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35e1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35e1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8407ec3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8407ec3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46a79a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046a79a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8407ec3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8407ec3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46a79a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046a79a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46a79a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46a79a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46a79ad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046a79a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046a79a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046a79a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46a79a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46a79a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8407ec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8407ec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29cdca2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29cdca2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8407ec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8407ec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46a79a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46a79a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8407ec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8407ec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46a79a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46a79a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046a79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046a79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Phishing Infrastructure Knowledge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79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GITS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08.06.22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Erste Untersuchungsergebnisse (Netzwerkdatenstrom)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0"/>
              <a:t>Bild 1: Amazon Tracker im TCP-Stream			        Bild 2: Amazon Tracker im HTTP-Stream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5" y="1597162"/>
            <a:ext cx="3431000" cy="2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00" y="1686750"/>
            <a:ext cx="4678300" cy="22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Wireshark (Netzwerkdatenstrom aufzeichnen/analysieren)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</a:t>
            </a:r>
            <a:r>
              <a:rPr lang="en-GB"/>
              <a:t>itmproxy (Netzwerkdatenstrom aufzeichnen/analysieren)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Thunderbird (Laden der Mails)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Firefox (Öffnen der Phishing-Links)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VirtualBox Manager (für RAM-Dump (</a:t>
            </a:r>
            <a:r>
              <a:rPr lang="en-GB"/>
              <a:t>dumpvmcore</a:t>
            </a:r>
            <a:r>
              <a:rPr lang="en-GB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Strings (für Auswerten des Dumps)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Mugu Guestbook (zum Erhalten von Phishing-Mails)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 &amp; Aussicht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Ziel von Phishing-Angriffen zu werden ist schwieriger als angenommen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Ziel von Spam zu werden ist einfach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Wirklich brauchbare Emails sind nur wenige vorhanden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U.a. auf </a:t>
            </a:r>
            <a:r>
              <a:rPr lang="en-GB"/>
              <a:t>Kommilitonen</a:t>
            </a:r>
            <a:r>
              <a:rPr lang="en-GB"/>
              <a:t>, Foren etc. zurückgegriffen um mehr Phishing-Mails zu erhalten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Aussicht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BSI-Standards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Für Teilaufgabe 5 müssen mehr Informationen gesammelt werden, um ein repräsentatives Testset daraus zu erstellen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Quellen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Quellen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https://litmus.com/community/discussions/5040-cookies-in-email#comment-7559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Inhaltsverzeichnis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Aktueller 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Erste Untersuchungsergebnisse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Probleme &amp; Aussicht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Quellen &amp; Fragen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Aktueller Stand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30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Landscape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363900" y="3646025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00" y="1372225"/>
            <a:ext cx="7331602" cy="3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Aktueller Stand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Aufsetzen/Installieren und Einarbeiten in Tools soweit abgeschlossen (TA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E-Mail Account für Untersuchungen eingerichtet (anonym, synthetische Daten) (TA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Erhalten von Phishing-Mails immer noch problematisch (TA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Aufzeichnung von Daten nach Methodik-Leitfaden (TA 4) unter Nutzung des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von Mails/Seiten für erste Ergebnisse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Draft für Abschlussreport erstellt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Shell-Script, welches durch die Methodik der Aufzeichnung führt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Methodik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Methodik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956477" cy="381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Erste Untersuchungsergebnisse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Erste Untersuchungsergebnisse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des RAM-Dumps liefert keine weiteren Erkenntnisse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Dump ist unstrukturiert und lässt sich nicht direkt zu den jeweiligen Untersuchungsgegenständen zuordnen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des Mass-Storage (Datenbanken in Firefox/Mozilla)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Thunderbird speichert mehr Daten als Evolution und ist deshalb besser geeignet für die Analyse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Cookies ist einzige Information, die sich nicht direkt im Mail Client ablesen lässt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des Netzwerkdatenstroms mit Wireshark und mitmproxy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Aufgebaute Verbindungen und deren Inhalte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Tracker in den Traffic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Erhalten von Phishing-Mails immer noch problematisch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Viele Mails sind Spam, Klartext-Mails sind für die Analyse unbrauchbar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