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39c328bb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39c328bb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39c328b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39c328b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39c328bb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39c328bb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39c328bb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39c328bb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39c328b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39c328b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Steganography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09.11.2022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Ulrich Hasler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Quellen</a:t>
            </a:r>
            <a:endParaRPr/>
          </a:p>
        </p:txBody>
      </p:sp>
      <p:sp>
        <p:nvSpPr>
          <p:cNvPr id="170" name="Google Shape;170;p22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Stego-Toolkit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https://github.com/DominicBreuker/stego-toolkit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Detecting Steganographic Content on the Internet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http://www.citi.umich.edu/u/provos/papers/detecting.pdf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Break Out Watermarking System 2 (BOWS2)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http://bows2.ec-lille.fr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Kaggle/Alaska2 Datenbank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https://www.kaggle.com/competitions/alaska2-image-steganalysis/data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Motivation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Aufgabenverständnis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Inhaltlich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SMK-Aspekt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Aufsetzen der Arbeitsumgebung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Einarbeiten in Materialien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Zusammenstellen des Bildtestsets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Probleme bei der Umsetzung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Motivation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steganographische Methoden finden Anwendung in moderner Schadsoftware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zur Prävention ist neben der Detektion auch Attributierung der Angreifer wichtig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es werden Sicherheitsaspekte verletzt (Vertraulichkeit und Authentizität)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Aufgabenverständnis: Inhaltlich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durch Analyse von bekannten Einbettungsmethoden auf Möglichkeiten und Grenzen individueller Einbettungsparameter schließen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Einbettungsschlüssel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Einbettungskapazitäten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Einbettungsinhalte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Untersuchung und Evaluation der Parameterwahl, ob und wie diese Möglichkeiten der Attributierung bieten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Aufgabenverständnis: SMK-Aspekt</a:t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 Woche ein Meeting mit TaskCoach und ein internes Gruppenmeeting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Protokoll jede Woche für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Nachbesprechung der Aufgaben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Probleme und Fragen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Aufgaben bis zum nächsten Meeting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Minutes of Meeting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Fortschritte: Aufsetzen der Arbeitsumgebung</a:t>
            </a:r>
            <a:endParaRPr/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Installation von Docker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Pull des Dockercontainers von GitHub “DominicBreuker/stego-toolkit”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Zusammenstellen eines Bildtestsets (angefangen)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Fortschritte: Einarbeiten in Materialien</a:t>
            </a:r>
            <a:endParaRPr/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Umgang mit 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Steganography-Tools (jphide, jsteg, outguess, …)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Stegoanalysis-Tools (stegdetect, stegoVeritas, …)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Werkzeuge sind im Stego-Toolkit zusammengefasst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Einlesen in Paper zur Attributierung anhand von statistischen Bildmerkmalen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Fortschritte: Zusammenstellen des Bildtestsets</a:t>
            </a:r>
            <a:endParaRPr/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Bildtestset muss verschiedene Attributierungsmerkmale abdecken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statistische Merkmale (Auflösung, Größe, …)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inhaltsbasierte Merkmale (Differenzbild, Kanten, …)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Diversität der Bilder entscheidend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schwarz/weiß bzw. Farbbilder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unterschiedliche Auflösungen (z.B. Bilder von Handy-Kamera)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unterschiedliche Motive (z.B. Landschaften, Nahaufnahmen, …)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Bildtestset besteht </a:t>
            </a:r>
            <a:r>
              <a:rPr lang="de" sz="1600">
                <a:solidFill>
                  <a:srgbClr val="000000"/>
                </a:solidFill>
              </a:rPr>
              <a:t>ausschließlich aus JPEG-Bildern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meistgenutztes Format für Einbettungen aufgrund der Art der Kompression (DCT)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Stego-Toolkit auf JPEG-Bilder ausgerichtet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bei der Umsetzung</a:t>
            </a:r>
            <a:endParaRPr/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tote Links für Cover-Datenbanken in Referenzen (BOSS)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Bilder von BOWS2 im PGM-Raw-Format → Tools unterstützen nur JPEG bzw. PNG-Bilder</a:t>
            </a:r>
            <a:endParaRPr sz="1600">
              <a:solidFill>
                <a:srgbClr val="000000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Umwandeln der PGM-Bilder in JPEG-Format</a:t>
            </a:r>
            <a:endParaRPr sz="1600">
              <a:solidFill>
                <a:srgbClr val="000000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zusätzliche a</a:t>
            </a:r>
            <a:r>
              <a:rPr lang="de" sz="1600">
                <a:solidFill>
                  <a:srgbClr val="000000"/>
                </a:solidFill>
              </a:rPr>
              <a:t>lternative Datenbank: Kaggle/Alaska2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Docker-Einrichtung auf PopOs zunächst fehlerhaft → Neuaufsetzen nötig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