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FC103-B090-E640-B559-371E4292B40E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6837C-530F-0948-B204-7264FBEB2C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737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6837C-530F-0948-B204-7264FBEB2C7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2FB58FF-EDD4-804F-BAC3-028EBF161E30}" type="datetimeFigureOut">
              <a:rPr kumimoji="1" lang="zh-CN" altLang="en-US" smtClean="0"/>
              <a:t>16/1/5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808A61A-129E-A748-B5F8-45D57AC15F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发布方式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灰度发</a:t>
            </a:r>
            <a:r>
              <a:rPr kumimoji="1" lang="zh-TW" altLang="en-US" dirty="0"/>
              <a:t>布</a:t>
            </a:r>
          </a:p>
          <a:p>
            <a:r>
              <a:rPr kumimoji="1" lang="en-US" altLang="zh-TW" dirty="0" smtClean="0"/>
              <a:t>AB</a:t>
            </a:r>
            <a:r>
              <a:rPr kumimoji="1" lang="zh-TW" altLang="en-US" dirty="0"/>
              <a:t>测试</a:t>
            </a:r>
          </a:p>
          <a:p>
            <a:r>
              <a:rPr kumimoji="1" lang="zh-TW" altLang="en-US" dirty="0" smtClean="0"/>
              <a:t>蓝绿发</a:t>
            </a:r>
            <a:r>
              <a:rPr kumimoji="1" lang="zh-TW" altLang="en-US" dirty="0"/>
              <a:t>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8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工具支持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标签系统</a:t>
            </a:r>
            <a:endParaRPr kumimoji="1" lang="zh-CN" altLang="en-US" dirty="0"/>
          </a:p>
          <a:p>
            <a:r>
              <a:rPr kumimoji="1" lang="en-US" altLang="zh-CN" dirty="0" err="1" smtClean="0"/>
              <a:t>Eswitch</a:t>
            </a:r>
            <a:endParaRPr kumimoji="1" lang="en-US" altLang="zh-CN" dirty="0"/>
          </a:p>
          <a:p>
            <a:r>
              <a:rPr kumimoji="1" lang="zh-CN" altLang="en-US" b="1" dirty="0"/>
              <a:t>配管</a:t>
            </a:r>
            <a:r>
              <a:rPr kumimoji="1" lang="zh-CN" altLang="en-US" dirty="0"/>
              <a:t>多</a:t>
            </a:r>
            <a:r>
              <a:rPr kumimoji="1" lang="en-US" altLang="zh-CN" dirty="0"/>
              <a:t>Schema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33332" y="3799360"/>
            <a:ext cx="6329758" cy="371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err="1" smtClean="0"/>
              <a:t>m.aliyun.com</a:t>
            </a:r>
            <a:endParaRPr kumimoji="1"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5783852" y="175959"/>
            <a:ext cx="910897" cy="919656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5606455" y="1361663"/>
            <a:ext cx="138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办公网访问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7623" y="1914623"/>
            <a:ext cx="1287126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zh-CN" altLang="en-US" sz="1100" dirty="0" smtClean="0"/>
              <a:t>办公网</a:t>
            </a:r>
            <a:r>
              <a:rPr kumimoji="1" lang="en-US" altLang="zh-CN" sz="1100" dirty="0" smtClean="0"/>
              <a:t>DNS</a:t>
            </a:r>
            <a:r>
              <a:rPr kumimoji="1" lang="zh-CN" altLang="en-US" sz="1100" dirty="0" smtClean="0"/>
              <a:t>劫持</a:t>
            </a:r>
            <a:endParaRPr kumimoji="1" lang="zh-CN" altLang="en-US" sz="1100" dirty="0"/>
          </a:p>
        </p:txBody>
      </p:sp>
      <p:sp>
        <p:nvSpPr>
          <p:cNvPr id="19" name="笑脸 18"/>
          <p:cNvSpPr/>
          <p:nvPr/>
        </p:nvSpPr>
        <p:spPr>
          <a:xfrm>
            <a:off x="1532759" y="76307"/>
            <a:ext cx="1068551" cy="99848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88966" y="1361663"/>
            <a:ext cx="138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公网访问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39430" y="2466883"/>
            <a:ext cx="1340069" cy="263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05474" y="4566665"/>
            <a:ext cx="1042585" cy="46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Tomcat/jetty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9856" y="2479928"/>
            <a:ext cx="691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VIP1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804433" y="2985694"/>
            <a:ext cx="1243724" cy="3847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160997" y="2678970"/>
            <a:ext cx="71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et2</a:t>
            </a:r>
            <a:endParaRPr kumimoji="1"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2917581" y="2511111"/>
            <a:ext cx="1462690" cy="259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040758" y="4539832"/>
            <a:ext cx="1243724" cy="46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Tomcat/jetty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313573" y="2511111"/>
            <a:ext cx="691931" cy="74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</a:t>
            </a:r>
            <a:r>
              <a:rPr kumimoji="1" lang="zh-CN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013926" y="3027832"/>
            <a:ext cx="1243724" cy="34260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3334714" y="2678254"/>
            <a:ext cx="715510" cy="4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ua1</a:t>
            </a:r>
            <a:endParaRPr kumimoji="1" lang="zh-CN" altLang="en-US" dirty="0"/>
          </a:p>
        </p:txBody>
      </p:sp>
      <p:sp>
        <p:nvSpPr>
          <p:cNvPr id="31" name="对角圆角矩形 30"/>
          <p:cNvSpPr/>
          <p:nvPr/>
        </p:nvSpPr>
        <p:spPr>
          <a:xfrm>
            <a:off x="3043610" y="304050"/>
            <a:ext cx="1365723" cy="554543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公网</a:t>
            </a:r>
            <a:r>
              <a:rPr kumimoji="1" lang="en-US" altLang="zh-CN" sz="1400" dirty="0" smtClean="0"/>
              <a:t>DNS(vip1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vip2)</a:t>
            </a:r>
            <a:endParaRPr kumimoji="1" lang="zh-CN" altLang="en-US" sz="1400" dirty="0"/>
          </a:p>
        </p:txBody>
      </p:sp>
      <p:cxnSp>
        <p:nvCxnSpPr>
          <p:cNvPr id="33" name="直线箭头连接符 32"/>
          <p:cNvCxnSpPr>
            <a:stCxn id="19" idx="6"/>
            <a:endCxn id="31" idx="2"/>
          </p:cNvCxnSpPr>
          <p:nvPr/>
        </p:nvCxnSpPr>
        <p:spPr>
          <a:xfrm>
            <a:off x="2601310" y="575549"/>
            <a:ext cx="442300" cy="57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9" idx="4"/>
            <a:endCxn id="15" idx="0"/>
          </p:cNvCxnSpPr>
          <p:nvPr/>
        </p:nvCxnSpPr>
        <p:spPr>
          <a:xfrm flipH="1">
            <a:off x="1485822" y="1074790"/>
            <a:ext cx="581213" cy="1405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9" idx="4"/>
            <a:endCxn id="28" idx="0"/>
          </p:cNvCxnSpPr>
          <p:nvPr/>
        </p:nvCxnSpPr>
        <p:spPr>
          <a:xfrm>
            <a:off x="2067035" y="1074790"/>
            <a:ext cx="1592504" cy="14363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对角圆角矩形 38"/>
          <p:cNvSpPr/>
          <p:nvPr/>
        </p:nvSpPr>
        <p:spPr>
          <a:xfrm>
            <a:off x="7089203" y="356136"/>
            <a:ext cx="1425371" cy="50245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办公网</a:t>
            </a:r>
            <a:r>
              <a:rPr kumimoji="1" lang="en-US" altLang="zh-CN" sz="1400" dirty="0" smtClean="0"/>
              <a:t>DNS(vip3)</a:t>
            </a:r>
            <a:endParaRPr kumimoji="1"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4900778" y="2510169"/>
            <a:ext cx="1503625" cy="25852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065273" y="4566665"/>
            <a:ext cx="1243724" cy="39265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Tomcat/jetty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296771" y="2519113"/>
            <a:ext cx="691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</a:t>
            </a:r>
            <a:r>
              <a:rPr kumimoji="1" lang="zh-CN" altLang="zh-CN" sz="1200" dirty="0" smtClean="0"/>
              <a:t>3</a:t>
            </a:r>
            <a:endParaRPr kumimoji="1" lang="en-US" altLang="zh-CN" sz="1200" dirty="0" smtClean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5068676" y="3078543"/>
            <a:ext cx="1243724" cy="29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317912" y="2789707"/>
            <a:ext cx="7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小流量</a:t>
            </a:r>
            <a:endParaRPr kumimoji="1" lang="zh-CN" altLang="en-US" sz="1100" dirty="0"/>
          </a:p>
        </p:txBody>
      </p:sp>
      <p:cxnSp>
        <p:nvCxnSpPr>
          <p:cNvPr id="48" name="直线箭头连接符 47"/>
          <p:cNvCxnSpPr>
            <a:stCxn id="8" idx="4"/>
            <a:endCxn id="41" idx="0"/>
          </p:cNvCxnSpPr>
          <p:nvPr/>
        </p:nvCxnSpPr>
        <p:spPr>
          <a:xfrm flipH="1">
            <a:off x="5652591" y="1095615"/>
            <a:ext cx="586710" cy="14145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485822" y="4035188"/>
            <a:ext cx="68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正常用户请求</a:t>
            </a:r>
            <a:endParaRPr kumimoji="1" lang="zh-CN" altLang="en-US" sz="1000" dirty="0"/>
          </a:p>
        </p:txBody>
      </p:sp>
      <p:sp>
        <p:nvSpPr>
          <p:cNvPr id="52" name="决策 51"/>
          <p:cNvSpPr/>
          <p:nvPr/>
        </p:nvSpPr>
        <p:spPr>
          <a:xfrm>
            <a:off x="985043" y="3766862"/>
            <a:ext cx="864838" cy="321993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测试用户</a:t>
            </a:r>
            <a:endParaRPr kumimoji="1" lang="zh-CN" altLang="en-US" sz="800" dirty="0"/>
          </a:p>
        </p:txBody>
      </p:sp>
      <p:cxnSp>
        <p:nvCxnSpPr>
          <p:cNvPr id="54" name="直线箭头连接符 53"/>
          <p:cNvCxnSpPr>
            <a:stCxn id="52" idx="2"/>
            <a:endCxn id="5" idx="0"/>
          </p:cNvCxnSpPr>
          <p:nvPr/>
        </p:nvCxnSpPr>
        <p:spPr>
          <a:xfrm>
            <a:off x="1417462" y="4088855"/>
            <a:ext cx="9305" cy="47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21" idx="2"/>
            <a:endCxn id="52" idx="0"/>
          </p:cNvCxnSpPr>
          <p:nvPr/>
        </p:nvCxnSpPr>
        <p:spPr>
          <a:xfrm flipH="1">
            <a:off x="1417462" y="3370433"/>
            <a:ext cx="8833" cy="396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2" idx="3"/>
            <a:endCxn id="42" idx="2"/>
          </p:cNvCxnSpPr>
          <p:nvPr/>
        </p:nvCxnSpPr>
        <p:spPr>
          <a:xfrm>
            <a:off x="1849881" y="3927859"/>
            <a:ext cx="3837254" cy="1031460"/>
          </a:xfrm>
          <a:prstGeom prst="bentConnector4">
            <a:avLst>
              <a:gd name="adj1" fmla="val 23717"/>
              <a:gd name="adj2" fmla="val 12216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686165" y="4035188"/>
            <a:ext cx="68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正常用户请求</a:t>
            </a:r>
            <a:endParaRPr kumimoji="1" lang="zh-CN" altLang="en-US" sz="1000" dirty="0"/>
          </a:p>
        </p:txBody>
      </p:sp>
      <p:sp>
        <p:nvSpPr>
          <p:cNvPr id="70" name="决策 69"/>
          <p:cNvSpPr/>
          <p:nvPr/>
        </p:nvSpPr>
        <p:spPr>
          <a:xfrm>
            <a:off x="3185386" y="3766862"/>
            <a:ext cx="864838" cy="321993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测试用户</a:t>
            </a:r>
            <a:endParaRPr kumimoji="1" lang="zh-CN" altLang="en-US" sz="800" dirty="0"/>
          </a:p>
        </p:txBody>
      </p:sp>
      <p:cxnSp>
        <p:nvCxnSpPr>
          <p:cNvPr id="71" name="直线箭头连接符 70"/>
          <p:cNvCxnSpPr>
            <a:stCxn id="70" idx="2"/>
          </p:cNvCxnSpPr>
          <p:nvPr/>
        </p:nvCxnSpPr>
        <p:spPr>
          <a:xfrm>
            <a:off x="3617805" y="4088855"/>
            <a:ext cx="9305" cy="47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endCxn id="70" idx="0"/>
          </p:cNvCxnSpPr>
          <p:nvPr/>
        </p:nvCxnSpPr>
        <p:spPr>
          <a:xfrm flipH="1">
            <a:off x="3617805" y="3370433"/>
            <a:ext cx="8833" cy="396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70" idx="3"/>
            <a:endCxn id="42" idx="1"/>
          </p:cNvCxnSpPr>
          <p:nvPr/>
        </p:nvCxnSpPr>
        <p:spPr>
          <a:xfrm>
            <a:off x="4050224" y="3927859"/>
            <a:ext cx="1015049" cy="8351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44" idx="2"/>
            <a:endCxn id="42" idx="0"/>
          </p:cNvCxnSpPr>
          <p:nvPr/>
        </p:nvCxnSpPr>
        <p:spPr>
          <a:xfrm flipH="1">
            <a:off x="5687135" y="3370434"/>
            <a:ext cx="3403" cy="1196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8" idx="6"/>
            <a:endCxn id="39" idx="2"/>
          </p:cNvCxnSpPr>
          <p:nvPr/>
        </p:nvCxnSpPr>
        <p:spPr>
          <a:xfrm flipV="1">
            <a:off x="6694749" y="607365"/>
            <a:ext cx="394454" cy="28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罐形 98"/>
          <p:cNvSpPr/>
          <p:nvPr/>
        </p:nvSpPr>
        <p:spPr>
          <a:xfrm>
            <a:off x="1191194" y="6091031"/>
            <a:ext cx="2373562" cy="6350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endParaRPr kumimoji="1" lang="zh-CN" altLang="en-US" dirty="0"/>
          </a:p>
        </p:txBody>
      </p:sp>
      <p:cxnSp>
        <p:nvCxnSpPr>
          <p:cNvPr id="101" name="肘形连接符 100"/>
          <p:cNvCxnSpPr>
            <a:stCxn id="27" idx="2"/>
            <a:endCxn id="99" idx="1"/>
          </p:cNvCxnSpPr>
          <p:nvPr/>
        </p:nvCxnSpPr>
        <p:spPr>
          <a:xfrm rot="5400000">
            <a:off x="2476802" y="4905213"/>
            <a:ext cx="1086992" cy="1284645"/>
          </a:xfrm>
          <a:prstGeom prst="bentConnector3">
            <a:avLst>
              <a:gd name="adj1" fmla="val 52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42" idx="2"/>
            <a:endCxn id="99" idx="4"/>
          </p:cNvCxnSpPr>
          <p:nvPr/>
        </p:nvCxnSpPr>
        <p:spPr>
          <a:xfrm rot="5400000">
            <a:off x="3901330" y="4622746"/>
            <a:ext cx="1449233" cy="21223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5" idx="2"/>
            <a:endCxn id="99" idx="1"/>
          </p:cNvCxnSpPr>
          <p:nvPr/>
        </p:nvCxnSpPr>
        <p:spPr>
          <a:xfrm rot="16200000" flipH="1">
            <a:off x="1372292" y="5085347"/>
            <a:ext cx="1060159" cy="9512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左右箭头 124"/>
          <p:cNvSpPr/>
          <p:nvPr/>
        </p:nvSpPr>
        <p:spPr>
          <a:xfrm>
            <a:off x="2170296" y="3094503"/>
            <a:ext cx="702532" cy="35797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同城双机房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27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4991" y="431995"/>
            <a:ext cx="6432358" cy="3673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dirty="0" err="1" smtClean="0"/>
              <a:t>m.aliyun.com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39430" y="715147"/>
            <a:ext cx="1340069" cy="26375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05474" y="2814929"/>
            <a:ext cx="1042585" cy="46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Tomcat/jetty</a:t>
            </a:r>
            <a:endParaRPr kumimoji="1"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1139856" y="728192"/>
            <a:ext cx="691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VIP1</a:t>
            </a:r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4433" y="1233958"/>
            <a:ext cx="1243724" cy="3847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60997" y="927234"/>
            <a:ext cx="71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et2</a:t>
            </a:r>
            <a:endParaRPr kumimoji="1" lang="zh-CN" altLang="en-US" sz="1400" dirty="0"/>
          </a:p>
        </p:txBody>
      </p:sp>
      <p:sp>
        <p:nvSpPr>
          <p:cNvPr id="11" name="圆角矩形 10"/>
          <p:cNvSpPr/>
          <p:nvPr/>
        </p:nvSpPr>
        <p:spPr>
          <a:xfrm>
            <a:off x="2917581" y="759375"/>
            <a:ext cx="1462690" cy="259328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040758" y="2788096"/>
            <a:ext cx="1243724" cy="4642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Tomcat/jetty</a:t>
            </a:r>
            <a:endParaRPr kumimoji="1"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313573" y="759375"/>
            <a:ext cx="691931" cy="74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</a:t>
            </a:r>
            <a:r>
              <a:rPr kumimoji="1" lang="zh-CN" altLang="zh-CN" sz="1200" dirty="0"/>
              <a:t>2</a:t>
            </a:r>
            <a:endParaRPr kumimoji="1" lang="en-US" altLang="zh-CN" sz="1200" dirty="0" smtClean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13926" y="1276096"/>
            <a:ext cx="1243724" cy="34260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334714" y="926518"/>
            <a:ext cx="715510" cy="4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ua1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900778" y="758433"/>
            <a:ext cx="1503625" cy="25852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065273" y="2814929"/>
            <a:ext cx="1243724" cy="39265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Tomcat/jetty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296771" y="767377"/>
            <a:ext cx="691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VIP</a:t>
            </a:r>
            <a:r>
              <a:rPr kumimoji="1" lang="zh-CN" altLang="zh-CN" sz="1200" dirty="0" smtClean="0"/>
              <a:t>3</a:t>
            </a:r>
            <a:endParaRPr kumimoji="1" lang="en-US" altLang="zh-CN" sz="1200" dirty="0" smtClean="0"/>
          </a:p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068676" y="1326807"/>
            <a:ext cx="1243724" cy="2918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Tengine</a:t>
            </a:r>
            <a:endParaRPr kumimoji="1"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7912" y="1037971"/>
            <a:ext cx="715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 smtClean="0"/>
              <a:t>小流量</a:t>
            </a:r>
            <a:endParaRPr kumimoji="1" lang="zh-CN" altLang="en-US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485822" y="2283452"/>
            <a:ext cx="68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正常用户请求</a:t>
            </a:r>
            <a:endParaRPr kumimoji="1" lang="zh-CN" altLang="en-US" sz="1000" dirty="0"/>
          </a:p>
        </p:txBody>
      </p:sp>
      <p:sp>
        <p:nvSpPr>
          <p:cNvPr id="22" name="决策 21"/>
          <p:cNvSpPr/>
          <p:nvPr/>
        </p:nvSpPr>
        <p:spPr>
          <a:xfrm>
            <a:off x="985043" y="2015126"/>
            <a:ext cx="864838" cy="321993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测试用户</a:t>
            </a:r>
            <a:endParaRPr kumimoji="1" lang="zh-CN" altLang="en-US" sz="800" dirty="0"/>
          </a:p>
        </p:txBody>
      </p:sp>
      <p:cxnSp>
        <p:nvCxnSpPr>
          <p:cNvPr id="23" name="直线箭头连接符 22"/>
          <p:cNvCxnSpPr>
            <a:stCxn id="22" idx="2"/>
            <a:endCxn id="7" idx="0"/>
          </p:cNvCxnSpPr>
          <p:nvPr/>
        </p:nvCxnSpPr>
        <p:spPr>
          <a:xfrm>
            <a:off x="1417462" y="2337119"/>
            <a:ext cx="9305" cy="47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9" idx="2"/>
            <a:endCxn id="22" idx="0"/>
          </p:cNvCxnSpPr>
          <p:nvPr/>
        </p:nvCxnSpPr>
        <p:spPr>
          <a:xfrm flipH="1">
            <a:off x="1417462" y="1618697"/>
            <a:ext cx="8833" cy="396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2" idx="3"/>
            <a:endCxn id="17" idx="2"/>
          </p:cNvCxnSpPr>
          <p:nvPr/>
        </p:nvCxnSpPr>
        <p:spPr>
          <a:xfrm>
            <a:off x="1849881" y="2176123"/>
            <a:ext cx="3837254" cy="1031460"/>
          </a:xfrm>
          <a:prstGeom prst="bentConnector4">
            <a:avLst>
              <a:gd name="adj1" fmla="val 23717"/>
              <a:gd name="adj2" fmla="val 122163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86165" y="2283452"/>
            <a:ext cx="684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/>
              <a:t>正常用户请求</a:t>
            </a:r>
            <a:endParaRPr kumimoji="1" lang="zh-CN" altLang="en-US" sz="1000" dirty="0"/>
          </a:p>
        </p:txBody>
      </p:sp>
      <p:sp>
        <p:nvSpPr>
          <p:cNvPr id="27" name="决策 26"/>
          <p:cNvSpPr/>
          <p:nvPr/>
        </p:nvSpPr>
        <p:spPr>
          <a:xfrm>
            <a:off x="3185386" y="2015126"/>
            <a:ext cx="864838" cy="321993"/>
          </a:xfrm>
          <a:prstGeom prst="flowChartDecisi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 smtClean="0"/>
              <a:t>测试用户</a:t>
            </a:r>
            <a:endParaRPr kumimoji="1" lang="zh-CN" altLang="en-US" sz="800" dirty="0"/>
          </a:p>
        </p:txBody>
      </p:sp>
      <p:cxnSp>
        <p:nvCxnSpPr>
          <p:cNvPr id="28" name="直线箭头连接符 27"/>
          <p:cNvCxnSpPr>
            <a:stCxn id="27" idx="2"/>
          </p:cNvCxnSpPr>
          <p:nvPr/>
        </p:nvCxnSpPr>
        <p:spPr>
          <a:xfrm>
            <a:off x="3617805" y="2337119"/>
            <a:ext cx="9305" cy="47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27" idx="0"/>
          </p:cNvCxnSpPr>
          <p:nvPr/>
        </p:nvCxnSpPr>
        <p:spPr>
          <a:xfrm flipH="1">
            <a:off x="3617805" y="1618697"/>
            <a:ext cx="8833" cy="3964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7" idx="3"/>
            <a:endCxn id="17" idx="1"/>
          </p:cNvCxnSpPr>
          <p:nvPr/>
        </p:nvCxnSpPr>
        <p:spPr>
          <a:xfrm>
            <a:off x="4050224" y="2176123"/>
            <a:ext cx="1015049" cy="83513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9" idx="2"/>
            <a:endCxn id="17" idx="0"/>
          </p:cNvCxnSpPr>
          <p:nvPr/>
        </p:nvCxnSpPr>
        <p:spPr>
          <a:xfrm flipH="1">
            <a:off x="5687135" y="1618698"/>
            <a:ext cx="3403" cy="1196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左右箭头 32"/>
          <p:cNvSpPr/>
          <p:nvPr/>
        </p:nvSpPr>
        <p:spPr>
          <a:xfrm>
            <a:off x="2170296" y="1342767"/>
            <a:ext cx="702532" cy="35797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同城双机房</a:t>
            </a:r>
            <a:endParaRPr kumimoji="1" lang="zh-CN" altLang="en-US" dirty="0"/>
          </a:p>
        </p:txBody>
      </p:sp>
      <p:sp>
        <p:nvSpPr>
          <p:cNvPr id="34" name="云形 33"/>
          <p:cNvSpPr/>
          <p:nvPr/>
        </p:nvSpPr>
        <p:spPr>
          <a:xfrm>
            <a:off x="364991" y="5044554"/>
            <a:ext cx="3310794" cy="138635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集团中间件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Tair</a:t>
            </a:r>
            <a:r>
              <a:rPr kumimoji="1" lang="en-US" altLang="zh-CN" dirty="0" smtClean="0"/>
              <a:t>/Diamond/</a:t>
            </a:r>
            <a:r>
              <a:rPr kumimoji="1" lang="en-US" altLang="zh-CN" dirty="0" err="1" smtClean="0"/>
              <a:t>Metaq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cxnSp>
        <p:nvCxnSpPr>
          <p:cNvPr id="36" name="肘形连接符 35"/>
          <p:cNvCxnSpPr>
            <a:stCxn id="7" idx="2"/>
            <a:endCxn id="34" idx="3"/>
          </p:cNvCxnSpPr>
          <p:nvPr/>
        </p:nvCxnSpPr>
        <p:spPr>
          <a:xfrm rot="16200000" flipH="1">
            <a:off x="801235" y="3904667"/>
            <a:ext cx="1844684" cy="59362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5400000">
            <a:off x="2217761" y="3072818"/>
            <a:ext cx="1247487" cy="16422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5400000">
            <a:off x="3207659" y="2056089"/>
            <a:ext cx="1292207" cy="366674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单圆角矩形 41"/>
          <p:cNvSpPr/>
          <p:nvPr/>
        </p:nvSpPr>
        <p:spPr>
          <a:xfrm>
            <a:off x="5205339" y="3483784"/>
            <a:ext cx="1199064" cy="348826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2352241" y="4400570"/>
            <a:ext cx="2222809" cy="5724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账号</a:t>
            </a:r>
            <a:endParaRPr kumimoji="1" lang="zh-CN" altLang="en-US" dirty="0"/>
          </a:p>
        </p:txBody>
      </p:sp>
      <p:sp>
        <p:nvSpPr>
          <p:cNvPr id="44" name="单圆角矩形 43"/>
          <p:cNvSpPr/>
          <p:nvPr/>
        </p:nvSpPr>
        <p:spPr>
          <a:xfrm>
            <a:off x="3040758" y="3461771"/>
            <a:ext cx="1199064" cy="348826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sp>
        <p:nvSpPr>
          <p:cNvPr id="45" name="单圆角矩形 44"/>
          <p:cNvSpPr/>
          <p:nvPr/>
        </p:nvSpPr>
        <p:spPr>
          <a:xfrm>
            <a:off x="821325" y="3439758"/>
            <a:ext cx="1199064" cy="348826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Dubbo</a:t>
            </a:r>
            <a:endParaRPr kumimoji="1" lang="zh-CN" altLang="en-US" dirty="0"/>
          </a:p>
        </p:txBody>
      </p:sp>
      <p:cxnSp>
        <p:nvCxnSpPr>
          <p:cNvPr id="47" name="肘形连接符 46"/>
          <p:cNvCxnSpPr>
            <a:stCxn id="43" idx="0"/>
            <a:endCxn id="44" idx="2"/>
          </p:cNvCxnSpPr>
          <p:nvPr/>
        </p:nvCxnSpPr>
        <p:spPr>
          <a:xfrm rot="5400000" flipH="1" flipV="1">
            <a:off x="3256982" y="4017262"/>
            <a:ext cx="589973" cy="17664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3" idx="1"/>
            <a:endCxn id="45" idx="3"/>
          </p:cNvCxnSpPr>
          <p:nvPr/>
        </p:nvCxnSpPr>
        <p:spPr>
          <a:xfrm rot="10800000">
            <a:off x="2020389" y="3614172"/>
            <a:ext cx="331852" cy="107261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3" idx="3"/>
            <a:endCxn id="42" idx="2"/>
          </p:cNvCxnSpPr>
          <p:nvPr/>
        </p:nvCxnSpPr>
        <p:spPr>
          <a:xfrm flipV="1">
            <a:off x="4575050" y="3832610"/>
            <a:ext cx="1229821" cy="85417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4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870</TotalTime>
  <Words>106</Words>
  <Application>Microsoft Macintosh PowerPoint</Application>
  <PresentationFormat>全屏显示(4:3)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故事</vt:lpstr>
      <vt:lpstr>PowerPoint 演示文稿</vt:lpstr>
      <vt:lpstr>发布方式</vt:lpstr>
      <vt:lpstr>工具支持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Daneil Hu</dc:creator>
  <cp:lastModifiedBy>Daneil Hu</cp:lastModifiedBy>
  <cp:revision>126</cp:revision>
  <dcterms:created xsi:type="dcterms:W3CDTF">2016-01-04T07:28:12Z</dcterms:created>
  <dcterms:modified xsi:type="dcterms:W3CDTF">2016-01-05T12:10:20Z</dcterms:modified>
</cp:coreProperties>
</file>