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5" r:id="rId1"/>
  </p:sldMasterIdLst>
  <p:notesMasterIdLst>
    <p:notesMasterId r:id="rId40"/>
  </p:notesMasterIdLst>
  <p:handoutMasterIdLst>
    <p:handoutMasterId r:id="rId41"/>
  </p:handoutMasterIdLst>
  <p:sldIdLst>
    <p:sldId id="542" r:id="rId2"/>
    <p:sldId id="538" r:id="rId3"/>
    <p:sldId id="532" r:id="rId4"/>
    <p:sldId id="533" r:id="rId5"/>
    <p:sldId id="539" r:id="rId6"/>
    <p:sldId id="543" r:id="rId7"/>
    <p:sldId id="544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7" r:id="rId17"/>
    <p:sldId id="558" r:id="rId18"/>
    <p:sldId id="559" r:id="rId19"/>
    <p:sldId id="560" r:id="rId20"/>
    <p:sldId id="561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40" r:id="rId29"/>
    <p:sldId id="541" r:id="rId30"/>
    <p:sldId id="553" r:id="rId31"/>
    <p:sldId id="554" r:id="rId32"/>
    <p:sldId id="555" r:id="rId33"/>
    <p:sldId id="556" r:id="rId34"/>
    <p:sldId id="562" r:id="rId35"/>
    <p:sldId id="570" r:id="rId36"/>
    <p:sldId id="571" r:id="rId37"/>
    <p:sldId id="572" r:id="rId38"/>
    <p:sldId id="573" r:id="rId39"/>
  </p:sldIdLst>
  <p:sldSz cx="9144000" cy="5143500" type="screen16x9"/>
  <p:notesSz cx="6858000" cy="9144000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89E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2" autoAdjust="0"/>
    <p:restoredTop sz="94434" autoAdjust="0"/>
  </p:normalViewPr>
  <p:slideViewPr>
    <p:cSldViewPr>
      <p:cViewPr>
        <p:scale>
          <a:sx n="84" d="100"/>
          <a:sy n="84" d="100"/>
        </p:scale>
        <p:origin x="-680" y="-1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9CAB0-F483-43E1-BFED-B18855D58394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570B-5B27-4C7B-99E0-0DB4F7D54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14F83-1A15-4131-80DA-182DB62E90E9}" type="datetimeFigureOut">
              <a:rPr lang="en-US" smtClean="0"/>
              <a:pPr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E6548-BE6E-41DC-A67A-D4C2534020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15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00890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291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3646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 dirty="0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608367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4690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Arial"/>
              <a:buNone/>
            </a:pPr>
            <a:endParaRPr sz="1100" b="0" i="0" u="none" strike="noStrike" cap="none"/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469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828801"/>
            <a:ext cx="7772400" cy="871538"/>
          </a:xfrm>
        </p:spPr>
        <p:txBody>
          <a:bodyPr/>
          <a:lstStyle>
            <a:lvl1pPr algn="ctr">
              <a:defRPr sz="4100">
                <a:solidFill>
                  <a:srgbClr val="3760AA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86050"/>
            <a:ext cx="6400801" cy="5143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992" y="91678"/>
            <a:ext cx="7144540" cy="251222"/>
          </a:xfrm>
        </p:spPr>
        <p:txBody>
          <a:bodyPr/>
          <a:lstStyle>
            <a:lvl1pPr>
              <a:defRPr>
                <a:sym typeface="Wingding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571501"/>
            <a:ext cx="8620125" cy="4286249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>
                <a:solidFill>
                  <a:srgbClr val="3760AA"/>
                </a:solidFill>
              </a:defRPr>
            </a:lvl1pPr>
            <a:lvl2pPr marL="400050" indent="-228600">
              <a:buClr>
                <a:srgbClr val="FFC000"/>
              </a:buClr>
              <a:defRPr/>
            </a:lvl2pPr>
            <a:lvl3pPr marL="628650" indent="-228600"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1802" y="4923769"/>
            <a:ext cx="431589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smtClean="0">
                <a:solidFill>
                  <a:schemeClr val="accent1">
                    <a:lumMod val="75000"/>
                  </a:schemeClr>
                </a:solidFill>
              </a:rPr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519379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rtlCol="0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 userDrawn="1"/>
        </p:nvSpPr>
        <p:spPr>
          <a:xfrm>
            <a:off x="0" y="0"/>
            <a:ext cx="9144000" cy="5143500"/>
          </a:xfrm>
          <a:prstGeom prst="roundRect">
            <a:avLst>
              <a:gd name="adj" fmla="val 238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172201" y="4643437"/>
            <a:ext cx="2476500" cy="357188"/>
          </a:xfrm>
          <a:prstGeom prst="rect">
            <a:avLst/>
          </a:prstGeom>
        </p:spPr>
        <p:txBody>
          <a:bodyPr lIns="77925" tIns="38963" rIns="77925" bIns="38963"/>
          <a:lstStyle/>
          <a:p>
            <a:fld id="{E7FF6E0A-BB86-468B-AF98-E5A91C654B54}" type="datetime1">
              <a:rPr lang="en-US" smtClean="0">
                <a:solidFill>
                  <a:prstClr val="black"/>
                </a:solidFill>
              </a:rPr>
              <a:pPr/>
              <a:t>8/22/2023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lIns="77925" tIns="38963" rIns="77925" bIns="38963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 lIns="0" tIns="0" rIns="0" bIns="0">
            <a:noAutofit/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8250" y="1600201"/>
            <a:ext cx="8873454" cy="117440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8250" y="1560267"/>
            <a:ext cx="8873454" cy="9043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250" y="2774601"/>
            <a:ext cx="8873454" cy="8289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7925" tIns="38963" rIns="77925" bIns="38963" anchor="ctr"/>
          <a:lstStyle/>
          <a:p>
            <a:pPr algn="ctr"/>
            <a:endParaRPr lang="en-US" sz="120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9520" y="1703957"/>
            <a:ext cx="8094515" cy="1102519"/>
          </a:xfrm>
          <a:prstGeom prst="rect">
            <a:avLst/>
          </a:prstGeom>
        </p:spPr>
        <p:txBody>
          <a:bodyPr lIns="77925" tIns="38963" rIns="77925" bIns="38963"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79865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914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914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914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914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914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4" y="2114550"/>
            <a:ext cx="8229601" cy="857250"/>
          </a:xfrm>
        </p:spPr>
        <p:txBody>
          <a:bodyPr/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6707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914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914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914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914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39140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364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364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364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13643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14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8279"/>
            <a:ext cx="8077200" cy="514350"/>
          </a:xfrm>
        </p:spPr>
        <p:txBody>
          <a:bodyPr rIns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609600"/>
            <a:ext cx="3968262" cy="4229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66138" y="609600"/>
            <a:ext cx="4263537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66138" y="2781300"/>
            <a:ext cx="4273062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90491" y="4923770"/>
            <a:ext cx="3594539" cy="242372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marL="0" marR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mtClean="0">
                <a:solidFill>
                  <a:schemeClr val="accent1">
                    <a:lumMod val="75000"/>
                  </a:schemeClr>
                </a:solidFill>
              </a:rPr>
              <a:t>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3515746357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178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178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178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178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7178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5450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54503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098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098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098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209550" y="514351"/>
            <a:ext cx="8696325" cy="4343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1802" y="4923769"/>
            <a:ext cx="4315898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smtClean="0">
                <a:solidFill>
                  <a:schemeClr val="accent1">
                    <a:lumMod val="75000"/>
                  </a:schemeClr>
                </a:solidFill>
              </a:rPr>
              <a:t>Computer Vision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FC96612-9E2F-40CF-99EB-6E186AFA1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40413" y="4947418"/>
            <a:ext cx="956109" cy="219731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56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0983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99122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381402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69" y="4780128"/>
            <a:ext cx="457200" cy="342900"/>
          </a:xfrm>
          <a:prstGeom prst="ellipse">
            <a:avLst/>
          </a:prstGeom>
        </p:spPr>
        <p:txBody>
          <a:bodyPr/>
          <a:lstStyle/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40677" y="514350"/>
            <a:ext cx="8862646" cy="3429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buNone/>
              <a:defRPr sz="1900" b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/>
          </p:nvPr>
        </p:nvSpPr>
        <p:spPr>
          <a:xfrm>
            <a:off x="562708" y="1543050"/>
            <a:ext cx="8440615" cy="3257550"/>
          </a:xfrm>
          <a:prstGeom prst="rect">
            <a:avLst/>
          </a:prstGeom>
        </p:spPr>
        <p:txBody>
          <a:bodyPr/>
          <a:lstStyle>
            <a:lvl1pPr>
              <a:spcBef>
                <a:spcPts val="256"/>
              </a:spcBef>
              <a:spcAft>
                <a:spcPts val="256"/>
              </a:spcAft>
              <a:defRPr sz="1500" b="1">
                <a:latin typeface="Arial" pitchFamily="34" charset="0"/>
                <a:cs typeface="Arial" pitchFamily="34" charset="0"/>
              </a:defRPr>
            </a:lvl1pPr>
            <a:lvl2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2pPr>
            <a:lvl3pPr>
              <a:spcBef>
                <a:spcPts val="256"/>
              </a:spcBef>
              <a:spcAft>
                <a:spcPts val="256"/>
              </a:spcAft>
              <a:defRPr sz="14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7662" y="91678"/>
            <a:ext cx="7144540" cy="25122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948" y="4893863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9212" y="4906832"/>
            <a:ext cx="400154" cy="24050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AD2945E3-6484-4D03-B0C6-7DCCB9AA93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0677" y="10236"/>
            <a:ext cx="3376246" cy="800100"/>
          </a:xfrm>
          <a:prstGeom prst="rect">
            <a:avLst/>
          </a:prstGeom>
        </p:spPr>
        <p:txBody>
          <a:bodyPr wrap="square" lIns="77925" tIns="38963" rIns="77925" bIns="77925" rtlCol="0" anchor="b" anchorCtr="0">
            <a:normAutofit/>
          </a:bodyPr>
          <a:lstStyle/>
          <a:p>
            <a:pPr marL="0" marR="0" indent="0" algn="r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98277" y="0"/>
            <a:ext cx="5205046" cy="800100"/>
          </a:xfrm>
          <a:prstGeom prst="rect">
            <a:avLst/>
          </a:prstGeom>
        </p:spPr>
        <p:txBody>
          <a:bodyPr wrap="square" lIns="77925" tIns="38963" rIns="77925" bIns="77925" rtlCol="0" anchor="b" anchorCtr="0">
            <a:normAutofit/>
          </a:bodyPr>
          <a:lstStyle/>
          <a:p>
            <a:pPr marL="0" marR="0" indent="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40677" y="10236"/>
            <a:ext cx="3376246" cy="800100"/>
          </a:xfrm>
          <a:prstGeom prst="rect">
            <a:avLst/>
          </a:prstGeom>
        </p:spPr>
        <p:txBody>
          <a:bodyPr wrap="square" lIns="77925" tIns="38963" rIns="77925" bIns="77925" rtlCol="0" anchor="b" anchorCtr="0">
            <a:normAutofit/>
          </a:bodyPr>
          <a:lstStyle/>
          <a:p>
            <a:pPr marL="0" marR="0" indent="0" algn="r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3798277" y="0"/>
            <a:ext cx="5205046" cy="800100"/>
          </a:xfrm>
          <a:prstGeom prst="rect">
            <a:avLst/>
          </a:prstGeom>
        </p:spPr>
        <p:txBody>
          <a:bodyPr wrap="square" lIns="77925" tIns="38963" rIns="77925" bIns="77925" rtlCol="0" anchor="b" anchorCtr="0">
            <a:normAutofit/>
          </a:bodyPr>
          <a:lstStyle/>
          <a:p>
            <a:pPr marL="0" marR="0" indent="0" algn="l" defTabSz="77925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7309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64" r:id="rId23"/>
    <p:sldLayoutId id="2147483736" r:id="rId24"/>
    <p:sldLayoutId id="2147483737" r:id="rId25"/>
    <p:sldLayoutId id="2147483738" r:id="rId26"/>
    <p:sldLayoutId id="2147483739" r:id="rId27"/>
    <p:sldLayoutId id="2147483740" r:id="rId28"/>
    <p:sldLayoutId id="2147483741" r:id="rId29"/>
    <p:sldLayoutId id="2147483742" r:id="rId30"/>
    <p:sldLayoutId id="2147483743" r:id="rId31"/>
    <p:sldLayoutId id="2147483744" r:id="rId32"/>
    <p:sldLayoutId id="2147483745" r:id="rId33"/>
    <p:sldLayoutId id="2147483746" r:id="rId34"/>
    <p:sldLayoutId id="2147483747" r:id="rId35"/>
    <p:sldLayoutId id="2147483748" r:id="rId36"/>
    <p:sldLayoutId id="2147483749" r:id="rId37"/>
    <p:sldLayoutId id="2147483750" r:id="rId38"/>
    <p:sldLayoutId id="2147483751" r:id="rId39"/>
    <p:sldLayoutId id="2147483752" r:id="rId40"/>
    <p:sldLayoutId id="2147483753" r:id="rId41"/>
    <p:sldLayoutId id="2147483754" r:id="rId42"/>
    <p:sldLayoutId id="2147483755" r:id="rId43"/>
    <p:sldLayoutId id="2147483756" r:id="rId44"/>
    <p:sldLayoutId id="2147483757" r:id="rId45"/>
    <p:sldLayoutId id="2147483758" r:id="rId46"/>
    <p:sldLayoutId id="2147483759" r:id="rId47"/>
    <p:sldLayoutId id="2147483760" r:id="rId48"/>
    <p:sldLayoutId id="2147483761" r:id="rId49"/>
    <p:sldLayoutId id="2147483762" r:id="rId50"/>
  </p:sldLayoutIdLst>
  <p:hf hdr="0" ftr="0" dt="0"/>
  <p:txStyles>
    <p:titleStyle>
      <a:lvl1pPr algn="r" defTabSz="685800" rtl="0" eaLnBrk="1" latinLnBrk="0" hangingPunct="1">
        <a:spcBef>
          <a:spcPct val="0"/>
        </a:spcBef>
        <a:buNone/>
        <a:defRPr sz="2300" b="1" kern="1200">
          <a:solidFill>
            <a:srgbClr val="3760AA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69069" indent="-169069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b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516731" indent="-173831" algn="l" defTabSz="6858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0070C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rgbClr val="FF000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371600" y="1428750"/>
            <a:ext cx="6019800" cy="12954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BÀI THỰC HÀNH – BÀI  TẬP CHƯƠNG 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 </a:t>
            </a:r>
          </a:p>
          <a:p>
            <a:pPr algn="ctr">
              <a:buNone/>
            </a:pP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PART 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2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11015" y="933967"/>
            <a:ext cx="8317523" cy="40952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                     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152400" y="590551"/>
            <a:ext cx="8763000" cy="3833561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>
              <a:spcBef>
                <a:spcPts val="170"/>
              </a:spcBef>
              <a:spcAft>
                <a:spcPts val="170"/>
              </a:spcAft>
            </a:pPr>
            <a:r>
              <a:rPr lang="en-US" b="1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Bài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9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Viết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chương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trình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tách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từ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thành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1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danh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sách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và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sắp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xếp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các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từ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theo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alphabe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. 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ts val="170"/>
              </a:spcBef>
              <a:spcAft>
                <a:spcPts val="170"/>
              </a:spcAft>
            </a:pPr>
            <a:r>
              <a:rPr lang="en-US" sz="1400" dirty="0">
                <a:latin typeface="Arial" panose="020B0604020202020204" pitchFamily="34" charset="0"/>
              </a:rPr>
              <a:t>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 this Is an Example With cased letters"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muốn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người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dung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thì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bằng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lệnh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sau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string: ")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Tách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chuỗi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lưu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sách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ds_tu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ds_tu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my_str.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Sắp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xếp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sách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ds_tu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ds_tu.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Hiển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thị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danh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sách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đã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được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tách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sắp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xếp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ds_tu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1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152400" y="590550"/>
            <a:ext cx="8850923" cy="3856914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10: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bàn</a:t>
            </a:r>
            <a:r>
              <a:rPr lang="en-US" b="0" dirty="0" smtClean="0"/>
              <a:t> </a:t>
            </a:r>
            <a:r>
              <a:rPr lang="en-US" b="0" dirty="0" err="1" smtClean="0"/>
              <a:t>phím</a:t>
            </a:r>
            <a:r>
              <a:rPr lang="en-US" b="0" dirty="0" smtClean="0"/>
              <a:t>. In </a:t>
            </a:r>
            <a:r>
              <a:rPr lang="en-US" b="0" dirty="0" err="1" smtClean="0"/>
              <a:t>ra</a:t>
            </a:r>
            <a:r>
              <a:rPr lang="en-US" b="0" dirty="0" smtClean="0"/>
              <a:t> </a:t>
            </a:r>
            <a:r>
              <a:rPr lang="en-US" b="0" dirty="0" err="1" smtClean="0"/>
              <a:t>giá</a:t>
            </a:r>
            <a:r>
              <a:rPr lang="en-US" b="0" dirty="0" smtClean="0"/>
              <a:t> </a:t>
            </a:r>
            <a:r>
              <a:rPr lang="en-US" b="0" dirty="0" err="1" smtClean="0"/>
              <a:t>trị</a:t>
            </a:r>
            <a:r>
              <a:rPr lang="en-US" b="0" dirty="0" smtClean="0"/>
              <a:t> </a:t>
            </a:r>
            <a:r>
              <a:rPr lang="en-US" b="0" dirty="0" err="1" smtClean="0"/>
              <a:t>trung</a:t>
            </a:r>
            <a:r>
              <a:rPr lang="en-US" b="0" dirty="0" smtClean="0"/>
              <a:t> </a:t>
            </a:r>
            <a:r>
              <a:rPr lang="en-US" b="0" dirty="0" err="1" smtClean="0"/>
              <a:t>bình</a:t>
            </a:r>
            <a:endParaRPr lang="en-US" b="0" dirty="0"/>
          </a:p>
        </p:txBody>
      </p:sp>
      <p:sp>
        <p:nvSpPr>
          <p:cNvPr id="6" name="Rectangle 5"/>
          <p:cNvSpPr/>
          <p:nvPr/>
        </p:nvSpPr>
        <p:spPr>
          <a:xfrm>
            <a:off x="1617784" y="1200150"/>
            <a:ext cx="5627077" cy="2848676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total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(True):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number: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"done": 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= total + value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count = count + 1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= total / count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(“Average is:",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28600" y="666750"/>
            <a:ext cx="8774723" cy="3780714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11: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bàn</a:t>
            </a:r>
            <a:r>
              <a:rPr lang="en-US" b="0" dirty="0" smtClean="0"/>
              <a:t> </a:t>
            </a:r>
            <a:r>
              <a:rPr lang="en-US" b="0" dirty="0" err="1" smtClean="0"/>
              <a:t>phím</a:t>
            </a:r>
            <a:r>
              <a:rPr lang="en-US" b="0" dirty="0" smtClean="0"/>
              <a:t>,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giá</a:t>
            </a:r>
            <a:r>
              <a:rPr lang="en-US" b="0" dirty="0" smtClean="0"/>
              <a:t> </a:t>
            </a:r>
            <a:r>
              <a:rPr lang="en-US" b="0" dirty="0" err="1" smtClean="0"/>
              <a:t>trị</a:t>
            </a:r>
            <a:r>
              <a:rPr lang="en-US" b="0" dirty="0" smtClean="0"/>
              <a:t> </a:t>
            </a:r>
            <a:r>
              <a:rPr lang="en-US" b="0" dirty="0" err="1" smtClean="0"/>
              <a:t>này</a:t>
            </a:r>
            <a:r>
              <a:rPr lang="en-US" b="0" dirty="0" smtClean="0"/>
              <a:t> </a:t>
            </a:r>
            <a:r>
              <a:rPr lang="en-US" b="0" dirty="0" err="1" smtClean="0"/>
              <a:t>lưu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</a:t>
            </a:r>
            <a:r>
              <a:rPr lang="en-US" b="0" dirty="0" err="1" smtClean="0"/>
              <a:t>danh</a:t>
            </a:r>
            <a:r>
              <a:rPr lang="en-US" b="0" dirty="0" smtClean="0"/>
              <a:t> </a:t>
            </a:r>
            <a:r>
              <a:rPr lang="en-US" b="0" dirty="0" err="1" smtClean="0"/>
              <a:t>sách</a:t>
            </a:r>
            <a:r>
              <a:rPr lang="en-US" b="0" dirty="0" smtClean="0"/>
              <a:t>. Sau </a:t>
            </a:r>
            <a:r>
              <a:rPr lang="en-US" b="0" dirty="0" err="1" smtClean="0"/>
              <a:t>đó</a:t>
            </a:r>
            <a:r>
              <a:rPr lang="en-US" b="0" dirty="0" smtClean="0"/>
              <a:t>, in </a:t>
            </a:r>
            <a:r>
              <a:rPr lang="en-US" b="0" dirty="0" err="1" smtClean="0"/>
              <a:t>ra</a:t>
            </a:r>
            <a:r>
              <a:rPr lang="en-US" b="0" dirty="0" smtClean="0"/>
              <a:t> </a:t>
            </a:r>
            <a:r>
              <a:rPr lang="en-US" b="0" dirty="0" err="1" smtClean="0"/>
              <a:t>giá</a:t>
            </a:r>
            <a:r>
              <a:rPr lang="en-US" b="0" dirty="0" smtClean="0"/>
              <a:t> </a:t>
            </a:r>
            <a:r>
              <a:rPr lang="en-US" b="0" dirty="0" err="1" smtClean="0"/>
              <a:t>trị</a:t>
            </a:r>
            <a:r>
              <a:rPr lang="en-US" b="0" dirty="0" smtClean="0"/>
              <a:t> </a:t>
            </a:r>
            <a:r>
              <a:rPr lang="en-US" b="0" dirty="0" err="1" smtClean="0"/>
              <a:t>trung</a:t>
            </a:r>
            <a:r>
              <a:rPr lang="en-US" b="0" dirty="0" smtClean="0"/>
              <a:t> </a:t>
            </a:r>
            <a:r>
              <a:rPr lang="en-US" b="0" dirty="0" err="1" smtClean="0"/>
              <a:t>bình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6" name="Rectangle 5"/>
          <p:cNvSpPr/>
          <p:nvPr/>
        </p:nvSpPr>
        <p:spPr>
          <a:xfrm>
            <a:off x="1688123" y="1828800"/>
            <a:ext cx="5627077" cy="2387011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(True):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("Enter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number: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"done":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value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numlist.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/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Giá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trị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bình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average)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9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228600" y="590550"/>
            <a:ext cx="8774723" cy="3856914"/>
          </a:xfrm>
        </p:spPr>
        <p:txBody>
          <a:bodyPr/>
          <a:lstStyle/>
          <a:p>
            <a:pPr algn="just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12: </a:t>
            </a:r>
            <a:r>
              <a:rPr lang="en-US" b="0" dirty="0" err="1"/>
              <a:t>Viết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tìm</a:t>
            </a:r>
            <a:r>
              <a:rPr lang="en-US" b="0" dirty="0"/>
              <a:t> </a:t>
            </a:r>
            <a:r>
              <a:rPr lang="en-US" b="0" dirty="0" err="1"/>
              <a:t>tất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chia </a:t>
            </a:r>
            <a:r>
              <a:rPr lang="en-US" b="0" dirty="0" err="1"/>
              <a:t>hết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7 </a:t>
            </a:r>
            <a:r>
              <a:rPr lang="en-US" b="0" dirty="0" err="1"/>
              <a:t>nhưng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bội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5, </a:t>
            </a:r>
            <a:r>
              <a:rPr lang="en-US" b="0" dirty="0" err="1"/>
              <a:t>nằm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đoạn</a:t>
            </a:r>
            <a:r>
              <a:rPr lang="en-US" b="0" dirty="0"/>
              <a:t> 2000 </a:t>
            </a:r>
            <a:r>
              <a:rPr lang="en-US" b="0" dirty="0" err="1"/>
              <a:t>và</a:t>
            </a:r>
            <a:r>
              <a:rPr lang="en-US" b="0" dirty="0"/>
              <a:t> 3200 (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2000 </a:t>
            </a:r>
            <a:r>
              <a:rPr lang="en-US" b="0" dirty="0" err="1"/>
              <a:t>và</a:t>
            </a:r>
            <a:r>
              <a:rPr lang="en-US" b="0" dirty="0"/>
              <a:t> 3200).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thu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 smtClean="0"/>
              <a:t>được</a:t>
            </a:r>
            <a:r>
              <a:rPr lang="en-US" b="0" dirty="0" smtClean="0"/>
              <a:t> </a:t>
            </a:r>
            <a:r>
              <a:rPr lang="en-US" b="0" dirty="0" err="1" smtClean="0"/>
              <a:t>lưu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1 </a:t>
            </a:r>
            <a:r>
              <a:rPr lang="en-US" b="0" dirty="0" err="1" smtClean="0"/>
              <a:t>danh</a:t>
            </a:r>
            <a:r>
              <a:rPr lang="en-US" b="0" dirty="0" smtClean="0"/>
              <a:t> </a:t>
            </a:r>
            <a:r>
              <a:rPr lang="en-US" b="0" dirty="0" err="1" smtClean="0"/>
              <a:t>sách</a:t>
            </a:r>
            <a:r>
              <a:rPr lang="en-US" b="0" dirty="0" smtClean="0"/>
              <a:t> </a:t>
            </a:r>
            <a:r>
              <a:rPr lang="en-US" b="0" dirty="0" err="1" smtClean="0"/>
              <a:t>sau</a:t>
            </a:r>
            <a:r>
              <a:rPr lang="en-US" b="0" dirty="0" smtClean="0"/>
              <a:t> </a:t>
            </a:r>
            <a:r>
              <a:rPr lang="en-US" b="0" dirty="0" err="1" smtClean="0"/>
              <a:t>đó</a:t>
            </a:r>
            <a:r>
              <a:rPr lang="en-US" b="0" dirty="0" smtClean="0"/>
              <a:t> </a:t>
            </a:r>
            <a:r>
              <a:rPr lang="en-US" b="0" dirty="0"/>
              <a:t>in </a:t>
            </a:r>
            <a:r>
              <a:rPr lang="en-US" b="0" dirty="0" err="1"/>
              <a:t>thành</a:t>
            </a:r>
            <a:r>
              <a:rPr lang="en-US" b="0" dirty="0"/>
              <a:t> </a:t>
            </a:r>
            <a:r>
              <a:rPr lang="en-US" b="0" dirty="0" err="1"/>
              <a:t>chuỗi</a:t>
            </a:r>
            <a:r>
              <a:rPr lang="en-US" b="0" dirty="0"/>
              <a:t> </a:t>
            </a:r>
            <a:r>
              <a:rPr lang="en-US" b="0" dirty="0" err="1"/>
              <a:t>trên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dòng</a:t>
            </a:r>
            <a:r>
              <a:rPr lang="en-US" b="0" dirty="0"/>
              <a:t>, </a:t>
            </a:r>
            <a:r>
              <a:rPr lang="en-US" b="0" dirty="0" err="1"/>
              <a:t>cách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 </a:t>
            </a:r>
            <a:r>
              <a:rPr lang="en-US" b="0" dirty="0" err="1"/>
              <a:t>bằng</a:t>
            </a:r>
            <a:r>
              <a:rPr lang="en-US" b="0" dirty="0"/>
              <a:t> </a:t>
            </a:r>
            <a:r>
              <a:rPr lang="en-US" b="0" dirty="0" err="1"/>
              <a:t>dấu</a:t>
            </a:r>
            <a:r>
              <a:rPr lang="en-US" b="0" dirty="0"/>
              <a:t> </a:t>
            </a:r>
            <a:r>
              <a:rPr lang="en-US" b="0" dirty="0" err="1"/>
              <a:t>phẩy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28799" y="1657350"/>
            <a:ext cx="5627077" cy="1232849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j=[]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(2000,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3201):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% 7 ==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% 5 !=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j.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(",".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(j))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1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28600" y="590550"/>
            <a:ext cx="8774723" cy="3856914"/>
          </a:xfrm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13</a:t>
            </a:r>
            <a:r>
              <a:rPr lang="en-US" b="0" dirty="0" smtClean="0"/>
              <a:t>: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 smtClean="0"/>
              <a:t>cho</a:t>
            </a:r>
            <a:r>
              <a:rPr lang="en-US" b="0" dirty="0" smtClean="0"/>
              <a:t> </a:t>
            </a:r>
            <a:r>
              <a:rPr lang="en-US" b="0" dirty="0" err="1" smtClean="0"/>
              <a:t>phép</a:t>
            </a:r>
            <a:r>
              <a:rPr lang="en-US" b="0" dirty="0" smtClean="0"/>
              <a:t> </a:t>
            </a:r>
            <a:r>
              <a:rPr lang="en-US" b="0" dirty="0" err="1" smtClean="0"/>
              <a:t>người</a:t>
            </a:r>
            <a:r>
              <a:rPr lang="en-US" b="0" dirty="0" smtClean="0"/>
              <a:t> dung </a:t>
            </a:r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chuỗi</a:t>
            </a:r>
            <a:r>
              <a:rPr lang="en-US" b="0" dirty="0" smtClean="0"/>
              <a:t> </a:t>
            </a:r>
            <a:r>
              <a:rPr lang="en-US" b="0" dirty="0" err="1" smtClean="0"/>
              <a:t>trên</a:t>
            </a:r>
            <a:r>
              <a:rPr lang="en-US" b="0" dirty="0" smtClean="0"/>
              <a:t> </a:t>
            </a:r>
            <a:r>
              <a:rPr lang="en-US" b="0" dirty="0" err="1" smtClean="0"/>
              <a:t>nhiều</a:t>
            </a:r>
            <a:r>
              <a:rPr lang="en-US" b="0" dirty="0" smtClean="0"/>
              <a:t> </a:t>
            </a:r>
            <a:r>
              <a:rPr lang="en-US" b="0" dirty="0" err="1" smtClean="0"/>
              <a:t>dòng</a:t>
            </a:r>
            <a:r>
              <a:rPr lang="en-US" b="0" dirty="0" smtClean="0"/>
              <a:t>, </a:t>
            </a:r>
            <a:r>
              <a:rPr lang="en-US" b="0" dirty="0" err="1" smtClean="0"/>
              <a:t>sau</a:t>
            </a:r>
            <a:r>
              <a:rPr lang="en-US" b="0" dirty="0" smtClean="0"/>
              <a:t> </a:t>
            </a:r>
            <a:r>
              <a:rPr lang="en-US" b="0" dirty="0" err="1" smtClean="0"/>
              <a:t>đó</a:t>
            </a:r>
            <a:r>
              <a:rPr lang="en-US" b="0" dirty="0" smtClean="0"/>
              <a:t> </a:t>
            </a:r>
            <a:r>
              <a:rPr lang="en-US" b="0" dirty="0" err="1" smtClean="0"/>
              <a:t>chuyển</a:t>
            </a:r>
            <a:r>
              <a:rPr lang="en-US" b="0" dirty="0" smtClean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dòng</a:t>
            </a:r>
            <a:r>
              <a:rPr lang="en-US" b="0" dirty="0"/>
              <a:t>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thành</a:t>
            </a:r>
            <a:r>
              <a:rPr lang="en-US" b="0" dirty="0"/>
              <a:t> </a:t>
            </a:r>
            <a:r>
              <a:rPr lang="en-US" b="0" dirty="0" err="1"/>
              <a:t>chữ</a:t>
            </a:r>
            <a:r>
              <a:rPr lang="en-US" b="0" dirty="0"/>
              <a:t> in </a:t>
            </a:r>
            <a:r>
              <a:rPr lang="en-US" b="0" dirty="0" err="1"/>
              <a:t>hoa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in </a:t>
            </a:r>
            <a:r>
              <a:rPr lang="en-US" b="0" dirty="0" err="1"/>
              <a:t>ra</a:t>
            </a:r>
            <a:r>
              <a:rPr lang="en-US" b="0" dirty="0"/>
              <a:t> </a:t>
            </a:r>
            <a:r>
              <a:rPr lang="en-US" b="0" dirty="0" err="1"/>
              <a:t>màn</a:t>
            </a:r>
            <a:r>
              <a:rPr lang="en-US" b="0" dirty="0"/>
              <a:t> </a:t>
            </a:r>
            <a:r>
              <a:rPr lang="en-US" b="0" dirty="0" err="1"/>
              <a:t>hình</a:t>
            </a:r>
            <a:r>
              <a:rPr lang="en-US" b="0" dirty="0"/>
              <a:t>. </a:t>
            </a:r>
            <a:r>
              <a:rPr lang="en-US" b="0" dirty="0" err="1" smtClean="0"/>
              <a:t>Yêu</a:t>
            </a:r>
            <a:r>
              <a:rPr lang="en-US" b="0" dirty="0" smtClean="0"/>
              <a:t> </a:t>
            </a:r>
            <a:r>
              <a:rPr lang="en-US" b="0" dirty="0" err="1" smtClean="0"/>
              <a:t>cầu</a:t>
            </a:r>
            <a:r>
              <a:rPr lang="en-US" b="0" dirty="0" smtClean="0"/>
              <a:t>:</a:t>
            </a:r>
          </a:p>
          <a:p>
            <a:pPr lvl="1"/>
            <a:r>
              <a:rPr lang="en-US" sz="1500" b="1" dirty="0" err="1"/>
              <a:t>Giả</a:t>
            </a:r>
            <a:r>
              <a:rPr lang="en-US" sz="1500" b="1" dirty="0"/>
              <a:t> </a:t>
            </a:r>
            <a:r>
              <a:rPr lang="en-US" sz="1500" b="1" dirty="0" err="1"/>
              <a:t>sử</a:t>
            </a:r>
            <a:r>
              <a:rPr lang="en-US" sz="1500" b="1" dirty="0"/>
              <a:t> </a:t>
            </a:r>
            <a:r>
              <a:rPr lang="en-US" sz="1500" b="1" dirty="0" err="1"/>
              <a:t>đầu</a:t>
            </a:r>
            <a:r>
              <a:rPr lang="en-US" sz="1500" b="1" dirty="0"/>
              <a:t> </a:t>
            </a:r>
            <a:r>
              <a:rPr lang="en-US" sz="1500" b="1" dirty="0" err="1"/>
              <a:t>vào</a:t>
            </a:r>
            <a:r>
              <a:rPr lang="en-US" sz="1500" b="1" dirty="0"/>
              <a:t> </a:t>
            </a:r>
            <a:r>
              <a:rPr lang="en-US" sz="1500" b="1" dirty="0" err="1"/>
              <a:t>là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0" dirty="0" smtClean="0"/>
              <a:t>         </a:t>
            </a:r>
            <a:r>
              <a:rPr lang="en-US" b="0" dirty="0" err="1" smtClean="0"/>
              <a:t>chào</a:t>
            </a:r>
            <a:r>
              <a:rPr lang="en-US" b="0" dirty="0" smtClean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bạn</a:t>
            </a:r>
            <a:endParaRPr lang="en-US" b="0" dirty="0"/>
          </a:p>
          <a:p>
            <a:pPr marL="0" indent="0">
              <a:buNone/>
            </a:pPr>
            <a:r>
              <a:rPr lang="en-US" b="0" dirty="0" smtClean="0"/>
              <a:t>         </a:t>
            </a:r>
            <a:r>
              <a:rPr lang="en-US" b="0" dirty="0" err="1" smtClean="0"/>
              <a:t>thân</a:t>
            </a:r>
            <a:r>
              <a:rPr lang="en-US" b="0" dirty="0" smtClean="0"/>
              <a:t> </a:t>
            </a:r>
            <a:r>
              <a:rPr lang="en-US" b="0" dirty="0" err="1" smtClean="0"/>
              <a:t>mến</a:t>
            </a:r>
            <a:endParaRPr lang="en-US" b="0" dirty="0" smtClean="0"/>
          </a:p>
          <a:p>
            <a:pPr lvl="1"/>
            <a:r>
              <a:rPr lang="en-US" sz="1500" b="1" dirty="0" err="1"/>
              <a:t>Đầu</a:t>
            </a:r>
            <a:r>
              <a:rPr lang="en-US" sz="1500" b="1" dirty="0"/>
              <a:t> </a:t>
            </a:r>
            <a:r>
              <a:rPr lang="en-US" sz="1500" b="1" dirty="0" err="1"/>
              <a:t>ra</a:t>
            </a:r>
            <a:r>
              <a:rPr lang="en-US" sz="1500" b="1" dirty="0"/>
              <a:t>: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      CHÀO </a:t>
            </a:r>
            <a:r>
              <a:rPr lang="en-US" b="0" dirty="0"/>
              <a:t>CÁC BẠN</a:t>
            </a:r>
          </a:p>
          <a:p>
            <a:pPr marL="0" indent="0">
              <a:buNone/>
            </a:pPr>
            <a:r>
              <a:rPr lang="en-US" b="0" dirty="0" smtClean="0"/>
              <a:t>        THÂN </a:t>
            </a:r>
            <a:r>
              <a:rPr lang="en-US" b="0" dirty="0"/>
              <a:t>MẾN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8615" y="1352550"/>
            <a:ext cx="4572000" cy="2156179"/>
          </a:xfrm>
          <a:prstGeom prst="rect">
            <a:avLst/>
          </a:prstGeom>
        </p:spPr>
        <p:txBody>
          <a:bodyPr lIns="77925" tIns="38963" rIns="77925" bIns="38963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lines = []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break;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sentence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lines: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(sentence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8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52400" y="590550"/>
            <a:ext cx="8850923" cy="3856914"/>
          </a:xfrm>
        </p:spPr>
        <p:txBody>
          <a:bodyPr/>
          <a:lstStyle/>
          <a:p>
            <a:pPr algn="just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14</a:t>
            </a:r>
            <a:r>
              <a:rPr lang="en-US" b="0" dirty="0" smtClean="0"/>
              <a:t>: </a:t>
            </a:r>
            <a:r>
              <a:rPr lang="en-US" b="0" dirty="0" err="1"/>
              <a:t>Viết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tìm</a:t>
            </a:r>
            <a:r>
              <a:rPr lang="en-US" b="0" dirty="0"/>
              <a:t> </a:t>
            </a:r>
            <a:r>
              <a:rPr lang="en-US" b="0" dirty="0" err="1"/>
              <a:t>tất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đoạn</a:t>
            </a:r>
            <a:r>
              <a:rPr lang="en-US" b="0" dirty="0"/>
              <a:t> </a:t>
            </a:r>
            <a:r>
              <a:rPr lang="en-US" b="0" dirty="0" smtClean="0"/>
              <a:t>100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smtClean="0"/>
              <a:t>300 </a:t>
            </a:r>
            <a:r>
              <a:rPr lang="en-US" b="0" dirty="0"/>
              <a:t>(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2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này</a:t>
            </a:r>
            <a:r>
              <a:rPr lang="en-US" b="0" dirty="0"/>
              <a:t>) </a:t>
            </a:r>
            <a:r>
              <a:rPr lang="en-US" b="0" dirty="0" err="1"/>
              <a:t>sao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tất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chữ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chẵn</a:t>
            </a:r>
            <a:r>
              <a:rPr lang="en-US" b="0" dirty="0"/>
              <a:t>. In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tìm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thành</a:t>
            </a:r>
            <a:r>
              <a:rPr lang="en-US" b="0" dirty="0"/>
              <a:t> </a:t>
            </a:r>
            <a:r>
              <a:rPr lang="en-US" b="0" dirty="0" err="1"/>
              <a:t>chuỗi</a:t>
            </a:r>
            <a:r>
              <a:rPr lang="en-US" b="0" dirty="0"/>
              <a:t> </a:t>
            </a:r>
            <a:r>
              <a:rPr lang="en-US" b="0" dirty="0" err="1"/>
              <a:t>cách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 </a:t>
            </a:r>
            <a:r>
              <a:rPr lang="en-US" b="0" dirty="0" err="1"/>
              <a:t>bởi</a:t>
            </a:r>
            <a:r>
              <a:rPr lang="en-US" b="0" dirty="0"/>
              <a:t> </a:t>
            </a:r>
            <a:r>
              <a:rPr lang="en-US" b="0" dirty="0" err="1"/>
              <a:t>dấu</a:t>
            </a:r>
            <a:r>
              <a:rPr lang="en-US" b="0" dirty="0"/>
              <a:t> </a:t>
            </a:r>
            <a:r>
              <a:rPr lang="en-US" b="0" dirty="0" err="1"/>
              <a:t>phẩy</a:t>
            </a:r>
            <a:r>
              <a:rPr lang="en-US" b="0" dirty="0"/>
              <a:t>, </a:t>
            </a:r>
            <a:r>
              <a:rPr lang="en-US" b="0" dirty="0" err="1"/>
              <a:t>trên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dòng</a:t>
            </a:r>
            <a:r>
              <a:rPr lang="en-US" b="0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657350"/>
            <a:ext cx="7954108" cy="1694514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values = []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(100, 301):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(s[0])%2==0)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(s[1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])%2==0)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(s[2])%2==0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values.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(",".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(values))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4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304800" y="590550"/>
            <a:ext cx="8698523" cy="35242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r>
              <a:rPr lang="en-US" b="1" dirty="0" err="1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Bài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15: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phẩy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tuple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34,67,55,33,12,98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["34", "67", "55", "33", "12", "98"]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("34", "67", "55", "33", "12", "98")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 smtClean="0"/>
              <a:t> </a:t>
            </a:r>
          </a:p>
          <a:p>
            <a:pPr>
              <a:spcBef>
                <a:spcPts val="1"/>
              </a:spcBef>
              <a:spcAft>
                <a:spcPts val="1"/>
              </a:spcAft>
              <a:buClr>
                <a:srgbClr val="00FF00"/>
              </a:buClr>
              <a:buSzPct val="25000"/>
            </a:pPr>
            <a:endParaRPr lang="en-US" b="1" dirty="0" smtClean="0"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  <a:p>
            <a:r>
              <a:rPr lang="en-US" dirty="0" err="1" smtClean="0">
                <a:latin typeface="Courier"/>
                <a:cs typeface="Calibri" panose="020F0502020204030204" pitchFamily="34" charset="0"/>
              </a:rPr>
              <a:t>chuoi</a:t>
            </a:r>
            <a:r>
              <a:rPr lang="en-US" dirty="0" smtClean="0">
                <a:latin typeface="Courier"/>
                <a:cs typeface="Calibri" panose="020F0502020204030204" pitchFamily="34" charset="0"/>
              </a:rPr>
              <a:t>=</a:t>
            </a:r>
            <a:r>
              <a:rPr lang="en-US" b="1" dirty="0" smtClean="0">
                <a:solidFill>
                  <a:srgbClr val="7030A0"/>
                </a:solidFill>
                <a:latin typeface="Courier"/>
                <a:cs typeface="Calibri" panose="020F0502020204030204" pitchFamily="34" charset="0"/>
              </a:rPr>
              <a:t>input</a:t>
            </a:r>
            <a:r>
              <a:rPr lang="en-US" dirty="0" smtClean="0">
                <a:latin typeface="Courier"/>
                <a:cs typeface="Calibri" panose="020F0502020204030204" pitchFamily="34" charset="0"/>
              </a:rPr>
              <a:t>("</a:t>
            </a:r>
            <a:r>
              <a:rPr lang="en-US" dirty="0" err="1" smtClean="0">
                <a:latin typeface="Courier"/>
                <a:cs typeface="Calibri" panose="020F0502020204030204" pitchFamily="34" charset="0"/>
              </a:rPr>
              <a:t>Nhập</a:t>
            </a:r>
            <a:r>
              <a:rPr lang="en-US" dirty="0" smtClean="0">
                <a:latin typeface="Courier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ourier"/>
                <a:cs typeface="Calibri" panose="020F0502020204030204" pitchFamily="34" charset="0"/>
              </a:rPr>
              <a:t>vào</a:t>
            </a:r>
            <a:r>
              <a:rPr lang="en-US" dirty="0">
                <a:latin typeface="Courier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ourier"/>
                <a:cs typeface="Calibri" panose="020F0502020204030204" pitchFamily="34" charset="0"/>
              </a:rPr>
              <a:t>các</a:t>
            </a:r>
            <a:r>
              <a:rPr lang="en-US" dirty="0">
                <a:latin typeface="Courier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ourier"/>
                <a:cs typeface="Calibri" panose="020F0502020204030204" pitchFamily="34" charset="0"/>
              </a:rPr>
              <a:t>giá</a:t>
            </a:r>
            <a:r>
              <a:rPr lang="en-US" dirty="0">
                <a:latin typeface="Courier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ourier"/>
                <a:cs typeface="Calibri" panose="020F0502020204030204" pitchFamily="34" charset="0"/>
              </a:rPr>
              <a:t>trị</a:t>
            </a:r>
            <a:r>
              <a:rPr lang="en-US" dirty="0" smtClean="0">
                <a:latin typeface="Courier"/>
                <a:cs typeface="Calibri" panose="020F0502020204030204" pitchFamily="34" charset="0"/>
              </a:rPr>
              <a:t>:")</a:t>
            </a:r>
            <a:r>
              <a:rPr lang="en-US" dirty="0">
                <a:latin typeface="Courier"/>
                <a:cs typeface="Calibri" panose="020F0502020204030204" pitchFamily="34" charset="0"/>
              </a:rPr>
              <a:t/>
            </a:r>
            <a:br>
              <a:rPr lang="en-US" dirty="0">
                <a:latin typeface="Courier"/>
                <a:cs typeface="Calibri" panose="020F0502020204030204" pitchFamily="34" charset="0"/>
              </a:rPr>
            </a:br>
            <a:r>
              <a:rPr lang="en-US" dirty="0" err="1" smtClean="0">
                <a:latin typeface="Courier"/>
                <a:cs typeface="Calibri" panose="020F0502020204030204" pitchFamily="34" charset="0"/>
              </a:rPr>
              <a:t>kieu_ds</a:t>
            </a:r>
            <a:r>
              <a:rPr lang="en-US" dirty="0" smtClean="0">
                <a:latin typeface="Courier"/>
                <a:cs typeface="Calibri" panose="020F0502020204030204" pitchFamily="34" charset="0"/>
              </a:rPr>
              <a:t>=</a:t>
            </a:r>
            <a:r>
              <a:rPr lang="en-US" dirty="0" err="1" smtClean="0">
                <a:latin typeface="Courier"/>
                <a:cs typeface="Calibri" panose="020F0502020204030204" pitchFamily="34" charset="0"/>
              </a:rPr>
              <a:t>chuoi.</a:t>
            </a:r>
            <a:r>
              <a:rPr lang="en-US" b="1" dirty="0" err="1" smtClean="0">
                <a:solidFill>
                  <a:srgbClr val="7030A0"/>
                </a:solidFill>
                <a:latin typeface="Courier"/>
                <a:cs typeface="Calibri" panose="020F0502020204030204" pitchFamily="34" charset="0"/>
              </a:rPr>
              <a:t>split</a:t>
            </a:r>
            <a:r>
              <a:rPr lang="en-US" dirty="0" smtClean="0">
                <a:latin typeface="Courier"/>
                <a:cs typeface="Calibri" panose="020F0502020204030204" pitchFamily="34" charset="0"/>
              </a:rPr>
              <a:t>(",")</a:t>
            </a:r>
            <a:r>
              <a:rPr lang="en-US" dirty="0">
                <a:latin typeface="Courier"/>
                <a:cs typeface="Calibri" panose="020F0502020204030204" pitchFamily="34" charset="0"/>
              </a:rPr>
              <a:t/>
            </a:r>
            <a:br>
              <a:rPr lang="en-US" dirty="0">
                <a:latin typeface="Courier"/>
                <a:cs typeface="Calibri" panose="020F0502020204030204" pitchFamily="34" charset="0"/>
              </a:rPr>
            </a:br>
            <a:r>
              <a:rPr lang="en-US" dirty="0" err="1" smtClean="0">
                <a:latin typeface="Courier"/>
                <a:cs typeface="Calibri" panose="020F0502020204030204" pitchFamily="34" charset="0"/>
              </a:rPr>
              <a:t>kieu_tuples</a:t>
            </a:r>
            <a:r>
              <a:rPr lang="en-US" dirty="0" smtClean="0">
                <a:latin typeface="Courier"/>
                <a:cs typeface="Calibri" panose="020F0502020204030204" pitchFamily="34" charset="0"/>
              </a:rPr>
              <a:t>=</a:t>
            </a:r>
            <a:r>
              <a:rPr lang="en-US" b="1" dirty="0" smtClean="0">
                <a:solidFill>
                  <a:srgbClr val="7030A0"/>
                </a:solidFill>
                <a:latin typeface="Courier"/>
                <a:cs typeface="Calibri" panose="020F0502020204030204" pitchFamily="34" charset="0"/>
              </a:rPr>
              <a:t>tuple</a:t>
            </a:r>
            <a:r>
              <a:rPr lang="en-US" dirty="0" smtClean="0">
                <a:latin typeface="Courier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ourier"/>
                <a:cs typeface="Calibri" panose="020F0502020204030204" pitchFamily="34" charset="0"/>
              </a:rPr>
              <a:t>kieu_ds</a:t>
            </a:r>
            <a:r>
              <a:rPr lang="en-US" dirty="0" smtClean="0">
                <a:latin typeface="Courier"/>
                <a:cs typeface="Calibri" panose="020F0502020204030204" pitchFamily="34" charset="0"/>
              </a:rPr>
              <a:t>)</a:t>
            </a:r>
            <a:r>
              <a:rPr lang="en-US" dirty="0">
                <a:latin typeface="Courier"/>
                <a:cs typeface="Calibri" panose="020F0502020204030204" pitchFamily="34" charset="0"/>
              </a:rPr>
              <a:t/>
            </a:r>
            <a:br>
              <a:rPr lang="en-US" dirty="0">
                <a:latin typeface="Courier"/>
                <a:cs typeface="Calibri" panose="020F0502020204030204" pitchFamily="34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"/>
                <a:cs typeface="Calibri" panose="020F0502020204030204" pitchFamily="34" charset="0"/>
              </a:rPr>
              <a:t>print</a:t>
            </a:r>
            <a:r>
              <a:rPr lang="en-US" dirty="0" smtClean="0">
                <a:latin typeface="Courier"/>
                <a:cs typeface="Calibri" panose="020F0502020204030204" pitchFamily="34" charset="0"/>
              </a:rPr>
              <a:t>(</a:t>
            </a:r>
            <a:r>
              <a:rPr lang="en-US" dirty="0" err="1" smtClean="0">
                <a:latin typeface="Courier"/>
                <a:cs typeface="Calibri" panose="020F0502020204030204" pitchFamily="34" charset="0"/>
              </a:rPr>
              <a:t>kieu_ds</a:t>
            </a:r>
            <a:r>
              <a:rPr lang="en-US" dirty="0" smtClean="0">
                <a:latin typeface="Courier"/>
                <a:cs typeface="Calibri" panose="020F0502020204030204" pitchFamily="34" charset="0"/>
              </a:rPr>
              <a:t>)</a:t>
            </a:r>
            <a:r>
              <a:rPr lang="en-US" dirty="0">
                <a:latin typeface="Courier"/>
                <a:cs typeface="Calibri" panose="020F0502020204030204" pitchFamily="34" charset="0"/>
              </a:rPr>
              <a:t/>
            </a:r>
            <a:br>
              <a:rPr lang="en-US" dirty="0">
                <a:latin typeface="Courier"/>
                <a:cs typeface="Calibri" panose="020F0502020204030204" pitchFamily="34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"/>
                <a:cs typeface="Calibri" panose="020F0502020204030204" pitchFamily="34" charset="0"/>
              </a:rPr>
              <a:t>print</a:t>
            </a:r>
            <a:r>
              <a:rPr lang="en-US" dirty="0" smtClean="0">
                <a:latin typeface="Courier"/>
                <a:cs typeface="Calibri" panose="020F0502020204030204" pitchFamily="34" charset="0"/>
              </a:rPr>
              <a:t>(</a:t>
            </a:r>
            <a:r>
              <a:rPr lang="en-US" dirty="0" err="1" smtClean="0">
                <a:latin typeface="Courier"/>
                <a:cs typeface="Calibri" panose="020F0502020204030204" pitchFamily="34" charset="0"/>
              </a:rPr>
              <a:t>kieu_tuples</a:t>
            </a:r>
            <a:r>
              <a:rPr lang="en-US" dirty="0" smtClean="0">
                <a:latin typeface="Courier"/>
                <a:cs typeface="Calibri" panose="020F0502020204030204" pitchFamily="34" charset="0"/>
              </a:rPr>
              <a:t>)</a:t>
            </a:r>
            <a:endParaRPr lang="en-US" dirty="0">
              <a:latin typeface="Courier"/>
              <a:cs typeface="Calibri" panose="020F0502020204030204" pitchFamily="34" charset="0"/>
            </a:endParaRPr>
          </a:p>
          <a:p>
            <a:pPr>
              <a:spcBef>
                <a:spcPts val="1"/>
              </a:spcBef>
              <a:spcAft>
                <a:spcPts val="1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1138" y="1246449"/>
            <a:ext cx="844062" cy="685800"/>
          </a:xfrm>
          <a:prstGeom prst="rect">
            <a:avLst/>
          </a:prstGeom>
        </p:spPr>
        <p:txBody>
          <a:bodyPr wrap="none" lIns="77925" tIns="38963" rIns="77925" bIns="77925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endParaRPr lang="en-US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7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304800" y="666750"/>
            <a:ext cx="8534400" cy="373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b="1" dirty="0" err="1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Bài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16:</a:t>
            </a:r>
          </a:p>
          <a:p>
            <a:pPr>
              <a:buClr>
                <a:srgbClr val="00FF00"/>
              </a:buClr>
              <a:buSzPct val="25000"/>
            </a:pPr>
            <a:endParaRPr lang="en-US" b="1" dirty="0" smtClean="0">
              <a:solidFill>
                <a:schemeClr val="tx2"/>
              </a:solidFill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một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:"))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d=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(1,n+1):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  d[i]=i*i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khóa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Sau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điển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1138" y="1246449"/>
            <a:ext cx="844062" cy="685800"/>
          </a:xfrm>
          <a:prstGeom prst="rect">
            <a:avLst/>
          </a:prstGeom>
        </p:spPr>
        <p:txBody>
          <a:bodyPr wrap="none" lIns="77925" tIns="38963" rIns="77925" bIns="77925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endParaRPr lang="en-US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7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304801" y="1047750"/>
            <a:ext cx="4478214" cy="2656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Bài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17: </a:t>
            </a:r>
            <a:r>
              <a:rPr lang="en-US" dirty="0" err="1" smtClean="0">
                <a:solidFill>
                  <a:schemeClr val="tx2"/>
                </a:solidFill>
                <a:sym typeface="Courier New"/>
              </a:rPr>
              <a:t>S</a:t>
            </a:r>
            <a:r>
              <a:rPr lang="en-US" dirty="0" err="1" smtClean="0">
                <a:solidFill>
                  <a:schemeClr val="tx2"/>
                </a:solidFill>
              </a:rPr>
              <a:t>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dụng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cấu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trúc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từ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điển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</a:t>
            </a:r>
            <a:r>
              <a:rPr lang="en-US" dirty="0" err="1" smtClean="0">
                <a:solidFill>
                  <a:schemeClr val="tx2"/>
                </a:solidFill>
              </a:rPr>
              <a:t>iết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một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chương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trình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nhập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câu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in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cái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và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số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trong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câu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đó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Giả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sử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đầu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vào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chuỗi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 hello world! 123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   </a:t>
            </a:r>
            <a:r>
              <a:rPr lang="en-US" dirty="0" err="1" smtClean="0">
                <a:solidFill>
                  <a:schemeClr val="tx2"/>
                </a:solidFill>
              </a:rPr>
              <a:t>Thì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đầu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sẽ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là</a:t>
            </a:r>
            <a:r>
              <a:rPr lang="en-US" dirty="0">
                <a:solidFill>
                  <a:schemeClr val="tx2"/>
                </a:solidFill>
              </a:rPr>
              <a:t>: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                       -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cái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là</a:t>
            </a:r>
            <a:r>
              <a:rPr lang="en-US" dirty="0">
                <a:solidFill>
                  <a:schemeClr val="tx2"/>
                </a:solidFill>
              </a:rPr>
              <a:t>: 10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                       -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số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là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smtClean="0">
                <a:solidFill>
                  <a:schemeClr val="tx2"/>
                </a:solidFill>
              </a:rPr>
              <a:t>3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2"/>
                </a:solidFill>
              </a:rPr>
              <a:t>Gợi</a:t>
            </a:r>
            <a:r>
              <a:rPr lang="en-US" dirty="0" smtClean="0">
                <a:solidFill>
                  <a:schemeClr val="tx2"/>
                </a:solidFill>
              </a:rPr>
              <a:t> ý: </a:t>
            </a:r>
            <a:r>
              <a:rPr lang="en-US" dirty="0" err="1" smtClean="0">
                <a:solidFill>
                  <a:schemeClr val="tx2"/>
                </a:solidFill>
              </a:rPr>
              <a:t>giả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là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ký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tự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err="1" smtClean="0">
                <a:solidFill>
                  <a:schemeClr val="tx2"/>
                </a:solidFill>
              </a:rPr>
              <a:t>Thì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- </a:t>
            </a:r>
            <a:r>
              <a:rPr lang="en-US" dirty="0" err="1" smtClean="0">
                <a:solidFill>
                  <a:schemeClr val="tx2"/>
                </a:solidFill>
              </a:rPr>
              <a:t>ch.isalpha</a:t>
            </a:r>
            <a:r>
              <a:rPr lang="en-US" dirty="0" smtClean="0">
                <a:solidFill>
                  <a:schemeClr val="tx2"/>
                </a:solidFill>
              </a:rPr>
              <a:t>() = True </a:t>
            </a:r>
            <a:r>
              <a:rPr lang="en-US" dirty="0" err="1" smtClean="0">
                <a:solidFill>
                  <a:schemeClr val="tx2"/>
                </a:solidFill>
              </a:rPr>
              <a:t>nếu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là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ký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tự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chữ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cái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        - </a:t>
            </a:r>
            <a:r>
              <a:rPr lang="en-US" dirty="0" err="1" smtClean="0">
                <a:solidFill>
                  <a:schemeClr val="tx2"/>
                </a:solidFill>
              </a:rPr>
              <a:t>ch.isdigit</a:t>
            </a:r>
            <a:r>
              <a:rPr lang="en-US" dirty="0" smtClean="0">
                <a:solidFill>
                  <a:schemeClr val="tx2"/>
                </a:solidFill>
              </a:rPr>
              <a:t>() = True </a:t>
            </a:r>
            <a:r>
              <a:rPr lang="en-US" dirty="0" err="1" smtClean="0">
                <a:solidFill>
                  <a:schemeClr val="tx2"/>
                </a:solidFill>
              </a:rPr>
              <a:t>nếu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là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ký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tự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FF00"/>
              </a:buClr>
              <a:buSzPct val="25000"/>
            </a:pPr>
            <a:endParaRPr lang="en-US" b="1" dirty="0" smtClean="0"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1138" y="1246449"/>
            <a:ext cx="844062" cy="685800"/>
          </a:xfrm>
          <a:prstGeom prst="rect">
            <a:avLst/>
          </a:prstGeom>
        </p:spPr>
        <p:txBody>
          <a:bodyPr wrap="none" lIns="77925" tIns="38963" rIns="77925" bIns="77925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endParaRPr lang="en-US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hape 251"/>
          <p:cNvSpPr txBox="1"/>
          <p:nvPr/>
        </p:nvSpPr>
        <p:spPr>
          <a:xfrm>
            <a:off x="4934446" y="666750"/>
            <a:ext cx="3974123" cy="2590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một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:")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d=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{"chu_cai":0 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chu_so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ch.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== True:</a:t>
            </a:r>
          </a:p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chu_cai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+=1</a:t>
            </a:r>
          </a:p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ch.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== True:</a:t>
            </a:r>
          </a:p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chu_so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</a:p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chữ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là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:", d["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chu_cai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chữ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là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:", d["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chu_so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228600" y="819150"/>
            <a:ext cx="3886199" cy="358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err="1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Bài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18: </a:t>
            </a:r>
            <a:r>
              <a:rPr lang="en-US" dirty="0" err="1" smtClean="0">
                <a:solidFill>
                  <a:schemeClr val="tx2"/>
                </a:solidFill>
                <a:sym typeface="Courier New"/>
              </a:rPr>
              <a:t>S</a:t>
            </a:r>
            <a:r>
              <a:rPr lang="en-US" dirty="0" err="1" smtClean="0">
                <a:solidFill>
                  <a:schemeClr val="tx2"/>
                </a:solidFill>
              </a:rPr>
              <a:t>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dụng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cấu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trúc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từ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điển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v</a:t>
            </a:r>
            <a:r>
              <a:rPr lang="en-US" dirty="0" err="1" smtClean="0">
                <a:solidFill>
                  <a:schemeClr val="tx2"/>
                </a:solidFill>
              </a:rPr>
              <a:t>iết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một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chương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trình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nhập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câu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smtClean="0">
                <a:solidFill>
                  <a:schemeClr val="tx2"/>
                </a:solidFill>
              </a:rPr>
              <a:t>in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hoa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và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chữ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thường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trong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câu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đó</a:t>
            </a:r>
            <a:r>
              <a:rPr lang="en-US" dirty="0">
                <a:solidFill>
                  <a:schemeClr val="tx2"/>
                </a:solidFill>
              </a:rPr>
              <a:t>. </a:t>
            </a:r>
            <a:r>
              <a:rPr lang="en-US" dirty="0" err="1">
                <a:solidFill>
                  <a:schemeClr val="tx2"/>
                </a:solidFill>
              </a:rPr>
              <a:t>Giả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sử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đầu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vào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chuỗi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smtClean="0">
                <a:solidFill>
                  <a:schemeClr val="tx2"/>
                </a:solidFill>
              </a:rPr>
              <a:t>Hello World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   </a:t>
            </a:r>
            <a:r>
              <a:rPr lang="en-US" dirty="0" err="1" smtClean="0">
                <a:solidFill>
                  <a:schemeClr val="tx2"/>
                </a:solidFill>
              </a:rPr>
              <a:t>Thì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đầu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sẽ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là</a:t>
            </a:r>
            <a:r>
              <a:rPr lang="en-US" dirty="0">
                <a:solidFill>
                  <a:schemeClr val="tx2"/>
                </a:solidFill>
              </a:rPr>
              <a:t>: 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2"/>
                </a:solidFill>
              </a:rPr>
              <a:t>                       -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thường</a:t>
            </a:r>
            <a:r>
              <a:rPr lang="en-US" dirty="0" smtClean="0">
                <a:solidFill>
                  <a:schemeClr val="tx2"/>
                </a:solidFill>
              </a:rPr>
              <a:t>: 8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                       -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chữ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hoa</a:t>
            </a:r>
            <a:r>
              <a:rPr lang="en-US" dirty="0" smtClean="0">
                <a:solidFill>
                  <a:schemeClr val="tx2"/>
                </a:solidFill>
              </a:rPr>
              <a:t>: </a:t>
            </a:r>
            <a:r>
              <a:rPr lang="en-US" dirty="0">
                <a:solidFill>
                  <a:schemeClr val="tx2"/>
                </a:solidFill>
              </a:rPr>
              <a:t>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2"/>
                </a:solidFill>
              </a:rPr>
              <a:t>Gợi</a:t>
            </a:r>
            <a:r>
              <a:rPr lang="en-US" dirty="0" smtClean="0">
                <a:solidFill>
                  <a:schemeClr val="tx2"/>
                </a:solidFill>
              </a:rPr>
              <a:t> ý: </a:t>
            </a:r>
            <a:r>
              <a:rPr lang="en-US" dirty="0" err="1" smtClean="0">
                <a:solidFill>
                  <a:schemeClr val="tx2"/>
                </a:solidFill>
              </a:rPr>
              <a:t>giả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là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ký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tự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err="1" smtClean="0">
                <a:solidFill>
                  <a:schemeClr val="tx2"/>
                </a:solidFill>
              </a:rPr>
              <a:t>Thì</a:t>
            </a:r>
            <a:r>
              <a:rPr lang="en-US" dirty="0" smtClean="0">
                <a:solidFill>
                  <a:schemeClr val="tx2"/>
                </a:solidFill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- </a:t>
            </a:r>
            <a:r>
              <a:rPr lang="en-US" dirty="0" err="1" smtClean="0">
                <a:solidFill>
                  <a:schemeClr val="tx2"/>
                </a:solidFill>
              </a:rPr>
              <a:t>ch.isupper</a:t>
            </a:r>
            <a:r>
              <a:rPr lang="en-US" dirty="0" smtClean="0">
                <a:solidFill>
                  <a:schemeClr val="tx2"/>
                </a:solidFill>
              </a:rPr>
              <a:t>() = True </a:t>
            </a:r>
            <a:r>
              <a:rPr lang="en-US" dirty="0" err="1" smtClean="0">
                <a:solidFill>
                  <a:schemeClr val="tx2"/>
                </a:solidFill>
              </a:rPr>
              <a:t>nếu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là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ký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tự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hoa</a:t>
            </a:r>
            <a:endParaRPr lang="en-US" dirty="0" smtClean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 - </a:t>
            </a:r>
            <a:r>
              <a:rPr lang="en-US" dirty="0" err="1" smtClean="0">
                <a:solidFill>
                  <a:schemeClr val="tx2"/>
                </a:solidFill>
              </a:rPr>
              <a:t>ch.islower</a:t>
            </a:r>
            <a:r>
              <a:rPr lang="en-US" dirty="0" smtClean="0">
                <a:solidFill>
                  <a:schemeClr val="tx2"/>
                </a:solidFill>
              </a:rPr>
              <a:t>() = True </a:t>
            </a:r>
            <a:r>
              <a:rPr lang="en-US" dirty="0" err="1" smtClean="0">
                <a:solidFill>
                  <a:schemeClr val="tx2"/>
                </a:solidFill>
              </a:rPr>
              <a:t>nếu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là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ký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tự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thường</a:t>
            </a:r>
            <a:endParaRPr lang="en-US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1138" y="1246449"/>
            <a:ext cx="844062" cy="685800"/>
          </a:xfrm>
          <a:prstGeom prst="rect">
            <a:avLst/>
          </a:prstGeom>
        </p:spPr>
        <p:txBody>
          <a:bodyPr wrap="none" lIns="77925" tIns="38963" rIns="77925" bIns="77925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endParaRPr lang="en-US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hape 251"/>
          <p:cNvSpPr txBox="1"/>
          <p:nvPr/>
        </p:nvSpPr>
        <p:spPr>
          <a:xfrm>
            <a:off x="4267201" y="971550"/>
            <a:ext cx="4736122" cy="27861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lIns="0" tIns="0" rIns="0" bIns="0" anchor="ctr" anchorCtr="0">
            <a:noAutofit/>
          </a:bodyPr>
          <a:lstStyle/>
          <a:p>
            <a:pPr>
              <a:spcBef>
                <a:spcPts val="1"/>
              </a:spcBef>
              <a:spcAft>
                <a:spcPts val="1"/>
              </a:spcAft>
              <a:buClr>
                <a:srgbClr val="00FF00"/>
              </a:buClr>
              <a:buSzPct val="25000"/>
            </a:pPr>
            <a:endParaRPr lang="en-US" b="1" dirty="0" smtClean="0"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một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:")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d=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{"chu_hoa":0 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chu_thuong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chuoi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ch.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== True:</a:t>
            </a:r>
          </a:p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chu_hoa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+=1</a:t>
            </a:r>
          </a:p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ch.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== True:</a:t>
            </a:r>
          </a:p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chu_thuong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+=1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pass</a:t>
            </a:r>
          </a:p>
          <a:p>
            <a:pPr>
              <a:spcBef>
                <a:spcPts val="1"/>
              </a:spcBef>
              <a:spcAft>
                <a:spcPts val="1"/>
              </a:spcAft>
            </a:pP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chữ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là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:", d["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chu_hoa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chữ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thường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là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:", d["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chu_thường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"])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"/>
              </a:spcBef>
              <a:spcAft>
                <a:spcPts val="1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8600" y="590550"/>
            <a:ext cx="8610600" cy="3981450"/>
          </a:xfrm>
        </p:spPr>
        <p:txBody>
          <a:bodyPr>
            <a:normAutofit/>
          </a:bodyPr>
          <a:lstStyle/>
          <a:p>
            <a:pPr algn="just"/>
            <a:r>
              <a:rPr lang="en-US" sz="1600" dirty="0" err="1"/>
              <a:t>Bài</a:t>
            </a:r>
            <a:r>
              <a:rPr lang="en-US" sz="1600" dirty="0"/>
              <a:t> 1. </a:t>
            </a:r>
            <a:r>
              <a:rPr lang="vi-VN" sz="1600" b="0" dirty="0"/>
              <a:t>Viết một chương trình </a:t>
            </a:r>
            <a:r>
              <a:rPr lang="en-US" sz="1600" b="0" dirty="0" err="1"/>
              <a:t>nhập</a:t>
            </a:r>
            <a:r>
              <a:rPr lang="en-US" sz="1600" b="0" dirty="0"/>
              <a:t> </a:t>
            </a:r>
            <a:r>
              <a:rPr lang="en-US" sz="1600" b="0" dirty="0" err="1"/>
              <a:t>vào</a:t>
            </a:r>
            <a:r>
              <a:rPr lang="en-US" sz="1600" b="0" dirty="0"/>
              <a:t> </a:t>
            </a:r>
            <a:r>
              <a:rPr lang="en-US" sz="1600" b="0" dirty="0" err="1"/>
              <a:t>một</a:t>
            </a:r>
            <a:r>
              <a:rPr lang="en-US" sz="1600" b="0" dirty="0"/>
              <a:t> </a:t>
            </a:r>
            <a:r>
              <a:rPr lang="en-US" sz="1600" b="0" dirty="0" err="1"/>
              <a:t>số</a:t>
            </a:r>
            <a:r>
              <a:rPr lang="en-US" sz="1600" b="0" dirty="0"/>
              <a:t> </a:t>
            </a:r>
            <a:r>
              <a:rPr lang="en-US" sz="1600" b="0" dirty="0" err="1"/>
              <a:t>nguyên</a:t>
            </a:r>
            <a:r>
              <a:rPr lang="en-US" sz="1600" b="0" dirty="0"/>
              <a:t> </a:t>
            </a:r>
            <a:r>
              <a:rPr lang="en-US" sz="1600" b="0" dirty="0" err="1"/>
              <a:t>dương</a:t>
            </a:r>
            <a:r>
              <a:rPr lang="en-US" sz="1600" b="0" dirty="0"/>
              <a:t>. </a:t>
            </a:r>
            <a:r>
              <a:rPr lang="en-US" sz="1600" b="0" dirty="0" err="1"/>
              <a:t>Nếu</a:t>
            </a:r>
            <a:r>
              <a:rPr lang="en-US" sz="1600" b="0" dirty="0"/>
              <a:t> </a:t>
            </a:r>
            <a:r>
              <a:rPr lang="en-US" sz="1600" b="0" dirty="0" err="1"/>
              <a:t>nó</a:t>
            </a:r>
            <a:r>
              <a:rPr lang="en-US" sz="1600" b="0" dirty="0"/>
              <a:t> </a:t>
            </a:r>
            <a:r>
              <a:rPr lang="en-US" sz="1600" b="0" dirty="0" err="1"/>
              <a:t>là</a:t>
            </a:r>
            <a:r>
              <a:rPr lang="en-US" sz="1600" b="0" dirty="0"/>
              <a:t> </a:t>
            </a:r>
            <a:r>
              <a:rPr lang="en-US" sz="1600" b="0" dirty="0" err="1"/>
              <a:t>số</a:t>
            </a:r>
            <a:r>
              <a:rPr lang="en-US" sz="1600" b="0" dirty="0"/>
              <a:t> </a:t>
            </a:r>
            <a:r>
              <a:rPr lang="en-US" sz="1600" b="0" dirty="0" err="1"/>
              <a:t>chẵn</a:t>
            </a:r>
            <a:r>
              <a:rPr lang="en-US" sz="1600" b="0" dirty="0"/>
              <a:t> </a:t>
            </a:r>
            <a:r>
              <a:rPr lang="en-US" sz="1600" b="0" dirty="0" err="1"/>
              <a:t>thì</a:t>
            </a:r>
            <a:r>
              <a:rPr lang="en-US" sz="1600" b="0" dirty="0"/>
              <a:t> in </a:t>
            </a:r>
            <a:r>
              <a:rPr lang="en-US" sz="1600" b="0" dirty="0" err="1"/>
              <a:t>ra</a:t>
            </a:r>
            <a:r>
              <a:rPr lang="en-US" sz="1600" b="0" dirty="0"/>
              <a:t> </a:t>
            </a:r>
            <a:r>
              <a:rPr lang="en-US" sz="1600" b="0" dirty="0" err="1"/>
              <a:t>chuỗi</a:t>
            </a:r>
            <a:r>
              <a:rPr lang="en-US" sz="1600" b="0" dirty="0"/>
              <a:t> “</a:t>
            </a:r>
            <a:r>
              <a:rPr lang="en-US" sz="1600" b="0" dirty="0" err="1"/>
              <a:t>Đây</a:t>
            </a:r>
            <a:r>
              <a:rPr lang="en-US" sz="1600" b="0" dirty="0"/>
              <a:t> </a:t>
            </a:r>
            <a:r>
              <a:rPr lang="en-US" sz="1600" b="0" dirty="0" err="1"/>
              <a:t>là</a:t>
            </a:r>
            <a:r>
              <a:rPr lang="en-US" sz="1600" b="0" dirty="0"/>
              <a:t> </a:t>
            </a:r>
            <a:r>
              <a:rPr lang="en-US" sz="1600" b="0" dirty="0" err="1"/>
              <a:t>số</a:t>
            </a:r>
            <a:r>
              <a:rPr lang="en-US" sz="1600" b="0" dirty="0"/>
              <a:t> </a:t>
            </a:r>
            <a:r>
              <a:rPr lang="en-US" sz="1600" b="0" dirty="0" err="1"/>
              <a:t>chẵn</a:t>
            </a:r>
            <a:r>
              <a:rPr lang="en-US" sz="1600" b="0" dirty="0"/>
              <a:t>”, </a:t>
            </a:r>
            <a:r>
              <a:rPr lang="en-US" sz="1600" b="0" dirty="0" err="1"/>
              <a:t>ngược</a:t>
            </a:r>
            <a:r>
              <a:rPr lang="en-US" sz="1600" b="0" dirty="0"/>
              <a:t> </a:t>
            </a:r>
            <a:r>
              <a:rPr lang="en-US" sz="1600" b="0" dirty="0" err="1"/>
              <a:t>lại</a:t>
            </a:r>
            <a:r>
              <a:rPr lang="en-US" sz="1600" b="0" dirty="0"/>
              <a:t> </a:t>
            </a:r>
            <a:r>
              <a:rPr lang="en-US" sz="1600" b="0" dirty="0" err="1"/>
              <a:t>thì</a:t>
            </a:r>
            <a:r>
              <a:rPr lang="en-US" sz="1600" b="0" dirty="0"/>
              <a:t> in </a:t>
            </a:r>
            <a:r>
              <a:rPr lang="en-US" sz="1600" b="0" dirty="0" err="1"/>
              <a:t>ra</a:t>
            </a:r>
            <a:r>
              <a:rPr lang="en-US" sz="1600" b="0" dirty="0"/>
              <a:t> </a:t>
            </a:r>
            <a:r>
              <a:rPr lang="en-US" sz="1600" b="0" dirty="0" err="1"/>
              <a:t>chuỗi</a:t>
            </a:r>
            <a:r>
              <a:rPr lang="en-US" sz="1600" b="0" dirty="0"/>
              <a:t> “</a:t>
            </a:r>
            <a:r>
              <a:rPr lang="en-US" sz="1600" b="0" dirty="0" err="1"/>
              <a:t>Đây</a:t>
            </a:r>
            <a:r>
              <a:rPr lang="en-US" sz="1600" b="0" dirty="0"/>
              <a:t> </a:t>
            </a:r>
            <a:r>
              <a:rPr lang="en-US" sz="1600" b="0" dirty="0" err="1"/>
              <a:t>là</a:t>
            </a:r>
            <a:r>
              <a:rPr lang="en-US" sz="1600" b="0" dirty="0"/>
              <a:t> </a:t>
            </a:r>
            <a:r>
              <a:rPr lang="en-US" sz="1600" b="0" dirty="0" err="1"/>
              <a:t>số</a:t>
            </a:r>
            <a:r>
              <a:rPr lang="en-US" sz="1600" b="0" dirty="0"/>
              <a:t> </a:t>
            </a:r>
            <a:r>
              <a:rPr lang="en-US" sz="1600" b="0" dirty="0" err="1"/>
              <a:t>lẻ</a:t>
            </a:r>
            <a:r>
              <a:rPr lang="en-US" sz="1600" b="0" dirty="0"/>
              <a:t>”:</a:t>
            </a:r>
          </a:p>
          <a:p>
            <a:pPr marL="0" indent="0">
              <a:buNone/>
            </a:pPr>
            <a:endParaRPr lang="en-US" sz="18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vi-VN" sz="1800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vi-VN" sz="18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vi-VN" sz="1800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Enter your positive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vi-VN" sz="1800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vi-VN" sz="1800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800" b="0" spc="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spc="9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vi-VN" sz="18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800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(number)%2 == 0</a:t>
            </a:r>
            <a:r>
              <a:rPr lang="vi-VN" sz="18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vi-VN" sz="1800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vi-VN" sz="18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vi-VN" sz="1800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This is an even number</a:t>
            </a:r>
            <a:r>
              <a:rPr lang="en-US" sz="1800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vi-VN" sz="1800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spc="9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vi-VN" sz="18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vi-VN" sz="18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vi-VN" sz="1800" dirty="0" smtClean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vi-VN" sz="1800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This is an odd number</a:t>
            </a:r>
            <a:r>
              <a:rPr lang="en-US" sz="1800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vi-VN" sz="1800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800" b="0" spc="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2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304800" y="666750"/>
            <a:ext cx="8055585" cy="3982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00FF00"/>
              </a:buClr>
              <a:buSzPct val="25000"/>
            </a:pPr>
            <a:r>
              <a:rPr lang="en-US" b="1" dirty="0" err="1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Bài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ea typeface="Courier New"/>
                <a:cs typeface="Arial" panose="020B0604020202020204" pitchFamily="34" charset="0"/>
                <a:sym typeface="Courier New"/>
              </a:rPr>
              <a:t>19:</a:t>
            </a:r>
            <a:endParaRPr lang="en-US" b="1" dirty="0" smtClean="0">
              <a:solidFill>
                <a:schemeClr val="tx2"/>
              </a:solidFill>
              <a:latin typeface="Arial" panose="020B0604020202020204" pitchFamily="34" charset="0"/>
              <a:ea typeface="Courier New"/>
              <a:cs typeface="Arial" panose="020B0604020202020204" pitchFamily="34" charset="0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ftext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open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("romeo.txt")</a:t>
            </a:r>
            <a:endParaRPr lang="en-US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tu_dien_cac_tu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{}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for 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dong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ftext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endParaRPr lang="en-US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US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anh_sach_tu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dong.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split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for 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tu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 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danh_sach_tu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endParaRPr lang="en-US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tu_dien_cac_tu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tu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] 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tu_dien_cac_tu.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get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tu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0) 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+ 1</a:t>
            </a:r>
          </a:p>
          <a:p>
            <a:pPr algn="ctr">
              <a:buClr>
                <a:srgbClr val="000000"/>
              </a:buClr>
            </a:pPr>
            <a:endParaRPr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buClr>
                <a:srgbClr val="00FF00"/>
              </a:buClr>
              <a:buSzPct val="25000"/>
            </a:pP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danh_sach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[]</a:t>
            </a:r>
          </a:p>
          <a:p>
            <a:pPr>
              <a:buClr>
                <a:srgbClr val="FFFF00"/>
              </a:buClr>
              <a:buSzPct val="25000"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for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key, </a:t>
            </a:r>
            <a:r>
              <a:rPr lang="en-US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val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tu_dien_cac_tu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.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items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newtup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(</a:t>
            </a:r>
            <a:r>
              <a:rPr lang="en-US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val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key) 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danh_sach.</a:t>
            </a:r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append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newtup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  <a:p>
            <a:pPr>
              <a:buClr>
                <a:schemeClr val="lt1"/>
              </a:buClr>
            </a:pPr>
            <a:endParaRPr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anh_sach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sorted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danh_sach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reverse=True)</a:t>
            </a:r>
          </a:p>
          <a:p>
            <a:pPr>
              <a:buClr>
                <a:srgbClr val="FFFF00"/>
              </a:buClr>
            </a:pPr>
            <a:endParaRPr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for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val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key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danh_sach</a:t>
            </a:r>
            <a:r>
              <a:rPr lang="en-US" dirty="0" smtClean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[: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10]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(key, </a:t>
            </a:r>
            <a:r>
              <a:rPr lang="en-US" dirty="0" err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val</a:t>
            </a:r>
            <a:r>
              <a:rPr lang="en-US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1138" y="1246449"/>
            <a:ext cx="844062" cy="685800"/>
          </a:xfrm>
          <a:prstGeom prst="rect">
            <a:avLst/>
          </a:prstGeom>
        </p:spPr>
        <p:txBody>
          <a:bodyPr wrap="none" lIns="77925" tIns="38963" rIns="77925" bIns="77925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endParaRPr lang="en-US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2338" y="1084403"/>
            <a:ext cx="4220308" cy="514350"/>
          </a:xfrm>
          <a:prstGeom prst="rect">
            <a:avLst/>
          </a:prstGeom>
        </p:spPr>
        <p:txBody>
          <a:bodyPr wrap="none" lIns="77925" tIns="38963" rIns="77925" bIns="77925" rtlCol="0" anchor="b" anchorCtr="0">
            <a:normAutofit fontScale="92500" lnSpcReduction="10000"/>
          </a:bodyPr>
          <a:lstStyle/>
          <a:p>
            <a:pPr algn="r">
              <a:spcBef>
                <a:spcPct val="0"/>
              </a:spcBef>
            </a:pPr>
            <a:r>
              <a:rPr lang="en-US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Hiển</a:t>
            </a:r>
            <a:r>
              <a:rPr lang="en-US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thị</a:t>
            </a:r>
            <a:r>
              <a:rPr lang="en-US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10 </a:t>
            </a:r>
            <a:r>
              <a:rPr lang="en-US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từ</a:t>
            </a:r>
            <a:r>
              <a:rPr lang="en-US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có</a:t>
            </a:r>
            <a:r>
              <a:rPr lang="en-US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tuần</a:t>
            </a:r>
            <a:r>
              <a:rPr lang="en-US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suất</a:t>
            </a:r>
            <a:r>
              <a:rPr lang="en-US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xuất</a:t>
            </a:r>
            <a:r>
              <a:rPr lang="en-US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hiện</a:t>
            </a:r>
            <a:r>
              <a:rPr lang="en-US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nhiều</a:t>
            </a:r>
            <a:r>
              <a:rPr lang="en-US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nhất</a:t>
            </a:r>
            <a:endParaRPr lang="en-US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en-US" baseline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baseline="0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phổ</a:t>
            </a:r>
            <a:r>
              <a:rPr lang="en-US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biến</a:t>
            </a:r>
            <a:r>
              <a:rPr lang="en-US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nhất</a:t>
            </a:r>
            <a:r>
              <a:rPr lang="en-US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)</a:t>
            </a:r>
            <a:endParaRPr lang="en-US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6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52401" y="590550"/>
            <a:ext cx="8639908" cy="432435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20</a:t>
            </a:r>
            <a:r>
              <a:rPr lang="en-US" b="0" dirty="0" smtClean="0"/>
              <a:t>: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 smtClean="0"/>
              <a:t>tính</a:t>
            </a:r>
            <a:r>
              <a:rPr lang="en-US" b="0" dirty="0" smtClean="0"/>
              <a:t> </a:t>
            </a:r>
            <a:r>
              <a:rPr lang="en-US" b="0" dirty="0" err="1" smtClean="0"/>
              <a:t>và</a:t>
            </a:r>
            <a:r>
              <a:rPr lang="en-US" b="0" dirty="0" smtClean="0"/>
              <a:t> in </a:t>
            </a:r>
            <a:r>
              <a:rPr lang="en-US" b="0" dirty="0" err="1" smtClean="0"/>
              <a:t>kết</a:t>
            </a:r>
            <a:r>
              <a:rPr lang="en-US" b="0" dirty="0" smtClean="0"/>
              <a:t> </a:t>
            </a:r>
            <a:r>
              <a:rPr lang="en-US" b="0" dirty="0" err="1" smtClean="0"/>
              <a:t>quả</a:t>
            </a:r>
            <a:r>
              <a:rPr lang="en-US" b="0" dirty="0" smtClean="0"/>
              <a:t> </a:t>
            </a:r>
            <a:r>
              <a:rPr lang="en-US" b="0" dirty="0" err="1" smtClean="0"/>
              <a:t>giai</a:t>
            </a:r>
            <a:r>
              <a:rPr lang="en-US" b="0" dirty="0" smtClean="0"/>
              <a:t> </a:t>
            </a:r>
            <a:r>
              <a:rPr lang="en-US" b="0" dirty="0" err="1"/>
              <a:t>thừa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bàn</a:t>
            </a:r>
            <a:r>
              <a:rPr lang="en-US" b="0" dirty="0" smtClean="0"/>
              <a:t> </a:t>
            </a:r>
            <a:r>
              <a:rPr lang="en-US" b="0" dirty="0" err="1" smtClean="0"/>
              <a:t>phím</a:t>
            </a:r>
            <a:r>
              <a:rPr lang="en-US" b="0" dirty="0" smtClean="0"/>
              <a:t>.     </a:t>
            </a:r>
          </a:p>
          <a:p>
            <a:pPr algn="just"/>
            <a:endParaRPr lang="en-US" b="0" dirty="0"/>
          </a:p>
          <a:p>
            <a:pPr marL="0" indent="0"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x=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(input("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cần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tính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giai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thừa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:"))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giaithua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   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x == 0: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x *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giaithua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- 1)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Giai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thừa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",x, "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là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giaithua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algn="just">
              <a:buNone/>
            </a:pPr>
            <a:endParaRPr lang="en-US" b="0" dirty="0" smtClean="0"/>
          </a:p>
          <a:p>
            <a:pPr marL="0" indent="0" algn="just">
              <a:buNone/>
            </a:pPr>
            <a:endParaRPr lang="en-US" b="0" dirty="0"/>
          </a:p>
          <a:p>
            <a:pPr marL="0" indent="0" algn="just">
              <a:buNone/>
            </a:pPr>
            <a:r>
              <a:rPr lang="en-US" b="0" dirty="0" smtClean="0"/>
              <a:t>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28601" y="666750"/>
            <a:ext cx="8563708" cy="4248150"/>
          </a:xfrm>
        </p:spPr>
        <p:txBody>
          <a:bodyPr>
            <a:no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21</a:t>
            </a:r>
            <a:r>
              <a:rPr lang="en-US" b="0" dirty="0" smtClean="0"/>
              <a:t>: </a:t>
            </a:r>
            <a:r>
              <a:rPr lang="en-US" b="0" dirty="0" err="1" smtClean="0"/>
              <a:t>Định</a:t>
            </a:r>
            <a:r>
              <a:rPr lang="en-US" b="0" dirty="0" smtClean="0"/>
              <a:t> </a:t>
            </a:r>
            <a:r>
              <a:rPr lang="en-US" b="0" dirty="0" err="1"/>
              <a:t>nghĩa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tạo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in list </a:t>
            </a:r>
            <a:r>
              <a:rPr lang="en-US" b="0" dirty="0" err="1"/>
              <a:t>chứa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bình</a:t>
            </a:r>
            <a:r>
              <a:rPr lang="en-US" b="0" dirty="0"/>
              <a:t> </a:t>
            </a:r>
            <a:r>
              <a:rPr lang="en-US" b="0" dirty="0" err="1"/>
              <a:t>phương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1 </a:t>
            </a:r>
            <a:r>
              <a:rPr lang="en-US" b="0" dirty="0" err="1"/>
              <a:t>đến</a:t>
            </a:r>
            <a:r>
              <a:rPr lang="en-US" b="0" dirty="0"/>
              <a:t> 20 (</a:t>
            </a:r>
            <a:r>
              <a:rPr lang="en-US" b="0" dirty="0" err="1"/>
              <a:t>tính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1 </a:t>
            </a:r>
            <a:r>
              <a:rPr lang="en-US" b="0" dirty="0" err="1"/>
              <a:t>và</a:t>
            </a:r>
            <a:r>
              <a:rPr lang="en-US" b="0" dirty="0"/>
              <a:t> 20). </a:t>
            </a:r>
            <a:r>
              <a:rPr lang="en-US" b="0" dirty="0" smtClean="0"/>
              <a:t>Sau </a:t>
            </a:r>
            <a:r>
              <a:rPr lang="en-US" b="0" dirty="0" err="1" smtClean="0"/>
              <a:t>đó</a:t>
            </a:r>
            <a:r>
              <a:rPr lang="en-US" b="0" dirty="0" smtClean="0"/>
              <a:t> </a:t>
            </a:r>
            <a:r>
              <a:rPr lang="en-US" b="0" dirty="0" err="1" smtClean="0"/>
              <a:t>thực</a:t>
            </a:r>
            <a:r>
              <a:rPr lang="en-US" b="0" dirty="0" smtClean="0"/>
              <a:t> </a:t>
            </a:r>
            <a:r>
              <a:rPr lang="en-US" b="0" dirty="0" err="1" smtClean="0"/>
              <a:t>thi</a:t>
            </a:r>
            <a:r>
              <a:rPr lang="en-US" b="0" dirty="0" smtClean="0"/>
              <a:t> </a:t>
            </a:r>
            <a:r>
              <a:rPr lang="en-US" b="0" dirty="0" err="1" smtClean="0"/>
              <a:t>hàm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u="sng" dirty="0" err="1"/>
              <a:t>Gợi</a:t>
            </a:r>
            <a:r>
              <a:rPr lang="en-US" b="0" u="sng" dirty="0"/>
              <a:t> ý:</a:t>
            </a:r>
            <a:endParaRPr lang="en-US" b="0" dirty="0"/>
          </a:p>
          <a:p>
            <a:pPr lvl="1"/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toán</a:t>
            </a:r>
            <a:r>
              <a:rPr lang="en-US" b="0" dirty="0"/>
              <a:t> </a:t>
            </a:r>
            <a:r>
              <a:rPr lang="en-US" b="0" dirty="0" err="1"/>
              <a:t>tử</a:t>
            </a:r>
            <a:r>
              <a:rPr lang="en-US" b="0" dirty="0"/>
              <a:t> **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lấy</a:t>
            </a:r>
            <a:r>
              <a:rPr lang="en-US" b="0" dirty="0"/>
              <a:t>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bình</a:t>
            </a:r>
            <a:r>
              <a:rPr lang="en-US" b="0" dirty="0"/>
              <a:t> </a:t>
            </a:r>
            <a:r>
              <a:rPr lang="en-US" b="0" dirty="0" err="1"/>
              <a:t>phương</a:t>
            </a:r>
            <a:r>
              <a:rPr lang="en-US" b="0" dirty="0"/>
              <a:t>.</a:t>
            </a:r>
          </a:p>
          <a:p>
            <a:pPr lvl="1"/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range()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vòng</a:t>
            </a:r>
            <a:r>
              <a:rPr lang="en-US" b="0" dirty="0"/>
              <a:t> </a:t>
            </a:r>
            <a:r>
              <a:rPr lang="en-US" b="0" dirty="0" err="1"/>
              <a:t>lặp</a:t>
            </a:r>
            <a:r>
              <a:rPr lang="en-US" b="0" dirty="0"/>
              <a:t>.</a:t>
            </a:r>
          </a:p>
          <a:p>
            <a:pPr lvl="1"/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 smtClean="0"/>
              <a:t>phương</a:t>
            </a:r>
            <a:r>
              <a:rPr lang="en-US" b="0" dirty="0" smtClean="0"/>
              <a:t> </a:t>
            </a:r>
            <a:r>
              <a:rPr lang="en-US" b="0" dirty="0" err="1" smtClean="0"/>
              <a:t>thức</a:t>
            </a:r>
            <a:r>
              <a:rPr lang="en-US" b="0" dirty="0" smtClean="0"/>
              <a:t> append</a:t>
            </a:r>
            <a:r>
              <a:rPr lang="en-US" b="0" dirty="0"/>
              <a:t>()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thêm</a:t>
            </a:r>
            <a:r>
              <a:rPr lang="en-US" b="0" dirty="0"/>
              <a:t>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</a:t>
            </a:r>
            <a:r>
              <a:rPr lang="en-US" b="0" dirty="0" err="1" smtClean="0"/>
              <a:t>danh</a:t>
            </a:r>
            <a:r>
              <a:rPr lang="en-US" b="0" dirty="0" smtClean="0"/>
              <a:t> </a:t>
            </a:r>
            <a:r>
              <a:rPr lang="en-US" b="0" dirty="0" err="1" smtClean="0"/>
              <a:t>sách</a:t>
            </a:r>
            <a:r>
              <a:rPr lang="en-US" b="0" dirty="0" smtClean="0"/>
              <a:t>.</a:t>
            </a:r>
            <a:endParaRPr lang="en-US" b="0" dirty="0"/>
          </a:p>
          <a:p>
            <a:pPr marL="0" indent="0" algn="just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Tao_In_DS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ds=list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range(1,21):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ds.append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**2)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(ds)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marL="0" indent="0"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Tao_In_DS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3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52401" y="590550"/>
            <a:ext cx="8639908" cy="4324350"/>
          </a:xfrm>
        </p:spPr>
        <p:txBody>
          <a:bodyPr>
            <a:no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22</a:t>
            </a:r>
            <a:r>
              <a:rPr lang="en-US" b="0" dirty="0" smtClean="0"/>
              <a:t>: </a:t>
            </a:r>
            <a:r>
              <a:rPr lang="en-US" b="0" dirty="0" err="1" smtClean="0"/>
              <a:t>Định</a:t>
            </a:r>
            <a:r>
              <a:rPr lang="en-US" b="0" dirty="0" smtClean="0"/>
              <a:t> </a:t>
            </a:r>
            <a:r>
              <a:rPr lang="en-US" b="0" dirty="0" err="1"/>
              <a:t>nghĩa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tạo</a:t>
            </a:r>
            <a:r>
              <a:rPr lang="en-US" b="0" dirty="0"/>
              <a:t> </a:t>
            </a:r>
            <a:r>
              <a:rPr lang="en-US" b="0" dirty="0" err="1" smtClean="0"/>
              <a:t>danh</a:t>
            </a:r>
            <a:r>
              <a:rPr lang="en-US" b="0" dirty="0" smtClean="0"/>
              <a:t> </a:t>
            </a:r>
            <a:r>
              <a:rPr lang="en-US" b="0" dirty="0" err="1" smtClean="0"/>
              <a:t>sách</a:t>
            </a:r>
            <a:r>
              <a:rPr lang="en-US" b="0" dirty="0" smtClean="0"/>
              <a:t> </a:t>
            </a:r>
            <a:r>
              <a:rPr lang="en-US" b="0" dirty="0" err="1"/>
              <a:t>chứa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bình</a:t>
            </a:r>
            <a:r>
              <a:rPr lang="en-US" b="0" dirty="0"/>
              <a:t> </a:t>
            </a:r>
            <a:r>
              <a:rPr lang="en-US" b="0" dirty="0" err="1"/>
              <a:t>phương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1 </a:t>
            </a:r>
            <a:r>
              <a:rPr lang="en-US" b="0" dirty="0" err="1"/>
              <a:t>đến</a:t>
            </a:r>
            <a:r>
              <a:rPr lang="en-US" b="0" dirty="0"/>
              <a:t> 20 (</a:t>
            </a:r>
            <a:r>
              <a:rPr lang="en-US" b="0" dirty="0" err="1"/>
              <a:t>bao</a:t>
            </a:r>
            <a:r>
              <a:rPr lang="en-US" b="0" dirty="0"/>
              <a:t> </a:t>
            </a:r>
            <a:r>
              <a:rPr lang="en-US" b="0" dirty="0" err="1"/>
              <a:t>gồm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1 </a:t>
            </a:r>
            <a:r>
              <a:rPr lang="en-US" b="0" dirty="0" err="1"/>
              <a:t>và</a:t>
            </a:r>
            <a:r>
              <a:rPr lang="en-US" b="0" dirty="0"/>
              <a:t> 20) </a:t>
            </a:r>
            <a:r>
              <a:rPr lang="en-US" b="0" dirty="0" err="1"/>
              <a:t>và</a:t>
            </a:r>
            <a:r>
              <a:rPr lang="en-US" b="0" dirty="0"/>
              <a:t> in 5 </a:t>
            </a:r>
            <a:r>
              <a:rPr lang="en-US" b="0" dirty="0" err="1" smtClean="0"/>
              <a:t>phần</a:t>
            </a:r>
            <a:r>
              <a:rPr lang="en-US" b="0" dirty="0" smtClean="0"/>
              <a:t> </a:t>
            </a:r>
            <a:r>
              <a:rPr lang="en-US" b="0" dirty="0" err="1" smtClean="0"/>
              <a:t>tử</a:t>
            </a:r>
            <a:r>
              <a:rPr lang="en-US" b="0" dirty="0" smtClean="0"/>
              <a:t>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 smtClean="0"/>
              <a:t>tiên</a:t>
            </a:r>
            <a:r>
              <a:rPr lang="en-US" b="0" dirty="0" smtClean="0"/>
              <a:t> </a:t>
            </a:r>
            <a:r>
              <a:rPr lang="en-US" b="0" dirty="0" err="1" smtClean="0"/>
              <a:t>cùng</a:t>
            </a:r>
            <a:r>
              <a:rPr lang="en-US" b="0" dirty="0" smtClean="0"/>
              <a:t> </a:t>
            </a:r>
            <a:r>
              <a:rPr lang="en-US" b="0" dirty="0" err="1" smtClean="0"/>
              <a:t>với</a:t>
            </a:r>
            <a:r>
              <a:rPr lang="en-US" b="0" dirty="0" smtClean="0"/>
              <a:t> 5 </a:t>
            </a:r>
            <a:r>
              <a:rPr lang="en-US" b="0" dirty="0" err="1" smtClean="0"/>
              <a:t>phần</a:t>
            </a:r>
            <a:r>
              <a:rPr lang="en-US" b="0" dirty="0" smtClean="0"/>
              <a:t> </a:t>
            </a:r>
            <a:r>
              <a:rPr lang="en-US" b="0" dirty="0" err="1" smtClean="0"/>
              <a:t>tử</a:t>
            </a:r>
            <a:r>
              <a:rPr lang="en-US" b="0" dirty="0" smtClean="0"/>
              <a:t> </a:t>
            </a:r>
            <a:r>
              <a:rPr lang="en-US" b="0" dirty="0" err="1" smtClean="0"/>
              <a:t>cuối</a:t>
            </a:r>
            <a:r>
              <a:rPr lang="en-US" b="0" dirty="0" smtClean="0"/>
              <a:t> </a:t>
            </a:r>
            <a:r>
              <a:rPr lang="en-US" b="0" dirty="0" err="1" smtClean="0"/>
              <a:t>cùng</a:t>
            </a:r>
            <a:r>
              <a:rPr lang="en-US" b="0" dirty="0" smtClean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 smtClean="0"/>
              <a:t>danh</a:t>
            </a:r>
            <a:r>
              <a:rPr lang="en-US" b="0" dirty="0" smtClean="0"/>
              <a:t> </a:t>
            </a:r>
            <a:r>
              <a:rPr lang="en-US" b="0" dirty="0" err="1" smtClean="0"/>
              <a:t>sách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b="0" u="sng" dirty="0" err="1"/>
              <a:t>Gợi</a:t>
            </a:r>
            <a:r>
              <a:rPr lang="en-US" b="0" u="sng" dirty="0"/>
              <a:t> ý:</a:t>
            </a:r>
            <a:endParaRPr lang="en-US" b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**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.</a:t>
            </a:r>
            <a:endParaRPr lang="en-US" sz="12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range()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.</a:t>
            </a:r>
            <a:endParaRPr lang="en-US" sz="12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append</a:t>
            </a:r>
            <a:r>
              <a:rPr lang="en-US" dirty="0"/>
              <a:t>()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.</a:t>
            </a:r>
            <a:endParaRPr lang="en-US" sz="12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[n1:n2]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in</a:t>
            </a:r>
            <a:endParaRPr lang="en-US" sz="1200" dirty="0"/>
          </a:p>
          <a:p>
            <a:pPr marL="0" indent="0" algn="just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Tao_In_DS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ds=list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range(1,21):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ds.append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**2)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(ds[:5]+ds[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(ds-5):]) </a:t>
            </a:r>
          </a:p>
          <a:p>
            <a:pPr marL="0" indent="0"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Tao_In_DS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 </a:t>
            </a:r>
          </a:p>
          <a:p>
            <a:pPr marL="0" indent="0">
              <a:buNone/>
            </a:pPr>
            <a:endParaRPr lang="en-US" b="0" dirty="0"/>
          </a:p>
          <a:p>
            <a:pPr marL="0" indent="0" algn="just">
              <a:buNone/>
            </a:pPr>
            <a:r>
              <a:rPr lang="en-US" b="0" dirty="0" smtClean="0"/>
              <a:t>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1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152400" y="666750"/>
            <a:ext cx="8763001" cy="4248150"/>
          </a:xfrm>
        </p:spPr>
        <p:txBody>
          <a:bodyPr>
            <a:no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23</a:t>
            </a:r>
            <a:r>
              <a:rPr lang="en-US" b="0" dirty="0" smtClean="0"/>
              <a:t>: </a:t>
            </a:r>
            <a:r>
              <a:rPr lang="en-US" b="0" dirty="0" err="1" smtClean="0"/>
              <a:t>Định</a:t>
            </a:r>
            <a:r>
              <a:rPr lang="en-US" b="0" dirty="0" smtClean="0"/>
              <a:t> </a:t>
            </a:r>
            <a:r>
              <a:rPr lang="en-US" b="0" dirty="0" err="1"/>
              <a:t>nghĩa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0" dirty="0" err="1" smtClean="0"/>
              <a:t>Check_chan</a:t>
            </a:r>
            <a:r>
              <a:rPr lang="en-US" b="0" dirty="0" smtClean="0"/>
              <a:t>(n) </a:t>
            </a:r>
            <a:r>
              <a:rPr lang="en-US" b="0" dirty="0" err="1" smtClean="0"/>
              <a:t>kiểm</a:t>
            </a:r>
            <a:r>
              <a:rPr lang="en-US" b="0" dirty="0" smtClean="0"/>
              <a:t> </a:t>
            </a:r>
            <a:r>
              <a:rPr lang="en-US" b="0" dirty="0" err="1" smtClean="0"/>
              <a:t>tra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 smtClean="0"/>
              <a:t>có</a:t>
            </a:r>
            <a:r>
              <a:rPr lang="en-US" b="0" dirty="0" smtClean="0"/>
              <a:t> </a:t>
            </a:r>
            <a:r>
              <a:rPr lang="en-US" b="0" dirty="0" err="1" smtClean="0"/>
              <a:t>phải</a:t>
            </a:r>
            <a:r>
              <a:rPr lang="en-US" b="0" dirty="0" smtClean="0"/>
              <a:t> </a:t>
            </a:r>
            <a:r>
              <a:rPr lang="en-US" b="0" dirty="0" err="1" smtClean="0"/>
              <a:t>là</a:t>
            </a:r>
            <a:r>
              <a:rPr lang="en-US" b="0" dirty="0" smtClean="0"/>
              <a:t>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 smtClean="0"/>
              <a:t>chẵn</a:t>
            </a:r>
            <a:r>
              <a:rPr lang="en-US" b="0" dirty="0" smtClean="0"/>
              <a:t> hay </a:t>
            </a:r>
            <a:r>
              <a:rPr lang="en-US" b="0" dirty="0" err="1" smtClean="0"/>
              <a:t>không</a:t>
            </a:r>
            <a:r>
              <a:rPr lang="en-US" b="0" dirty="0" smtClean="0"/>
              <a:t>. </a:t>
            </a:r>
            <a:r>
              <a:rPr lang="en-US" b="0" dirty="0" err="1" smtClean="0"/>
              <a:t>Yêu</a:t>
            </a:r>
            <a:r>
              <a:rPr lang="en-US" b="0" dirty="0" smtClean="0"/>
              <a:t> </a:t>
            </a:r>
            <a:r>
              <a:rPr lang="en-US" b="0" dirty="0" err="1" smtClean="0"/>
              <a:t>cầu</a:t>
            </a:r>
            <a:r>
              <a:rPr lang="en-US" b="0" dirty="0" smtClean="0"/>
              <a:t>:</a:t>
            </a:r>
          </a:p>
          <a:p>
            <a:pPr lvl="1"/>
            <a:r>
              <a:rPr lang="en-US" b="0" dirty="0" err="1" smtClean="0"/>
              <a:t>Hàm</a:t>
            </a:r>
            <a:r>
              <a:rPr lang="en-US" b="0" dirty="0" smtClean="0"/>
              <a:t> </a:t>
            </a:r>
            <a:r>
              <a:rPr lang="en-US" b="0" dirty="0" err="1" smtClean="0"/>
              <a:t>được</a:t>
            </a:r>
            <a:r>
              <a:rPr lang="en-US" b="0" dirty="0" smtClean="0"/>
              <a:t> </a:t>
            </a:r>
            <a:r>
              <a:rPr lang="en-US" b="0" dirty="0" err="1" smtClean="0"/>
              <a:t>luu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</a:t>
            </a:r>
            <a:r>
              <a:rPr lang="en-US" b="0" dirty="0" err="1" smtClean="0"/>
              <a:t>tệp</a:t>
            </a:r>
            <a:r>
              <a:rPr lang="en-US" b="0" dirty="0" smtClean="0"/>
              <a:t> Kiem_tra.py</a:t>
            </a:r>
          </a:p>
          <a:p>
            <a:pPr lvl="1"/>
            <a:r>
              <a:rPr lang="en-US" b="0" dirty="0" err="1" smtClean="0"/>
              <a:t>Tạo</a:t>
            </a:r>
            <a:r>
              <a:rPr lang="en-US" b="0" dirty="0" smtClean="0"/>
              <a:t> </a:t>
            </a:r>
            <a:r>
              <a:rPr lang="en-US" b="0" dirty="0" err="1" smtClean="0"/>
              <a:t>tệp</a:t>
            </a:r>
            <a:r>
              <a:rPr lang="en-US" b="0" dirty="0" smtClean="0"/>
              <a:t> Test.py </a:t>
            </a:r>
            <a:r>
              <a:rPr lang="en-US" b="0" dirty="0" err="1" smtClean="0"/>
              <a:t>để</a:t>
            </a:r>
            <a:r>
              <a:rPr lang="en-US" b="0" dirty="0" smtClean="0"/>
              <a:t> </a:t>
            </a:r>
            <a:r>
              <a:rPr lang="en-US" b="0" dirty="0" err="1" smtClean="0"/>
              <a:t>sử</a:t>
            </a:r>
            <a:r>
              <a:rPr lang="en-US" b="0" dirty="0" smtClean="0"/>
              <a:t> </a:t>
            </a:r>
            <a:r>
              <a:rPr lang="en-US" b="0" dirty="0" err="1" smtClean="0"/>
              <a:t>dụng</a:t>
            </a:r>
            <a:r>
              <a:rPr lang="en-US" b="0" dirty="0" smtClean="0"/>
              <a:t> </a:t>
            </a:r>
            <a:r>
              <a:rPr lang="en-US" b="0" dirty="0" err="1" smtClean="0"/>
              <a:t>hàm</a:t>
            </a:r>
            <a:r>
              <a:rPr lang="en-US" b="0" dirty="0" smtClean="0"/>
              <a:t> </a:t>
            </a:r>
            <a:r>
              <a:rPr lang="en-US" b="0" dirty="0" err="1" smtClean="0"/>
              <a:t>này</a:t>
            </a:r>
            <a:r>
              <a:rPr lang="en-US" b="0" dirty="0" smtClean="0"/>
              <a:t> </a:t>
            </a:r>
            <a:r>
              <a:rPr lang="en-US" b="0" dirty="0" err="1" smtClean="0"/>
              <a:t>nhằm</a:t>
            </a:r>
            <a:r>
              <a:rPr lang="en-US" b="0" dirty="0" smtClean="0"/>
              <a:t> </a:t>
            </a:r>
            <a:r>
              <a:rPr lang="en-US" b="0" dirty="0" err="1" smtClean="0"/>
              <a:t>kiểm</a:t>
            </a:r>
            <a:r>
              <a:rPr lang="en-US" b="0" dirty="0" smtClean="0"/>
              <a:t> </a:t>
            </a:r>
            <a:r>
              <a:rPr lang="en-US" b="0" dirty="0" err="1" smtClean="0"/>
              <a:t>tra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bàn</a:t>
            </a:r>
            <a:r>
              <a:rPr lang="en-US" b="0" dirty="0" smtClean="0"/>
              <a:t> </a:t>
            </a:r>
            <a:r>
              <a:rPr lang="en-US" b="0" dirty="0" err="1" smtClean="0"/>
              <a:t>phím</a:t>
            </a:r>
            <a:r>
              <a:rPr lang="en-US" b="0" dirty="0" smtClean="0"/>
              <a:t> </a:t>
            </a:r>
            <a:r>
              <a:rPr lang="en-US" b="0" dirty="0" err="1" smtClean="0"/>
              <a:t>có</a:t>
            </a:r>
            <a:r>
              <a:rPr lang="en-US" b="0" dirty="0" smtClean="0"/>
              <a:t> </a:t>
            </a:r>
            <a:r>
              <a:rPr lang="en-US" b="0" dirty="0" err="1" smtClean="0"/>
              <a:t>phải</a:t>
            </a:r>
            <a:r>
              <a:rPr lang="en-US" b="0" dirty="0" smtClean="0"/>
              <a:t> </a:t>
            </a:r>
            <a:r>
              <a:rPr lang="en-US" b="0" dirty="0" err="1" smtClean="0"/>
              <a:t>là</a:t>
            </a:r>
            <a:r>
              <a:rPr lang="en-US" b="0" dirty="0" smtClean="0"/>
              <a:t>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 smtClean="0"/>
              <a:t>chẳn</a:t>
            </a:r>
            <a:r>
              <a:rPr lang="en-US" b="0" dirty="0" smtClean="0"/>
              <a:t> hay </a:t>
            </a:r>
            <a:r>
              <a:rPr lang="en-US" b="0" dirty="0" err="1" smtClean="0"/>
              <a:t>không</a:t>
            </a:r>
            <a:r>
              <a:rPr lang="en-US" b="0" dirty="0" smtClean="0"/>
              <a:t>.</a:t>
            </a:r>
          </a:p>
          <a:p>
            <a:pPr marL="0" indent="0" algn="just">
              <a:buNone/>
            </a:pPr>
            <a:endParaRPr lang="en-US" b="0" dirty="0" smtClean="0"/>
          </a:p>
          <a:p>
            <a:pPr marL="0" indent="0" algn="just">
              <a:buNone/>
            </a:pPr>
            <a:r>
              <a:rPr lang="en-US" b="0" dirty="0" err="1" smtClean="0"/>
              <a:t>Bước</a:t>
            </a:r>
            <a:r>
              <a:rPr lang="en-US" b="0" dirty="0" smtClean="0"/>
              <a:t> 1: </a:t>
            </a:r>
            <a:r>
              <a:rPr lang="en-US" b="0" dirty="0" err="1" smtClean="0"/>
              <a:t>Tạo</a:t>
            </a:r>
            <a:r>
              <a:rPr lang="en-US" b="0" dirty="0" smtClean="0"/>
              <a:t> </a:t>
            </a:r>
            <a:r>
              <a:rPr lang="en-US" b="0" dirty="0" err="1" smtClean="0"/>
              <a:t>tệp</a:t>
            </a:r>
            <a:r>
              <a:rPr lang="en-US" b="0" dirty="0" smtClean="0"/>
              <a:t> Kiem_tra.py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Check_chan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if x%2 == 0: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"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là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chẵn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else: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print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là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lẻ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err="1"/>
              <a:t>Bước</a:t>
            </a:r>
            <a:r>
              <a:rPr lang="en-US" b="0" dirty="0"/>
              <a:t> 2: </a:t>
            </a:r>
            <a:r>
              <a:rPr lang="en-US" b="0" dirty="0" err="1"/>
              <a:t>Tạo</a:t>
            </a:r>
            <a:r>
              <a:rPr lang="en-US" b="0" dirty="0"/>
              <a:t> </a:t>
            </a:r>
            <a:r>
              <a:rPr lang="en-US" b="0" dirty="0" err="1"/>
              <a:t>tệp</a:t>
            </a:r>
            <a:r>
              <a:rPr lang="en-US" b="0" dirty="0"/>
              <a:t> Test.py  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Kiem_tra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n = 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vào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một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để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kiểm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tra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"))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Check_chan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 </a:t>
            </a:r>
          </a:p>
          <a:p>
            <a:pPr marL="0" indent="0">
              <a:buNone/>
            </a:pPr>
            <a:endParaRPr lang="en-US" b="0" dirty="0"/>
          </a:p>
          <a:p>
            <a:pPr marL="0" indent="0" algn="just">
              <a:buNone/>
            </a:pPr>
            <a:r>
              <a:rPr lang="en-US" b="0" dirty="0" smtClean="0"/>
              <a:t>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28601" y="590550"/>
            <a:ext cx="8563708" cy="432435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24</a:t>
            </a:r>
            <a:r>
              <a:rPr lang="en-US" b="0" dirty="0" smtClean="0"/>
              <a:t>: </a:t>
            </a:r>
            <a:r>
              <a:rPr lang="vi-VN" b="0" dirty="0"/>
              <a:t>Định nghĩa một hàm có </a:t>
            </a:r>
            <a:r>
              <a:rPr lang="en-US" b="0" dirty="0" err="1" smtClean="0"/>
              <a:t>đầu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vi-VN" b="0" dirty="0" smtClean="0"/>
              <a:t> </a:t>
            </a:r>
            <a:r>
              <a:rPr lang="vi-VN" b="0" dirty="0"/>
              <a:t>là 2 chuỗi và in chuỗi có độ dài lớn hơn trong giao diện điều khiển. Nếu 2 chuỗi có chiều dài như nhau thì in tất cả các chuỗi theo dòng</a:t>
            </a:r>
            <a:r>
              <a:rPr lang="vi-VN" b="0" dirty="0" smtClean="0"/>
              <a:t>.</a:t>
            </a:r>
            <a:r>
              <a:rPr lang="en-US" b="0" dirty="0" smtClean="0"/>
              <a:t> </a:t>
            </a:r>
            <a:r>
              <a:rPr lang="en-US" b="0" dirty="0" err="1" smtClean="0"/>
              <a:t>Yêu</a:t>
            </a:r>
            <a:r>
              <a:rPr lang="en-US" b="0" dirty="0" smtClean="0"/>
              <a:t> </a:t>
            </a:r>
            <a:r>
              <a:rPr lang="en-US" b="0" dirty="0" err="1" smtClean="0"/>
              <a:t>cầu</a:t>
            </a:r>
            <a:r>
              <a:rPr lang="en-US" b="0" dirty="0" smtClean="0"/>
              <a:t>:</a:t>
            </a:r>
          </a:p>
          <a:p>
            <a:pPr lvl="1"/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luu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So_Sanh_Chuoi</a:t>
            </a:r>
            <a:r>
              <a:rPr lang="en-US" dirty="0" smtClean="0"/>
              <a:t>.py</a:t>
            </a:r>
            <a:endParaRPr lang="en-US" dirty="0"/>
          </a:p>
          <a:p>
            <a:pPr lvl="1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Test.py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  <a:endParaRPr lang="en-US" b="0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smtClean="0"/>
              <a:t>1: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So_Sanh_Chuoi.py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(s1,s2):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len1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(s1)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len2 =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(s2)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len1 &gt; len2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chuỗi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dài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hơn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:", s1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len2 &gt; len1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Chuỗi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dài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hơn:",s2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(s1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(s2)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381523" y="2202150"/>
            <a:ext cx="4648200" cy="1463682"/>
          </a:xfrm>
          <a:prstGeom prst="rect">
            <a:avLst/>
          </a:prstGeom>
          <a:solidFill>
            <a:schemeClr val="accent2">
              <a:alpha val="43000"/>
            </a:schemeClr>
          </a:solidFill>
        </p:spPr>
        <p:txBody>
          <a:bodyPr wrap="square" lIns="0" tIns="38963" rIns="0" bIns="38963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2: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Test.py            </a:t>
            </a:r>
          </a:p>
          <a:p>
            <a:endParaRPr lang="en-US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So_Sanh_Chuoi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chuỗi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thứ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nhất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chuỗi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thứ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(st1, st2)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28601" y="590550"/>
            <a:ext cx="8563708" cy="4324350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25</a:t>
            </a:r>
            <a:r>
              <a:rPr lang="en-US" b="0" dirty="0" smtClean="0"/>
              <a:t>: </a:t>
            </a:r>
            <a:r>
              <a:rPr lang="en-US" b="0" dirty="0" err="1" smtClean="0"/>
              <a:t>Tạo</a:t>
            </a:r>
            <a:r>
              <a:rPr lang="en-US" b="0" dirty="0" smtClean="0"/>
              <a:t> </a:t>
            </a:r>
            <a:r>
              <a:rPr lang="en-US" b="0" dirty="0" err="1" smtClean="0"/>
              <a:t>tệp</a:t>
            </a:r>
            <a:r>
              <a:rPr lang="en-US" b="0" dirty="0" smtClean="0"/>
              <a:t> tu_dien.py </a:t>
            </a:r>
            <a:r>
              <a:rPr lang="en-US" b="0" dirty="0" err="1" smtClean="0"/>
              <a:t>để</a:t>
            </a:r>
            <a:r>
              <a:rPr lang="en-US" b="0" dirty="0" smtClean="0"/>
              <a:t> </a:t>
            </a:r>
            <a:r>
              <a:rPr lang="en-US" b="0" dirty="0" err="1" smtClean="0"/>
              <a:t>định</a:t>
            </a:r>
            <a:r>
              <a:rPr lang="en-US" b="0" dirty="0" smtClean="0"/>
              <a:t> </a:t>
            </a:r>
            <a:r>
              <a:rPr lang="en-US" b="0" dirty="0" err="1" smtClean="0"/>
              <a:t>nghĩa</a:t>
            </a:r>
            <a:r>
              <a:rPr lang="en-US" b="0" dirty="0" smtClean="0"/>
              <a:t>:</a:t>
            </a:r>
          </a:p>
          <a:p>
            <a:pPr marL="0" indent="0" algn="just">
              <a:buNone/>
            </a:pPr>
            <a:r>
              <a:rPr lang="en-US" b="0" dirty="0"/>
              <a:t> </a:t>
            </a:r>
            <a:r>
              <a:rPr lang="en-US" b="0" dirty="0" smtClean="0"/>
              <a:t>              - 01</a:t>
            </a:r>
            <a:r>
              <a:rPr lang="vi-VN" b="0" dirty="0" smtClean="0"/>
              <a:t> </a:t>
            </a:r>
            <a:r>
              <a:rPr lang="vi-VN" b="0" dirty="0"/>
              <a:t>hàm </a:t>
            </a:r>
            <a:r>
              <a:rPr lang="en-US" b="0" dirty="0" err="1" smtClean="0"/>
              <a:t>Tao_TD</a:t>
            </a:r>
            <a:r>
              <a:rPr lang="en-US" b="0" dirty="0" smtClean="0"/>
              <a:t>(Max) </a:t>
            </a:r>
            <a:r>
              <a:rPr lang="en-US" b="0" dirty="0" err="1" smtClean="0"/>
              <a:t>để</a:t>
            </a:r>
            <a:r>
              <a:rPr lang="en-US" b="0" dirty="0" smtClean="0"/>
              <a:t> </a:t>
            </a:r>
            <a:r>
              <a:rPr lang="en-US" b="0" dirty="0" err="1" smtClean="0"/>
              <a:t>tạo</a:t>
            </a:r>
            <a:r>
              <a:rPr lang="en-US" b="0" dirty="0" smtClean="0"/>
              <a:t> 1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điển</a:t>
            </a:r>
            <a:r>
              <a:rPr lang="vi-VN" b="0" dirty="0" smtClean="0"/>
              <a:t>, </a:t>
            </a:r>
            <a:r>
              <a:rPr lang="vi-VN" b="0" dirty="0"/>
              <a:t>chứa các key là số từ 1 đến </a:t>
            </a:r>
            <a:r>
              <a:rPr lang="en-US" b="0" dirty="0" smtClean="0"/>
              <a:t>Max (</a:t>
            </a:r>
            <a:r>
              <a:rPr lang="en-US" b="0" dirty="0" err="1" smtClean="0"/>
              <a:t>số</a:t>
            </a:r>
            <a:r>
              <a:rPr lang="en-US" b="0" dirty="0" smtClean="0"/>
              <a:t> Max </a:t>
            </a:r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bàn</a:t>
            </a:r>
            <a:r>
              <a:rPr lang="en-US" b="0" dirty="0" smtClean="0"/>
              <a:t> </a:t>
            </a:r>
            <a:r>
              <a:rPr lang="en-US" b="0" dirty="0" err="1" smtClean="0"/>
              <a:t>phím</a:t>
            </a:r>
            <a:r>
              <a:rPr lang="en-US" b="0" dirty="0" smtClean="0"/>
              <a:t>) </a:t>
            </a:r>
            <a:r>
              <a:rPr lang="vi-VN" b="0" dirty="0" smtClean="0"/>
              <a:t>và </a:t>
            </a:r>
            <a:r>
              <a:rPr lang="vi-VN" b="0" dirty="0"/>
              <a:t>các giá trị </a:t>
            </a:r>
            <a:r>
              <a:rPr lang="en-US" b="0" dirty="0" err="1" smtClean="0"/>
              <a:t>là</a:t>
            </a:r>
            <a:r>
              <a:rPr lang="en-US" b="0" dirty="0" smtClean="0"/>
              <a:t> </a:t>
            </a:r>
            <a:r>
              <a:rPr lang="vi-VN" b="0" dirty="0" smtClean="0"/>
              <a:t>bình </a:t>
            </a:r>
            <a:r>
              <a:rPr lang="vi-VN" b="0" dirty="0"/>
              <a:t>phương của </a:t>
            </a:r>
            <a:r>
              <a:rPr lang="en-US" b="0" dirty="0" smtClean="0"/>
              <a:t>key</a:t>
            </a:r>
            <a:r>
              <a:rPr lang="vi-VN" b="0" dirty="0" smtClean="0"/>
              <a:t>. </a:t>
            </a:r>
            <a:endParaRPr lang="en-US" b="0" dirty="0" smtClean="0"/>
          </a:p>
          <a:p>
            <a:pPr marL="0" indent="0" algn="just">
              <a:buNone/>
            </a:pPr>
            <a:r>
              <a:rPr lang="en-US" b="0" dirty="0"/>
              <a:t> </a:t>
            </a:r>
            <a:r>
              <a:rPr lang="en-US" b="0" dirty="0" smtClean="0"/>
              <a:t>              - 01 </a:t>
            </a:r>
            <a:r>
              <a:rPr lang="vi-VN" b="0" dirty="0" smtClean="0"/>
              <a:t>Hàm </a:t>
            </a:r>
            <a:r>
              <a:rPr lang="en-US" b="0" dirty="0" err="1" smtClean="0"/>
              <a:t>Print_Item</a:t>
            </a:r>
            <a:r>
              <a:rPr lang="en-US" b="0" dirty="0" smtClean="0"/>
              <a:t>(TD) </a:t>
            </a:r>
            <a:r>
              <a:rPr lang="en-US" b="0" dirty="0" err="1" smtClean="0"/>
              <a:t>để</a:t>
            </a:r>
            <a:r>
              <a:rPr lang="en-US" b="0" dirty="0" smtClean="0"/>
              <a:t> </a:t>
            </a:r>
            <a:r>
              <a:rPr lang="vi-VN" b="0" dirty="0" smtClean="0"/>
              <a:t>in </a:t>
            </a:r>
            <a:r>
              <a:rPr lang="vi-VN" b="0" dirty="0"/>
              <a:t>các </a:t>
            </a:r>
            <a:r>
              <a:rPr lang="en-US" b="0" dirty="0" err="1" smtClean="0"/>
              <a:t>phần</a:t>
            </a:r>
            <a:r>
              <a:rPr lang="en-US" b="0" dirty="0" smtClean="0"/>
              <a:t> </a:t>
            </a:r>
            <a:r>
              <a:rPr lang="en-US" b="0" dirty="0" err="1" smtClean="0"/>
              <a:t>tử</a:t>
            </a:r>
            <a:r>
              <a:rPr lang="en-US" b="0" dirty="0" smtClean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điển</a:t>
            </a:r>
            <a:r>
              <a:rPr lang="vi-VN" b="0" dirty="0" smtClean="0"/>
              <a:t>.</a:t>
            </a:r>
            <a:endParaRPr lang="en-US" b="0" dirty="0" smtClean="0"/>
          </a:p>
          <a:p>
            <a:pPr marL="0" indent="0" algn="just">
              <a:buNone/>
            </a:pPr>
            <a:r>
              <a:rPr lang="en-US" b="0" dirty="0"/>
              <a:t> </a:t>
            </a:r>
            <a:r>
              <a:rPr lang="en-US" b="0" dirty="0" smtClean="0"/>
              <a:t>              - 01 </a:t>
            </a:r>
            <a:r>
              <a:rPr lang="en-US" b="0" dirty="0" err="1" smtClean="0"/>
              <a:t>Hàm</a:t>
            </a:r>
            <a:r>
              <a:rPr lang="en-US" b="0" dirty="0" smtClean="0"/>
              <a:t> </a:t>
            </a:r>
            <a:r>
              <a:rPr lang="en-US" b="0" dirty="0" err="1" smtClean="0"/>
              <a:t>Print_Key</a:t>
            </a:r>
            <a:r>
              <a:rPr lang="en-US" b="0" dirty="0" smtClean="0"/>
              <a:t>(TD) </a:t>
            </a:r>
            <a:r>
              <a:rPr lang="en-US" b="0" dirty="0" err="1" smtClean="0"/>
              <a:t>để</a:t>
            </a:r>
            <a:r>
              <a:rPr lang="en-US" b="0" dirty="0" smtClean="0"/>
              <a:t> in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giá</a:t>
            </a:r>
            <a:r>
              <a:rPr lang="en-US" b="0" dirty="0" smtClean="0"/>
              <a:t> </a:t>
            </a:r>
            <a:r>
              <a:rPr lang="en-US" b="0" dirty="0" err="1" smtClean="0"/>
              <a:t>trị</a:t>
            </a:r>
            <a:r>
              <a:rPr lang="en-US" b="0" dirty="0" smtClean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phần</a:t>
            </a:r>
            <a:r>
              <a:rPr lang="en-US" b="0" dirty="0" smtClean="0"/>
              <a:t> </a:t>
            </a:r>
            <a:r>
              <a:rPr lang="en-US" b="0" dirty="0" err="1" smtClean="0"/>
              <a:t>tử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điển</a:t>
            </a:r>
            <a:endParaRPr lang="en-US" b="0" dirty="0" smtClean="0"/>
          </a:p>
          <a:p>
            <a:pPr marL="0" indent="0" algn="just">
              <a:buNone/>
            </a:pPr>
            <a:r>
              <a:rPr lang="en-US" b="0" dirty="0"/>
              <a:t> </a:t>
            </a:r>
            <a:r>
              <a:rPr lang="en-US" b="0" dirty="0" smtClean="0"/>
              <a:t>              - 01 </a:t>
            </a:r>
            <a:r>
              <a:rPr lang="en-US" b="0" dirty="0" err="1" smtClean="0"/>
              <a:t>Hàm</a:t>
            </a:r>
            <a:r>
              <a:rPr lang="en-US" b="0" dirty="0" smtClean="0"/>
              <a:t> </a:t>
            </a:r>
            <a:r>
              <a:rPr lang="en-US" b="0" dirty="0" err="1" smtClean="0"/>
              <a:t>Print_Value</a:t>
            </a:r>
            <a:r>
              <a:rPr lang="en-US" b="0" dirty="0" smtClean="0"/>
              <a:t>(TD) </a:t>
            </a:r>
            <a:r>
              <a:rPr lang="en-US" b="0" dirty="0" err="1" smtClean="0"/>
              <a:t>để</a:t>
            </a:r>
            <a:r>
              <a:rPr lang="en-US" b="0" dirty="0" smtClean="0"/>
              <a:t> in </a:t>
            </a:r>
            <a:r>
              <a:rPr lang="en-US" b="0" dirty="0" err="1" smtClean="0"/>
              <a:t>giá</a:t>
            </a:r>
            <a:r>
              <a:rPr lang="en-US" b="0" dirty="0" smtClean="0"/>
              <a:t> </a:t>
            </a:r>
            <a:r>
              <a:rPr lang="en-US" b="0" dirty="0" err="1" smtClean="0"/>
              <a:t>trị</a:t>
            </a:r>
            <a:r>
              <a:rPr lang="en-US" b="0" dirty="0" smtClean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phần</a:t>
            </a:r>
            <a:r>
              <a:rPr lang="en-US" b="0" dirty="0" smtClean="0"/>
              <a:t> </a:t>
            </a:r>
            <a:r>
              <a:rPr lang="en-US" b="0" dirty="0" err="1" smtClean="0"/>
              <a:t>tử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điển</a:t>
            </a:r>
            <a:r>
              <a:rPr lang="en-US" b="0" dirty="0" smtClean="0"/>
              <a:t> </a:t>
            </a:r>
          </a:p>
          <a:p>
            <a:pPr marL="0" lvl="1" indent="0" algn="just">
              <a:buNone/>
            </a:pPr>
            <a:r>
              <a:rPr lang="en-US" sz="1500" dirty="0"/>
              <a:t>          </a:t>
            </a:r>
            <a:r>
              <a:rPr lang="en-US" sz="1500" dirty="0" smtClean="0"/>
              <a:t>     </a:t>
            </a:r>
            <a:r>
              <a:rPr lang="en-US" sz="1500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Tạo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tệp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 Test_TD.py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để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sử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dụng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các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hàm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accent1">
                    <a:lumMod val="75000"/>
                  </a:schemeClr>
                </a:solidFill>
              </a:rPr>
              <a:t>này</a:t>
            </a:r>
            <a:r>
              <a:rPr lang="en-US" sz="15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algn="just"/>
            <a:endParaRPr lang="en-US" b="0" dirty="0" smtClean="0"/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dirty="0" smtClean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3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70338" y="702524"/>
            <a:ext cx="4079631" cy="3829050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smtClean="0"/>
              <a:t>1</a:t>
            </a:r>
            <a:r>
              <a:rPr lang="en-US" dirty="0" smtClean="0"/>
              <a:t>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tu_dien.py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tao_TD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(Max):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d=</a:t>
            </a:r>
            <a:r>
              <a:rPr lang="en-US" alt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  </a:t>
            </a:r>
            <a:r>
              <a:rPr lang="en-US" alt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range(1,Max+1): </a:t>
            </a:r>
            <a:b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      d[</a:t>
            </a:r>
            <a:r>
              <a:rPr lang="en-US" alt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alt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Print_Item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(TD):    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TD.items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b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      </a:t>
            </a:r>
            <a:r>
              <a:rPr lang="en-US" alt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Print_key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(TD):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alt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TD.keys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b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      </a:t>
            </a:r>
            <a:r>
              <a:rPr lang="en-US" alt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Print_value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(TD):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TD.values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b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        </a:t>
            </a:r>
            <a:r>
              <a:rPr lang="en-US" altLang="en-US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4079631" y="723900"/>
            <a:ext cx="4994031" cy="382905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60000"/>
                <a:satMod val="110000"/>
              </a:schemeClr>
            </a:solidFill>
          </a:ln>
        </p:spPr>
        <p:txBody>
          <a:bodyPr lIns="182880" rIns="182880">
            <a:noAutofit/>
          </a:bodyPr>
          <a:lstStyle/>
          <a:p>
            <a:pPr algn="just"/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tệp</a:t>
            </a:r>
            <a:r>
              <a:rPr lang="en-US" dirty="0" smtClean="0"/>
              <a:t> Test_TD.py</a:t>
            </a:r>
          </a:p>
          <a:p>
            <a:pPr marL="0" indent="0">
              <a:buNone/>
            </a:pPr>
            <a:r>
              <a:rPr lang="en-US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u_dien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</a:t>
            </a:r>
            <a:r>
              <a:rPr lang="en-US" altLang="en-US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chỉ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Max:")</a:t>
            </a:r>
          </a:p>
          <a:p>
            <a:pPr marL="0" indent="0">
              <a:buNone/>
            </a:pP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TD =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tao_TD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(max)</a:t>
            </a:r>
          </a:p>
          <a:p>
            <a:pPr marL="0" indent="0">
              <a:buNone/>
            </a:pPr>
            <a:r>
              <a:rPr lang="en-US" altLang="en-US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phần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tử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điển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là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:")</a:t>
            </a:r>
          </a:p>
          <a:p>
            <a:pPr marL="0" indent="0">
              <a:buNone/>
            </a:pP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Print_Item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(TD) </a:t>
            </a:r>
            <a:endParaRPr lang="en-US" altLang="en-US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Khóa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ph.tử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alt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alt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điển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:")</a:t>
            </a:r>
            <a:endParaRPr lang="en-US" altLang="en-US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Print_key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(TD</a:t>
            </a:r>
            <a:r>
              <a:rPr lang="en-US" alt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en-US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Giá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trị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ph.tử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alt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alt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điển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:")</a:t>
            </a:r>
            <a:endParaRPr lang="en-US" altLang="en-US" b="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b="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Print_value</a:t>
            </a:r>
            <a:r>
              <a:rPr lang="en-US" altLang="en-US" b="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(TD</a:t>
            </a:r>
            <a:r>
              <a:rPr lang="en-US" altLang="en-US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en-US" b="0" dirty="0" smtClean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28600" y="590550"/>
            <a:ext cx="8774723" cy="421005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26: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chữ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. </a:t>
            </a:r>
            <a:r>
              <a:rPr lang="en-US" b="0" dirty="0" err="1"/>
              <a:t>Nếu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a, e, i, o </a:t>
            </a:r>
            <a:r>
              <a:rPr lang="en-US" b="0" dirty="0" err="1"/>
              <a:t>hoặc</a:t>
            </a:r>
            <a:r>
              <a:rPr lang="en-US" b="0" dirty="0"/>
              <a:t> u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thông</a:t>
            </a:r>
            <a:r>
              <a:rPr lang="en-US" b="0" dirty="0"/>
              <a:t> </a:t>
            </a:r>
            <a:r>
              <a:rPr lang="en-US" b="0" dirty="0" err="1"/>
              <a:t>báo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rằng</a:t>
            </a:r>
            <a:r>
              <a:rPr lang="en-US" b="0" dirty="0"/>
              <a:t> </a:t>
            </a:r>
            <a:r>
              <a:rPr lang="en-US" b="0" dirty="0" err="1"/>
              <a:t>chữ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đã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nguyên</a:t>
            </a:r>
            <a:r>
              <a:rPr lang="en-US" b="0" dirty="0"/>
              <a:t> </a:t>
            </a:r>
            <a:r>
              <a:rPr lang="en-US" b="0" dirty="0" err="1" smtClean="0"/>
              <a:t>âm</a:t>
            </a:r>
            <a:r>
              <a:rPr lang="en-US" b="0" dirty="0" smtClean="0"/>
              <a:t> (</a:t>
            </a:r>
            <a:r>
              <a:rPr lang="en-US" b="0" dirty="0" err="1" smtClean="0"/>
              <a:t>xét</a:t>
            </a:r>
            <a:r>
              <a:rPr lang="en-US" b="0" dirty="0" smtClean="0"/>
              <a:t> </a:t>
            </a:r>
            <a:r>
              <a:rPr lang="en-US" b="0" dirty="0" err="1" smtClean="0"/>
              <a:t>ngôn</a:t>
            </a:r>
            <a:r>
              <a:rPr lang="en-US" b="0" dirty="0" smtClean="0"/>
              <a:t> </a:t>
            </a:r>
            <a:r>
              <a:rPr lang="en-US" b="0" dirty="0" err="1" smtClean="0"/>
              <a:t>ngữ</a:t>
            </a:r>
            <a:r>
              <a:rPr lang="en-US" b="0" dirty="0" smtClean="0"/>
              <a:t> </a:t>
            </a:r>
            <a:r>
              <a:rPr lang="en-US" b="0" dirty="0" err="1" smtClean="0"/>
              <a:t>Anh</a:t>
            </a:r>
            <a:r>
              <a:rPr lang="en-US" b="0" dirty="0" smtClean="0"/>
              <a:t>). </a:t>
            </a:r>
            <a:r>
              <a:rPr lang="en-US" b="0" dirty="0" err="1"/>
              <a:t>Nếu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y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 smtClean="0"/>
              <a:t>sẽ</a:t>
            </a:r>
            <a:r>
              <a:rPr lang="en-US" b="0" dirty="0" smtClean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thông</a:t>
            </a:r>
            <a:r>
              <a:rPr lang="en-US" b="0" dirty="0"/>
              <a:t> </a:t>
            </a:r>
            <a:r>
              <a:rPr lang="en-US" b="0" dirty="0" err="1"/>
              <a:t>báo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y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nguyên</a:t>
            </a:r>
            <a:r>
              <a:rPr lang="en-US" b="0" dirty="0"/>
              <a:t> </a:t>
            </a:r>
            <a:r>
              <a:rPr lang="en-US" b="0" dirty="0" err="1"/>
              <a:t>âm</a:t>
            </a:r>
            <a:r>
              <a:rPr lang="en-US" b="0" dirty="0"/>
              <a:t>  </a:t>
            </a:r>
            <a:r>
              <a:rPr lang="en-US" b="0" dirty="0" err="1"/>
              <a:t>hoặc</a:t>
            </a:r>
            <a:r>
              <a:rPr lang="en-US" b="0" dirty="0"/>
              <a:t> </a:t>
            </a:r>
            <a:r>
              <a:rPr lang="en-US" b="0" dirty="0" err="1"/>
              <a:t>phụ</a:t>
            </a:r>
            <a:r>
              <a:rPr lang="en-US" b="0" dirty="0"/>
              <a:t> </a:t>
            </a:r>
            <a:r>
              <a:rPr lang="en-US" b="0" dirty="0" err="1"/>
              <a:t>âm</a:t>
            </a:r>
            <a:r>
              <a:rPr lang="en-US" b="0" dirty="0"/>
              <a:t>. </a:t>
            </a:r>
            <a:r>
              <a:rPr lang="en-US" b="0" dirty="0" err="1"/>
              <a:t>Nếu</a:t>
            </a:r>
            <a:r>
              <a:rPr lang="en-US" b="0" dirty="0"/>
              <a:t> </a:t>
            </a:r>
            <a:r>
              <a:rPr lang="en-US" b="0" dirty="0" err="1" smtClean="0"/>
              <a:t>không</a:t>
            </a:r>
            <a:r>
              <a:rPr lang="en-US" b="0" dirty="0" smtClean="0"/>
              <a:t> </a:t>
            </a:r>
            <a:r>
              <a:rPr lang="en-US" b="0" dirty="0" err="1" smtClean="0"/>
              <a:t>phải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trường</a:t>
            </a:r>
            <a:r>
              <a:rPr lang="en-US" b="0" dirty="0" smtClean="0"/>
              <a:t> </a:t>
            </a:r>
            <a:r>
              <a:rPr lang="en-US" b="0" dirty="0" err="1" smtClean="0"/>
              <a:t>hợp</a:t>
            </a:r>
            <a:r>
              <a:rPr lang="en-US" b="0" dirty="0" smtClean="0"/>
              <a:t> </a:t>
            </a:r>
            <a:r>
              <a:rPr lang="en-US" b="0" dirty="0" err="1" smtClean="0"/>
              <a:t>trên</a:t>
            </a:r>
            <a:r>
              <a:rPr lang="en-US" b="0" dirty="0" smtClean="0"/>
              <a:t>,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thông</a:t>
            </a:r>
            <a:r>
              <a:rPr lang="en-US" b="0" dirty="0"/>
              <a:t> </a:t>
            </a:r>
            <a:r>
              <a:rPr lang="en-US" b="0" dirty="0" err="1"/>
              <a:t>báo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rằng</a:t>
            </a:r>
            <a:r>
              <a:rPr lang="en-US" b="0" dirty="0"/>
              <a:t> </a:t>
            </a:r>
            <a:r>
              <a:rPr lang="en-US" b="0" dirty="0" err="1"/>
              <a:t>chữ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phụ</a:t>
            </a:r>
            <a:r>
              <a:rPr lang="en-US" b="0" dirty="0"/>
              <a:t> </a:t>
            </a:r>
            <a:r>
              <a:rPr lang="en-US" b="0" dirty="0" err="1" smtClean="0"/>
              <a:t>âm</a:t>
            </a:r>
            <a:endParaRPr lang="en-US" b="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27: </a:t>
            </a:r>
            <a:r>
              <a:rPr lang="en-US" b="0" dirty="0" err="1"/>
              <a:t>Viết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xác</a:t>
            </a:r>
            <a:r>
              <a:rPr lang="en-US" b="0" dirty="0"/>
              <a:t>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tên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hình</a:t>
            </a:r>
            <a:r>
              <a:rPr lang="en-US" b="0" dirty="0"/>
              <a:t> </a:t>
            </a:r>
            <a:r>
              <a:rPr lang="en-US" b="0" dirty="0" err="1" smtClean="0"/>
              <a:t>dạng</a:t>
            </a:r>
            <a:r>
              <a:rPr lang="en-US" b="0" dirty="0" smtClean="0"/>
              <a:t> </a:t>
            </a:r>
            <a:r>
              <a:rPr lang="en-US" b="0" dirty="0" err="1" smtClean="0"/>
              <a:t>dựa</a:t>
            </a:r>
            <a:r>
              <a:rPr lang="en-US" b="0" dirty="0" smtClean="0"/>
              <a:t> </a:t>
            </a:r>
            <a:r>
              <a:rPr lang="en-US" b="0" dirty="0" err="1"/>
              <a:t>trên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cạnh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. </a:t>
            </a:r>
            <a:r>
              <a:rPr lang="en-US" b="0" dirty="0" err="1"/>
              <a:t>Ví</a:t>
            </a:r>
            <a:r>
              <a:rPr lang="en-US" b="0" dirty="0"/>
              <a:t> </a:t>
            </a:r>
            <a:r>
              <a:rPr lang="en-US" b="0" dirty="0" err="1"/>
              <a:t>dụ</a:t>
            </a:r>
            <a:r>
              <a:rPr lang="en-US" b="0" dirty="0"/>
              <a:t>,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3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hình</a:t>
            </a:r>
            <a:r>
              <a:rPr lang="en-US" b="0" dirty="0"/>
              <a:t> tam </a:t>
            </a:r>
            <a:r>
              <a:rPr lang="en-US" b="0" dirty="0" err="1"/>
              <a:t>giác</a:t>
            </a:r>
            <a:r>
              <a:rPr lang="en-US" b="0" dirty="0"/>
              <a:t>, 4 </a:t>
            </a:r>
            <a:r>
              <a:rPr lang="en-US" b="0" dirty="0" err="1"/>
              <a:t>hình</a:t>
            </a:r>
            <a:r>
              <a:rPr lang="en-US" b="0" dirty="0"/>
              <a:t> </a:t>
            </a:r>
            <a:r>
              <a:rPr lang="en-US" b="0" dirty="0" err="1"/>
              <a:t>tứ</a:t>
            </a:r>
            <a:r>
              <a:rPr lang="en-US" b="0" dirty="0"/>
              <a:t> </a:t>
            </a:r>
            <a:r>
              <a:rPr lang="en-US" b="0" dirty="0" err="1"/>
              <a:t>giác</a:t>
            </a:r>
            <a:r>
              <a:rPr lang="en-US" b="0" dirty="0"/>
              <a:t> ,... </a:t>
            </a:r>
            <a:r>
              <a:rPr lang="en-US" b="0" dirty="0" err="1"/>
              <a:t>Yêu</a:t>
            </a:r>
            <a:r>
              <a:rPr lang="en-US" b="0" dirty="0"/>
              <a:t> </a:t>
            </a:r>
            <a:r>
              <a:rPr lang="en-US" b="0" dirty="0" err="1"/>
              <a:t>cầu</a:t>
            </a:r>
            <a:r>
              <a:rPr lang="en-US" b="0" dirty="0"/>
              <a:t>: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hỗ</a:t>
            </a:r>
            <a:r>
              <a:rPr lang="en-US" b="0" dirty="0"/>
              <a:t> </a:t>
            </a:r>
            <a:r>
              <a:rPr lang="en-US" b="0" dirty="0" err="1"/>
              <a:t>trợ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hình</a:t>
            </a:r>
            <a:r>
              <a:rPr lang="en-US" b="0" dirty="0"/>
              <a:t> </a:t>
            </a:r>
            <a:r>
              <a:rPr lang="en-US" b="0" dirty="0" err="1"/>
              <a:t>dạng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3 </a:t>
            </a:r>
            <a:r>
              <a:rPr lang="en-US" b="0" dirty="0" err="1"/>
              <a:t>đến</a:t>
            </a:r>
            <a:r>
              <a:rPr lang="en-US" b="0" dirty="0"/>
              <a:t> 10 </a:t>
            </a:r>
            <a:r>
              <a:rPr lang="en-US" b="0" dirty="0" err="1"/>
              <a:t>cạnh</a:t>
            </a:r>
            <a:r>
              <a:rPr lang="en-US" b="0" dirty="0"/>
              <a:t>. </a:t>
            </a:r>
            <a:r>
              <a:rPr lang="en-US" b="0" dirty="0" err="1"/>
              <a:t>Nếu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cạnh</a:t>
            </a:r>
            <a:r>
              <a:rPr lang="en-US" b="0" dirty="0"/>
              <a:t> </a:t>
            </a:r>
            <a:r>
              <a:rPr lang="en-US" b="0" dirty="0" err="1"/>
              <a:t>vượt</a:t>
            </a:r>
            <a:r>
              <a:rPr lang="en-US" b="0" dirty="0"/>
              <a:t> </a:t>
            </a:r>
            <a:r>
              <a:rPr lang="en-US" b="0" dirty="0" err="1"/>
              <a:t>ra</a:t>
            </a:r>
            <a:r>
              <a:rPr lang="en-US" b="0" dirty="0"/>
              <a:t> </a:t>
            </a:r>
            <a:r>
              <a:rPr lang="en-US" b="0" dirty="0" err="1"/>
              <a:t>bên</a:t>
            </a:r>
            <a:r>
              <a:rPr lang="en-US" b="0" dirty="0"/>
              <a:t> </a:t>
            </a:r>
            <a:r>
              <a:rPr lang="en-US" b="0" dirty="0" err="1"/>
              <a:t>ngoài</a:t>
            </a:r>
            <a:r>
              <a:rPr lang="en-US" b="0" dirty="0"/>
              <a:t> </a:t>
            </a:r>
            <a:r>
              <a:rPr lang="en-US" b="0" dirty="0" err="1"/>
              <a:t>phạm</a:t>
            </a:r>
            <a:r>
              <a:rPr lang="en-US" b="0" dirty="0"/>
              <a:t> vi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thông</a:t>
            </a:r>
            <a:r>
              <a:rPr lang="en-US" b="0" dirty="0"/>
              <a:t> </a:t>
            </a:r>
            <a:r>
              <a:rPr lang="en-US" b="0" dirty="0" err="1"/>
              <a:t>báo</a:t>
            </a:r>
            <a:r>
              <a:rPr lang="en-US" b="0" dirty="0"/>
              <a:t> </a:t>
            </a:r>
            <a:r>
              <a:rPr lang="en-US" b="0" dirty="0" err="1"/>
              <a:t>lỗi</a:t>
            </a:r>
            <a:r>
              <a:rPr lang="en-US" b="0" dirty="0"/>
              <a:t> </a:t>
            </a:r>
            <a:r>
              <a:rPr lang="en-US" b="0" dirty="0" err="1"/>
              <a:t>thích</a:t>
            </a:r>
            <a:r>
              <a:rPr lang="en-US" b="0" dirty="0"/>
              <a:t> </a:t>
            </a:r>
            <a:r>
              <a:rPr lang="en-US" b="0" dirty="0" err="1" smtClean="0"/>
              <a:t>hợp</a:t>
            </a:r>
            <a:endParaRPr lang="en-US" b="0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28: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/>
              <a:t>ngày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tháng</a:t>
            </a:r>
            <a:r>
              <a:rPr lang="en-US" b="0" dirty="0"/>
              <a:t> </a:t>
            </a:r>
            <a:r>
              <a:rPr lang="en-US" b="0" dirty="0" err="1"/>
              <a:t>thay</a:t>
            </a:r>
            <a:r>
              <a:rPr lang="en-US" b="0" dirty="0"/>
              <a:t> </a:t>
            </a:r>
            <a:r>
              <a:rPr lang="en-US" b="0" dirty="0" err="1"/>
              <a:t>đổi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28 </a:t>
            </a:r>
            <a:r>
              <a:rPr lang="en-US" b="0" dirty="0" err="1"/>
              <a:t>đến</a:t>
            </a:r>
            <a:r>
              <a:rPr lang="en-US" b="0" dirty="0"/>
              <a:t> 31 </a:t>
            </a:r>
            <a:r>
              <a:rPr lang="en-US" b="0" dirty="0" err="1"/>
              <a:t>ngày</a:t>
            </a:r>
            <a:r>
              <a:rPr lang="en-US" b="0" dirty="0"/>
              <a:t>. </a:t>
            </a:r>
            <a:r>
              <a:rPr lang="en-US" b="0" dirty="0" err="1"/>
              <a:t>Viết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/>
              <a:t>tên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tháng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dưới</a:t>
            </a:r>
            <a:r>
              <a:rPr lang="en-US" b="0" dirty="0"/>
              <a:t> </a:t>
            </a:r>
            <a:r>
              <a:rPr lang="en-US" b="0" dirty="0" err="1"/>
              <a:t>dạng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chuỗi</a:t>
            </a:r>
            <a:r>
              <a:rPr lang="en-US" b="0" dirty="0"/>
              <a:t>.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,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ngày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tháng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(</a:t>
            </a:r>
            <a:r>
              <a:rPr lang="en-US" b="0" dirty="0" err="1"/>
              <a:t>Chú</a:t>
            </a:r>
            <a:r>
              <a:rPr lang="en-US" b="0" dirty="0"/>
              <a:t> ý: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ngày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 28 </a:t>
            </a:r>
            <a:r>
              <a:rPr lang="en-US" b="0" dirty="0" err="1"/>
              <a:t>hoặc</a:t>
            </a:r>
            <a:r>
              <a:rPr lang="en-US" b="0" dirty="0"/>
              <a:t> 29 </a:t>
            </a:r>
            <a:r>
              <a:rPr lang="en-US" b="0" dirty="0" err="1"/>
              <a:t>ngày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biểu</a:t>
            </a:r>
            <a:r>
              <a:rPr lang="en-US" b="0" dirty="0"/>
              <a:t> </a:t>
            </a:r>
            <a:r>
              <a:rPr lang="en-US" b="0" dirty="0" err="1"/>
              <a:t>diễn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tháng</a:t>
            </a:r>
            <a:r>
              <a:rPr lang="en-US" b="0" dirty="0"/>
              <a:t> 2).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4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52400" y="590550"/>
            <a:ext cx="8850923" cy="4210050"/>
          </a:xfrm>
        </p:spPr>
        <p:txBody>
          <a:bodyPr>
            <a:normAutofit/>
          </a:bodyPr>
          <a:lstStyle/>
          <a:p>
            <a:pPr lvl="0" algn="just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29: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hình</a:t>
            </a:r>
            <a:r>
              <a:rPr lang="en-US" b="0" dirty="0"/>
              <a:t> tam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loại</a:t>
            </a:r>
            <a:r>
              <a:rPr lang="en-US" b="0" dirty="0"/>
              <a:t> </a:t>
            </a:r>
            <a:r>
              <a:rPr lang="en-US" b="0" dirty="0" err="1"/>
              <a:t>dựa</a:t>
            </a:r>
            <a:r>
              <a:rPr lang="en-US" b="0" dirty="0"/>
              <a:t> </a:t>
            </a:r>
            <a:r>
              <a:rPr lang="en-US" b="0" dirty="0" err="1"/>
              <a:t>trên</a:t>
            </a:r>
            <a:r>
              <a:rPr lang="en-US" b="0" dirty="0"/>
              <a:t> </a:t>
            </a:r>
            <a:r>
              <a:rPr lang="en-US" b="0" dirty="0" err="1"/>
              <a:t>độ</a:t>
            </a:r>
            <a:r>
              <a:rPr lang="en-US" b="0" dirty="0"/>
              <a:t> </a:t>
            </a:r>
            <a:r>
              <a:rPr lang="en-US" b="0" dirty="0" err="1"/>
              <a:t>dài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cạnh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. </a:t>
            </a:r>
            <a:r>
              <a:rPr lang="en-US" b="0" dirty="0" err="1" smtClean="0"/>
              <a:t>Tất</a:t>
            </a:r>
            <a:r>
              <a:rPr lang="en-US" b="0" dirty="0" smtClean="0"/>
              <a:t> </a:t>
            </a:r>
            <a:r>
              <a:rPr lang="en-US" b="0" dirty="0" err="1" smtClean="0"/>
              <a:t>cả</a:t>
            </a:r>
            <a:r>
              <a:rPr lang="en-US" b="0" dirty="0" smtClean="0"/>
              <a:t> </a:t>
            </a:r>
            <a:r>
              <a:rPr lang="en-US" b="0" dirty="0" err="1"/>
              <a:t>ba</a:t>
            </a:r>
            <a:r>
              <a:rPr lang="en-US" b="0" dirty="0"/>
              <a:t> </a:t>
            </a:r>
            <a:r>
              <a:rPr lang="en-US" b="0" dirty="0" err="1"/>
              <a:t>cạnh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tam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đều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cùng</a:t>
            </a:r>
            <a:r>
              <a:rPr lang="en-US" b="0" dirty="0"/>
              <a:t> </a:t>
            </a:r>
            <a:r>
              <a:rPr lang="en-US" b="0" dirty="0" err="1"/>
              <a:t>độ</a:t>
            </a:r>
            <a:r>
              <a:rPr lang="en-US" b="0" dirty="0"/>
              <a:t> </a:t>
            </a:r>
            <a:r>
              <a:rPr lang="en-US" b="0" dirty="0" err="1"/>
              <a:t>dài</a:t>
            </a:r>
            <a:r>
              <a:rPr lang="en-US" b="0" dirty="0"/>
              <a:t>. </a:t>
            </a:r>
            <a:r>
              <a:rPr lang="en-US" b="0" dirty="0" err="1"/>
              <a:t>Một</a:t>
            </a:r>
            <a:r>
              <a:rPr lang="en-US" b="0" dirty="0"/>
              <a:t> tam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cân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hai</a:t>
            </a:r>
            <a:r>
              <a:rPr lang="en-US" b="0" dirty="0"/>
              <a:t> </a:t>
            </a:r>
            <a:r>
              <a:rPr lang="en-US" b="0" dirty="0" err="1"/>
              <a:t>cạnh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cùng</a:t>
            </a:r>
            <a:r>
              <a:rPr lang="en-US" b="0" dirty="0"/>
              <a:t> </a:t>
            </a:r>
            <a:r>
              <a:rPr lang="en-US" b="0" dirty="0" err="1"/>
              <a:t>độ</a:t>
            </a:r>
            <a:r>
              <a:rPr lang="en-US" b="0" dirty="0"/>
              <a:t> </a:t>
            </a:r>
            <a:r>
              <a:rPr lang="en-US" b="0" dirty="0" err="1"/>
              <a:t>dài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cạnh</a:t>
            </a:r>
            <a:r>
              <a:rPr lang="en-US" b="0" dirty="0"/>
              <a:t> </a:t>
            </a:r>
            <a:r>
              <a:rPr lang="en-US" b="0" dirty="0" err="1"/>
              <a:t>thứ</a:t>
            </a:r>
            <a:r>
              <a:rPr lang="en-US" b="0" dirty="0"/>
              <a:t> </a:t>
            </a:r>
            <a:r>
              <a:rPr lang="en-US" b="0" dirty="0" err="1"/>
              <a:t>ba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độ</a:t>
            </a:r>
            <a:r>
              <a:rPr lang="en-US" b="0" dirty="0"/>
              <a:t> </a:t>
            </a:r>
            <a:r>
              <a:rPr lang="en-US" b="0" dirty="0" err="1"/>
              <a:t>dài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nhau</a:t>
            </a:r>
            <a:r>
              <a:rPr lang="en-US" b="0" dirty="0"/>
              <a:t>,... </a:t>
            </a:r>
            <a:r>
              <a:rPr lang="en-US" b="0" dirty="0" err="1"/>
              <a:t>Viết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/>
              <a:t>độ</a:t>
            </a:r>
            <a:r>
              <a:rPr lang="en-US" b="0" dirty="0"/>
              <a:t> </a:t>
            </a:r>
            <a:r>
              <a:rPr lang="en-US" b="0" dirty="0" err="1"/>
              <a:t>dài</a:t>
            </a:r>
            <a:r>
              <a:rPr lang="en-US" b="0" dirty="0"/>
              <a:t> </a:t>
            </a:r>
            <a:r>
              <a:rPr lang="en-US" b="0" dirty="0" err="1"/>
              <a:t>ba</a:t>
            </a:r>
            <a:r>
              <a:rPr lang="en-US" b="0" dirty="0"/>
              <a:t> </a:t>
            </a:r>
            <a:r>
              <a:rPr lang="en-US" b="0" dirty="0" err="1"/>
              <a:t>cạnh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tam </a:t>
            </a:r>
            <a:r>
              <a:rPr lang="en-US" b="0" dirty="0" err="1"/>
              <a:t>giác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.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thông</a:t>
            </a:r>
            <a:r>
              <a:rPr lang="en-US" b="0" dirty="0"/>
              <a:t> </a:t>
            </a:r>
            <a:r>
              <a:rPr lang="en-US" b="0" dirty="0" err="1"/>
              <a:t>báo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loại</a:t>
            </a:r>
            <a:r>
              <a:rPr lang="en-US" b="0" dirty="0"/>
              <a:t> tam </a:t>
            </a:r>
            <a:r>
              <a:rPr lang="en-US" b="0" dirty="0" err="1"/>
              <a:t>giác</a:t>
            </a:r>
            <a:r>
              <a:rPr lang="en-US" b="0" dirty="0" smtClean="0"/>
              <a:t>.</a:t>
            </a:r>
          </a:p>
          <a:p>
            <a:pPr algn="just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30: </a:t>
            </a:r>
            <a:r>
              <a:rPr lang="en-US" b="0" dirty="0" err="1"/>
              <a:t>Hầu</a:t>
            </a:r>
            <a:r>
              <a:rPr lang="en-US" b="0" dirty="0"/>
              <a:t> </a:t>
            </a:r>
            <a:r>
              <a:rPr lang="en-US" b="0" dirty="0" err="1"/>
              <a:t>hết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365 </a:t>
            </a:r>
            <a:r>
              <a:rPr lang="en-US" b="0" dirty="0" err="1"/>
              <a:t>ngày</a:t>
            </a:r>
            <a:r>
              <a:rPr lang="en-US" b="0" dirty="0"/>
              <a:t>. </a:t>
            </a:r>
            <a:r>
              <a:rPr lang="en-US" b="0" dirty="0" err="1"/>
              <a:t>Tuy</a:t>
            </a:r>
            <a:r>
              <a:rPr lang="en-US" b="0" dirty="0"/>
              <a:t> </a:t>
            </a:r>
            <a:r>
              <a:rPr lang="en-US" b="0" dirty="0" err="1"/>
              <a:t>nhiên</a:t>
            </a:r>
            <a:r>
              <a:rPr lang="en-US" b="0" dirty="0"/>
              <a:t>, </a:t>
            </a:r>
            <a:r>
              <a:rPr lang="en-US" b="0" dirty="0" err="1"/>
              <a:t>thời</a:t>
            </a:r>
            <a:r>
              <a:rPr lang="en-US" b="0" dirty="0"/>
              <a:t> </a:t>
            </a:r>
            <a:r>
              <a:rPr lang="en-US" b="0" dirty="0" err="1"/>
              <a:t>gian</a:t>
            </a:r>
            <a:r>
              <a:rPr lang="en-US" b="0" dirty="0"/>
              <a:t> </a:t>
            </a:r>
            <a:r>
              <a:rPr lang="en-US" b="0" dirty="0" err="1"/>
              <a:t>cần</a:t>
            </a:r>
            <a:r>
              <a:rPr lang="en-US" b="0" dirty="0"/>
              <a:t> </a:t>
            </a: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Trái</a:t>
            </a:r>
            <a:r>
              <a:rPr lang="en-US" b="0" dirty="0"/>
              <a:t> </a:t>
            </a:r>
            <a:r>
              <a:rPr lang="en-US" b="0" dirty="0" err="1"/>
              <a:t>đất</a:t>
            </a:r>
            <a:r>
              <a:rPr lang="en-US" b="0" dirty="0"/>
              <a:t> quay </a:t>
            </a:r>
            <a:r>
              <a:rPr lang="en-US" b="0" dirty="0" err="1"/>
              <a:t>quanh</a:t>
            </a:r>
            <a:r>
              <a:rPr lang="en-US" b="0" dirty="0"/>
              <a:t> </a:t>
            </a:r>
            <a:r>
              <a:rPr lang="en-US" b="0" dirty="0" err="1"/>
              <a:t>Mặt</a:t>
            </a:r>
            <a:r>
              <a:rPr lang="en-US" b="0" dirty="0"/>
              <a:t> </a:t>
            </a:r>
            <a:r>
              <a:rPr lang="en-US" b="0" dirty="0" err="1"/>
              <a:t>trời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sự</a:t>
            </a:r>
            <a:r>
              <a:rPr lang="en-US" b="0" dirty="0"/>
              <a:t> </a:t>
            </a:r>
            <a:r>
              <a:rPr lang="en-US" b="0" dirty="0" err="1"/>
              <a:t>nhiều</a:t>
            </a:r>
            <a:r>
              <a:rPr lang="en-US" b="0" dirty="0"/>
              <a:t> </a:t>
            </a:r>
            <a:r>
              <a:rPr lang="en-US" b="0" dirty="0" err="1"/>
              <a:t>hơn</a:t>
            </a:r>
            <a:r>
              <a:rPr lang="en-US" b="0" dirty="0"/>
              <a:t> </a:t>
            </a:r>
            <a:r>
              <a:rPr lang="en-US" b="0" dirty="0" err="1"/>
              <a:t>thế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chút</a:t>
            </a:r>
            <a:r>
              <a:rPr lang="en-US" b="0" dirty="0"/>
              <a:t>. Do </a:t>
            </a:r>
            <a:r>
              <a:rPr lang="en-US" b="0" dirty="0" err="1"/>
              <a:t>đó</a:t>
            </a:r>
            <a:r>
              <a:rPr lang="en-US" b="0" dirty="0"/>
              <a:t>, </a:t>
            </a:r>
            <a:r>
              <a:rPr lang="en-US" b="0" dirty="0" err="1"/>
              <a:t>thêm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ngày</a:t>
            </a:r>
            <a:r>
              <a:rPr lang="en-US" b="0" dirty="0"/>
              <a:t>, </a:t>
            </a:r>
            <a:r>
              <a:rPr lang="en-US" b="0" dirty="0" err="1"/>
              <a:t>ngày</a:t>
            </a:r>
            <a:r>
              <a:rPr lang="en-US" b="0" dirty="0"/>
              <a:t> 29 </a:t>
            </a:r>
            <a:r>
              <a:rPr lang="en-US" b="0" dirty="0" err="1"/>
              <a:t>tháng</a:t>
            </a:r>
            <a:r>
              <a:rPr lang="en-US" b="0" dirty="0"/>
              <a:t> 2,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đưa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khắc</a:t>
            </a:r>
            <a:r>
              <a:rPr lang="en-US" b="0" dirty="0"/>
              <a:t> </a:t>
            </a:r>
            <a:r>
              <a:rPr lang="en-US" b="0" dirty="0" err="1"/>
              <a:t>phục</a:t>
            </a:r>
            <a:r>
              <a:rPr lang="en-US" b="0" dirty="0"/>
              <a:t> </a:t>
            </a:r>
            <a:r>
              <a:rPr lang="en-US" b="0" dirty="0" err="1"/>
              <a:t>sự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biệt</a:t>
            </a:r>
            <a:r>
              <a:rPr lang="en-US" b="0" dirty="0"/>
              <a:t> </a:t>
            </a:r>
            <a:r>
              <a:rPr lang="en-US" b="0" dirty="0" err="1"/>
              <a:t>này</a:t>
            </a:r>
            <a:r>
              <a:rPr lang="en-US" b="0" dirty="0"/>
              <a:t>.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như</a:t>
            </a:r>
            <a:r>
              <a:rPr lang="en-US" b="0" dirty="0"/>
              <a:t> </a:t>
            </a:r>
            <a:r>
              <a:rPr lang="en-US" b="0" dirty="0" err="1"/>
              <a:t>vậy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gọi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nhuận</a:t>
            </a:r>
            <a:r>
              <a:rPr lang="en-US" b="0" dirty="0"/>
              <a:t>.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quy</a:t>
            </a:r>
            <a:r>
              <a:rPr lang="en-US" b="0" dirty="0"/>
              <a:t> </a:t>
            </a:r>
            <a:r>
              <a:rPr lang="en-US" b="0" dirty="0" err="1"/>
              <a:t>tắc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xác</a:t>
            </a:r>
            <a:r>
              <a:rPr lang="en-US" b="0" dirty="0"/>
              <a:t>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xem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nhuận</a:t>
            </a:r>
            <a:r>
              <a:rPr lang="en-US" b="0" dirty="0"/>
              <a:t> hay </a:t>
            </a:r>
            <a:r>
              <a:rPr lang="en-US" b="0" dirty="0" err="1"/>
              <a:t>không</a:t>
            </a:r>
            <a:r>
              <a:rPr lang="en-US" b="0" dirty="0"/>
              <a:t>:</a:t>
            </a:r>
          </a:p>
          <a:p>
            <a:pPr lvl="2" algn="just"/>
            <a:r>
              <a:rPr lang="en-US" b="0" dirty="0" err="1"/>
              <a:t>Bất</a:t>
            </a:r>
            <a:r>
              <a:rPr lang="en-US" b="0" dirty="0"/>
              <a:t> </a:t>
            </a:r>
            <a:r>
              <a:rPr lang="en-US" b="0" dirty="0" err="1"/>
              <a:t>kỳ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 chia </a:t>
            </a:r>
            <a:r>
              <a:rPr lang="en-US" b="0" dirty="0" err="1"/>
              <a:t>hết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400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nhuận</a:t>
            </a:r>
            <a:r>
              <a:rPr lang="en-US" b="0" dirty="0"/>
              <a:t>.</a:t>
            </a:r>
          </a:p>
          <a:p>
            <a:pPr lvl="2" algn="just"/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còn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, </a:t>
            </a:r>
            <a:r>
              <a:rPr lang="en-US" b="0" dirty="0" err="1"/>
              <a:t>bất</a:t>
            </a:r>
            <a:r>
              <a:rPr lang="en-US" b="0" dirty="0"/>
              <a:t> </a:t>
            </a:r>
            <a:r>
              <a:rPr lang="en-US" b="0" dirty="0" err="1"/>
              <a:t>kỳ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 chia </a:t>
            </a:r>
            <a:r>
              <a:rPr lang="en-US" b="0" dirty="0" err="1"/>
              <a:t>hết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100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nhuận</a:t>
            </a:r>
            <a:r>
              <a:rPr lang="en-US" b="0" dirty="0"/>
              <a:t>.</a:t>
            </a:r>
          </a:p>
          <a:p>
            <a:pPr lvl="2" algn="just"/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còn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, </a:t>
            </a:r>
            <a:r>
              <a:rPr lang="en-US" b="0" dirty="0" err="1"/>
              <a:t>bất</a:t>
            </a:r>
            <a:r>
              <a:rPr lang="en-US" b="0" dirty="0"/>
              <a:t> </a:t>
            </a:r>
            <a:r>
              <a:rPr lang="en-US" b="0" dirty="0" err="1"/>
              <a:t>kỳ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nào</a:t>
            </a:r>
            <a:r>
              <a:rPr lang="en-US" b="0" dirty="0"/>
              <a:t> chia </a:t>
            </a:r>
            <a:r>
              <a:rPr lang="en-US" b="0" dirty="0" err="1"/>
              <a:t>hết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4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nhuận</a:t>
            </a:r>
            <a:r>
              <a:rPr lang="en-US" b="0" dirty="0"/>
              <a:t>.</a:t>
            </a:r>
          </a:p>
          <a:p>
            <a:pPr lvl="2" algn="just"/>
            <a:r>
              <a:rPr lang="en-US" b="0" dirty="0" err="1"/>
              <a:t>Tất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khác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nhuận</a:t>
            </a:r>
            <a:r>
              <a:rPr lang="en-US" b="0" dirty="0"/>
              <a:t>.</a:t>
            </a:r>
          </a:p>
          <a:p>
            <a:pPr marL="272738" lvl="1" indent="0" algn="just">
              <a:buNone/>
            </a:pP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thông</a:t>
            </a:r>
            <a:r>
              <a:rPr lang="en-US" b="0" dirty="0"/>
              <a:t> </a:t>
            </a:r>
            <a:r>
              <a:rPr lang="en-US" b="0" dirty="0" err="1"/>
              <a:t>báo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biết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năm</a:t>
            </a:r>
            <a:r>
              <a:rPr lang="en-US" b="0" dirty="0"/>
              <a:t> </a:t>
            </a:r>
            <a:r>
              <a:rPr lang="en-US" b="0" dirty="0" err="1"/>
              <a:t>nhuận</a:t>
            </a:r>
            <a:r>
              <a:rPr lang="en-US" b="0" dirty="0"/>
              <a:t> hay </a:t>
            </a:r>
            <a:r>
              <a:rPr lang="en-US" b="0" dirty="0" err="1"/>
              <a:t>không</a:t>
            </a:r>
            <a:endParaRPr lang="en-US" b="0" dirty="0"/>
          </a:p>
          <a:p>
            <a:pPr lvl="0" algn="just"/>
            <a:endParaRPr lang="en-US" b="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228600" y="590550"/>
            <a:ext cx="8774723" cy="3981450"/>
          </a:xfrm>
        </p:spPr>
        <p:txBody>
          <a:bodyPr/>
          <a:lstStyle/>
          <a:p>
            <a:pPr algn="just"/>
            <a:r>
              <a:rPr lang="en-US" sz="1600" dirty="0" err="1" smtClean="0"/>
              <a:t>Bài</a:t>
            </a:r>
            <a:r>
              <a:rPr lang="en-US" sz="1600" dirty="0" smtClean="0"/>
              <a:t> 2. </a:t>
            </a:r>
            <a:r>
              <a:rPr lang="vi-VN" sz="1600" b="0" dirty="0"/>
              <a:t>Viết một chương trình </a:t>
            </a:r>
            <a:r>
              <a:rPr lang="en-US" sz="1600" b="0" dirty="0" err="1" smtClean="0"/>
              <a:t>kiểm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tra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một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chuỗi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nhập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vào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từ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bàn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phím</a:t>
            </a:r>
            <a:r>
              <a:rPr lang="en-US" sz="1600" b="0" dirty="0" smtClean="0"/>
              <a:t>: </a:t>
            </a:r>
            <a:r>
              <a:rPr lang="en-US" sz="1600" b="0" dirty="0" err="1" smtClean="0"/>
              <a:t>Chuỗi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hoa</a:t>
            </a:r>
            <a:r>
              <a:rPr lang="en-US" sz="1600" b="0" dirty="0" smtClean="0"/>
              <a:t>; </a:t>
            </a:r>
            <a:r>
              <a:rPr lang="en-US" sz="1600" b="0" dirty="0" err="1" smtClean="0"/>
              <a:t>Chuỗi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thường</a:t>
            </a:r>
            <a:r>
              <a:rPr lang="en-US" sz="1600" b="0" dirty="0" smtClean="0"/>
              <a:t>; </a:t>
            </a:r>
            <a:r>
              <a:rPr lang="en-US" sz="1600" b="0" dirty="0" err="1" smtClean="0"/>
              <a:t>Chuỗi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chứa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ký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tự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hoa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và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ký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tự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thường</a:t>
            </a:r>
            <a:r>
              <a:rPr lang="vi-VN" sz="1600" b="0" dirty="0" smtClean="0"/>
              <a:t>.</a:t>
            </a:r>
            <a:endParaRPr lang="en-US" sz="1600" b="0" dirty="0" smtClean="0"/>
          </a:p>
          <a:p>
            <a:pPr marL="0" indent="0">
              <a:buNone/>
            </a:pPr>
            <a:endParaRPr lang="en-US" sz="1600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vi-VN" sz="16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string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vi-V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b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vi-VN" sz="16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vi-VN" sz="1600" dirty="0" smtClean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isupper</a:t>
            </a:r>
            <a:r>
              <a:rPr lang="vi-VN" sz="16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vi-V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vi-VN" sz="16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an upper string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vi-VN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vi-VN" sz="16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elif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vi-VN" sz="1600" dirty="0" smtClean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islower</a:t>
            </a:r>
            <a:r>
              <a:rPr lang="vi-VN" sz="16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vi-VN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vi-VN" sz="16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an lower string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vi-VN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vi-VN" sz="16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vi-VN" sz="16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6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 </a:t>
            </a:r>
            <a:r>
              <a:rPr lang="vi-VN" sz="1600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/>
              <a:t>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This string contains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upper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lower </a:t>
            </a:r>
            <a:r>
              <a:rPr lang="en-US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characters </a:t>
            </a:r>
            <a:r>
              <a:rPr lang="vi-VN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0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28600" y="590550"/>
            <a:ext cx="8610601" cy="3856914"/>
          </a:xfrm>
        </p:spPr>
        <p:txBody>
          <a:bodyPr>
            <a:norm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31</a:t>
            </a:r>
            <a:r>
              <a:rPr lang="en-US" b="0" dirty="0" smtClean="0"/>
              <a:t>: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những</a:t>
            </a:r>
            <a:r>
              <a:rPr lang="en-US" b="0" dirty="0"/>
              <a:t> </a:t>
            </a:r>
            <a:r>
              <a:rPr lang="en-US" b="0" dirty="0" err="1"/>
              <a:t>ví</a:t>
            </a:r>
            <a:r>
              <a:rPr lang="en-US" b="0" dirty="0"/>
              <a:t> </a:t>
            </a:r>
            <a:r>
              <a:rPr lang="en-US" b="0" dirty="0" err="1"/>
              <a:t>dụ</a:t>
            </a:r>
            <a:r>
              <a:rPr lang="en-US" b="0" dirty="0"/>
              <a:t>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tiên</a:t>
            </a:r>
            <a:r>
              <a:rPr lang="en-US" b="0" dirty="0"/>
              <a:t> </a:t>
            </a:r>
            <a:r>
              <a:rPr lang="en-US" b="0" dirty="0" err="1"/>
              <a:t>về</a:t>
            </a:r>
            <a:r>
              <a:rPr lang="en-US" b="0" dirty="0"/>
              <a:t> </a:t>
            </a:r>
            <a:r>
              <a:rPr lang="en-US" b="0" dirty="0" err="1"/>
              <a:t>mã</a:t>
            </a:r>
            <a:r>
              <a:rPr lang="en-US" b="0" dirty="0"/>
              <a:t> </a:t>
            </a:r>
            <a:r>
              <a:rPr lang="en-US" b="0" dirty="0" err="1"/>
              <a:t>hóa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Julius Caesar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. Ý </a:t>
            </a:r>
            <a:r>
              <a:rPr lang="en-US" b="0" dirty="0" err="1"/>
              <a:t>tưởng</a:t>
            </a:r>
            <a:r>
              <a:rPr lang="en-US" b="0" dirty="0"/>
              <a:t> </a:t>
            </a:r>
            <a:r>
              <a:rPr lang="en-US" b="0" dirty="0" err="1"/>
              <a:t>mật</a:t>
            </a:r>
            <a:r>
              <a:rPr lang="en-US" b="0" dirty="0"/>
              <a:t> </a:t>
            </a:r>
            <a:r>
              <a:rPr lang="en-US" b="0" dirty="0" err="1"/>
              <a:t>mã</a:t>
            </a:r>
            <a:r>
              <a:rPr lang="en-US" b="0" dirty="0"/>
              <a:t> </a:t>
            </a:r>
            <a:r>
              <a:rPr lang="en-US" b="0" dirty="0" err="1"/>
              <a:t>này</a:t>
            </a:r>
            <a:r>
              <a:rPr lang="en-US" b="0" dirty="0"/>
              <a:t> </a:t>
            </a:r>
            <a:r>
              <a:rPr lang="en-US" b="0" dirty="0" err="1"/>
              <a:t>rất</a:t>
            </a:r>
            <a:r>
              <a:rPr lang="en-US" b="0" dirty="0"/>
              <a:t> </a:t>
            </a:r>
            <a:r>
              <a:rPr lang="en-US" b="0" dirty="0" err="1"/>
              <a:t>đơn</a:t>
            </a:r>
            <a:r>
              <a:rPr lang="en-US" b="0" dirty="0"/>
              <a:t> </a:t>
            </a:r>
            <a:r>
              <a:rPr lang="en-US" b="0" dirty="0" err="1"/>
              <a:t>giản</a:t>
            </a:r>
            <a:r>
              <a:rPr lang="en-US" b="0" dirty="0"/>
              <a:t>: </a:t>
            </a:r>
            <a:r>
              <a:rPr lang="en-US" b="0" dirty="0" err="1"/>
              <a:t>Mỗi</a:t>
            </a:r>
            <a:r>
              <a:rPr lang="en-US" b="0" dirty="0"/>
              <a:t> </a:t>
            </a:r>
            <a:r>
              <a:rPr lang="en-US" b="0" dirty="0" err="1"/>
              <a:t>chữ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tin </a:t>
            </a:r>
            <a:r>
              <a:rPr lang="en-US" b="0" dirty="0" err="1"/>
              <a:t>nhắn</a:t>
            </a:r>
            <a:r>
              <a:rPr lang="en-US" b="0" dirty="0"/>
              <a:t> </a:t>
            </a:r>
            <a:r>
              <a:rPr lang="en-US" b="0" dirty="0" err="1"/>
              <a:t>gốc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dịch</a:t>
            </a:r>
            <a:r>
              <a:rPr lang="en-US" b="0" dirty="0"/>
              <a:t> </a:t>
            </a:r>
            <a:r>
              <a:rPr lang="en-US" b="0" dirty="0" err="1"/>
              <a:t>chuyển</a:t>
            </a:r>
            <a:r>
              <a:rPr lang="en-US" b="0" dirty="0"/>
              <a:t> 3 </a:t>
            </a:r>
            <a:r>
              <a:rPr lang="en-US" b="0" dirty="0" err="1"/>
              <a:t>vị</a:t>
            </a:r>
            <a:r>
              <a:rPr lang="en-US" b="0" dirty="0"/>
              <a:t> </a:t>
            </a:r>
            <a:r>
              <a:rPr lang="en-US" b="0" dirty="0" err="1"/>
              <a:t>trí</a:t>
            </a:r>
            <a:r>
              <a:rPr lang="en-US" b="0" dirty="0"/>
              <a:t>, </a:t>
            </a:r>
            <a:r>
              <a:rPr lang="en-US" b="0" dirty="0" err="1"/>
              <a:t>tức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A </a:t>
            </a:r>
            <a:r>
              <a:rPr lang="en-US" b="0" dirty="0" err="1"/>
              <a:t>chuyển</a:t>
            </a:r>
            <a:r>
              <a:rPr lang="en-US" b="0" dirty="0"/>
              <a:t> </a:t>
            </a:r>
            <a:r>
              <a:rPr lang="en-US" b="0" dirty="0" err="1"/>
              <a:t>thành</a:t>
            </a:r>
            <a:r>
              <a:rPr lang="en-US" b="0" dirty="0"/>
              <a:t> D, B </a:t>
            </a:r>
            <a:r>
              <a:rPr lang="en-US" b="0" dirty="0" err="1"/>
              <a:t>chuyển</a:t>
            </a:r>
            <a:r>
              <a:rPr lang="en-US" b="0" dirty="0"/>
              <a:t> </a:t>
            </a:r>
            <a:r>
              <a:rPr lang="en-US" b="0" dirty="0" err="1"/>
              <a:t>thành</a:t>
            </a:r>
            <a:r>
              <a:rPr lang="en-US" b="0" dirty="0"/>
              <a:t> E, C </a:t>
            </a:r>
            <a:r>
              <a:rPr lang="en-US" b="0" dirty="0" err="1"/>
              <a:t>chuyển</a:t>
            </a:r>
            <a:r>
              <a:rPr lang="en-US" b="0" dirty="0"/>
              <a:t> </a:t>
            </a:r>
            <a:r>
              <a:rPr lang="en-US" b="0" dirty="0" err="1"/>
              <a:t>thành</a:t>
            </a:r>
            <a:r>
              <a:rPr lang="en-US" b="0" dirty="0"/>
              <a:t> F, D </a:t>
            </a:r>
            <a:r>
              <a:rPr lang="en-US" b="0" dirty="0" err="1"/>
              <a:t>chuyển</a:t>
            </a:r>
            <a:r>
              <a:rPr lang="en-US" b="0" dirty="0"/>
              <a:t> </a:t>
            </a:r>
            <a:r>
              <a:rPr lang="en-US" b="0" dirty="0" err="1"/>
              <a:t>thành</a:t>
            </a:r>
            <a:r>
              <a:rPr lang="en-US" b="0" dirty="0"/>
              <a:t> G, v.v. </a:t>
            </a:r>
            <a:r>
              <a:rPr lang="en-US" b="0" dirty="0" err="1"/>
              <a:t>Tương</a:t>
            </a:r>
            <a:r>
              <a:rPr lang="en-US" b="0" dirty="0"/>
              <a:t> </a:t>
            </a:r>
            <a:r>
              <a:rPr lang="en-US" b="0" dirty="0" err="1"/>
              <a:t>tự</a:t>
            </a:r>
            <a:r>
              <a:rPr lang="en-US" b="0" dirty="0"/>
              <a:t>, 03 </a:t>
            </a:r>
            <a:r>
              <a:rPr lang="en-US" b="0" dirty="0" err="1"/>
              <a:t>chữ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cuối</a:t>
            </a:r>
            <a:r>
              <a:rPr lang="en-US" b="0" dirty="0"/>
              <a:t> </a:t>
            </a:r>
            <a:r>
              <a:rPr lang="en-US" b="0" dirty="0" err="1"/>
              <a:t>cùng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bảng</a:t>
            </a:r>
            <a:r>
              <a:rPr lang="en-US" b="0" dirty="0"/>
              <a:t> </a:t>
            </a:r>
            <a:r>
              <a:rPr lang="en-US" b="0" dirty="0" err="1"/>
              <a:t>chữ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thay</a:t>
            </a:r>
            <a:r>
              <a:rPr lang="en-US" b="0" dirty="0"/>
              <a:t> </a:t>
            </a:r>
            <a:r>
              <a:rPr lang="en-US" b="0" dirty="0" err="1"/>
              <a:t>thế</a:t>
            </a:r>
            <a:r>
              <a:rPr lang="en-US" b="0" dirty="0"/>
              <a:t>: X </a:t>
            </a:r>
            <a:r>
              <a:rPr lang="en-US" b="0" dirty="0" err="1"/>
              <a:t>chuyển</a:t>
            </a:r>
            <a:r>
              <a:rPr lang="en-US" b="0" dirty="0"/>
              <a:t> </a:t>
            </a:r>
            <a:r>
              <a:rPr lang="en-US" b="0" dirty="0" err="1"/>
              <a:t>thành</a:t>
            </a:r>
            <a:r>
              <a:rPr lang="en-US" b="0" dirty="0"/>
              <a:t> A, Y </a:t>
            </a:r>
            <a:r>
              <a:rPr lang="en-US" b="0" dirty="0" err="1"/>
              <a:t>chuyển</a:t>
            </a:r>
            <a:r>
              <a:rPr lang="en-US" b="0" dirty="0"/>
              <a:t> </a:t>
            </a:r>
            <a:r>
              <a:rPr lang="en-US" b="0" dirty="0" err="1"/>
              <a:t>thành</a:t>
            </a:r>
            <a:r>
              <a:rPr lang="en-US" b="0" dirty="0"/>
              <a:t> B </a:t>
            </a:r>
            <a:r>
              <a:rPr lang="en-US" b="0" dirty="0" err="1"/>
              <a:t>và</a:t>
            </a:r>
            <a:r>
              <a:rPr lang="en-US" b="0" dirty="0"/>
              <a:t> Z </a:t>
            </a:r>
            <a:r>
              <a:rPr lang="en-US" b="0" dirty="0" err="1"/>
              <a:t>chuyển</a:t>
            </a:r>
            <a:r>
              <a:rPr lang="en-US" b="0" dirty="0"/>
              <a:t> </a:t>
            </a:r>
            <a:r>
              <a:rPr lang="en-US" b="0" dirty="0" err="1"/>
              <a:t>thành</a:t>
            </a:r>
            <a:r>
              <a:rPr lang="en-US" b="0" dirty="0"/>
              <a:t> C.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ký</a:t>
            </a:r>
            <a:r>
              <a:rPr lang="en-US" b="0" dirty="0"/>
              <a:t> </a:t>
            </a:r>
            <a:r>
              <a:rPr lang="en-US" b="0" dirty="0" err="1"/>
              <a:t>tự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chữ</a:t>
            </a:r>
            <a:r>
              <a:rPr lang="en-US" b="0" dirty="0"/>
              <a:t> </a:t>
            </a:r>
            <a:r>
              <a:rPr lang="en-US" b="0" dirty="0" err="1"/>
              <a:t>cái</a:t>
            </a:r>
            <a:r>
              <a:rPr lang="en-US" b="0" dirty="0"/>
              <a:t>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giữ</a:t>
            </a:r>
            <a:r>
              <a:rPr lang="en-US" b="0" dirty="0"/>
              <a:t> </a:t>
            </a:r>
            <a:r>
              <a:rPr lang="en-US" b="0" dirty="0" err="1" smtClean="0"/>
              <a:t>nguyên</a:t>
            </a:r>
            <a:r>
              <a:rPr lang="en-US" b="0" dirty="0" smtClean="0"/>
              <a:t>.</a:t>
            </a:r>
          </a:p>
          <a:p>
            <a:pPr marL="173038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thực</a:t>
            </a:r>
            <a:r>
              <a:rPr lang="en-US" b="0" dirty="0"/>
              <a:t> </a:t>
            </a:r>
            <a:r>
              <a:rPr lang="en-US" b="0" dirty="0" err="1"/>
              <a:t>hiện</a:t>
            </a:r>
            <a:r>
              <a:rPr lang="en-US" b="0" dirty="0"/>
              <a:t> </a:t>
            </a:r>
            <a:r>
              <a:rPr lang="en-US" b="0" dirty="0" err="1"/>
              <a:t>mật</a:t>
            </a:r>
            <a:r>
              <a:rPr lang="en-US" b="0" dirty="0"/>
              <a:t> </a:t>
            </a:r>
            <a:r>
              <a:rPr lang="en-US" b="0" dirty="0" err="1"/>
              <a:t>mã</a:t>
            </a:r>
            <a:r>
              <a:rPr lang="en-US" b="0" dirty="0"/>
              <a:t> Caesar,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phép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 smtClean="0"/>
              <a:t>nhập</a:t>
            </a:r>
            <a:r>
              <a:rPr lang="en-US" b="0" dirty="0" smtClean="0"/>
              <a:t> </a:t>
            </a:r>
            <a:r>
              <a:rPr lang="en-US" b="0" dirty="0" err="1" smtClean="0"/>
              <a:t>vào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tin </a:t>
            </a:r>
            <a:r>
              <a:rPr lang="en-US" b="0" dirty="0" err="1"/>
              <a:t>nhắn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tin </a:t>
            </a:r>
            <a:r>
              <a:rPr lang="en-US" b="0" dirty="0" err="1"/>
              <a:t>nhắn</a:t>
            </a:r>
            <a:r>
              <a:rPr lang="en-US" b="0" dirty="0"/>
              <a:t> </a:t>
            </a:r>
            <a:r>
              <a:rPr lang="en-US" b="0" dirty="0" err="1"/>
              <a:t>đã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mã</a:t>
            </a:r>
            <a:r>
              <a:rPr lang="en-US" b="0" dirty="0"/>
              <a:t> </a:t>
            </a:r>
            <a:r>
              <a:rPr lang="en-US" b="0" dirty="0" err="1"/>
              <a:t>hóa</a:t>
            </a:r>
            <a:r>
              <a:rPr lang="en-US" b="0" dirty="0"/>
              <a:t>. </a:t>
            </a:r>
            <a:r>
              <a:rPr lang="en-US" b="0" dirty="0" err="1"/>
              <a:t>Đảm</a:t>
            </a:r>
            <a:r>
              <a:rPr lang="en-US" b="0" dirty="0"/>
              <a:t> </a:t>
            </a:r>
            <a:r>
              <a:rPr lang="en-US" b="0" dirty="0" err="1"/>
              <a:t>bảo</a:t>
            </a:r>
            <a:r>
              <a:rPr lang="en-US" b="0" dirty="0"/>
              <a:t> </a:t>
            </a:r>
            <a:r>
              <a:rPr lang="en-US" b="0" dirty="0" err="1"/>
              <a:t>rằng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mã</a:t>
            </a:r>
            <a:r>
              <a:rPr lang="en-US" b="0" dirty="0"/>
              <a:t> </a:t>
            </a:r>
            <a:r>
              <a:rPr lang="en-US" b="0" dirty="0" err="1"/>
              <a:t>hóa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</a:t>
            </a:r>
            <a:r>
              <a:rPr lang="en-US" b="0" dirty="0" err="1"/>
              <a:t>chữ</a:t>
            </a:r>
            <a:r>
              <a:rPr lang="en-US" b="0" dirty="0"/>
              <a:t> </a:t>
            </a:r>
            <a:r>
              <a:rPr lang="en-US" b="0" dirty="0" err="1"/>
              <a:t>hoa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chữ</a:t>
            </a:r>
            <a:r>
              <a:rPr lang="en-US" b="0" dirty="0"/>
              <a:t> </a:t>
            </a:r>
            <a:r>
              <a:rPr lang="en-US" b="0" dirty="0" err="1"/>
              <a:t>thường</a:t>
            </a:r>
            <a:r>
              <a:rPr lang="en-US" b="0" dirty="0"/>
              <a:t>. </a:t>
            </a:r>
            <a:endParaRPr lang="en-US" b="0" dirty="0" smtClean="0"/>
          </a:p>
          <a:p>
            <a:pPr marL="230188" lv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b="0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32: </a:t>
            </a:r>
            <a:r>
              <a:rPr lang="en-US" b="0" dirty="0" err="1"/>
              <a:t>Mở</a:t>
            </a:r>
            <a:r>
              <a:rPr lang="en-US" b="0" dirty="0"/>
              <a:t> </a:t>
            </a:r>
            <a:r>
              <a:rPr lang="en-US" b="0" dirty="0" err="1"/>
              <a:t>rộng</a:t>
            </a:r>
            <a:r>
              <a:rPr lang="en-US" b="0" dirty="0"/>
              <a:t> </a:t>
            </a:r>
            <a:r>
              <a:rPr lang="en-US" b="0" dirty="0" err="1"/>
              <a:t>viết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mã</a:t>
            </a:r>
            <a:r>
              <a:rPr lang="en-US" b="0" dirty="0"/>
              <a:t> </a:t>
            </a:r>
            <a:r>
              <a:rPr lang="en-US" b="0" dirty="0" err="1"/>
              <a:t>hóa</a:t>
            </a:r>
            <a:r>
              <a:rPr lang="en-US" b="0" dirty="0"/>
              <a:t> </a:t>
            </a:r>
            <a:r>
              <a:rPr lang="en-US" b="0" dirty="0" err="1"/>
              <a:t>mã</a:t>
            </a:r>
            <a:r>
              <a:rPr lang="en-US" b="0" dirty="0"/>
              <a:t> Caesar,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phép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cung</a:t>
            </a:r>
            <a:r>
              <a:rPr lang="en-US" b="0" dirty="0"/>
              <a:t> </a:t>
            </a:r>
            <a:r>
              <a:rPr lang="en-US" b="0" dirty="0" err="1"/>
              <a:t>cấp</a:t>
            </a:r>
            <a:r>
              <a:rPr lang="en-US" b="0" dirty="0"/>
              <a:t> tin </a:t>
            </a:r>
            <a:r>
              <a:rPr lang="en-US" b="0" dirty="0" err="1"/>
              <a:t>nhắn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tin </a:t>
            </a:r>
            <a:r>
              <a:rPr lang="en-US" b="0" dirty="0" err="1"/>
              <a:t>nhắn</a:t>
            </a:r>
            <a:r>
              <a:rPr lang="en-US" b="0" dirty="0"/>
              <a:t> </a:t>
            </a:r>
            <a:r>
              <a:rPr lang="en-US" b="0" dirty="0" err="1"/>
              <a:t>đã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mã</a:t>
            </a:r>
            <a:r>
              <a:rPr lang="en-US" b="0" dirty="0"/>
              <a:t> </a:t>
            </a:r>
            <a:r>
              <a:rPr lang="en-US" b="0" dirty="0" err="1"/>
              <a:t>hóa</a:t>
            </a:r>
            <a:r>
              <a:rPr lang="en-US" b="0" dirty="0"/>
              <a:t>.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cũng</a:t>
            </a:r>
            <a:r>
              <a:rPr lang="en-US" b="0" dirty="0"/>
              <a:t> </a:t>
            </a:r>
            <a:r>
              <a:rPr lang="en-US" b="0" dirty="0" err="1"/>
              <a:t>hỗ</a:t>
            </a:r>
            <a:r>
              <a:rPr lang="en-US" b="0" dirty="0"/>
              <a:t> </a:t>
            </a:r>
            <a:r>
              <a:rPr lang="en-US" b="0" dirty="0" err="1"/>
              <a:t>trợ</a:t>
            </a:r>
            <a:r>
              <a:rPr lang="en-US" b="0" dirty="0"/>
              <a:t> </a:t>
            </a:r>
            <a:r>
              <a:rPr lang="en-US" b="0" dirty="0" err="1"/>
              <a:t>giải</a:t>
            </a:r>
            <a:r>
              <a:rPr lang="en-US" b="0" dirty="0"/>
              <a:t> </a:t>
            </a:r>
            <a:r>
              <a:rPr lang="en-US" b="0" dirty="0" err="1"/>
              <a:t>mã</a:t>
            </a:r>
            <a:r>
              <a:rPr lang="en-US" b="0" dirty="0"/>
              <a:t> (</a:t>
            </a:r>
            <a:r>
              <a:rPr lang="en-US" b="0" dirty="0" err="1"/>
              <a:t>chuyển</a:t>
            </a:r>
            <a:r>
              <a:rPr lang="en-US" b="0" dirty="0"/>
              <a:t> </a:t>
            </a:r>
            <a:r>
              <a:rPr lang="en-US" b="0" dirty="0" err="1"/>
              <a:t>ngược</a:t>
            </a:r>
            <a:r>
              <a:rPr lang="en-US" b="0" dirty="0"/>
              <a:t> </a:t>
            </a:r>
            <a:r>
              <a:rPr lang="en-US" b="0" dirty="0" err="1"/>
              <a:t>lại</a:t>
            </a:r>
            <a:r>
              <a:rPr lang="en-US" b="0" dirty="0"/>
              <a:t>)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thể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</a:t>
            </a:r>
            <a:r>
              <a:rPr lang="en-US" b="0" dirty="0" err="1"/>
              <a:t>hai</a:t>
            </a:r>
            <a:r>
              <a:rPr lang="en-US" b="0" dirty="0"/>
              <a:t> </a:t>
            </a:r>
            <a:r>
              <a:rPr lang="en-US" b="0" dirty="0" err="1"/>
              <a:t>chức</a:t>
            </a:r>
            <a:r>
              <a:rPr lang="en-US" b="0" dirty="0"/>
              <a:t> </a:t>
            </a:r>
            <a:r>
              <a:rPr lang="en-US" b="0" dirty="0" err="1"/>
              <a:t>năng</a:t>
            </a:r>
            <a:r>
              <a:rPr lang="en-US" b="0" dirty="0"/>
              <a:t>: </a:t>
            </a:r>
            <a:r>
              <a:rPr lang="en-US" b="0" dirty="0" err="1"/>
              <a:t>mã</a:t>
            </a:r>
            <a:r>
              <a:rPr lang="en-US" b="0" dirty="0"/>
              <a:t> </a:t>
            </a:r>
            <a:r>
              <a:rPr lang="en-US" b="0" dirty="0" err="1"/>
              <a:t>hóa</a:t>
            </a:r>
            <a:r>
              <a:rPr lang="en-US" b="0" dirty="0"/>
              <a:t> tin </a:t>
            </a:r>
            <a:r>
              <a:rPr lang="en-US" b="0" dirty="0" err="1"/>
              <a:t>nhắn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giải</a:t>
            </a:r>
            <a:r>
              <a:rPr lang="en-US" b="0" dirty="0"/>
              <a:t> </a:t>
            </a:r>
            <a:r>
              <a:rPr lang="en-US" b="0" dirty="0" err="1"/>
              <a:t>mã</a:t>
            </a:r>
            <a:r>
              <a:rPr lang="en-US" b="0" dirty="0"/>
              <a:t> tin </a:t>
            </a:r>
            <a:r>
              <a:rPr lang="en-US" b="0" dirty="0" err="1"/>
              <a:t>nhắn</a:t>
            </a:r>
            <a:r>
              <a:rPr lang="en-US" b="0" dirty="0"/>
              <a:t>.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ký</a:t>
            </a:r>
            <a:r>
              <a:rPr lang="en-US" b="0" dirty="0"/>
              <a:t> </a:t>
            </a:r>
            <a:r>
              <a:rPr lang="en-US" b="0" dirty="0" err="1"/>
              <a:t>tự</a:t>
            </a:r>
            <a:r>
              <a:rPr lang="en-US" b="0" dirty="0"/>
              <a:t> </a:t>
            </a:r>
            <a:r>
              <a:rPr lang="en-US" b="0" dirty="0" err="1"/>
              <a:t>dịch</a:t>
            </a:r>
            <a:r>
              <a:rPr lang="en-US" b="0" dirty="0"/>
              <a:t> </a:t>
            </a:r>
            <a:r>
              <a:rPr lang="en-US" b="0" dirty="0" err="1"/>
              <a:t>chuyển</a:t>
            </a:r>
            <a:r>
              <a:rPr lang="en-US" b="0" dirty="0"/>
              <a:t> do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.</a:t>
            </a:r>
          </a:p>
          <a:p>
            <a:pPr marL="230188" lv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9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52400" y="590550"/>
            <a:ext cx="8686801" cy="4191000"/>
          </a:xfrm>
        </p:spPr>
        <p:txBody>
          <a:bodyPr>
            <a:norm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33</a:t>
            </a:r>
            <a:r>
              <a:rPr lang="en-US" b="0" dirty="0" smtClean="0"/>
              <a:t>: </a:t>
            </a:r>
            <a:r>
              <a:rPr lang="en-US" b="0" dirty="0" err="1"/>
              <a:t>Kiểm</a:t>
            </a:r>
            <a:r>
              <a:rPr lang="en-US" b="0" dirty="0"/>
              <a:t> </a:t>
            </a:r>
            <a:r>
              <a:rPr lang="en-US" b="0" dirty="0" err="1"/>
              <a:t>tra</a:t>
            </a:r>
            <a:r>
              <a:rPr lang="en-US" b="0" dirty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chuỗi</a:t>
            </a:r>
            <a:r>
              <a:rPr lang="en-US" b="0" dirty="0" smtClean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Palindrom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? </a:t>
            </a:r>
            <a:endParaRPr lang="en-US" b="0" dirty="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0" dirty="0" err="1" smtClean="0"/>
              <a:t>Gợi</a:t>
            </a:r>
            <a:r>
              <a:rPr lang="en-US" b="0" dirty="0" smtClean="0"/>
              <a:t> ý: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/>
              <a:t>chuỗi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palindrom</a:t>
            </a:r>
            <a:r>
              <a:rPr lang="en-US" b="0" dirty="0"/>
              <a:t> </a:t>
            </a:r>
            <a:r>
              <a:rPr lang="en-US" b="0" dirty="0" err="1"/>
              <a:t>nếu</a:t>
            </a:r>
            <a:r>
              <a:rPr lang="en-US" b="0" dirty="0"/>
              <a:t>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 smtClean="0"/>
              <a:t>chứa</a:t>
            </a:r>
            <a:r>
              <a:rPr lang="en-US" b="0" dirty="0" smtClean="0"/>
              <a:t> 2 </a:t>
            </a:r>
            <a:r>
              <a:rPr lang="en-US" b="0" dirty="0" err="1" smtClean="0"/>
              <a:t>chuỗi</a:t>
            </a:r>
            <a:r>
              <a:rPr lang="en-US" b="0" dirty="0" smtClean="0"/>
              <a:t> con </a:t>
            </a:r>
            <a:r>
              <a:rPr lang="en-US" b="0" dirty="0" err="1" smtClean="0"/>
              <a:t>đối</a:t>
            </a:r>
            <a:r>
              <a:rPr lang="en-US" b="0" dirty="0" smtClean="0"/>
              <a:t> </a:t>
            </a:r>
            <a:r>
              <a:rPr lang="en-US" b="0" dirty="0" err="1" smtClean="0"/>
              <a:t>xứng</a:t>
            </a:r>
            <a:r>
              <a:rPr lang="en-US" b="0" dirty="0" smtClean="0"/>
              <a:t> </a:t>
            </a:r>
            <a:r>
              <a:rPr lang="en-US" b="0" dirty="0" err="1" smtClean="0"/>
              <a:t>giống</a:t>
            </a:r>
            <a:r>
              <a:rPr lang="en-US" b="0" dirty="0" smtClean="0"/>
              <a:t> </a:t>
            </a:r>
            <a:r>
              <a:rPr lang="en-US" b="0" dirty="0" err="1" smtClean="0"/>
              <a:t>nhau</a:t>
            </a:r>
            <a:r>
              <a:rPr lang="en-US" b="0" dirty="0" smtClean="0"/>
              <a:t>. </a:t>
            </a:r>
            <a:r>
              <a:rPr lang="en-US" b="0" dirty="0" err="1"/>
              <a:t>Ví</a:t>
            </a:r>
            <a:r>
              <a:rPr lang="en-US" b="0" dirty="0"/>
              <a:t> </a:t>
            </a:r>
            <a:r>
              <a:rPr lang="en-US" b="0" dirty="0" err="1"/>
              <a:t>dụ</a:t>
            </a:r>
            <a:r>
              <a:rPr lang="en-US" b="0" dirty="0"/>
              <a:t>: “</a:t>
            </a:r>
            <a:r>
              <a:rPr lang="en-US" b="0" dirty="0" err="1"/>
              <a:t>anna</a:t>
            </a:r>
            <a:r>
              <a:rPr lang="en-US" b="0" dirty="0"/>
              <a:t>”, “civic”, “level” </a:t>
            </a:r>
            <a:r>
              <a:rPr lang="en-US" b="0" dirty="0" err="1"/>
              <a:t>và</a:t>
            </a:r>
            <a:r>
              <a:rPr lang="en-US" b="0" dirty="0"/>
              <a:t> “</a:t>
            </a:r>
            <a:r>
              <a:rPr lang="en-US" b="0" dirty="0" err="1"/>
              <a:t>hannah</a:t>
            </a:r>
            <a:r>
              <a:rPr lang="en-US" b="0" dirty="0" smtClean="0"/>
              <a:t>”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chuỗi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vòng</a:t>
            </a:r>
            <a:r>
              <a:rPr lang="en-US" b="0" dirty="0"/>
              <a:t> </a:t>
            </a:r>
            <a:r>
              <a:rPr lang="en-US" b="0" dirty="0" err="1"/>
              <a:t>lặp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xác</a:t>
            </a:r>
            <a:r>
              <a:rPr lang="en-US" b="0" dirty="0"/>
              <a:t> </a:t>
            </a:r>
            <a:r>
              <a:rPr lang="en-US" b="0" dirty="0" err="1"/>
              <a:t>định</a:t>
            </a:r>
            <a:r>
              <a:rPr lang="en-US" b="0" dirty="0"/>
              <a:t> </a:t>
            </a:r>
            <a:r>
              <a:rPr lang="en-US" b="0" dirty="0" err="1"/>
              <a:t>xem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Palindrom</a:t>
            </a:r>
            <a:r>
              <a:rPr lang="en-US" b="0" dirty="0"/>
              <a:t> hay </a:t>
            </a:r>
            <a:r>
              <a:rPr lang="en-US" b="0" dirty="0" err="1"/>
              <a:t>không</a:t>
            </a:r>
            <a:r>
              <a:rPr lang="en-US" b="0" dirty="0"/>
              <a:t>.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kết</a:t>
            </a:r>
            <a:r>
              <a:rPr lang="en-US" b="0" dirty="0"/>
              <a:t> </a:t>
            </a:r>
            <a:r>
              <a:rPr lang="en-US" b="0" dirty="0" err="1"/>
              <a:t>quả</a:t>
            </a:r>
            <a:r>
              <a:rPr lang="en-US" b="0" dirty="0"/>
              <a:t>, </a:t>
            </a:r>
            <a:r>
              <a:rPr lang="en-US" b="0" dirty="0" err="1"/>
              <a:t>bao</a:t>
            </a:r>
            <a:r>
              <a:rPr lang="en-US" b="0" dirty="0"/>
              <a:t> </a:t>
            </a:r>
            <a:r>
              <a:rPr lang="en-US" b="0" dirty="0" err="1"/>
              <a:t>gồm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thông</a:t>
            </a:r>
            <a:r>
              <a:rPr lang="en-US" b="0" dirty="0"/>
              <a:t> </a:t>
            </a:r>
            <a:r>
              <a:rPr lang="en-US" b="0" dirty="0" err="1"/>
              <a:t>báo</a:t>
            </a:r>
            <a:r>
              <a:rPr lang="en-US" b="0" dirty="0"/>
              <a:t>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ra</a:t>
            </a:r>
            <a:r>
              <a:rPr lang="en-US" b="0" dirty="0"/>
              <a:t> </a:t>
            </a:r>
            <a:r>
              <a:rPr lang="en-US" b="0" dirty="0" err="1"/>
              <a:t>có</a:t>
            </a:r>
            <a:r>
              <a:rPr lang="en-US" b="0" dirty="0"/>
              <a:t> ý </a:t>
            </a:r>
            <a:r>
              <a:rPr lang="en-US" b="0" dirty="0" err="1"/>
              <a:t>nghĩa</a:t>
            </a:r>
            <a:r>
              <a:rPr lang="en-US" b="0" dirty="0" smtClean="0"/>
              <a:t>.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34</a:t>
            </a:r>
            <a:r>
              <a:rPr lang="en-US" b="0" dirty="0" smtClean="0"/>
              <a:t>:</a:t>
            </a:r>
            <a:r>
              <a:rPr lang="en-US" dirty="0" smtClean="0"/>
              <a:t>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chuyển</a:t>
            </a:r>
            <a:r>
              <a:rPr lang="en-US" b="0" dirty="0"/>
              <a:t> </a:t>
            </a:r>
            <a:r>
              <a:rPr lang="en-US" b="0" dirty="0" err="1"/>
              <a:t>đổi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thập</a:t>
            </a:r>
            <a:r>
              <a:rPr lang="en-US" b="0" dirty="0"/>
              <a:t> </a:t>
            </a: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thành</a:t>
            </a:r>
            <a:r>
              <a:rPr lang="en-US" b="0" dirty="0"/>
              <a:t> </a:t>
            </a:r>
            <a:r>
              <a:rPr lang="en-US" b="0" dirty="0" err="1"/>
              <a:t>nhị</a:t>
            </a:r>
            <a:r>
              <a:rPr lang="en-US" b="0" dirty="0"/>
              <a:t> </a:t>
            </a:r>
            <a:r>
              <a:rPr lang="en-US" b="0" dirty="0" err="1"/>
              <a:t>phân</a:t>
            </a:r>
            <a:r>
              <a:rPr lang="en-US" b="0" dirty="0"/>
              <a:t>.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thập</a:t>
            </a:r>
            <a:r>
              <a:rPr lang="en-US" b="0" dirty="0"/>
              <a:t> </a:t>
            </a: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dưới</a:t>
            </a:r>
            <a:r>
              <a:rPr lang="en-US" b="0" dirty="0"/>
              <a:t> </a:t>
            </a:r>
            <a:r>
              <a:rPr lang="en-US" b="0" dirty="0" err="1"/>
              <a:t>dạng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 smtClean="0"/>
              <a:t>nguyên</a:t>
            </a:r>
            <a:r>
              <a:rPr lang="en-US" b="0" dirty="0" smtClean="0"/>
              <a:t>. </a:t>
            </a:r>
            <a:r>
              <a:rPr lang="en-US" b="0" dirty="0" err="1" smtClean="0"/>
              <a:t>Hiển</a:t>
            </a:r>
            <a:r>
              <a:rPr lang="en-US" b="0" dirty="0" smtClean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kết</a:t>
            </a:r>
            <a:r>
              <a:rPr lang="en-US" b="0" dirty="0"/>
              <a:t> </a:t>
            </a:r>
            <a:r>
              <a:rPr lang="en-US" b="0" dirty="0" err="1"/>
              <a:t>quả</a:t>
            </a:r>
            <a:r>
              <a:rPr lang="en-US" b="0" dirty="0"/>
              <a:t>, </a:t>
            </a:r>
            <a:r>
              <a:rPr lang="en-US" b="0" dirty="0" err="1"/>
              <a:t>cùng</a:t>
            </a:r>
            <a:r>
              <a:rPr lang="en-US" b="0" dirty="0"/>
              <a:t> </a:t>
            </a:r>
            <a:r>
              <a:rPr lang="en-US" b="0" dirty="0" err="1"/>
              <a:t>với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thông</a:t>
            </a:r>
            <a:r>
              <a:rPr lang="en-US" b="0" dirty="0"/>
              <a:t> </a:t>
            </a:r>
            <a:r>
              <a:rPr lang="en-US" b="0" dirty="0" err="1"/>
              <a:t>điệp</a:t>
            </a:r>
            <a:r>
              <a:rPr lang="en-US" b="0" dirty="0"/>
              <a:t> </a:t>
            </a:r>
            <a:r>
              <a:rPr lang="en-US" b="0" dirty="0" err="1"/>
              <a:t>thích</a:t>
            </a:r>
            <a:r>
              <a:rPr lang="en-US" b="0" dirty="0"/>
              <a:t> </a:t>
            </a:r>
            <a:r>
              <a:rPr lang="en-US" b="0" dirty="0" err="1"/>
              <a:t>hợp</a:t>
            </a:r>
            <a:r>
              <a:rPr lang="en-US" b="0" dirty="0" smtClean="0"/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35</a:t>
            </a:r>
            <a:r>
              <a:rPr lang="en-US" b="0" dirty="0" smtClean="0"/>
              <a:t>: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tạo</a:t>
            </a:r>
            <a:r>
              <a:rPr lang="en-US" b="0" dirty="0" smtClean="0"/>
              <a:t> </a:t>
            </a:r>
            <a:r>
              <a:rPr lang="en-US" b="0" dirty="0" err="1" smtClean="0"/>
              <a:t>ra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/>
              <a:t>danh</a:t>
            </a:r>
            <a:r>
              <a:rPr lang="en-US" b="0" dirty="0"/>
              <a:t> </a:t>
            </a:r>
            <a:r>
              <a:rPr lang="en-US" b="0" dirty="0" err="1"/>
              <a:t>sách</a:t>
            </a:r>
            <a:r>
              <a:rPr lang="en-US" b="0" dirty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lẻ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 smtClean="0"/>
              <a:t>được</a:t>
            </a:r>
            <a:r>
              <a:rPr lang="en-US" b="0" dirty="0" smtClean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. </a:t>
            </a:r>
            <a:r>
              <a:rPr lang="en-US" b="0" dirty="0" err="1"/>
              <a:t>Giả</a:t>
            </a:r>
            <a:r>
              <a:rPr lang="en-US" b="0" dirty="0"/>
              <a:t>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: 1,2,3,4,5,6,7,8,9 </a:t>
            </a:r>
            <a:r>
              <a:rPr lang="en-US" b="0" dirty="0" err="1"/>
              <a:t>thì</a:t>
            </a:r>
            <a:r>
              <a:rPr lang="en-US" b="0" dirty="0"/>
              <a:t> </a:t>
            </a:r>
            <a:r>
              <a:rPr lang="en-US" b="0" dirty="0" err="1"/>
              <a:t>đầu</a:t>
            </a:r>
            <a:r>
              <a:rPr lang="en-US" b="0" dirty="0"/>
              <a:t> </a:t>
            </a:r>
            <a:r>
              <a:rPr lang="en-US" b="0" dirty="0" err="1"/>
              <a:t>ra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: </a:t>
            </a:r>
            <a:r>
              <a:rPr lang="en-US" b="0" dirty="0" smtClean="0"/>
              <a:t>1,3,5,7,9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36</a:t>
            </a:r>
            <a:r>
              <a:rPr lang="en-US" b="0" dirty="0" smtClean="0"/>
              <a:t>: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/>
              <a:t>nguyên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lưu</a:t>
            </a:r>
            <a:r>
              <a:rPr lang="en-US" b="0" dirty="0"/>
              <a:t> </a:t>
            </a:r>
            <a:r>
              <a:rPr lang="en-US" b="0" dirty="0" err="1"/>
              <a:t>trữ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danh</a:t>
            </a:r>
            <a:r>
              <a:rPr lang="en-US" b="0" dirty="0"/>
              <a:t> </a:t>
            </a:r>
            <a:r>
              <a:rPr lang="en-US" b="0" dirty="0" err="1"/>
              <a:t>sách</a:t>
            </a:r>
            <a:r>
              <a:rPr lang="en-US" b="0" dirty="0"/>
              <a:t>.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tiếp</a:t>
            </a:r>
            <a:r>
              <a:rPr lang="en-US" b="0" dirty="0"/>
              <a:t> </a:t>
            </a:r>
            <a:r>
              <a:rPr lang="en-US" b="0" dirty="0" err="1"/>
              <a:t>tục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đến</a:t>
            </a:r>
            <a:r>
              <a:rPr lang="en-US" b="0" dirty="0"/>
              <a:t>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/>
              <a:t>ký</a:t>
            </a:r>
            <a:r>
              <a:rPr lang="en-US" b="0" dirty="0"/>
              <a:t> </a:t>
            </a:r>
            <a:r>
              <a:rPr lang="en-US" b="0" dirty="0" err="1"/>
              <a:t>tự</a:t>
            </a:r>
            <a:r>
              <a:rPr lang="en-US" b="0" dirty="0"/>
              <a:t> 0.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, </a:t>
            </a:r>
            <a:r>
              <a:rPr lang="en-US" b="0" dirty="0" err="1"/>
              <a:t>nó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tất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/>
              <a:t>bởi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(</a:t>
            </a:r>
            <a:r>
              <a:rPr lang="en-US" b="0" dirty="0" err="1"/>
              <a:t>ngoại</a:t>
            </a:r>
            <a:r>
              <a:rPr lang="en-US" b="0" dirty="0"/>
              <a:t> </a:t>
            </a:r>
            <a:r>
              <a:rPr lang="en-US" b="0" dirty="0" err="1"/>
              <a:t>trừ</a:t>
            </a:r>
            <a:r>
              <a:rPr lang="en-US" b="0" dirty="0"/>
              <a:t> 0) </a:t>
            </a:r>
            <a:r>
              <a:rPr lang="en-US" b="0" dirty="0" err="1"/>
              <a:t>theo</a:t>
            </a:r>
            <a:r>
              <a:rPr lang="en-US" b="0" dirty="0"/>
              <a:t> </a:t>
            </a:r>
            <a:r>
              <a:rPr lang="en-US" b="0" dirty="0" err="1"/>
              <a:t>thứ</a:t>
            </a:r>
            <a:r>
              <a:rPr lang="en-US" b="0" dirty="0"/>
              <a:t> </a:t>
            </a:r>
            <a:r>
              <a:rPr lang="en-US" b="0" dirty="0" err="1"/>
              <a:t>tự</a:t>
            </a:r>
            <a:r>
              <a:rPr lang="en-US" b="0" dirty="0"/>
              <a:t> </a:t>
            </a:r>
            <a:r>
              <a:rPr lang="en-US" b="0" dirty="0" err="1"/>
              <a:t>tăng</a:t>
            </a:r>
            <a:r>
              <a:rPr lang="en-US" b="0" dirty="0"/>
              <a:t> </a:t>
            </a:r>
            <a:r>
              <a:rPr lang="en-US" b="0" dirty="0" err="1"/>
              <a:t>dần</a:t>
            </a:r>
            <a:r>
              <a:rPr lang="en-US" b="0" dirty="0"/>
              <a:t>, </a:t>
            </a:r>
            <a:r>
              <a:rPr lang="en-US" b="0" dirty="0" err="1"/>
              <a:t>với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/>
              <a:t>trị</a:t>
            </a:r>
            <a:r>
              <a:rPr lang="en-US" b="0" dirty="0"/>
              <a:t> </a:t>
            </a:r>
            <a:r>
              <a:rPr lang="en-US" b="0" dirty="0" err="1"/>
              <a:t>xuất</a:t>
            </a:r>
            <a:r>
              <a:rPr lang="en-US" b="0" dirty="0"/>
              <a:t> </a:t>
            </a:r>
            <a:r>
              <a:rPr lang="en-US" b="0" dirty="0" err="1"/>
              <a:t>hiện</a:t>
            </a:r>
            <a:r>
              <a:rPr lang="en-US" b="0" dirty="0"/>
              <a:t> </a:t>
            </a:r>
            <a:r>
              <a:rPr lang="en-US" b="0" dirty="0" err="1"/>
              <a:t>trên</a:t>
            </a:r>
            <a:r>
              <a:rPr lang="en-US" b="0" dirty="0"/>
              <a:t> </a:t>
            </a:r>
            <a:r>
              <a:rPr lang="en-US" b="0" dirty="0" err="1"/>
              <a:t>mỗi</a:t>
            </a:r>
            <a:r>
              <a:rPr lang="en-US" b="0" dirty="0"/>
              <a:t> </a:t>
            </a:r>
            <a:r>
              <a:rPr lang="en-US" b="0" dirty="0" err="1"/>
              <a:t>dòng</a:t>
            </a:r>
            <a:r>
              <a:rPr lang="en-US" b="0" dirty="0"/>
              <a:t>. </a:t>
            </a:r>
            <a:r>
              <a:rPr lang="en-US" b="0" dirty="0" err="1"/>
              <a:t>Sử</a:t>
            </a:r>
            <a:r>
              <a:rPr lang="en-US" b="0" dirty="0"/>
              <a:t> </a:t>
            </a:r>
            <a:r>
              <a:rPr lang="en-US" b="0" dirty="0" err="1"/>
              <a:t>dụng</a:t>
            </a:r>
            <a:r>
              <a:rPr lang="en-US" b="0" dirty="0"/>
              <a:t> </a:t>
            </a:r>
            <a:r>
              <a:rPr lang="en-US" b="0" dirty="0" err="1"/>
              <a:t>phương</a:t>
            </a:r>
            <a:r>
              <a:rPr lang="en-US" b="0" dirty="0"/>
              <a:t> </a:t>
            </a:r>
            <a:r>
              <a:rPr lang="en-US" b="0" dirty="0" err="1"/>
              <a:t>thức</a:t>
            </a:r>
            <a:r>
              <a:rPr lang="en-US" b="0" dirty="0"/>
              <a:t> </a:t>
            </a:r>
            <a:r>
              <a:rPr lang="en-US" b="0" dirty="0" err="1"/>
              <a:t>sắp</a:t>
            </a:r>
            <a:r>
              <a:rPr lang="en-US" b="0" dirty="0"/>
              <a:t> </a:t>
            </a:r>
            <a:r>
              <a:rPr lang="en-US" b="0" dirty="0" err="1"/>
              <a:t>xếp</a:t>
            </a:r>
            <a:r>
              <a:rPr lang="en-US" b="0" dirty="0"/>
              <a:t> </a:t>
            </a:r>
            <a:r>
              <a:rPr lang="en-US" b="0" dirty="0" err="1"/>
              <a:t>hoặc</a:t>
            </a:r>
            <a:r>
              <a:rPr lang="en-US" b="0" dirty="0"/>
              <a:t> </a:t>
            </a:r>
            <a:r>
              <a:rPr lang="en-US" b="0" dirty="0" err="1"/>
              <a:t>hàm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sắp</a:t>
            </a:r>
            <a:r>
              <a:rPr lang="en-US" b="0" dirty="0"/>
              <a:t> </a:t>
            </a:r>
            <a:r>
              <a:rPr lang="en-US" b="0" dirty="0" err="1"/>
              <a:t>xếp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sắp</a:t>
            </a:r>
            <a:r>
              <a:rPr lang="en-US" b="0" dirty="0"/>
              <a:t> </a:t>
            </a:r>
            <a:r>
              <a:rPr lang="en-US" b="0" dirty="0" err="1"/>
              <a:t>xếp</a:t>
            </a:r>
            <a:r>
              <a:rPr lang="en-US" b="0" dirty="0"/>
              <a:t> </a:t>
            </a:r>
            <a:r>
              <a:rPr lang="en-US" b="0" dirty="0" err="1"/>
              <a:t>danh</a:t>
            </a:r>
            <a:r>
              <a:rPr lang="en-US" b="0" dirty="0"/>
              <a:t> </a:t>
            </a:r>
            <a:r>
              <a:rPr lang="en-US" b="0" dirty="0" err="1"/>
              <a:t>sách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8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28600" y="590550"/>
            <a:ext cx="8610601" cy="4191000"/>
          </a:xfrm>
        </p:spPr>
        <p:txBody>
          <a:bodyPr>
            <a:normAutofit/>
          </a:bodyPr>
          <a:lstStyle/>
          <a:p>
            <a:pPr lvl="0" algn="just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37</a:t>
            </a:r>
            <a:r>
              <a:rPr lang="en-US" b="0" dirty="0" smtClean="0"/>
              <a:t>: </a:t>
            </a:r>
            <a:r>
              <a:rPr lang="en-US" b="0" dirty="0" err="1" smtClean="0"/>
              <a:t>Tạo</a:t>
            </a:r>
            <a:r>
              <a:rPr lang="en-US" b="0" dirty="0" smtClean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của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đến</a:t>
            </a:r>
            <a:r>
              <a:rPr lang="en-US" b="0" dirty="0"/>
              <a:t>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dòng</a:t>
            </a:r>
            <a:r>
              <a:rPr lang="en-US" b="0" dirty="0"/>
              <a:t> </a:t>
            </a:r>
            <a:r>
              <a:rPr lang="en-US" b="0" dirty="0" err="1"/>
              <a:t>trống</a:t>
            </a:r>
            <a:r>
              <a:rPr lang="en-US" b="0" dirty="0"/>
              <a:t>.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dòng</a:t>
            </a:r>
            <a:r>
              <a:rPr lang="en-US" b="0" dirty="0"/>
              <a:t> </a:t>
            </a:r>
            <a:r>
              <a:rPr lang="en-US" b="0" dirty="0" err="1"/>
              <a:t>trống</a:t>
            </a:r>
            <a:r>
              <a:rPr lang="en-US" b="0" dirty="0"/>
              <a:t>,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 smtClean="0"/>
              <a:t>sẽ</a:t>
            </a:r>
            <a:r>
              <a:rPr lang="en-US" b="0" dirty="0" smtClean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từng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smtClean="0"/>
              <a:t>do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 smtClean="0"/>
              <a:t>sau</a:t>
            </a:r>
            <a:r>
              <a:rPr lang="en-US" b="0" dirty="0" smtClean="0"/>
              <a:t> </a:t>
            </a:r>
            <a:r>
              <a:rPr lang="en-US" b="0" dirty="0" err="1" smtClean="0"/>
              <a:t>khi</a:t>
            </a:r>
            <a:r>
              <a:rPr lang="en-US" b="0" dirty="0" smtClean="0"/>
              <a:t> </a:t>
            </a:r>
            <a:r>
              <a:rPr lang="en-US" b="0" dirty="0" err="1" smtClean="0"/>
              <a:t>loại</a:t>
            </a:r>
            <a:r>
              <a:rPr lang="en-US" b="0" dirty="0" smtClean="0"/>
              <a:t> </a:t>
            </a:r>
            <a:r>
              <a:rPr lang="en-US" b="0" dirty="0" err="1" smtClean="0"/>
              <a:t>bỏ</a:t>
            </a:r>
            <a:r>
              <a:rPr lang="en-US" b="0" dirty="0" smtClean="0"/>
              <a:t> </a:t>
            </a:r>
            <a:r>
              <a:rPr lang="en-US" b="0" dirty="0" err="1" smtClean="0"/>
              <a:t>từ</a:t>
            </a:r>
            <a:r>
              <a:rPr lang="en-US" b="0" dirty="0" smtClean="0"/>
              <a:t> </a:t>
            </a:r>
            <a:r>
              <a:rPr lang="en-US" b="0" dirty="0" err="1" smtClean="0"/>
              <a:t>bị</a:t>
            </a:r>
            <a:r>
              <a:rPr lang="en-US" b="0" dirty="0" smtClean="0"/>
              <a:t> </a:t>
            </a:r>
            <a:r>
              <a:rPr lang="en-US" b="0" dirty="0" err="1" smtClean="0"/>
              <a:t>trùng</a:t>
            </a:r>
            <a:r>
              <a:rPr lang="en-US" b="0" dirty="0" smtClean="0"/>
              <a:t>.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theo</a:t>
            </a:r>
            <a:r>
              <a:rPr lang="en-US" b="0" dirty="0"/>
              <a:t> </a:t>
            </a:r>
            <a:r>
              <a:rPr lang="en-US" b="0" dirty="0" err="1" smtClean="0"/>
              <a:t>thứ</a:t>
            </a:r>
            <a:r>
              <a:rPr lang="en-US" b="0" dirty="0" smtClean="0"/>
              <a:t> </a:t>
            </a:r>
            <a:r>
              <a:rPr lang="en-US" b="0" dirty="0" err="1"/>
              <a:t>tự</a:t>
            </a:r>
            <a:r>
              <a:rPr lang="en-US" b="0" dirty="0"/>
              <a:t> </a:t>
            </a:r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0" dirty="0" err="1"/>
              <a:t>chúng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. </a:t>
            </a:r>
            <a:endParaRPr lang="en-US" b="0" dirty="0" smtClean="0"/>
          </a:p>
          <a:p>
            <a:pPr lvl="1" algn="just"/>
            <a:r>
              <a:rPr lang="en-US" b="0" dirty="0" err="1" smtClean="0"/>
              <a:t>Ví</a:t>
            </a:r>
            <a:r>
              <a:rPr lang="en-US" b="0" dirty="0" smtClean="0"/>
              <a:t> </a:t>
            </a:r>
            <a:r>
              <a:rPr lang="en-US" b="0" dirty="0" err="1"/>
              <a:t>dụ</a:t>
            </a:r>
            <a:r>
              <a:rPr lang="en-US" b="0" dirty="0"/>
              <a:t>: </a:t>
            </a:r>
            <a:r>
              <a:rPr lang="en-US" b="0" dirty="0" err="1"/>
              <a:t>nếu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:</a:t>
            </a:r>
          </a:p>
          <a:p>
            <a:pPr marL="935102" lvl="4" indent="0" algn="just">
              <a:buNone/>
            </a:pPr>
            <a:r>
              <a:rPr lang="en-US" sz="1500" b="0" dirty="0"/>
              <a:t>first</a:t>
            </a:r>
          </a:p>
          <a:p>
            <a:pPr marL="935102" lvl="4" indent="0" algn="just">
              <a:buNone/>
            </a:pPr>
            <a:r>
              <a:rPr lang="en-US" sz="1500" b="0" dirty="0"/>
              <a:t>second</a:t>
            </a:r>
          </a:p>
          <a:p>
            <a:pPr marL="935102" lvl="4" indent="0" algn="just">
              <a:buNone/>
            </a:pPr>
            <a:r>
              <a:rPr lang="en-US" sz="1500" b="0" dirty="0"/>
              <a:t>first</a:t>
            </a:r>
          </a:p>
          <a:p>
            <a:pPr marL="935102" lvl="4" indent="0" algn="just">
              <a:buNone/>
            </a:pPr>
            <a:r>
              <a:rPr lang="en-US" sz="1500" b="0" dirty="0"/>
              <a:t>third</a:t>
            </a:r>
          </a:p>
          <a:p>
            <a:pPr marL="935102" lvl="4" indent="0" algn="just">
              <a:buNone/>
            </a:pPr>
            <a:r>
              <a:rPr lang="en-US" sz="1500" b="0" dirty="0"/>
              <a:t>second</a:t>
            </a:r>
          </a:p>
          <a:p>
            <a:pPr lvl="1" algn="just"/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đó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:</a:t>
            </a:r>
          </a:p>
          <a:p>
            <a:pPr marL="935102" lvl="4" indent="0" algn="just">
              <a:buNone/>
            </a:pPr>
            <a:r>
              <a:rPr lang="en-US" sz="1400" b="0" dirty="0"/>
              <a:t>first </a:t>
            </a:r>
          </a:p>
          <a:p>
            <a:pPr marL="935102" lvl="4" indent="0" algn="just">
              <a:buNone/>
            </a:pPr>
            <a:r>
              <a:rPr lang="en-US" sz="1400" b="0" dirty="0"/>
              <a:t>second </a:t>
            </a:r>
          </a:p>
          <a:p>
            <a:pPr marL="935102" lvl="4" indent="0" algn="just">
              <a:buNone/>
            </a:pPr>
            <a:r>
              <a:rPr lang="en-US" sz="1400" b="0" dirty="0"/>
              <a:t>third</a:t>
            </a:r>
          </a:p>
          <a:p>
            <a:pPr lvl="0" algn="just"/>
            <a:endParaRPr lang="en-US" b="0" dirty="0" smtClean="0"/>
          </a:p>
          <a:p>
            <a:pPr lvl="0" algn="just"/>
            <a:endParaRPr lang="en-US" b="0" dirty="0"/>
          </a:p>
          <a:p>
            <a:pPr marL="230188" lvl="0" indent="0" algn="just">
              <a:buNone/>
            </a:pP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28600" y="590550"/>
            <a:ext cx="8686800" cy="4191000"/>
          </a:xfrm>
        </p:spPr>
        <p:txBody>
          <a:bodyPr>
            <a:norm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smtClean="0"/>
              <a:t>38</a:t>
            </a:r>
            <a:r>
              <a:rPr lang="en-US" b="0" dirty="0" smtClean="0"/>
              <a:t>: </a:t>
            </a:r>
            <a:r>
              <a:rPr lang="en-US" b="0" dirty="0" err="1" smtClean="0"/>
              <a:t>Tạo</a:t>
            </a:r>
            <a:r>
              <a:rPr lang="en-US" b="0" dirty="0" smtClean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nguyên</a:t>
            </a:r>
            <a:r>
              <a:rPr lang="en-US" b="0" dirty="0"/>
              <a:t> </a:t>
            </a:r>
            <a:r>
              <a:rPr lang="en-US" b="0" dirty="0" err="1"/>
              <a:t>từ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cho</a:t>
            </a:r>
            <a:r>
              <a:rPr lang="en-US" b="0" dirty="0"/>
              <a:t> </a:t>
            </a:r>
            <a:r>
              <a:rPr lang="en-US" b="0" dirty="0" err="1"/>
              <a:t>đến</a:t>
            </a:r>
            <a:r>
              <a:rPr lang="en-US" b="0" dirty="0"/>
              <a:t>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en-US" b="0" dirty="0" err="1"/>
              <a:t>một</a:t>
            </a:r>
            <a:r>
              <a:rPr lang="en-US" b="0" dirty="0"/>
              <a:t> </a:t>
            </a:r>
            <a:r>
              <a:rPr lang="en-US" b="0" dirty="0" err="1"/>
              <a:t>dòng</a:t>
            </a:r>
            <a:r>
              <a:rPr lang="en-US" b="0" dirty="0"/>
              <a:t> </a:t>
            </a:r>
            <a:r>
              <a:rPr lang="en-US" b="0" dirty="0" err="1"/>
              <a:t>trống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. </a:t>
            </a:r>
            <a:r>
              <a:rPr lang="en-US" b="0" dirty="0" err="1"/>
              <a:t>Khi</a:t>
            </a:r>
            <a:r>
              <a:rPr lang="en-US" b="0" dirty="0"/>
              <a:t> </a:t>
            </a:r>
            <a:r>
              <a:rPr lang="en-US" b="0" dirty="0" err="1"/>
              <a:t>tất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nguyên</a:t>
            </a:r>
            <a:r>
              <a:rPr lang="en-US" b="0" dirty="0"/>
              <a:t> </a:t>
            </a:r>
            <a:r>
              <a:rPr lang="en-US" b="0" dirty="0" err="1"/>
              <a:t>đã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đọc</a:t>
            </a:r>
            <a:r>
              <a:rPr lang="en-US" b="0" dirty="0"/>
              <a:t>,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 smtClean="0"/>
              <a:t>thị</a:t>
            </a:r>
            <a:r>
              <a:rPr lang="en-US" b="0" dirty="0"/>
              <a:t> </a:t>
            </a:r>
            <a:r>
              <a:rPr lang="en-US" b="0" dirty="0" err="1" smtClean="0"/>
              <a:t>theo</a:t>
            </a:r>
            <a:r>
              <a:rPr lang="en-US" b="0" dirty="0" smtClean="0"/>
              <a:t> </a:t>
            </a:r>
            <a:r>
              <a:rPr lang="en-US" b="0" dirty="0" err="1" smtClean="0"/>
              <a:t>quy</a:t>
            </a:r>
            <a:r>
              <a:rPr lang="en-US" b="0" dirty="0" smtClean="0"/>
              <a:t> </a:t>
            </a:r>
            <a:r>
              <a:rPr lang="en-US" b="0" dirty="0" err="1" smtClean="0"/>
              <a:t>tắt</a:t>
            </a:r>
            <a:r>
              <a:rPr lang="en-US" b="0" dirty="0" smtClean="0"/>
              <a:t>: </a:t>
            </a:r>
            <a:r>
              <a:rPr lang="en-US" b="0" dirty="0" err="1"/>
              <a:t>tất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âm</a:t>
            </a:r>
            <a:r>
              <a:rPr lang="en-US" b="0" dirty="0"/>
              <a:t>, </a:t>
            </a:r>
            <a:r>
              <a:rPr lang="en-US" b="0" dirty="0" err="1"/>
              <a:t>theo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tất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không</a:t>
            </a:r>
            <a:r>
              <a:rPr lang="en-US" b="0" dirty="0"/>
              <a:t>, </a:t>
            </a:r>
            <a:r>
              <a:rPr lang="en-US" b="0" dirty="0" err="1"/>
              <a:t>theo</a:t>
            </a:r>
            <a:r>
              <a:rPr lang="en-US" b="0" dirty="0"/>
              <a:t> </a:t>
            </a:r>
            <a:r>
              <a:rPr lang="en-US" b="0" dirty="0" err="1"/>
              <a:t>sau</a:t>
            </a:r>
            <a:r>
              <a:rPr lang="en-US" b="0" dirty="0"/>
              <a:t> </a:t>
            </a:r>
            <a:r>
              <a:rPr lang="en-US" b="0" dirty="0" err="1"/>
              <a:t>là</a:t>
            </a:r>
            <a:r>
              <a:rPr lang="en-US" b="0" dirty="0"/>
              <a:t> </a:t>
            </a:r>
            <a:r>
              <a:rPr lang="en-US" b="0" dirty="0" err="1"/>
              <a:t>tất</a:t>
            </a:r>
            <a:r>
              <a:rPr lang="en-US" b="0" dirty="0"/>
              <a:t> </a:t>
            </a:r>
            <a:r>
              <a:rPr lang="en-US" b="0" dirty="0" err="1"/>
              <a:t>cả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dương</a:t>
            </a:r>
            <a:r>
              <a:rPr lang="en-US" b="0" dirty="0"/>
              <a:t>. </a:t>
            </a:r>
            <a:r>
              <a:rPr lang="en-US" b="0" dirty="0" err="1"/>
              <a:t>Trong</a:t>
            </a:r>
            <a:r>
              <a:rPr lang="en-US" b="0" dirty="0"/>
              <a:t> </a:t>
            </a:r>
            <a:r>
              <a:rPr lang="en-US" b="0" dirty="0" err="1"/>
              <a:t>mỗi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r>
              <a:rPr lang="en-US" b="0" dirty="0"/>
              <a:t>,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số</a:t>
            </a:r>
            <a:r>
              <a:rPr lang="en-US" b="0" dirty="0"/>
              <a:t> </a:t>
            </a:r>
            <a:r>
              <a:rPr lang="en-US" b="0" dirty="0" err="1"/>
              <a:t>phải</a:t>
            </a:r>
            <a:r>
              <a:rPr lang="en-US" b="0" dirty="0"/>
              <a:t> </a:t>
            </a:r>
            <a:r>
              <a:rPr lang="en-US" b="0" dirty="0" err="1"/>
              <a:t>được</a:t>
            </a:r>
            <a:r>
              <a:rPr lang="en-US" b="0" dirty="0"/>
              <a:t> </a:t>
            </a:r>
            <a:r>
              <a:rPr lang="en-US" b="0" dirty="0" err="1"/>
              <a:t>hiển</a:t>
            </a:r>
            <a:r>
              <a:rPr lang="en-US" b="0" dirty="0"/>
              <a:t> </a:t>
            </a:r>
            <a:r>
              <a:rPr lang="en-US" b="0" dirty="0" err="1"/>
              <a:t>thị</a:t>
            </a:r>
            <a:r>
              <a:rPr lang="en-US" b="0" dirty="0"/>
              <a:t> </a:t>
            </a:r>
            <a:r>
              <a:rPr lang="en-US" b="0" dirty="0" err="1"/>
              <a:t>theo</a:t>
            </a:r>
            <a:r>
              <a:rPr lang="en-US" b="0" dirty="0"/>
              <a:t> </a:t>
            </a:r>
            <a:r>
              <a:rPr lang="en-US" b="0" dirty="0" err="1"/>
              <a:t>cùng</a:t>
            </a:r>
            <a:r>
              <a:rPr lang="en-US" b="0" dirty="0"/>
              <a:t> </a:t>
            </a:r>
            <a:r>
              <a:rPr lang="en-US" b="0" dirty="0" err="1"/>
              <a:t>thứ</a:t>
            </a:r>
            <a:r>
              <a:rPr lang="en-US" b="0" dirty="0"/>
              <a:t> </a:t>
            </a:r>
            <a:r>
              <a:rPr lang="en-US" b="0" dirty="0" err="1"/>
              <a:t>tự</a:t>
            </a:r>
            <a:r>
              <a:rPr lang="en-US" b="0" dirty="0"/>
              <a:t> </a:t>
            </a:r>
            <a:r>
              <a:rPr lang="en-US" b="0" dirty="0" err="1"/>
              <a:t>mà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đã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. </a:t>
            </a:r>
            <a:endParaRPr lang="en-US" b="0" dirty="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0" dirty="0" err="1" smtClean="0"/>
              <a:t>Ví</a:t>
            </a:r>
            <a:r>
              <a:rPr lang="en-US" b="0" dirty="0" smtClean="0"/>
              <a:t> </a:t>
            </a:r>
            <a:r>
              <a:rPr lang="en-US" b="0" dirty="0" err="1"/>
              <a:t>dụ</a:t>
            </a:r>
            <a:r>
              <a:rPr lang="en-US" b="0" dirty="0"/>
              <a:t>: </a:t>
            </a:r>
            <a:r>
              <a:rPr lang="en-US" b="0" dirty="0" err="1"/>
              <a:t>nếu</a:t>
            </a:r>
            <a:r>
              <a:rPr lang="en-US" b="0" dirty="0"/>
              <a:t> </a:t>
            </a:r>
            <a:r>
              <a:rPr lang="en-US" b="0" dirty="0" err="1"/>
              <a:t>người</a:t>
            </a:r>
            <a:r>
              <a:rPr lang="en-US" b="0" dirty="0"/>
              <a:t>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 smtClean="0"/>
              <a:t>trị</a:t>
            </a:r>
            <a:r>
              <a:rPr lang="en-US" dirty="0" smtClean="0"/>
              <a:t>: </a:t>
            </a:r>
            <a:r>
              <a:rPr lang="en-US" b="0" dirty="0" smtClean="0"/>
              <a:t>3</a:t>
            </a:r>
            <a:r>
              <a:rPr lang="en-US" b="0" dirty="0"/>
              <a:t>, -4, 1, 0, -1, 0 </a:t>
            </a:r>
            <a:r>
              <a:rPr lang="en-US" b="0" dirty="0" err="1"/>
              <a:t>và</a:t>
            </a:r>
            <a:r>
              <a:rPr lang="en-US" b="0" dirty="0"/>
              <a:t> -2 </a:t>
            </a:r>
            <a:endParaRPr lang="en-US" b="0" dirty="0" smtClean="0"/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b="0" dirty="0" err="1" smtClean="0"/>
              <a:t>Thì</a:t>
            </a:r>
            <a:r>
              <a:rPr lang="en-US" b="0" dirty="0" smtClean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sẽ</a:t>
            </a:r>
            <a:r>
              <a:rPr lang="en-US" b="0" dirty="0"/>
              <a:t> </a:t>
            </a:r>
            <a:r>
              <a:rPr lang="en-US" b="0" dirty="0" err="1"/>
              <a:t>xuất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giá</a:t>
            </a:r>
            <a:r>
              <a:rPr lang="en-US" b="0" dirty="0"/>
              <a:t> </a:t>
            </a:r>
            <a:r>
              <a:rPr lang="en-US" b="0" dirty="0" err="1" smtClean="0"/>
              <a:t>trị</a:t>
            </a:r>
            <a:r>
              <a:rPr lang="en-US" b="0" dirty="0" smtClean="0"/>
              <a:t>: </a:t>
            </a:r>
            <a:r>
              <a:rPr lang="en-US" b="0" dirty="0"/>
              <a:t>-4, -1, -2, 0, 0, 3 </a:t>
            </a:r>
            <a:r>
              <a:rPr lang="en-US" b="0" dirty="0" err="1"/>
              <a:t>và</a:t>
            </a:r>
            <a:r>
              <a:rPr lang="en-US" b="0" dirty="0"/>
              <a:t> 1.</a:t>
            </a:r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endParaRPr lang="en-US" b="0" dirty="0" smtClean="0"/>
          </a:p>
          <a:p>
            <a:pPr lvl="0" algn="just">
              <a:spcBef>
                <a:spcPts val="600"/>
              </a:spcBef>
              <a:spcAft>
                <a:spcPts val="600"/>
              </a:spcAft>
            </a:pPr>
            <a:endParaRPr lang="en-US" b="0" dirty="0"/>
          </a:p>
          <a:p>
            <a:pPr marL="230188" lvl="0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b="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3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/>
        </p:nvSpPr>
        <p:spPr>
          <a:xfrm>
            <a:off x="228600" y="666750"/>
            <a:ext cx="8534400" cy="39823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69069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39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dictionary 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(i, i*i)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gồm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dictionary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8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 {1: 1, 2: 4, 3: 9, 4: 16, 5: 25, 6: 36, 7: 49, 8: 64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}.</a:t>
            </a:r>
          </a:p>
          <a:p>
            <a:pPr marL="169069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Với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tuple (1,2,3,4,5,6,7,8,9,10)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nửa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dòng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nửa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còn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dòng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69069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tuple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chẵn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tuple (1,2,3,4,5,6,7,8,9,10)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lvl="2" algn="just">
              <a:spcBef>
                <a:spcPts val="256"/>
              </a:spcBef>
              <a:spcAft>
                <a:spcPts val="256"/>
              </a:spcAft>
              <a:buClr>
                <a:schemeClr val="accent1">
                  <a:tint val="60000"/>
                </a:schemeClr>
              </a:buClr>
              <a:buSzPct val="85000"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2" algn="just">
              <a:spcBef>
                <a:spcPts val="256"/>
              </a:spcBef>
              <a:spcAft>
                <a:spcPts val="256"/>
              </a:spcAft>
              <a:buClr>
                <a:schemeClr val="accent1">
                  <a:tint val="60000"/>
                </a:schemeClr>
              </a:buClr>
              <a:buSzPct val="85000"/>
            </a:pPr>
            <a:endParaRPr lang="en-US" sz="1600" dirty="0" smtClean="0">
              <a:latin typeface="Arial" pitchFamily="34" charset="0"/>
              <a:ea typeface="Arabia" pitchFamily="2" charset="0"/>
              <a:cs typeface="Arial" pitchFamily="34" charset="0"/>
            </a:endParaRPr>
          </a:p>
          <a:p>
            <a:pPr marL="0" lvl="2" algn="just">
              <a:spcBef>
                <a:spcPts val="256"/>
              </a:spcBef>
              <a:spcAft>
                <a:spcPts val="256"/>
              </a:spcAft>
              <a:buClr>
                <a:schemeClr val="accent1">
                  <a:tint val="60000"/>
                </a:schemeClr>
              </a:buClr>
              <a:buSzPct val="85000"/>
            </a:pPr>
            <a:endParaRPr lang="en-US" sz="1600" dirty="0">
              <a:latin typeface="Arial" pitchFamily="34" charset="0"/>
              <a:ea typeface="Arabia" pitchFamily="2" charset="0"/>
              <a:cs typeface="Arial" pitchFamily="34" charset="0"/>
            </a:endParaRPr>
          </a:p>
          <a:p>
            <a:pPr lvl="0" algn="just">
              <a:buClr>
                <a:schemeClr val="lt1"/>
              </a:buClr>
              <a:buSzPct val="25000"/>
            </a:pPr>
            <a:endParaRPr lang="en-US" dirty="0">
              <a:latin typeface="Arial" pitchFamily="34" charset="0"/>
              <a:ea typeface="Arabia" pitchFamily="2" charset="0"/>
              <a:cs typeface="Arial" pitchFamily="34" charset="0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1138" y="1246449"/>
            <a:ext cx="844062" cy="685800"/>
          </a:xfrm>
          <a:prstGeom prst="rect">
            <a:avLst/>
          </a:prstGeom>
        </p:spPr>
        <p:txBody>
          <a:bodyPr wrap="none" lIns="77925" tIns="38963" rIns="77925" bIns="77925" rtlCol="0" anchor="b" anchorCtr="0">
            <a:normAutofit/>
          </a:bodyPr>
          <a:lstStyle/>
          <a:p>
            <a:pPr algn="r">
              <a:spcBef>
                <a:spcPct val="0"/>
              </a:spcBef>
            </a:pPr>
            <a:endParaRPr lang="en-US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2607" y="666750"/>
            <a:ext cx="8686800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69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thừa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thành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dòng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bởi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phẩy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8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40320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Yêu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giai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thừa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69069" lvl="0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lớn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chiều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nhau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dòng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lấy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chiều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69069" lvl="0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44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20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20). 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Yêu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**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lấy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range()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vòng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lặp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list.append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69069" lvl="0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45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20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gồm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20)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 5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Yêu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**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lấy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range()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vòng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lặp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list.append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[n1:n2]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cắt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33776" indent="-233776" algn="just">
              <a:spcBef>
                <a:spcPts val="256"/>
              </a:spcBef>
              <a:spcAft>
                <a:spcPts val="256"/>
              </a:spcAft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742950"/>
            <a:ext cx="86868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69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46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20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gồm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20),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rồi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 5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cùng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69069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47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nghĩa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20 (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gồm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20).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5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đầu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 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69069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48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03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gồm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hiển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trung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69069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49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lớn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hơn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chia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True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đúng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False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hiển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69069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khẩu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ngẫu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nhiên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khẩu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ngẫu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nhiên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7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10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Mỗi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chọn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ngẫu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nhiên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33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126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bảng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ASCII.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khẩu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ngẫu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nhiên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Hiển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khẩu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tạo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ngẫu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nhiên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" y="666750"/>
            <a:ext cx="86868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69" lvl="0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password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khẩu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tốt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khẩu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tốt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khẩu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8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True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khẩu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tốt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ngược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mật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khẩu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hiển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tốt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69069" lvl="0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n,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hoàn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ước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n.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28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hoàn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ước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1, 2, 4, 7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14.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Tổng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+ 2 + 4 + 7 + 14 = 28.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hoàn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hay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69069" lvl="0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Yêu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cầu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hoàn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thì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True.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Nếu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False.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Ngoài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sử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này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hiển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hoàn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hảo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khoảng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10.000</a:t>
            </a:r>
          </a:p>
          <a:p>
            <a:pPr marL="169069" lvl="0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53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mọi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thể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dụ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con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[1, 2, 3]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[], [1], [2], [3], [1, 2], [2, 3]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[1, 2, 3].</a:t>
            </a:r>
          </a:p>
          <a:p>
            <a:pPr lvl="0"/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3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4898" y="666750"/>
            <a:ext cx="8686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069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54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tiếng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phân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dấu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phẩy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Ngoài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thêm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“and”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trước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cuối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cùng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Hãy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xét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bốn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đây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 defTabSz="685800">
              <a:buClr>
                <a:schemeClr val="accent1">
                  <a:tint val="60000"/>
                </a:schemeClr>
              </a:buClr>
              <a:buSzPct val="850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apples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defTabSz="685800">
              <a:buClr>
                <a:schemeClr val="accent1">
                  <a:tint val="60000"/>
                </a:schemeClr>
              </a:buClr>
              <a:buSzPct val="850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apples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and oranges </a:t>
            </a:r>
          </a:p>
          <a:p>
            <a:pPr algn="just" defTabSz="685800">
              <a:buClr>
                <a:schemeClr val="accent1">
                  <a:tint val="60000"/>
                </a:schemeClr>
              </a:buClr>
              <a:buSzPct val="850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apples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oranges and bananas </a:t>
            </a:r>
          </a:p>
          <a:p>
            <a:pPr algn="just" defTabSz="685800">
              <a:buClr>
                <a:schemeClr val="accent1">
                  <a:tint val="60000"/>
                </a:schemeClr>
              </a:buClr>
              <a:buSzPct val="85000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apples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oranges, bananas and lemons</a:t>
            </a:r>
          </a:p>
          <a:p>
            <a:pPr marL="169069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lấy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của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chuỗi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mô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dài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bất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Code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gồm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đọc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từ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người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dùng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chúng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gọi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hiển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về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69069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69069" lvl="0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55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Tệp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nén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lưu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trữ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chứa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nhiều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tệp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đã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giảm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kích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Nén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hệ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hành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đại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thường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giản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nén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giải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nén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tệp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Python</a:t>
            </a:r>
          </a:p>
          <a:p>
            <a:pPr marL="169069" indent="-169069" algn="just" defTabSz="685800">
              <a:spcBef>
                <a:spcPts val="600"/>
              </a:spcBef>
              <a:spcAft>
                <a:spcPts val="600"/>
              </a:spcAft>
              <a:buClr>
                <a:schemeClr val="accent1">
                  <a:tint val="60000"/>
                </a:schemeClr>
              </a:buClr>
              <a:buSzPct val="85000"/>
              <a:buFont typeface="Arial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52400" y="590550"/>
            <a:ext cx="8850923" cy="3981450"/>
          </a:xfrm>
        </p:spPr>
        <p:txBody>
          <a:bodyPr>
            <a:norm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3. </a:t>
            </a:r>
            <a:r>
              <a:rPr lang="vi-VN" b="0" dirty="0"/>
              <a:t>Viết một chương trình </a:t>
            </a:r>
            <a:r>
              <a:rPr lang="en-US" b="0" dirty="0" err="1" smtClean="0"/>
              <a:t>kiểm</a:t>
            </a:r>
            <a:r>
              <a:rPr lang="en-US" b="0" dirty="0" smtClean="0"/>
              <a:t> </a:t>
            </a:r>
            <a:r>
              <a:rPr lang="en-US" b="0" dirty="0" err="1" smtClean="0"/>
              <a:t>tra</a:t>
            </a:r>
            <a:r>
              <a:rPr lang="en-US" b="0" dirty="0" smtClean="0"/>
              <a:t> </a:t>
            </a:r>
            <a:r>
              <a:rPr lang="en-US" b="0" dirty="0" err="1" smtClean="0"/>
              <a:t>một</a:t>
            </a:r>
            <a:r>
              <a:rPr lang="en-US" b="0" dirty="0" smtClean="0"/>
              <a:t> </a:t>
            </a:r>
            <a:r>
              <a:rPr lang="en-US" b="0" dirty="0" err="1" smtClean="0"/>
              <a:t>chuỗi</a:t>
            </a:r>
            <a:r>
              <a:rPr lang="en-US" b="0" dirty="0" smtClean="0"/>
              <a:t> </a:t>
            </a:r>
            <a:r>
              <a:rPr lang="en-US" b="0" dirty="0" err="1" smtClean="0"/>
              <a:t>có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chuỗi</a:t>
            </a:r>
            <a:r>
              <a:rPr lang="en-US" b="0" dirty="0" smtClean="0"/>
              <a:t> </a:t>
            </a:r>
            <a:r>
              <a:rPr lang="en-US" b="0" dirty="0" err="1" smtClean="0"/>
              <a:t>khác</a:t>
            </a:r>
            <a:r>
              <a:rPr lang="en-US" b="0" dirty="0" smtClean="0"/>
              <a:t>. </a:t>
            </a:r>
            <a:r>
              <a:rPr lang="en-US" b="0" dirty="0" err="1" smtClean="0"/>
              <a:t>Yêu</a:t>
            </a:r>
            <a:r>
              <a:rPr lang="en-US" b="0" dirty="0" smtClean="0"/>
              <a:t> </a:t>
            </a:r>
            <a:r>
              <a:rPr lang="en-US" b="0" dirty="0" err="1" smtClean="0"/>
              <a:t>cầu</a:t>
            </a:r>
            <a:r>
              <a:rPr lang="en-US" b="0" dirty="0" smtClean="0"/>
              <a:t>:</a:t>
            </a:r>
          </a:p>
          <a:p>
            <a:pPr lvl="1"/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chuỗi</a:t>
            </a:r>
            <a:r>
              <a:rPr lang="en-US" sz="1500" dirty="0"/>
              <a:t> </a:t>
            </a:r>
            <a:r>
              <a:rPr lang="en-US" sz="1500" dirty="0" err="1"/>
              <a:t>st</a:t>
            </a:r>
            <a:endParaRPr lang="en-US" sz="1500" dirty="0"/>
          </a:p>
          <a:p>
            <a:pPr lvl="1"/>
            <a:r>
              <a:rPr lang="en-US" sz="1500" dirty="0" err="1"/>
              <a:t>Nhập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 </a:t>
            </a:r>
            <a:r>
              <a:rPr lang="en-US" sz="1500" dirty="0" err="1"/>
              <a:t>chuỗi</a:t>
            </a:r>
            <a:r>
              <a:rPr lang="en-US" sz="1500" dirty="0"/>
              <a:t> </a:t>
            </a:r>
            <a:r>
              <a:rPr lang="en-US" sz="1500" dirty="0" err="1"/>
              <a:t>cần</a:t>
            </a:r>
            <a:r>
              <a:rPr lang="en-US" sz="1500" dirty="0"/>
              <a:t> </a:t>
            </a:r>
            <a:r>
              <a:rPr lang="en-US" sz="1500" dirty="0" err="1"/>
              <a:t>tìm</a:t>
            </a:r>
            <a:r>
              <a:rPr lang="en-US" sz="1500" dirty="0"/>
              <a:t> </a:t>
            </a:r>
            <a:r>
              <a:rPr lang="en-US" sz="1500" dirty="0" err="1"/>
              <a:t>st_search</a:t>
            </a:r>
            <a:endParaRPr lang="en-US" sz="1500" dirty="0"/>
          </a:p>
          <a:p>
            <a:pPr lvl="1"/>
            <a:r>
              <a:rPr lang="en-US" sz="1500" dirty="0" err="1"/>
              <a:t>Nếu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 </a:t>
            </a:r>
            <a:r>
              <a:rPr lang="en-US" sz="1500" dirty="0" err="1"/>
              <a:t>thì</a:t>
            </a:r>
            <a:r>
              <a:rPr lang="en-US" sz="1500" dirty="0"/>
              <a:t> in </a:t>
            </a:r>
            <a:r>
              <a:rPr lang="en-US" sz="1500" dirty="0" err="1"/>
              <a:t>ra</a:t>
            </a:r>
            <a:r>
              <a:rPr lang="en-US" sz="1500" dirty="0"/>
              <a:t> </a:t>
            </a:r>
            <a:r>
              <a:rPr lang="en-US" sz="1500" dirty="0" err="1"/>
              <a:t>màn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“</a:t>
            </a:r>
            <a:r>
              <a:rPr lang="en-US" sz="1500" dirty="0" err="1"/>
              <a:t>Đã</a:t>
            </a:r>
            <a:r>
              <a:rPr lang="en-US" sz="1500" dirty="0"/>
              <a:t> </a:t>
            </a:r>
            <a:r>
              <a:rPr lang="en-US" sz="1500" dirty="0" err="1"/>
              <a:t>tìm</a:t>
            </a:r>
            <a:r>
              <a:rPr lang="en-US" sz="1500" dirty="0"/>
              <a:t> </a:t>
            </a:r>
            <a:r>
              <a:rPr lang="en-US" sz="1500" dirty="0" err="1"/>
              <a:t>thấy</a:t>
            </a:r>
            <a:r>
              <a:rPr lang="en-US" sz="1500" dirty="0"/>
              <a:t> </a:t>
            </a:r>
            <a:r>
              <a:rPr lang="en-US" sz="1500" dirty="0" err="1"/>
              <a:t>chuỗi</a:t>
            </a:r>
            <a:r>
              <a:rPr lang="en-US" sz="1500" dirty="0"/>
              <a:t> </a:t>
            </a:r>
            <a:r>
              <a:rPr lang="en-US" sz="1500" dirty="0" err="1"/>
              <a:t>cần</a:t>
            </a:r>
            <a:r>
              <a:rPr lang="en-US" sz="1500" dirty="0"/>
              <a:t> </a:t>
            </a:r>
            <a:r>
              <a:rPr lang="en-US" sz="1500" dirty="0" err="1"/>
              <a:t>tìm</a:t>
            </a:r>
            <a:r>
              <a:rPr lang="en-US" sz="1500" dirty="0"/>
              <a:t>, </a:t>
            </a:r>
            <a:r>
              <a:rPr lang="en-US" sz="1500" dirty="0" err="1"/>
              <a:t>tại</a:t>
            </a:r>
            <a:r>
              <a:rPr lang="en-US" sz="1500" dirty="0"/>
              <a:t> </a:t>
            </a:r>
            <a:r>
              <a:rPr lang="en-US" sz="1500" dirty="0" err="1"/>
              <a:t>vị</a:t>
            </a:r>
            <a:r>
              <a:rPr lang="en-US" sz="1500" dirty="0"/>
              <a:t> </a:t>
            </a:r>
            <a:r>
              <a:rPr lang="en-US" sz="1500" dirty="0" err="1"/>
              <a:t>trí</a:t>
            </a:r>
            <a:r>
              <a:rPr lang="en-US" sz="1500" dirty="0"/>
              <a:t>: …”. </a:t>
            </a:r>
          </a:p>
          <a:p>
            <a:pPr marL="0" indent="0">
              <a:buNone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spc="9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vi-VN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vi-VN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vi-VN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string</a:t>
            </a:r>
            <a:r>
              <a:rPr lang="vi-VN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vi-VN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b="0" spc="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spc="9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st_search</a:t>
            </a:r>
            <a:r>
              <a:rPr lang="en-US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</a:t>
            </a:r>
            <a:r>
              <a:rPr lang="en-US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vi-VN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</a:t>
            </a:r>
            <a:r>
              <a:rPr lang="en-US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Enter a </a:t>
            </a:r>
            <a:r>
              <a:rPr lang="en-US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searching </a:t>
            </a:r>
            <a:r>
              <a:rPr lang="en-US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vi-VN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vi-VN" b="0" spc="9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spc="9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vi-VN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b="0" spc="9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spc="9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st_search</a:t>
            </a:r>
            <a:r>
              <a:rPr lang="en-US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spc="9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vi-VN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vi-VN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dirty="0" smtClean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vi-VN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/>
              <a:t> </a:t>
            </a:r>
            <a:r>
              <a:rPr lang="en-US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A search string was found, at location </a:t>
            </a:r>
            <a:r>
              <a:rPr lang="en-US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vi-VN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spc="9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endParaRPr lang="en-US" b="0" spc="9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</a:t>
            </a:r>
            <a:r>
              <a:rPr lang="en-US" dirty="0" err="1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spc="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st.</a:t>
            </a:r>
            <a:r>
              <a:rPr lang="en-US" dirty="0" err="1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find</a:t>
            </a:r>
            <a:r>
              <a:rPr lang="en-US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spc="9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st_search</a:t>
            </a:r>
            <a:r>
              <a:rPr lang="vi-VN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vi-VN" b="0" spc="9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spc="9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vi-VN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vi-VN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vi-VN" dirty="0" smtClean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vi-VN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 Found</a:t>
            </a:r>
            <a:r>
              <a:rPr lang="vi-VN" b="0" spc="9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b="0" spc="9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46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28600" y="590550"/>
            <a:ext cx="8774723" cy="421005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4. </a:t>
            </a:r>
            <a:r>
              <a:rPr lang="en-US" b="0" dirty="0" err="1" smtClean="0"/>
              <a:t>Viết</a:t>
            </a:r>
            <a:r>
              <a:rPr lang="en-US" b="0" dirty="0" smtClean="0"/>
              <a:t> </a:t>
            </a:r>
            <a:r>
              <a:rPr lang="en-US" b="0" dirty="0" err="1" smtClean="0"/>
              <a:t>chương</a:t>
            </a:r>
            <a:r>
              <a:rPr lang="en-US" b="0" dirty="0" smtClean="0"/>
              <a:t> </a:t>
            </a:r>
            <a:r>
              <a:rPr lang="en-US" b="0" dirty="0" err="1" smtClean="0"/>
              <a:t>trình</a:t>
            </a:r>
            <a:r>
              <a:rPr lang="en-US" b="0" dirty="0" smtClean="0"/>
              <a:t> in </a:t>
            </a:r>
            <a:r>
              <a:rPr lang="en-US" b="0" dirty="0" err="1" smtClean="0"/>
              <a:t>số</a:t>
            </a:r>
            <a:r>
              <a:rPr lang="en-US" b="0" dirty="0" smtClean="0"/>
              <a:t> </a:t>
            </a:r>
            <a:r>
              <a:rPr lang="en-US" b="0" dirty="0" err="1" smtClean="0"/>
              <a:t>lớn</a:t>
            </a:r>
            <a:r>
              <a:rPr lang="en-US" b="0" dirty="0" smtClean="0"/>
              <a:t> </a:t>
            </a:r>
            <a:r>
              <a:rPr lang="en-US" b="0" dirty="0" err="1" smtClean="0"/>
              <a:t>nhất</a:t>
            </a:r>
            <a:r>
              <a:rPr lang="en-US" b="0" dirty="0" smtClean="0"/>
              <a:t> </a:t>
            </a:r>
            <a:r>
              <a:rPr lang="en-US" b="0" dirty="0" err="1" smtClean="0"/>
              <a:t>của</a:t>
            </a:r>
            <a:r>
              <a:rPr lang="en-US" b="0" dirty="0" smtClean="0"/>
              <a:t> 3 </a:t>
            </a:r>
            <a:r>
              <a:rPr lang="en-US" b="0" dirty="0" err="1" smtClean="0"/>
              <a:t>số</a:t>
            </a:r>
            <a:endParaRPr lang="en-US" b="0" dirty="0" smtClean="0"/>
          </a:p>
          <a:p>
            <a:pPr marL="0" indent="0">
              <a:buNone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num1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first number: "))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num2 = </a:t>
            </a:r>
            <a:r>
              <a:rPr lang="en-US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second number: "))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num3 = </a:t>
            </a:r>
            <a:r>
              <a:rPr lang="en-US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float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(input("Enter third number: "))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(num1 &gt;= num2) </a:t>
            </a:r>
            <a:r>
              <a:rPr lang="en-US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(num1 &gt;= num3)</a:t>
            </a:r>
            <a:r>
              <a:rPr lang="en-US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largest = num1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elif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(num2 &gt;= num1) </a:t>
            </a:r>
            <a:r>
              <a:rPr lang="en-US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(num2 &gt;= num3)</a:t>
            </a:r>
            <a:r>
              <a:rPr lang="en-US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largest = num2</a:t>
            </a:r>
          </a:p>
          <a:p>
            <a:pPr marL="0" indent="0">
              <a:buNone/>
            </a:pPr>
            <a:r>
              <a:rPr lang="en-US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largest = num3</a:t>
            </a:r>
          </a:p>
          <a:p>
            <a:pPr marL="0" indent="0">
              <a:buNone/>
            </a:pPr>
            <a:r>
              <a:rPr lang="en-US" dirty="0">
                <a:solidFill>
                  <a:srgbClr val="AD2BEE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number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between", num1, ",", num2, "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num3, 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"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largest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11015" y="933967"/>
            <a:ext cx="8581293" cy="40952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                      </a:t>
            </a:r>
            <a:endParaRPr lang="en-US" b="0" dirty="0"/>
          </a:p>
          <a:p>
            <a:pPr marL="0" indent="0" algn="just">
              <a:buNone/>
            </a:pPr>
            <a:endParaRPr lang="en-US" sz="1400" b="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304800" y="590550"/>
            <a:ext cx="8487508" cy="2102318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 marL="169069" indent="-169069" defTabSz="685800">
              <a:spcBef>
                <a:spcPts val="256"/>
              </a:spcBef>
              <a:spcAft>
                <a:spcPts val="256"/>
              </a:spcAft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 chương trình tính 1/2 + 2/3 + 3/4 + ... + n/(n + 1) với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là số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nguyên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được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nhập vào (n&gt; 0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).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Enter an integer greater than 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sum=0.0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(1,n+1):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)/(i+1))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(sum)</a:t>
            </a:r>
          </a:p>
          <a:p>
            <a:endParaRPr lang="en-US" sz="900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11015" y="933967"/>
            <a:ext cx="8317523" cy="40952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                      </a:t>
            </a:r>
            <a:endParaRPr lang="en-US" b="0" dirty="0"/>
          </a:p>
          <a:p>
            <a:pPr marL="0" indent="0" algn="just">
              <a:buNone/>
            </a:pPr>
            <a:endParaRPr lang="en-US" sz="1400" b="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381000" y="590550"/>
            <a:ext cx="8411308" cy="4195199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 marL="169069" indent="-169069" defTabSz="685800">
              <a:spcBef>
                <a:spcPts val="256"/>
              </a:spcBef>
              <a:spcAft>
                <a:spcPts val="256"/>
              </a:spcAft>
              <a:buFont typeface="Arial" pitchFamily="34" charset="0"/>
              <a:buChar char="•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Bài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6: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Viết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một chương trình chấp nhận đầu vào là một câu, đếm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hoa,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ký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tự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thường.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Giả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sử đầu vào là: Quản Trị Mạng</a:t>
            </a:r>
          </a:p>
          <a:p>
            <a:pPr defTabSz="685800">
              <a:spcBef>
                <a:spcPts val="256"/>
              </a:spcBef>
              <a:spcAft>
                <a:spcPts val="256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Thì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đầu ra là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Chữ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hoa: 3</a:t>
            </a:r>
          </a:p>
          <a:p>
            <a:pPr defTabSz="685800">
              <a:spcBef>
                <a:spcPts val="256"/>
              </a:spcBef>
              <a:spcAft>
                <a:spcPts val="256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vi-VN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Chữ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thường: 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vi-VN" dirty="0"/>
          </a:p>
          <a:p>
            <a:pPr algn="just"/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vi-V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Enter your sentence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vi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Sum_upper_Char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algn="just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Sum_lower_Char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  <a:p>
            <a:pPr algn="just"/>
            <a:r>
              <a:rPr lang="vi-VN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vi-V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vi-VN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vi-VN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vi-V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 c.</a:t>
            </a:r>
            <a:r>
              <a:rPr lang="vi-V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vi-V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just"/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Sum_upper_Char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just"/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vi-V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 c.</a:t>
            </a:r>
            <a:r>
              <a:rPr lang="vi-V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vi-V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just"/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Sum_lower_Char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just"/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vi-VN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vi-V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vi-VN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vi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vi-VN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of Upper Character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Sum_upper_Char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vi-V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vi-VN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 of Lower Character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Sum_lower_Char</a:t>
            </a:r>
            <a:r>
              <a:rPr lang="vi-V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11015" y="933967"/>
            <a:ext cx="8317523" cy="40952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                      </a:t>
            </a:r>
            <a:endParaRPr lang="en-US" b="0" dirty="0"/>
          </a:p>
          <a:p>
            <a:pPr marL="0" indent="0" algn="just">
              <a:buNone/>
            </a:pPr>
            <a:endParaRPr lang="en-US" sz="1400" b="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228600" y="590550"/>
            <a:ext cx="8493369" cy="4279837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 algn="just"/>
            <a:r>
              <a:rPr lang="en-US" b="1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Bài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7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Một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được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gọi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là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Amstrong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bậc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N,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nếu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nó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là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nguyên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dương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và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tổng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bậc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N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của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các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các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chữ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cấu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thành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thì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bằng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chính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đó.Ví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dụ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        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Amstrong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bậc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4: 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abcd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= a</a:t>
            </a:r>
            <a:r>
              <a:rPr lang="en-US" baseline="30000" dirty="0" smtClean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+ b</a:t>
            </a:r>
            <a:r>
              <a:rPr lang="en-US" baseline="30000" dirty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+ c</a:t>
            </a:r>
            <a:r>
              <a:rPr lang="en-US" baseline="30000" dirty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+ d</a:t>
            </a:r>
            <a:r>
              <a:rPr lang="en-US" baseline="30000" dirty="0">
                <a:solidFill>
                  <a:schemeClr val="tx2"/>
                </a:solidFill>
                <a:latin typeface="Arial" panose="020B0604020202020204" pitchFamily="34" charset="0"/>
              </a:rPr>
              <a:t>4</a:t>
            </a:r>
          </a:p>
          <a:p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        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Số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Amstrong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bậc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N: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abc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….d  =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r>
              <a:rPr lang="en-US" baseline="30000" dirty="0" err="1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+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  <a:r>
              <a:rPr lang="en-US" baseline="30000" dirty="0" err="1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+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</a:t>
            </a:r>
            <a:r>
              <a:rPr lang="en-US" baseline="30000" dirty="0" err="1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+ ….+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d</a:t>
            </a:r>
            <a:r>
              <a:rPr lang="en-US" baseline="30000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endParaRPr lang="en-US" baseline="30000" dirty="0" smtClean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baseline="30000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aseline="30000" dirty="0" smtClean="0">
                <a:solidFill>
                  <a:schemeClr val="tx2"/>
                </a:solidFill>
                <a:latin typeface="Arial" panose="020B0604020202020204" pitchFamily="34" charset="0"/>
              </a:rPr>
              <a:t>              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Cụ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thể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: 153 = 1*1*1 + 5*5*5 + 3*3*3 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nên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153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Amstrong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Viết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chương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nhập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vào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1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biết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đó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phải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Amstrong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hay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không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?</a:t>
            </a:r>
          </a:p>
          <a:p>
            <a:endParaRPr lang="en-US" dirty="0" smtClean="0">
              <a:latin typeface="Arial" panose="020B0604020202020204" pitchFamily="34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number: "))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Bậc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 =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temp &gt; 0: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digit = temp % 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sum += digit ** bac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temp //= 10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sum: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“is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Amstrong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/>
              <a:t>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evel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+ </a:t>
            </a:r>
            <a:r>
              <a:rPr lang="en-US" sz="14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(level))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“is not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Amstrong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6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45E3-6484-4D03-B0C6-7DCCB9AA935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211015" y="933967"/>
            <a:ext cx="8317523" cy="40952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                     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228600" y="666750"/>
            <a:ext cx="8493369" cy="3966931"/>
          </a:xfrm>
          <a:prstGeom prst="rect">
            <a:avLst/>
          </a:prstGeom>
        </p:spPr>
        <p:txBody>
          <a:bodyPr wrap="square" lIns="77925" tIns="38963" rIns="77925" bIns="38963">
            <a:spAutoFit/>
          </a:bodyPr>
          <a:lstStyle/>
          <a:p>
            <a:pPr>
              <a:spcBef>
                <a:spcPts val="170"/>
              </a:spcBef>
              <a:spcAft>
                <a:spcPts val="170"/>
              </a:spcAft>
            </a:pPr>
            <a:r>
              <a:rPr lang="en-US" b="1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Bài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</a:rPr>
              <a:t>8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Viết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chương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trình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loại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bỏ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các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ký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tự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không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phải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là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ký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tự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CHỮ CÁI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và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SỐ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trong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một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chuỗi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. 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>
              <a:spcBef>
                <a:spcPts val="170"/>
              </a:spcBef>
              <a:spcAft>
                <a:spcPts val="170"/>
              </a:spcAft>
            </a:pP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        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Ví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dụ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: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Từ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st1 = "He is very handsome@%^&amp;%^" </a:t>
            </a:r>
          </a:p>
          <a:p>
            <a:pPr>
              <a:spcBef>
                <a:spcPts val="170"/>
              </a:spcBef>
              <a:spcAft>
                <a:spcPts val="170"/>
              </a:spcAft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                  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</a:rPr>
              <a:t>T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rích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thành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2"/>
                </a:solidFill>
                <a:latin typeface="Arial" panose="020B0604020202020204" pitchFamily="34" charset="0"/>
              </a:rPr>
              <a:t>chuỗi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st2 =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"He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</a:rPr>
              <a:t>is very </a:t>
            </a: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</a:rPr>
              <a:t>handsome“</a:t>
            </a:r>
          </a:p>
          <a:p>
            <a:pPr>
              <a:spcBef>
                <a:spcPts val="170"/>
              </a:spcBef>
              <a:spcAft>
                <a:spcPts val="170"/>
              </a:spcAft>
            </a:pPr>
            <a:endParaRPr lang="en-US" sz="1400" dirty="0">
              <a:latin typeface="Arial" panose="020B0604020202020204" pitchFamily="34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Định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nghĩa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chuỗi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ký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tự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cần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loại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bỏ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st1 =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!()-[]{};:""\,&lt;&gt;./?@#$%^&amp;*_~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"Hello!!!, he said ---and went."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Nếu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muốn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người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dung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nhập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chuỗi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vào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thì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dung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lệnh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sau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(“Enter a string: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Loại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bỏ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ký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tự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cần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loại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bỏ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st2 = ""</a:t>
            </a: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st1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st2 = st2 + char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Hiển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thị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chuỗi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loại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bỏ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(st2)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57150"/>
            <a:ext cx="8382000" cy="342900"/>
          </a:xfrm>
          <a:prstGeom prst="rect">
            <a:avLst/>
          </a:prstGeom>
        </p:spPr>
        <p:txBody>
          <a:bodyPr/>
          <a:lstStyle>
            <a:lvl1pPr marL="169069" indent="-169069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6731" indent="-173831" algn="l" defTabSz="6858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achen" pitchFamily="18" charset="0"/>
                <a:cs typeface="Arial" pitchFamily="34" charset="0"/>
              </a:rPr>
              <a:t>BÀI THỰC HÀNH – BÀI  TẬP CHƯƠNG 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Aache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7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.0-Overview of CG 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Python_BaiTap_Chapter2_Part_1</Template>
  <TotalTime>11288</TotalTime>
  <Words>3836</Words>
  <Application>Microsoft Office PowerPoint</Application>
  <PresentationFormat>On-screen Show (16:9)</PresentationFormat>
  <Paragraphs>450</Paragraphs>
  <Slides>38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CG.0-Overview of CG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 HÌNH NềN TẢNG máy chỦ CHIA SẺ VÀ BÀI TOÁN VECTOR PACKING TRONG CUNG CẤP TÀI NGUYÊN CHO DỊCH VỤ ẢO HÓA</dc:title>
  <dc:creator>User</dc:creator>
  <cp:lastModifiedBy>Windows User</cp:lastModifiedBy>
  <cp:revision>887</cp:revision>
  <dcterms:created xsi:type="dcterms:W3CDTF">2014-08-21T14:18:13Z</dcterms:created>
  <dcterms:modified xsi:type="dcterms:W3CDTF">2023-08-22T14:13:28Z</dcterms:modified>
</cp:coreProperties>
</file>