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85533"/>
            <a:ext cx="7772400" cy="1470025"/>
          </a:xfrm>
        </p:spPr>
        <p:txBody>
          <a:bodyPr/>
          <a:lstStyle/>
          <a:p>
            <a:r>
              <a:rPr dirty="0"/>
              <a:t>House Price Range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533" y="1117599"/>
            <a:ext cx="8509000" cy="2015067"/>
          </a:xfrm>
        </p:spPr>
        <p:txBody>
          <a:bodyPr>
            <a:normAutofit/>
          </a:bodyPr>
          <a:lstStyle/>
          <a:p>
            <a:r>
              <a:rPr sz="4800" dirty="0">
                <a:solidFill>
                  <a:schemeClr val="tx1"/>
                </a:solidFill>
              </a:rPr>
              <a:t>UE23CS352A Machine Learning - Mini Project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B9962F-8421-7CB0-D215-FAC965A4C66B}"/>
              </a:ext>
            </a:extLst>
          </p:cNvPr>
          <p:cNvSpPr txBox="1">
            <a:spLocks/>
          </p:cNvSpPr>
          <p:nvPr/>
        </p:nvSpPr>
        <p:spPr>
          <a:xfrm>
            <a:off x="685800" y="4255558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65EA872-04E3-793F-445F-2455DCB0B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422730"/>
              </p:ext>
            </p:extLst>
          </p:nvPr>
        </p:nvGraphicFramePr>
        <p:xfrm>
          <a:off x="1524000" y="4425843"/>
          <a:ext cx="6096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8787445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873449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Name: Prathik Rajaram Kharat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Name: Phani Bharath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0538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SRN: PES2UG23CS440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SRN: PES2UG23CS409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9439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Section: 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Section: G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747858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599"/>
            <a:ext cx="787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Classify houses into price ranges (low, medium, high) using basic features like number of bedrooms, bathrooms, and square footage. Use Decision Trees or Random Forest for interpretable classification results.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D342FB-488D-DD99-B8E5-E3255A2DC9D1}"/>
              </a:ext>
            </a:extLst>
          </p:cNvPr>
          <p:cNvSpPr txBox="1">
            <a:spLocks/>
          </p:cNvSpPr>
          <p:nvPr/>
        </p:nvSpPr>
        <p:spPr>
          <a:xfrm>
            <a:off x="0" y="1389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Approach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3EB3CF-019A-D037-CB03-FFF175C8014C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Data preprocessing: Label encoding categorical variables</a:t>
            </a:r>
          </a:p>
          <a:p>
            <a:r>
              <a:rPr lang="en-IN" dirty="0"/>
              <a:t>Split dataset (80/20 train-test)</a:t>
            </a:r>
          </a:p>
          <a:p>
            <a:r>
              <a:rPr lang="en-IN" dirty="0"/>
              <a:t>Trained Decision Tree and Random Forest models</a:t>
            </a:r>
          </a:p>
          <a:p>
            <a:r>
              <a:rPr lang="en-IN" dirty="0"/>
              <a:t>Evaluated using accuracy, confusion matrix, classification report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EBF0D88-6890-8E8B-F7B2-459F403B7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dirty="0"/>
              <a:t>Results &amp; Observations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CB9167-9131-E329-6AF9-9D0C72C9505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Decision Tree Accuracy: 63.3%</a:t>
            </a:r>
          </a:p>
          <a:p>
            <a:r>
              <a:rPr lang="en-US"/>
              <a:t>Random Forest Accuracy: 67.0%</a:t>
            </a:r>
          </a:p>
          <a:p>
            <a:endParaRPr lang="en-US"/>
          </a:p>
          <a:p>
            <a:r>
              <a:rPr lang="en-US"/>
              <a:t>Random Forest performed better overall.</a:t>
            </a:r>
          </a:p>
          <a:p>
            <a:r>
              <a:rPr lang="en-US"/>
              <a:t>Feature importance analysis identified key predictive features.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Solutions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2133" y="1417638"/>
            <a:ext cx="7213578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/>
            </a:pPr>
            <a:r>
              <a:rPr sz="2400" dirty="0"/>
              <a:t>Issues: Missing values, imbalanced target classes.</a:t>
            </a:r>
          </a:p>
          <a:p>
            <a:pPr>
              <a:defRPr sz="1400"/>
            </a:pPr>
            <a:r>
              <a:rPr sz="2400" dirty="0"/>
              <a:t>Solutions: Data imputation and balancing, model tuning.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0D6327-2C74-C2BE-7EB2-E711D184D86E}"/>
              </a:ext>
            </a:extLst>
          </p:cNvPr>
          <p:cNvSpPr txBox="1">
            <a:spLocks/>
          </p:cNvSpPr>
          <p:nvPr/>
        </p:nvSpPr>
        <p:spPr>
          <a:xfrm>
            <a:off x="457200" y="662052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Conclusion &amp; 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E2821E-2302-554D-96E9-5AC4D136CA36}"/>
              </a:ext>
            </a:extLst>
          </p:cNvPr>
          <p:cNvSpPr txBox="1">
            <a:spLocks/>
          </p:cNvSpPr>
          <p:nvPr/>
        </p:nvSpPr>
        <p:spPr>
          <a:xfrm>
            <a:off x="457200" y="183248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• Random Forest outperformed Decision Tree</a:t>
            </a:r>
          </a:p>
          <a:p>
            <a:r>
              <a:rPr lang="en-US"/>
              <a:t>• Accuracy improvement of ~3.7%</a:t>
            </a:r>
          </a:p>
          <a:p>
            <a:r>
              <a:rPr lang="en-US"/>
              <a:t>• Future Work:</a:t>
            </a:r>
          </a:p>
          <a:p>
            <a:r>
              <a:rPr lang="en-US"/>
              <a:t>   - Perform hyperparameter tuning</a:t>
            </a:r>
          </a:p>
          <a:p>
            <a:r>
              <a:rPr lang="en-US"/>
              <a:t>   - Apply cross-validation</a:t>
            </a:r>
          </a:p>
          <a:p>
            <a:r>
              <a:rPr lang="en-US"/>
              <a:t>   - Test with larger or more diverse datasets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190</Words>
  <Application>Microsoft Office PowerPoint</Application>
  <PresentationFormat>On-screen Show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House Price Range Classification</vt:lpstr>
      <vt:lpstr>Problem Statement</vt:lpstr>
      <vt:lpstr>PowerPoint Presentation</vt:lpstr>
      <vt:lpstr>Results &amp; Observations</vt:lpstr>
      <vt:lpstr>Challenges &amp; Solutions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ASUS</dc:creator>
  <cp:keywords/>
  <dc:description>generated using python-pptx</dc:description>
  <cp:lastModifiedBy>Bharath Phani</cp:lastModifiedBy>
  <cp:revision>2</cp:revision>
  <dcterms:created xsi:type="dcterms:W3CDTF">2013-01-27T09:14:16Z</dcterms:created>
  <dcterms:modified xsi:type="dcterms:W3CDTF">2025-10-14T14:00:22Z</dcterms:modified>
  <cp:category/>
</cp:coreProperties>
</file>