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Source Code Pro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8f2aa970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8f2aa970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•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IS-A Relationship: Any subclass may be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Substituted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for its Super class;		</a:t>
            </a:r>
            <a:r>
              <a:rPr lang="en"/>
              <a:t>•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Run-time Polymorphism;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•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Employ Strong subtyping by implementing specific interfaces in subclass;	</a:t>
            </a:r>
            <a:r>
              <a:rPr lang="en" sz="1200"/>
              <a:t>–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Used to differentiate subclasses;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8f2aa970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8f2aa970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Interface:	</a:t>
            </a:r>
            <a:r>
              <a:rPr lang="en" sz="1200"/>
              <a:t>•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Small granularity	Very focused and Specific purpose;</a:t>
            </a:r>
            <a:endParaRPr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58f2aa970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58f2aa970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•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Loosely coupled Design;	</a:t>
            </a:r>
            <a:r>
              <a:rPr lang="en" sz="1200"/>
              <a:t>•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Depend on abstractions.</a:t>
            </a:r>
            <a:endParaRPr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8f2aa97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8f2aa97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8f2aa97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8f2aa97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is a bean, and use autowired to go to beanfactory and get a service object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8f2aa97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58f2aa97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8f2aa970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8f2aa970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b6e305d6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b6e305d6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6e305d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6e305d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6e305d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6e305d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6e305d6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6e305d6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6e305d6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6e305d6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6e305d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6e305d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8895d3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8895d3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8f2aa970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58f2aa970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Vaccine class only do the single responsibility, contains the attributes of the vaccine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8f2aa970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58f2aa970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is open to extension, closed to modification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Care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System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05525" y="3389100"/>
            <a:ext cx="86937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Jianwei Hu, Hongji Luo, Juan Wu, Yucheng </a:t>
            </a:r>
            <a:r>
              <a:rPr lang="en" sz="3000"/>
              <a:t>Qu</a:t>
            </a:r>
            <a:r>
              <a:rPr lang="en" sz="3000"/>
              <a:t>, Jing Zhang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Liskov S</a:t>
            </a:r>
            <a:r>
              <a:rPr lang="en"/>
              <a:t>ubstitution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677025" y="2019375"/>
            <a:ext cx="26235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Implement List instead of ArrayList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450" y="297175"/>
            <a:ext cx="4622050" cy="45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Segregation 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16210" l="1176" r="0" t="18451"/>
          <a:stretch/>
        </p:blipFill>
        <p:spPr>
          <a:xfrm>
            <a:off x="1722100" y="1730550"/>
            <a:ext cx="5699827" cy="11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926563" y="3650175"/>
            <a:ext cx="72909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Mapper interface only contains what is for mapping.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Only focus on getting all students/teachers information.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Inversion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050" y="1522649"/>
            <a:ext cx="7133898" cy="20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768300" y="3950825"/>
            <a:ext cx="74616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Depend on Map interface instead of a specific Map.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Functionality hiding, subclass hashmap is never named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Pattern Method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kinds of beans in the Spring bean container: ordinary beans and factory beans.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Spring-Boot annotation @Autowired to implement factory method pattern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E.g.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Service is a bean, and use autowired to go to beanfactory and get a service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869975" y="125152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0" l="0" r="11816" t="0"/>
          <a:stretch/>
        </p:blipFill>
        <p:spPr>
          <a:xfrm>
            <a:off x="386638" y="141850"/>
            <a:ext cx="7797925" cy="27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00" y="3012275"/>
            <a:ext cx="7759800" cy="13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Design Pattern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468825"/>
            <a:ext cx="4503000" cy="3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mapper and dao contains the pure application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View: present the data to user, the html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Controller: listens to events triggered by view, between view and module, use json and api to communication. In most cases, the reaction is to call a method on the model.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 b="-2228" l="1963" r="27410" t="0"/>
          <a:stretch/>
        </p:blipFill>
        <p:spPr>
          <a:xfrm>
            <a:off x="4967100" y="372500"/>
            <a:ext cx="3298667" cy="47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25" y="117675"/>
            <a:ext cx="3665300" cy="483869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625" y="492525"/>
            <a:ext cx="3389974" cy="359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2623525" y="666375"/>
            <a:ext cx="14301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controller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2776525" y="2644650"/>
            <a:ext cx="12771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5240675" y="1443800"/>
            <a:ext cx="881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view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60950" y="2907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566600" y="19053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Backend: Java, Spring Boot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Database: MySQL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Frontend: Bootstrap 4, 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4"/>
          <p:cNvGrpSpPr/>
          <p:nvPr/>
        </p:nvGrpSpPr>
        <p:grpSpPr>
          <a:xfrm>
            <a:off x="5518788" y="1727850"/>
            <a:ext cx="3525851" cy="2383151"/>
            <a:chOff x="4313150" y="2367475"/>
            <a:chExt cx="3525851" cy="2383151"/>
          </a:xfrm>
        </p:grpSpPr>
        <p:pic>
          <p:nvPicPr>
            <p:cNvPr id="71" name="Google Shape;7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13150" y="2367475"/>
              <a:ext cx="1884874" cy="98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13150" y="3357050"/>
              <a:ext cx="1294725" cy="129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4"/>
            <p:cNvPicPr preferRelativeResize="0"/>
            <p:nvPr/>
          </p:nvPicPr>
          <p:blipFill>
            <a:blip r:embed="rId5">
              <a:alphaModFix amt="77000"/>
            </a:blip>
            <a:stretch>
              <a:fillRect/>
            </a:stretch>
          </p:blipFill>
          <p:spPr>
            <a:xfrm>
              <a:off x="5793175" y="3386750"/>
              <a:ext cx="2045826" cy="13638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4" name="Google Shape;74;p14"/>
          <p:cNvPicPr preferRelativeResize="0"/>
          <p:nvPr/>
        </p:nvPicPr>
        <p:blipFill rotWithShape="1">
          <a:blip r:embed="rId6">
            <a:alphaModFix/>
          </a:blip>
          <a:srcRect b="2079" l="23393" r="23905" t="-2080"/>
          <a:stretch/>
        </p:blipFill>
        <p:spPr>
          <a:xfrm>
            <a:off x="7628725" y="1727850"/>
            <a:ext cx="1086800" cy="10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3993" l="8705" r="993" t="8815"/>
          <a:stretch/>
        </p:blipFill>
        <p:spPr>
          <a:xfrm>
            <a:off x="1127957" y="1106000"/>
            <a:ext cx="7213919" cy="3992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752550" y="2065350"/>
            <a:ext cx="16389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01600" y="14559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Easy to use Information panel for day care manager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Easy to enroll students and teachers and capture the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Easy to track the students and teachers annual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registration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renewal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Easy to track immunization anniversaries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Assign students to teacher according the the state regulations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Assign student/teacher groups to classrooms according to state regulations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Design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Encapsulation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Abstraction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Inheritance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Polymorphism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Single Responsibility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Open-Closed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Liskov Substitution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Interface Segregation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Dependency Inversion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Responsibility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775" y="350963"/>
            <a:ext cx="3117025" cy="444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579050" y="2104650"/>
            <a:ext cx="32235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Vaccine class contains only variables and methods that is related to the vaccine.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Open-Closed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900" y="431300"/>
            <a:ext cx="3147149" cy="4280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705225" y="1965138"/>
            <a:ext cx="32259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Student class extends from AbstractPerson class instead of modifying the parent class.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