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70" r:id="rId5"/>
    <p:sldId id="257" r:id="rId6"/>
    <p:sldId id="258" r:id="rId7"/>
    <p:sldId id="259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EF0A9F2-D9DD-4C1D-A63F-09A93F7BA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CourseRegistration</a:t>
            </a:r>
            <a:r>
              <a:rPr lang="en-US" dirty="0"/>
              <a:t> </a:t>
            </a:r>
            <a:r>
              <a:rPr dirty="0"/>
              <a:t>Report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8BD46E2-9E0D-4411-8F5C-ACC0EDF5B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4/4/20 12:47:28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gistration by student">
            <a:extLst>
              <a:ext uri="{FF2B5EF4-FFF2-40B4-BE49-F238E27FC236}">
                <a16:creationId xmlns:a16="http://schemas.microsoft.com/office/drawing/2014/main" id="{3FFF7AA2-84CC-42B5-8040-E9615FA4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2076450"/>
            <a:ext cx="9382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gistration by course">
            <a:extLst>
              <a:ext uri="{FF2B5EF4-FFF2-40B4-BE49-F238E27FC236}">
                <a16:creationId xmlns:a16="http://schemas.microsoft.com/office/drawing/2014/main" id="{78489308-155A-42A5-99AA-9C60476F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2362200"/>
            <a:ext cx="9477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gistration by classroom">
            <a:extLst>
              <a:ext uri="{FF2B5EF4-FFF2-40B4-BE49-F238E27FC236}">
                <a16:creationId xmlns:a16="http://schemas.microsoft.com/office/drawing/2014/main" id="{99A74A18-4040-4C32-8447-0AB04265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96" y="0"/>
            <a:ext cx="9506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gistration by instructor">
            <a:extLst>
              <a:ext uri="{FF2B5EF4-FFF2-40B4-BE49-F238E27FC236}">
                <a16:creationId xmlns:a16="http://schemas.microsoft.com/office/drawing/2014/main" id="{CBA2DE3F-FFF7-4432-9118-17011DEA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57150"/>
            <a:ext cx="94773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gistration Dashboard">
            <a:extLst>
              <a:ext uri="{FF2B5EF4-FFF2-40B4-BE49-F238E27FC236}">
                <a16:creationId xmlns:a16="http://schemas.microsoft.com/office/drawing/2014/main" id="{601FBB77-C673-4DE2-A279-27A18899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rseRegistration Dashboard 2">
            <a:extLst>
              <a:ext uri="{FF2B5EF4-FFF2-40B4-BE49-F238E27FC236}">
                <a16:creationId xmlns:a16="http://schemas.microsoft.com/office/drawing/2014/main" id="{9D4061F1-1AD7-4703-9754-28E589B2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rseRegistration Dashboard3">
            <a:extLst>
              <a:ext uri="{FF2B5EF4-FFF2-40B4-BE49-F238E27FC236}">
                <a16:creationId xmlns:a16="http://schemas.microsoft.com/office/drawing/2014/main" id="{FFAF7E34-A727-4A95-B7E8-43916EBB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gistration by campus">
            <a:extLst>
              <a:ext uri="{FF2B5EF4-FFF2-40B4-BE49-F238E27FC236}">
                <a16:creationId xmlns:a16="http://schemas.microsoft.com/office/drawing/2014/main" id="{ADB0F153-1703-406B-9F88-70EECD44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57150"/>
            <a:ext cx="75723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gistration by section">
            <a:extLst>
              <a:ext uri="{FF2B5EF4-FFF2-40B4-BE49-F238E27FC236}">
                <a16:creationId xmlns:a16="http://schemas.microsoft.com/office/drawing/2014/main" id="{AB447AD4-7528-41BB-8CFE-4CEADFF6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71" y="0"/>
            <a:ext cx="2204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gistration by date">
            <a:extLst>
              <a:ext uri="{FF2B5EF4-FFF2-40B4-BE49-F238E27FC236}">
                <a16:creationId xmlns:a16="http://schemas.microsoft.com/office/drawing/2014/main" id="{F981BF6A-C25B-4B89-8B4E-579A34A2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73" y="0"/>
            <a:ext cx="833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gistration by major">
            <a:extLst>
              <a:ext uri="{FF2B5EF4-FFF2-40B4-BE49-F238E27FC236}">
                <a16:creationId xmlns:a16="http://schemas.microsoft.com/office/drawing/2014/main" id="{7A6FDE6D-E4B3-4A8F-B1CE-0DD816842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552700"/>
            <a:ext cx="9286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4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gistration by advisor">
            <a:extLst>
              <a:ext uri="{FF2B5EF4-FFF2-40B4-BE49-F238E27FC236}">
                <a16:creationId xmlns:a16="http://schemas.microsoft.com/office/drawing/2014/main" id="{C45FCB98-1CD3-43E3-9FE6-EC4D56414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362200"/>
            <a:ext cx="9286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4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CourseRegistration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CourseRegistrationReport</dc:title>
  <dc:creator/>
  <cp:lastModifiedBy>Chaoyi Yuan</cp:lastModifiedBy>
  <cp:revision>2</cp:revision>
  <dcterms:created xsi:type="dcterms:W3CDTF">2020-04-04T16:47:28Z</dcterms:created>
  <dcterms:modified xsi:type="dcterms:W3CDTF">2020-04-04T17:50:12Z</dcterms:modified>
</cp:coreProperties>
</file>