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7407357-F1ED-E346-AAAD-8AB15F7CB34A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CB34D-B022-7742-B8D7-562276BC8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2933CC-80FE-2F47-8C49-1481DFBF2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8D1B5-4FDE-404E-B8A3-85EE7017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B327-CEE0-4D4F-9CF4-EAFCCE6B5C3E}" type="datetimeFigureOut">
              <a:rPr kumimoji="1" lang="zh-CN" altLang="en-US" smtClean="0"/>
              <a:t>19/2/22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F6DCB-6091-6240-A631-C2F01BFB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F2208-C807-5646-BE2F-401F5625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12C-AB46-4D4A-8289-005669E61D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15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ACE41-9108-1C47-97FA-DE1BE993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CA6AB0-2063-B845-9E14-F4873D9AC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D1448-FB12-B14F-8AD4-EECBEDCA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B327-CEE0-4D4F-9CF4-EAFCCE6B5C3E}" type="datetimeFigureOut">
              <a:rPr kumimoji="1" lang="zh-CN" altLang="en-US" smtClean="0"/>
              <a:t>19/2/22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F9B35-3DF1-0242-A465-69E34117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3266A-94D3-F145-BDB3-0869CCD1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12C-AB46-4D4A-8289-005669E61D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7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EC4557-CFB0-CF4A-AE53-BCC986E2B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AF561C-A782-2C49-8DCB-9D3D9A7D5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742C6-AE80-504F-BB51-8B631B05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B327-CEE0-4D4F-9CF4-EAFCCE6B5C3E}" type="datetimeFigureOut">
              <a:rPr kumimoji="1" lang="zh-CN" altLang="en-US" smtClean="0"/>
              <a:t>19/2/22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2DA2E-AAA0-BA41-99C1-8CF068E5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7A1F7-DFCA-D541-9300-BE1DBF51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12C-AB46-4D4A-8289-005669E61D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615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3CB07-6CAB-3143-870F-2198ED18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EBF7D-5691-1140-9D2E-34542E27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42FE60-0399-2343-A85A-982469A6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B327-CEE0-4D4F-9CF4-EAFCCE6B5C3E}" type="datetimeFigureOut">
              <a:rPr kumimoji="1" lang="zh-CN" altLang="en-US" smtClean="0"/>
              <a:t>19/2/22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8D0486-E61E-F74C-A59B-164EC1A1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716C9-EFFA-D843-A9D6-F5275D2A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12C-AB46-4D4A-8289-005669E61D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564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A2D2B-15FE-A344-870D-866A5028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75A3FC-2679-AB47-AA8D-0279C1299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206E4-F05F-2241-A3DF-8FCB6505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B327-CEE0-4D4F-9CF4-EAFCCE6B5C3E}" type="datetimeFigureOut">
              <a:rPr kumimoji="1" lang="zh-CN" altLang="en-US" smtClean="0"/>
              <a:t>19/2/22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C69F1-C4D2-6844-9522-A4DF4E8B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57A2D-90B0-EE4D-95A7-56AAF846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12C-AB46-4D4A-8289-005669E61D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089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104F0-8673-D54B-8B7C-1FD8E700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2E072-BFE5-F147-A1C4-9EC706D9C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039648-4947-3642-BE5B-782B6564C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BBF09F-083F-964E-99FB-B796BADE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B327-CEE0-4D4F-9CF4-EAFCCE6B5C3E}" type="datetimeFigureOut">
              <a:rPr kumimoji="1" lang="zh-CN" altLang="en-US" smtClean="0"/>
              <a:t>19/2/22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15592B-F4FE-9C42-A441-1379A255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A45BE-631B-FD4E-BD41-190D472D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12C-AB46-4D4A-8289-005669E61D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15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1175D-BFBE-9B46-8C4E-420EDBEC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A8F3A3-4DF1-7647-A377-0BB3E5952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17FA40-65F0-AB41-896C-10DE62BCB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39BA73-E66F-8B4A-BDB0-7283F128C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57611B-C165-C948-8C36-F932FDDD4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C88499-14D0-A543-A333-4DBC4EBF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B327-CEE0-4D4F-9CF4-EAFCCE6B5C3E}" type="datetimeFigureOut">
              <a:rPr kumimoji="1" lang="zh-CN" altLang="en-US" smtClean="0"/>
              <a:t>19/2/22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9D0FF5-AD61-554F-9B38-EAD8A675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04EECE-4F70-554C-9C05-327B5AC0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12C-AB46-4D4A-8289-005669E61D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09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E8FB1-233F-5A47-A8DB-1791B7BE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2DE26A-4AC0-7B42-85FB-7FF38A33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B327-CEE0-4D4F-9CF4-EAFCCE6B5C3E}" type="datetimeFigureOut">
              <a:rPr kumimoji="1" lang="zh-CN" altLang="en-US" smtClean="0"/>
              <a:t>19/2/22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A7CC3E-4D41-8149-A666-A1319080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606EC3-C517-F041-9900-9EE1C3E3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12C-AB46-4D4A-8289-005669E61D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033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F4D8A2-A72C-5E4D-96EA-06C8160A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B327-CEE0-4D4F-9CF4-EAFCCE6B5C3E}" type="datetimeFigureOut">
              <a:rPr kumimoji="1" lang="zh-CN" altLang="en-US" smtClean="0"/>
              <a:t>19/2/22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1E36BB-6FCD-264A-B1D9-FCF94C2C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94AA47-F23E-414F-8494-5154BFE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12C-AB46-4D4A-8289-005669E61D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255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03CCF-4055-CB44-8BB3-6E98B529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12402-AA64-AA4C-924E-078762A6A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8DA67B-4CDB-954D-9252-91F642B54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AC32BD-C756-A548-9276-857D1A83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B327-CEE0-4D4F-9CF4-EAFCCE6B5C3E}" type="datetimeFigureOut">
              <a:rPr kumimoji="1" lang="zh-CN" altLang="en-US" smtClean="0"/>
              <a:t>19/2/22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160F3A-B0AC-AB4B-9B32-B7FBE63E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5A6766-D3F4-4C40-9C96-831D6648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12C-AB46-4D4A-8289-005669E61D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933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BEECC-C56B-234A-AA8B-26DE2F55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4D7D04-8BB4-CA43-82C4-5A3B3BC7A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891A9F-2BFC-AB49-A51C-A8A777034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7206D0-2EC5-9E49-8385-04FA88A5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B327-CEE0-4D4F-9CF4-EAFCCE6B5C3E}" type="datetimeFigureOut">
              <a:rPr kumimoji="1" lang="zh-CN" altLang="en-US" smtClean="0"/>
              <a:t>19/2/22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D7972B-A389-7F42-9305-359E671D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5E663B-2C85-434D-A54F-049CC1C3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12C-AB46-4D4A-8289-005669E61D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780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378623-C8CC-C84D-8D9C-CDC0767B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520CC0-8538-9746-AE2C-3D8C53409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05CE4C-365A-D34A-A3E3-368C2DD55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1B327-CEE0-4D4F-9CF4-EAFCCE6B5C3E}" type="datetimeFigureOut">
              <a:rPr kumimoji="1" lang="zh-CN" altLang="en-US" smtClean="0"/>
              <a:t>19/2/22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796292-6B8C-274B-A4DE-2DBDFCFAC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0928F-4465-DC4A-8E90-863FE7DCB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E012C-AB46-4D4A-8289-005669E61D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830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C0410-C287-384C-AEFF-457E3DE22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 err="1"/>
              <a:t>ActiveTrack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APP</a:t>
            </a:r>
            <a:endParaRPr kumimoji="1"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C1EF06-6E84-8040-BC7D-E472AEFA8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5492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Team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85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3C212-AA0E-2043-B546-C8C9028E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Two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Main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Function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33711-0007-7E48-B124-319D4796F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Target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Flight</a:t>
            </a:r>
          </a:p>
          <a:p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Tracking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23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2298D-1A85-874D-A575-B2E86A77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Target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Flight	</a:t>
            </a:r>
            <a:endParaRPr kumimoji="1" lang="zh-CN" altLang="en-US" b="1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F322E37-FC97-6047-B441-B8FD830FD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690" y="1845733"/>
            <a:ext cx="10978928" cy="4334934"/>
          </a:xfrm>
        </p:spPr>
      </p:pic>
    </p:spTree>
    <p:extLst>
      <p:ext uri="{BB962C8B-B14F-4D97-AF65-F5344CB8AC3E}">
        <p14:creationId xmlns:p14="http://schemas.microsoft.com/office/powerpoint/2010/main" val="309512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0E6A7-BD48-5445-9056-C9E50C8A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Object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Tracking</a:t>
            </a:r>
            <a:endParaRPr kumimoji="1" lang="zh-CN" altLang="en-US" b="1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5E317DE-57F7-B742-A75D-3BFF50209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181" y="2252134"/>
            <a:ext cx="11333637" cy="3403600"/>
          </a:xfrm>
        </p:spPr>
      </p:pic>
    </p:spTree>
    <p:extLst>
      <p:ext uri="{BB962C8B-B14F-4D97-AF65-F5344CB8AC3E}">
        <p14:creationId xmlns:p14="http://schemas.microsoft.com/office/powerpoint/2010/main" val="295100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C40DC-5C06-084D-97EB-5D92648C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Advantage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 err="1"/>
              <a:t>ActiveTrack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F0BC3C-79ED-2B4D-A903-21B518A8A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Suitable for a wide range of DJI drones</a:t>
            </a:r>
            <a:endParaRPr lang="zh-CN" altLang="zh-CN" dirty="0"/>
          </a:p>
          <a:p>
            <a:r>
              <a:rPr lang="en-US" altLang="zh-CN" dirty="0"/>
              <a:t>2. Easy to operate, user-friendly</a:t>
            </a:r>
          </a:p>
          <a:p>
            <a:r>
              <a:rPr lang="en-US" altLang="zh-CN" dirty="0"/>
              <a:t>3. Can</a:t>
            </a:r>
            <a:r>
              <a:rPr lang="zh-CN" altLang="en-US" dirty="0"/>
              <a:t> </a:t>
            </a:r>
            <a:r>
              <a:rPr lang="en-US" altLang="zh-CN" dirty="0" err="1"/>
              <a:t>realise</a:t>
            </a:r>
            <a:r>
              <a:rPr lang="zh-CN" altLang="en-US" dirty="0"/>
              <a:t> </a:t>
            </a:r>
            <a:r>
              <a:rPr lang="en-US" altLang="zh-CN" dirty="0"/>
              <a:t>pose recognition</a:t>
            </a:r>
          </a:p>
        </p:txBody>
      </p:sp>
    </p:spTree>
    <p:extLst>
      <p:ext uri="{BB962C8B-B14F-4D97-AF65-F5344CB8AC3E}">
        <p14:creationId xmlns:p14="http://schemas.microsoft.com/office/powerpoint/2010/main" val="41935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53F71-F67C-C94A-A971-2E483B5E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How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Improve</a:t>
            </a:r>
            <a:r>
              <a:rPr kumimoji="1" lang="zh-CN" altLang="en-US" b="1" dirty="0"/>
              <a:t> </a:t>
            </a:r>
            <a:r>
              <a:rPr kumimoji="1" lang="en-US" altLang="zh-CN" b="1" dirty="0" err="1"/>
              <a:t>ActiveTrack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9B0FE9-0BCD-7A4D-8433-E28073311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Optimize the 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interface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lang="en-US" altLang="zh-CN" dirty="0"/>
              <a:t>Consider adding Google map selection function</a:t>
            </a:r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Include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obstacle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avoidance</a:t>
            </a:r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gesture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recognition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</a:t>
            </a:r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OpenCV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recognition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29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FE70C-0CF1-A34B-B126-B43F749A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Reflect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Development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B2070-82B0-7748-9299-D5120EC71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our project division is not clear enough. </a:t>
            </a:r>
          </a:p>
          <a:p>
            <a:r>
              <a:rPr lang="en-US" altLang="zh-CN" dirty="0"/>
              <a:t>2. No feasibility assessment of the project in advance</a:t>
            </a:r>
          </a:p>
          <a:p>
            <a:r>
              <a:rPr lang="en-US" altLang="zh-CN" dirty="0"/>
              <a:t>3. Communication is not effective enough</a:t>
            </a:r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Insufficient experience in Android development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907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114</Words>
  <Application>Microsoft Macintosh PowerPoint</Application>
  <PresentationFormat>宽屏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ActiveTrack APP</vt:lpstr>
      <vt:lpstr>Two Main Function</vt:lpstr>
      <vt:lpstr>Target Flight </vt:lpstr>
      <vt:lpstr>Object Tracking</vt:lpstr>
      <vt:lpstr>Advantage of ActiveTrack</vt:lpstr>
      <vt:lpstr>How to Improve ActiveTrack</vt:lpstr>
      <vt:lpstr>Reflect Product Development Process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ActiveTrack</dc:title>
  <dc:creator>Tao Yang</dc:creator>
  <cp:lastModifiedBy>Tao Yang</cp:lastModifiedBy>
  <cp:revision>4</cp:revision>
  <dcterms:created xsi:type="dcterms:W3CDTF">2019-02-22T13:15:22Z</dcterms:created>
  <dcterms:modified xsi:type="dcterms:W3CDTF">2019-02-22T14:10:41Z</dcterms:modified>
</cp:coreProperties>
</file>