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6"/>
  </p:notesMasterIdLst>
  <p:sldIdLst>
    <p:sldId id="283" r:id="rId3"/>
    <p:sldId id="284" r:id="rId4"/>
    <p:sldId id="285" r:id="rId5"/>
    <p:sldId id="286" r:id="rId6"/>
    <p:sldId id="264" r:id="rId7"/>
    <p:sldId id="296" r:id="rId8"/>
    <p:sldId id="297" r:id="rId9"/>
    <p:sldId id="299" r:id="rId10"/>
    <p:sldId id="298" r:id="rId11"/>
    <p:sldId id="287" r:id="rId12"/>
    <p:sldId id="276" r:id="rId13"/>
    <p:sldId id="300" r:id="rId14"/>
    <p:sldId id="291" r:id="rId1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207" autoAdjust="0"/>
    <p:restoredTop sz="93602"/>
  </p:normalViewPr>
  <p:slideViewPr>
    <p:cSldViewPr snapToGrid="0" snapToObjects="1">
      <p:cViewPr varScale="1">
        <p:scale>
          <a:sx n="73" d="100"/>
          <a:sy n="73" d="100"/>
        </p:scale>
        <p:origin x="86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84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28A27-0901-48FD-A811-B14C50D0DB98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A456D64A-70B7-4E55-BBCF-645A9E8D9BD3}">
      <dgm:prSet phldrT="[文本]"/>
      <dgm:spPr/>
      <dgm:t>
        <a:bodyPr/>
        <a:lstStyle/>
        <a:p>
          <a:r>
            <a:rPr lang="en-US" altLang="zh-CN" dirty="0"/>
            <a:t>Drone Camera</a:t>
          </a:r>
          <a:endParaRPr lang="zh-CN" altLang="en-US" dirty="0"/>
        </a:p>
      </dgm:t>
    </dgm:pt>
    <dgm:pt modelId="{9DE507AD-A105-4C13-B474-53E5173F073F}" type="parTrans" cxnId="{102D61CC-F4EF-4E24-91D0-75DC5FA51CA7}">
      <dgm:prSet/>
      <dgm:spPr/>
      <dgm:t>
        <a:bodyPr/>
        <a:lstStyle/>
        <a:p>
          <a:endParaRPr lang="zh-CN" altLang="en-US"/>
        </a:p>
      </dgm:t>
    </dgm:pt>
    <dgm:pt modelId="{4C254E61-F198-41CA-8458-B895D2F3F759}" type="sibTrans" cxnId="{102D61CC-F4EF-4E24-91D0-75DC5FA51CA7}">
      <dgm:prSet/>
      <dgm:spPr/>
      <dgm:t>
        <a:bodyPr/>
        <a:lstStyle/>
        <a:p>
          <a:endParaRPr lang="zh-CN" altLang="en-US"/>
        </a:p>
      </dgm:t>
    </dgm:pt>
    <dgm:pt modelId="{5B549526-1692-4289-9DCF-E9DF399C12A6}">
      <dgm:prSet phldrT="[文本]"/>
      <dgm:spPr/>
      <dgm:t>
        <a:bodyPr/>
        <a:lstStyle/>
        <a:p>
          <a:r>
            <a:rPr lang="en-US" altLang="zh-CN" dirty="0"/>
            <a:t>RTMP Server (Laptop)</a:t>
          </a:r>
          <a:endParaRPr lang="zh-CN" altLang="en-US" dirty="0"/>
        </a:p>
      </dgm:t>
    </dgm:pt>
    <dgm:pt modelId="{C6C3A360-E511-49BD-A1CD-6B66D43B1806}" type="parTrans" cxnId="{CD5EB3D5-BFA7-46B1-B9E4-DD6B279A2FE6}">
      <dgm:prSet/>
      <dgm:spPr/>
      <dgm:t>
        <a:bodyPr/>
        <a:lstStyle/>
        <a:p>
          <a:endParaRPr lang="zh-CN" altLang="en-US"/>
        </a:p>
      </dgm:t>
    </dgm:pt>
    <dgm:pt modelId="{EC5877BA-6F5F-4317-B465-082DB6DCB2E2}" type="sibTrans" cxnId="{CD5EB3D5-BFA7-46B1-B9E4-DD6B279A2FE6}">
      <dgm:prSet/>
      <dgm:spPr/>
      <dgm:t>
        <a:bodyPr/>
        <a:lstStyle/>
        <a:p>
          <a:endParaRPr lang="zh-CN" altLang="en-US"/>
        </a:p>
      </dgm:t>
    </dgm:pt>
    <dgm:pt modelId="{2AE18039-CF2B-4174-9EB5-61FD71A64E84}">
      <dgm:prSet phldrT="[文本]"/>
      <dgm:spPr/>
      <dgm:t>
        <a:bodyPr/>
        <a:lstStyle/>
        <a:p>
          <a:r>
            <a:rPr lang="en-US" altLang="zh-CN" dirty="0"/>
            <a:t>OpenCV (Laptop)</a:t>
          </a:r>
          <a:endParaRPr lang="zh-CN" altLang="en-US" dirty="0"/>
        </a:p>
      </dgm:t>
    </dgm:pt>
    <dgm:pt modelId="{FF85E456-B322-450E-B6A5-9830178F3E0B}" type="parTrans" cxnId="{61788E26-C59B-4361-AF37-57F64A40B9DF}">
      <dgm:prSet/>
      <dgm:spPr/>
      <dgm:t>
        <a:bodyPr/>
        <a:lstStyle/>
        <a:p>
          <a:endParaRPr lang="zh-CN" altLang="en-US"/>
        </a:p>
      </dgm:t>
    </dgm:pt>
    <dgm:pt modelId="{E97D081A-4244-45A6-9164-2B2277C84C55}" type="sibTrans" cxnId="{61788E26-C59B-4361-AF37-57F64A40B9DF}">
      <dgm:prSet/>
      <dgm:spPr/>
      <dgm:t>
        <a:bodyPr/>
        <a:lstStyle/>
        <a:p>
          <a:endParaRPr lang="zh-CN" altLang="en-US"/>
        </a:p>
      </dgm:t>
    </dgm:pt>
    <dgm:pt modelId="{6314CA9D-A237-4A77-AA8C-0740110667E0}">
      <dgm:prSet phldrT="[文本]"/>
      <dgm:spPr/>
      <dgm:t>
        <a:bodyPr/>
        <a:lstStyle/>
        <a:p>
          <a:r>
            <a:rPr lang="en-US" altLang="zh-CN" dirty="0"/>
            <a:t>Transmits a video stream using the RTMP protocol</a:t>
          </a:r>
          <a:endParaRPr lang="zh-CN" altLang="en-US" dirty="0"/>
        </a:p>
      </dgm:t>
    </dgm:pt>
    <dgm:pt modelId="{DAE679A9-859A-4988-9244-513F58A78BD2}" type="parTrans" cxnId="{04EF51DB-B200-4530-B72A-00CC333E09A2}">
      <dgm:prSet/>
      <dgm:spPr/>
      <dgm:t>
        <a:bodyPr/>
        <a:lstStyle/>
        <a:p>
          <a:endParaRPr lang="zh-CN" altLang="en-US"/>
        </a:p>
      </dgm:t>
    </dgm:pt>
    <dgm:pt modelId="{2C03B785-86E8-460B-816D-0867903FC7D0}" type="sibTrans" cxnId="{04EF51DB-B200-4530-B72A-00CC333E09A2}">
      <dgm:prSet/>
      <dgm:spPr/>
      <dgm:t>
        <a:bodyPr/>
        <a:lstStyle/>
        <a:p>
          <a:endParaRPr lang="zh-CN" altLang="en-US"/>
        </a:p>
      </dgm:t>
    </dgm:pt>
    <dgm:pt modelId="{F20CAD4F-DA3B-40A3-9BE8-F7C14C9935F4}">
      <dgm:prSet phldrT="[文本]"/>
      <dgm:spPr/>
      <dgm:t>
        <a:bodyPr/>
        <a:lstStyle/>
        <a:p>
          <a:r>
            <a:rPr lang="en-US" altLang="zh-CN" dirty="0"/>
            <a:t>Receives the camera feed live and transmits it to others in the network. </a:t>
          </a:r>
          <a:endParaRPr lang="zh-CN" altLang="en-US" dirty="0"/>
        </a:p>
      </dgm:t>
    </dgm:pt>
    <dgm:pt modelId="{D743F4B3-FF67-4143-BA64-26FD5F5557E6}" type="parTrans" cxnId="{E5F428E6-5692-46C5-A466-B13C48ABA04C}">
      <dgm:prSet/>
      <dgm:spPr/>
      <dgm:t>
        <a:bodyPr/>
        <a:lstStyle/>
        <a:p>
          <a:endParaRPr lang="zh-CN" altLang="en-US"/>
        </a:p>
      </dgm:t>
    </dgm:pt>
    <dgm:pt modelId="{409ACC07-E4B3-4897-9602-8D08D9861EDD}" type="sibTrans" cxnId="{E5F428E6-5692-46C5-A466-B13C48ABA04C}">
      <dgm:prSet/>
      <dgm:spPr/>
      <dgm:t>
        <a:bodyPr/>
        <a:lstStyle/>
        <a:p>
          <a:endParaRPr lang="zh-CN" altLang="en-US"/>
        </a:p>
      </dgm:t>
    </dgm:pt>
    <dgm:pt modelId="{E2D234D4-CD48-4BA9-AA23-BCB7D03CC682}">
      <dgm:prSet phldrT="[文本]"/>
      <dgm:spPr/>
      <dgm:t>
        <a:bodyPr/>
        <a:lstStyle/>
        <a:p>
          <a:r>
            <a:rPr lang="en-US" altLang="zh-CN" dirty="0"/>
            <a:t>Analyses the video feed to recognize the trained individual and takes a picture </a:t>
          </a:r>
          <a:r>
            <a:rPr lang="en-US" altLang="zh-CN" dirty="0">
              <a:sym typeface="Wingdings" panose="05000000000000000000" pitchFamily="2" charset="2"/>
            </a:rPr>
            <a:t></a:t>
          </a:r>
          <a:endParaRPr lang="zh-CN" altLang="en-US" dirty="0"/>
        </a:p>
      </dgm:t>
    </dgm:pt>
    <dgm:pt modelId="{8B23EC8D-2212-463E-B8FE-C4137F1D7408}" type="parTrans" cxnId="{51C440E3-8DC6-4E25-B7E2-F5F55C3AFB96}">
      <dgm:prSet/>
      <dgm:spPr/>
      <dgm:t>
        <a:bodyPr/>
        <a:lstStyle/>
        <a:p>
          <a:endParaRPr lang="zh-CN" altLang="en-US"/>
        </a:p>
      </dgm:t>
    </dgm:pt>
    <dgm:pt modelId="{18B3CD73-F21D-4FC4-A98D-E46104DF176D}" type="sibTrans" cxnId="{51C440E3-8DC6-4E25-B7E2-F5F55C3AFB96}">
      <dgm:prSet/>
      <dgm:spPr/>
      <dgm:t>
        <a:bodyPr/>
        <a:lstStyle/>
        <a:p>
          <a:endParaRPr lang="zh-CN" altLang="en-US"/>
        </a:p>
      </dgm:t>
    </dgm:pt>
    <dgm:pt modelId="{5FACCB14-F083-428E-9953-4FCACDB71117}" type="pres">
      <dgm:prSet presAssocID="{F5228A27-0901-48FD-A811-B14C50D0DB98}" presName="Name0" presStyleCnt="0">
        <dgm:presLayoutVars>
          <dgm:dir/>
          <dgm:resizeHandles val="exact"/>
        </dgm:presLayoutVars>
      </dgm:prSet>
      <dgm:spPr/>
    </dgm:pt>
    <dgm:pt modelId="{42605090-4A5C-4AB6-A4A7-3ECFA337A943}" type="pres">
      <dgm:prSet presAssocID="{A456D64A-70B7-4E55-BBCF-645A9E8D9BD3}" presName="node" presStyleLbl="node1" presStyleIdx="0" presStyleCnt="3">
        <dgm:presLayoutVars>
          <dgm:bulletEnabled val="1"/>
        </dgm:presLayoutVars>
      </dgm:prSet>
      <dgm:spPr/>
    </dgm:pt>
    <dgm:pt modelId="{5978EBE2-DE39-45BE-B5C0-CDD02D6824D0}" type="pres">
      <dgm:prSet presAssocID="{4C254E61-F198-41CA-8458-B895D2F3F759}" presName="sibTrans" presStyleLbl="sibTrans2D1" presStyleIdx="0" presStyleCnt="2"/>
      <dgm:spPr/>
    </dgm:pt>
    <dgm:pt modelId="{3F5A9E2A-1DEB-4875-8271-5E540B88DC48}" type="pres">
      <dgm:prSet presAssocID="{4C254E61-F198-41CA-8458-B895D2F3F759}" presName="connectorText" presStyleLbl="sibTrans2D1" presStyleIdx="0" presStyleCnt="2"/>
      <dgm:spPr/>
    </dgm:pt>
    <dgm:pt modelId="{9755152C-A715-48FC-850D-98CAF0ECD528}" type="pres">
      <dgm:prSet presAssocID="{5B549526-1692-4289-9DCF-E9DF399C12A6}" presName="node" presStyleLbl="node1" presStyleIdx="1" presStyleCnt="3">
        <dgm:presLayoutVars>
          <dgm:bulletEnabled val="1"/>
        </dgm:presLayoutVars>
      </dgm:prSet>
      <dgm:spPr/>
    </dgm:pt>
    <dgm:pt modelId="{D9655A24-EA40-48DD-9E3B-C5B9C6769FBB}" type="pres">
      <dgm:prSet presAssocID="{EC5877BA-6F5F-4317-B465-082DB6DCB2E2}" presName="sibTrans" presStyleLbl="sibTrans2D1" presStyleIdx="1" presStyleCnt="2"/>
      <dgm:spPr/>
    </dgm:pt>
    <dgm:pt modelId="{E4FDB98C-CF83-479D-8B5D-4813F7A4A13B}" type="pres">
      <dgm:prSet presAssocID="{EC5877BA-6F5F-4317-B465-082DB6DCB2E2}" presName="connectorText" presStyleLbl="sibTrans2D1" presStyleIdx="1" presStyleCnt="2"/>
      <dgm:spPr/>
    </dgm:pt>
    <dgm:pt modelId="{B15B427A-44C9-4A76-B066-B6E5E1F4488C}" type="pres">
      <dgm:prSet presAssocID="{2AE18039-CF2B-4174-9EB5-61FD71A64E84}" presName="node" presStyleLbl="node1" presStyleIdx="2" presStyleCnt="3">
        <dgm:presLayoutVars>
          <dgm:bulletEnabled val="1"/>
        </dgm:presLayoutVars>
      </dgm:prSet>
      <dgm:spPr/>
    </dgm:pt>
  </dgm:ptLst>
  <dgm:cxnLst>
    <dgm:cxn modelId="{1CFDEE0D-9453-449C-A6B2-B86BBE88678A}" type="presOf" srcId="{EC5877BA-6F5F-4317-B465-082DB6DCB2E2}" destId="{E4FDB98C-CF83-479D-8B5D-4813F7A4A13B}" srcOrd="1" destOrd="0" presId="urn:microsoft.com/office/officeart/2005/8/layout/process1"/>
    <dgm:cxn modelId="{8326FC18-F738-413F-92FD-BF4F12FE2358}" type="presOf" srcId="{4C254E61-F198-41CA-8458-B895D2F3F759}" destId="{3F5A9E2A-1DEB-4875-8271-5E540B88DC48}" srcOrd="1" destOrd="0" presId="urn:microsoft.com/office/officeart/2005/8/layout/process1"/>
    <dgm:cxn modelId="{61788E26-C59B-4361-AF37-57F64A40B9DF}" srcId="{F5228A27-0901-48FD-A811-B14C50D0DB98}" destId="{2AE18039-CF2B-4174-9EB5-61FD71A64E84}" srcOrd="2" destOrd="0" parTransId="{FF85E456-B322-450E-B6A5-9830178F3E0B}" sibTransId="{E97D081A-4244-45A6-9164-2B2277C84C55}"/>
    <dgm:cxn modelId="{3349C44B-17D0-42E6-BD20-FB08A4DC7BAC}" type="presOf" srcId="{EC5877BA-6F5F-4317-B465-082DB6DCB2E2}" destId="{D9655A24-EA40-48DD-9E3B-C5B9C6769FBB}" srcOrd="0" destOrd="0" presId="urn:microsoft.com/office/officeart/2005/8/layout/process1"/>
    <dgm:cxn modelId="{FE2743B2-F4B9-4C36-9456-1F4387106179}" type="presOf" srcId="{A456D64A-70B7-4E55-BBCF-645A9E8D9BD3}" destId="{42605090-4A5C-4AB6-A4A7-3ECFA337A943}" srcOrd="0" destOrd="0" presId="urn:microsoft.com/office/officeart/2005/8/layout/process1"/>
    <dgm:cxn modelId="{02F187B9-35D6-4AB7-B123-3658E5903DB8}" type="presOf" srcId="{5B549526-1692-4289-9DCF-E9DF399C12A6}" destId="{9755152C-A715-48FC-850D-98CAF0ECD528}" srcOrd="0" destOrd="0" presId="urn:microsoft.com/office/officeart/2005/8/layout/process1"/>
    <dgm:cxn modelId="{DF9B07BB-ED55-427F-9770-E4F2DAD48D9C}" type="presOf" srcId="{F5228A27-0901-48FD-A811-B14C50D0DB98}" destId="{5FACCB14-F083-428E-9953-4FCACDB71117}" srcOrd="0" destOrd="0" presId="urn:microsoft.com/office/officeart/2005/8/layout/process1"/>
    <dgm:cxn modelId="{1EF9EEBB-6D16-4521-A3F7-5D879AD84183}" type="presOf" srcId="{4C254E61-F198-41CA-8458-B895D2F3F759}" destId="{5978EBE2-DE39-45BE-B5C0-CDD02D6824D0}" srcOrd="0" destOrd="0" presId="urn:microsoft.com/office/officeart/2005/8/layout/process1"/>
    <dgm:cxn modelId="{BD3678C7-CACE-4AAC-A519-D3625CD4A967}" type="presOf" srcId="{E2D234D4-CD48-4BA9-AA23-BCB7D03CC682}" destId="{B15B427A-44C9-4A76-B066-B6E5E1F4488C}" srcOrd="0" destOrd="1" presId="urn:microsoft.com/office/officeart/2005/8/layout/process1"/>
    <dgm:cxn modelId="{102D61CC-F4EF-4E24-91D0-75DC5FA51CA7}" srcId="{F5228A27-0901-48FD-A811-B14C50D0DB98}" destId="{A456D64A-70B7-4E55-BBCF-645A9E8D9BD3}" srcOrd="0" destOrd="0" parTransId="{9DE507AD-A105-4C13-B474-53E5173F073F}" sibTransId="{4C254E61-F198-41CA-8458-B895D2F3F759}"/>
    <dgm:cxn modelId="{CD5EB3D5-BFA7-46B1-B9E4-DD6B279A2FE6}" srcId="{F5228A27-0901-48FD-A811-B14C50D0DB98}" destId="{5B549526-1692-4289-9DCF-E9DF399C12A6}" srcOrd="1" destOrd="0" parTransId="{C6C3A360-E511-49BD-A1CD-6B66D43B1806}" sibTransId="{EC5877BA-6F5F-4317-B465-082DB6DCB2E2}"/>
    <dgm:cxn modelId="{50FCE1DA-5995-4F54-BD9E-44008C8A7E36}" type="presOf" srcId="{2AE18039-CF2B-4174-9EB5-61FD71A64E84}" destId="{B15B427A-44C9-4A76-B066-B6E5E1F4488C}" srcOrd="0" destOrd="0" presId="urn:microsoft.com/office/officeart/2005/8/layout/process1"/>
    <dgm:cxn modelId="{04EF51DB-B200-4530-B72A-00CC333E09A2}" srcId="{A456D64A-70B7-4E55-BBCF-645A9E8D9BD3}" destId="{6314CA9D-A237-4A77-AA8C-0740110667E0}" srcOrd="0" destOrd="0" parTransId="{DAE679A9-859A-4988-9244-513F58A78BD2}" sibTransId="{2C03B785-86E8-460B-816D-0867903FC7D0}"/>
    <dgm:cxn modelId="{51C440E3-8DC6-4E25-B7E2-F5F55C3AFB96}" srcId="{2AE18039-CF2B-4174-9EB5-61FD71A64E84}" destId="{E2D234D4-CD48-4BA9-AA23-BCB7D03CC682}" srcOrd="0" destOrd="0" parTransId="{8B23EC8D-2212-463E-B8FE-C4137F1D7408}" sibTransId="{18B3CD73-F21D-4FC4-A98D-E46104DF176D}"/>
    <dgm:cxn modelId="{E5F428E6-5692-46C5-A466-B13C48ABA04C}" srcId="{5B549526-1692-4289-9DCF-E9DF399C12A6}" destId="{F20CAD4F-DA3B-40A3-9BE8-F7C14C9935F4}" srcOrd="0" destOrd="0" parTransId="{D743F4B3-FF67-4143-BA64-26FD5F5557E6}" sibTransId="{409ACC07-E4B3-4897-9602-8D08D9861EDD}"/>
    <dgm:cxn modelId="{F024FDF7-9DB8-40EC-A29C-0C6ED5338B38}" type="presOf" srcId="{6314CA9D-A237-4A77-AA8C-0740110667E0}" destId="{42605090-4A5C-4AB6-A4A7-3ECFA337A943}" srcOrd="0" destOrd="1" presId="urn:microsoft.com/office/officeart/2005/8/layout/process1"/>
    <dgm:cxn modelId="{8FC434F9-7855-4CE4-815B-CCF7F4B5261B}" type="presOf" srcId="{F20CAD4F-DA3B-40A3-9BE8-F7C14C9935F4}" destId="{9755152C-A715-48FC-850D-98CAF0ECD528}" srcOrd="0" destOrd="1" presId="urn:microsoft.com/office/officeart/2005/8/layout/process1"/>
    <dgm:cxn modelId="{CA8183F1-8222-4DA7-BC03-899F55D98BAA}" type="presParOf" srcId="{5FACCB14-F083-428E-9953-4FCACDB71117}" destId="{42605090-4A5C-4AB6-A4A7-3ECFA337A943}" srcOrd="0" destOrd="0" presId="urn:microsoft.com/office/officeart/2005/8/layout/process1"/>
    <dgm:cxn modelId="{EAFBAFA2-AEEB-4C01-8176-A953AEDA9E89}" type="presParOf" srcId="{5FACCB14-F083-428E-9953-4FCACDB71117}" destId="{5978EBE2-DE39-45BE-B5C0-CDD02D6824D0}" srcOrd="1" destOrd="0" presId="urn:microsoft.com/office/officeart/2005/8/layout/process1"/>
    <dgm:cxn modelId="{CDBE8589-072A-4614-BE5D-EF3781A041A5}" type="presParOf" srcId="{5978EBE2-DE39-45BE-B5C0-CDD02D6824D0}" destId="{3F5A9E2A-1DEB-4875-8271-5E540B88DC48}" srcOrd="0" destOrd="0" presId="urn:microsoft.com/office/officeart/2005/8/layout/process1"/>
    <dgm:cxn modelId="{2A58933B-882F-4BC3-BF07-FCEBEA27A3F7}" type="presParOf" srcId="{5FACCB14-F083-428E-9953-4FCACDB71117}" destId="{9755152C-A715-48FC-850D-98CAF0ECD528}" srcOrd="2" destOrd="0" presId="urn:microsoft.com/office/officeart/2005/8/layout/process1"/>
    <dgm:cxn modelId="{F8CB6104-77BD-4A68-AF16-A84AEBB37AC0}" type="presParOf" srcId="{5FACCB14-F083-428E-9953-4FCACDB71117}" destId="{D9655A24-EA40-48DD-9E3B-C5B9C6769FBB}" srcOrd="3" destOrd="0" presId="urn:microsoft.com/office/officeart/2005/8/layout/process1"/>
    <dgm:cxn modelId="{FE31AD09-64EC-4E36-9DBC-AA44F8287217}" type="presParOf" srcId="{D9655A24-EA40-48DD-9E3B-C5B9C6769FBB}" destId="{E4FDB98C-CF83-479D-8B5D-4813F7A4A13B}" srcOrd="0" destOrd="0" presId="urn:microsoft.com/office/officeart/2005/8/layout/process1"/>
    <dgm:cxn modelId="{40E1F220-6A7E-4AFB-9E2D-E26004704936}" type="presParOf" srcId="{5FACCB14-F083-428E-9953-4FCACDB71117}" destId="{B15B427A-44C9-4A76-B066-B6E5E1F4488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05090-4A5C-4AB6-A4A7-3ECFA337A943}">
      <dsp:nvSpPr>
        <dsp:cNvPr id="0" name=""/>
        <dsp:cNvSpPr/>
      </dsp:nvSpPr>
      <dsp:spPr>
        <a:xfrm>
          <a:off x="9619" y="1419043"/>
          <a:ext cx="2875187" cy="18868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Drone Camera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Transmits a video stream using the RTMP protocol</a:t>
          </a:r>
          <a:endParaRPr lang="zh-CN" altLang="en-US" sz="1400" kern="1200" dirty="0"/>
        </a:p>
      </dsp:txBody>
      <dsp:txXfrm>
        <a:off x="64883" y="1474307"/>
        <a:ext cx="2764659" cy="1776313"/>
      </dsp:txXfrm>
    </dsp:sp>
    <dsp:sp modelId="{5978EBE2-DE39-45BE-B5C0-CDD02D6824D0}">
      <dsp:nvSpPr>
        <dsp:cNvPr id="0" name=""/>
        <dsp:cNvSpPr/>
      </dsp:nvSpPr>
      <dsp:spPr>
        <a:xfrm>
          <a:off x="3172325" y="2005940"/>
          <a:ext cx="609539" cy="713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172325" y="2148549"/>
        <a:ext cx="426677" cy="427828"/>
      </dsp:txXfrm>
    </dsp:sp>
    <dsp:sp modelId="{9755152C-A715-48FC-850D-98CAF0ECD528}">
      <dsp:nvSpPr>
        <dsp:cNvPr id="0" name=""/>
        <dsp:cNvSpPr/>
      </dsp:nvSpPr>
      <dsp:spPr>
        <a:xfrm>
          <a:off x="4034881" y="1419043"/>
          <a:ext cx="2875187" cy="1886841"/>
        </a:xfrm>
        <a:prstGeom prst="roundRect">
          <a:avLst>
            <a:gd name="adj" fmla="val 10000"/>
          </a:avLst>
        </a:prstGeom>
        <a:solidFill>
          <a:schemeClr val="accent3">
            <a:hueOff val="-4720693"/>
            <a:satOff val="12641"/>
            <a:lumOff val="1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RTMP Server (Laptop)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Receives the camera feed live and transmits it to others in the network. </a:t>
          </a:r>
          <a:endParaRPr lang="zh-CN" altLang="en-US" sz="1400" kern="1200" dirty="0"/>
        </a:p>
      </dsp:txBody>
      <dsp:txXfrm>
        <a:off x="4090145" y="1474307"/>
        <a:ext cx="2764659" cy="1776313"/>
      </dsp:txXfrm>
    </dsp:sp>
    <dsp:sp modelId="{D9655A24-EA40-48DD-9E3B-C5B9C6769FBB}">
      <dsp:nvSpPr>
        <dsp:cNvPr id="0" name=""/>
        <dsp:cNvSpPr/>
      </dsp:nvSpPr>
      <dsp:spPr>
        <a:xfrm>
          <a:off x="7197587" y="2005940"/>
          <a:ext cx="609539" cy="713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9441387"/>
            <a:satOff val="25282"/>
            <a:lumOff val="313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7197587" y="2148549"/>
        <a:ext cx="426677" cy="427828"/>
      </dsp:txXfrm>
    </dsp:sp>
    <dsp:sp modelId="{B15B427A-44C9-4A76-B066-B6E5E1F4488C}">
      <dsp:nvSpPr>
        <dsp:cNvPr id="0" name=""/>
        <dsp:cNvSpPr/>
      </dsp:nvSpPr>
      <dsp:spPr>
        <a:xfrm>
          <a:off x="8060143" y="1419043"/>
          <a:ext cx="2875187" cy="1886841"/>
        </a:xfrm>
        <a:prstGeom prst="roundRect">
          <a:avLst>
            <a:gd name="adj" fmla="val 10000"/>
          </a:avLst>
        </a:prstGeom>
        <a:solidFill>
          <a:schemeClr val="accent3">
            <a:hueOff val="-9441387"/>
            <a:satOff val="25282"/>
            <a:lumOff val="313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OpenCV (Laptop)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Analyses the video feed to recognize the trained individual and takes a picture </a:t>
          </a:r>
          <a:r>
            <a:rPr lang="en-US" altLang="zh-CN" sz="1400" kern="1200" dirty="0">
              <a:sym typeface="Wingdings" panose="05000000000000000000" pitchFamily="2" charset="2"/>
            </a:rPr>
            <a:t></a:t>
          </a:r>
          <a:endParaRPr lang="zh-CN" altLang="en-US" sz="1400" kern="1200" dirty="0"/>
        </a:p>
      </dsp:txBody>
      <dsp:txXfrm>
        <a:off x="8115407" y="1474307"/>
        <a:ext cx="2764659" cy="1776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E515-D702-764B-A215-79B14312EF65}" type="datetimeFigureOut">
              <a:rPr kumimoji="1" lang="zh-CN" altLang="en-US" smtClean="0"/>
              <a:t>2019/2/22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7DB2-B8EC-9C47-885B-C7A5EAB341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40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41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97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702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41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927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065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59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767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32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 1"/>
          <p:cNvGrpSpPr/>
          <p:nvPr userDrawn="1"/>
        </p:nvGrpSpPr>
        <p:grpSpPr>
          <a:xfrm>
            <a:off x="-2652465" y="3920365"/>
            <a:ext cx="7841069" cy="6746062"/>
            <a:chOff x="-2652465" y="3920365"/>
            <a:chExt cx="7841069" cy="6746062"/>
          </a:xfrm>
        </p:grpSpPr>
        <p:sp>
          <p:nvSpPr>
            <p:cNvPr id="22" name="等腰三角形 21"/>
            <p:cNvSpPr/>
            <p:nvPr/>
          </p:nvSpPr>
          <p:spPr>
            <a:xfrm rot="9861016" flipH="1">
              <a:off x="-2153421" y="4337093"/>
              <a:ext cx="7342025" cy="632933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23" name="直接连接符 22"/>
            <p:cNvCxnSpPr>
              <a:stCxn id="22" idx="0"/>
            </p:cNvCxnSpPr>
            <p:nvPr/>
          </p:nvCxnSpPr>
          <p:spPr>
            <a:xfrm rot="20157596" flipV="1">
              <a:off x="1501986" y="6466432"/>
              <a:ext cx="610306" cy="413782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9861016" flipV="1">
              <a:off x="878946" y="3920365"/>
              <a:ext cx="3674091" cy="212123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9861016" flipH="1" flipV="1">
              <a:off x="-2652465" y="4908468"/>
              <a:ext cx="3683320" cy="212656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9861016" flipH="1">
              <a:off x="169930" y="5810758"/>
              <a:ext cx="1910682" cy="5811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1" name="等腰三角形 16"/>
            <p:cNvSpPr/>
            <p:nvPr/>
          </p:nvSpPr>
          <p:spPr>
            <a:xfrm rot="15261016" flipH="1">
              <a:off x="1255317" y="9492666"/>
              <a:ext cx="955342" cy="581138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25602" y="1199862"/>
            <a:ext cx="5785627" cy="123199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8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425601" y="2512807"/>
            <a:ext cx="5785627" cy="50373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8474925" y="5719887"/>
            <a:ext cx="3291472" cy="503730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4154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2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4" name="组合 37"/>
          <p:cNvGrpSpPr/>
          <p:nvPr userDrawn="1"/>
        </p:nvGrpSpPr>
        <p:grpSpPr>
          <a:xfrm rot="10281601" flipH="1">
            <a:off x="7798517" y="6336748"/>
            <a:ext cx="2791863" cy="2406781"/>
            <a:chOff x="3241129" y="967902"/>
            <a:chExt cx="5709753" cy="4922199"/>
          </a:xfrm>
        </p:grpSpPr>
        <p:grpSp>
          <p:nvGrpSpPr>
            <p:cNvPr id="4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2" name="组合 37"/>
          <p:cNvGrpSpPr/>
          <p:nvPr userDrawn="1"/>
        </p:nvGrpSpPr>
        <p:grpSpPr>
          <a:xfrm rot="19800000" flipH="1">
            <a:off x="10206838" y="6059270"/>
            <a:ext cx="1800711" cy="1552339"/>
            <a:chOff x="3241129" y="967902"/>
            <a:chExt cx="5709753" cy="4922199"/>
          </a:xfrm>
        </p:grpSpPr>
        <p:grpSp>
          <p:nvGrpSpPr>
            <p:cNvPr id="53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56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7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37"/>
          <p:cNvGrpSpPr/>
          <p:nvPr userDrawn="1"/>
        </p:nvGrpSpPr>
        <p:grpSpPr>
          <a:xfrm rot="1736580" flipH="1">
            <a:off x="10896689" y="4949948"/>
            <a:ext cx="1477337" cy="1273568"/>
            <a:chOff x="3241129" y="967902"/>
            <a:chExt cx="5709753" cy="4922199"/>
          </a:xfrm>
        </p:grpSpPr>
        <p:grpSp>
          <p:nvGrpSpPr>
            <p:cNvPr id="61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4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5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63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4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37"/>
          <p:cNvGrpSpPr/>
          <p:nvPr userDrawn="1"/>
        </p:nvGrpSpPr>
        <p:grpSpPr>
          <a:xfrm rot="10800000" flipH="1">
            <a:off x="3043306" y="889732"/>
            <a:ext cx="6105388" cy="5263272"/>
            <a:chOff x="3241129" y="967902"/>
            <a:chExt cx="5709753" cy="4922199"/>
          </a:xfrm>
        </p:grpSpPr>
        <p:grpSp>
          <p:nvGrpSpPr>
            <p:cNvPr id="20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3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4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2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203187" y="2336447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3203187" y="4125391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0155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  <p:sp>
        <p:nvSpPr>
          <p:cNvPr id="30" name="矩形 29"/>
          <p:cNvSpPr/>
          <p:nvPr userDrawn="1"/>
        </p:nvSpPr>
        <p:spPr>
          <a:xfrm>
            <a:off x="0" y="2920999"/>
            <a:ext cx="12192000" cy="3996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30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6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5602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23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82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578350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33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1778891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723693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92198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357763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42332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48889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02" y="552090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1147577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092379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2906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29463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360196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4257603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02" y="488958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1423001" y="554523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932350" y="311402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939294" y="393638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98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268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4" name="组合 37"/>
          <p:cNvGrpSpPr/>
          <p:nvPr userDrawn="1"/>
        </p:nvGrpSpPr>
        <p:grpSpPr>
          <a:xfrm rot="16200000" flipH="1">
            <a:off x="-3130981" y="3168345"/>
            <a:ext cx="7576411" cy="6531396"/>
            <a:chOff x="3241129" y="967902"/>
            <a:chExt cx="5709753" cy="4922199"/>
          </a:xfrm>
        </p:grpSpPr>
        <p:grpSp>
          <p:nvGrpSpPr>
            <p:cNvPr id="3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47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55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 rot="15009001" flipH="1">
            <a:off x="7910336" y="3529802"/>
            <a:ext cx="5967820" cy="5144678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49" name="等腰三角形 4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0" name="直接连接符 49"/>
              <p:cNvCxnSpPr>
                <a:stCxn id="4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等腰三角形 4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8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 rot="15009001" flipH="1">
            <a:off x="8397836" y="3808906"/>
            <a:ext cx="5196791" cy="4479997"/>
            <a:chOff x="3241129" y="967902"/>
            <a:chExt cx="5709753" cy="4922199"/>
          </a:xfrm>
        </p:grpSpPr>
        <p:grpSp>
          <p:nvGrpSpPr>
            <p:cNvPr id="39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2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3" name="直接连接符 42"/>
              <p:cNvCxnSpPr>
                <a:stCxn id="4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4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9" r:id="rId3"/>
    <p:sldLayoutId id="2147483700" r:id="rId4"/>
    <p:sldLayoutId id="2147483701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5601" y="1199862"/>
            <a:ext cx="10419379" cy="1231998"/>
          </a:xfrm>
        </p:spPr>
        <p:txBody>
          <a:bodyPr/>
          <a:lstStyle/>
          <a:p>
            <a:r>
              <a:rPr lang="en-US" altLang="zh-CN" sz="4400" dirty="0">
                <a:solidFill>
                  <a:prstClr val="white"/>
                </a:solidFill>
              </a:rPr>
              <a:t>Drone Recognition Capture</a:t>
            </a:r>
            <a:endParaRPr lang="zh-CN" altLang="en-US" sz="4400" dirty="0">
              <a:solidFill>
                <a:prstClr val="white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37475" y="2512807"/>
            <a:ext cx="5785627" cy="503730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PRESENTED BY TEAM4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616628" y="2512807"/>
            <a:ext cx="3291472" cy="252508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</a:rPr>
              <a:t>SHIZUN WANG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</a:rPr>
              <a:t>XINYUE HAO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</a:rPr>
              <a:t>HASEEM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</a:rPr>
              <a:t>JONA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</a:rPr>
              <a:t>MOHAMMED ALMUHAIRI</a:t>
            </a:r>
          </a:p>
        </p:txBody>
      </p:sp>
    </p:spTree>
    <p:extLst>
      <p:ext uri="{BB962C8B-B14F-4D97-AF65-F5344CB8AC3E}">
        <p14:creationId xmlns:p14="http://schemas.microsoft.com/office/powerpoint/2010/main" val="126940034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TEAMWORK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TEAMWORK</a:t>
            </a:r>
            <a:endParaRPr kumimoji="1" lang="zh-CN" altLang="en-US" dirty="0"/>
          </a:p>
        </p:txBody>
      </p:sp>
      <p:cxnSp>
        <p:nvCxnSpPr>
          <p:cNvPr id="106" name="直接连接符 18"/>
          <p:cNvCxnSpPr/>
          <p:nvPr/>
        </p:nvCxnSpPr>
        <p:spPr>
          <a:xfrm>
            <a:off x="7446382" y="1112235"/>
            <a:ext cx="0" cy="2112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107" name="直接连接符 20"/>
          <p:cNvCxnSpPr/>
          <p:nvPr/>
        </p:nvCxnSpPr>
        <p:spPr>
          <a:xfrm>
            <a:off x="4949519" y="1787300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sp>
        <p:nvSpPr>
          <p:cNvPr id="108" name="等腰三角形 4"/>
          <p:cNvSpPr>
            <a:spLocks noChangeAspect="1"/>
          </p:cNvSpPr>
          <p:nvPr/>
        </p:nvSpPr>
        <p:spPr>
          <a:xfrm rot="6331942">
            <a:off x="7841572" y="2886311"/>
            <a:ext cx="1933929" cy="1920000"/>
          </a:xfrm>
          <a:prstGeom prst="triangle">
            <a:avLst>
              <a:gd name="adj" fmla="val 29723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09" name="等腰三角形 5"/>
          <p:cNvSpPr>
            <a:spLocks noChangeAspect="1"/>
          </p:cNvSpPr>
          <p:nvPr/>
        </p:nvSpPr>
        <p:spPr>
          <a:xfrm rot="6331942">
            <a:off x="6853413" y="3126312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0" name="等腰三角形 6"/>
          <p:cNvSpPr>
            <a:spLocks noChangeAspect="1"/>
          </p:cNvSpPr>
          <p:nvPr/>
        </p:nvSpPr>
        <p:spPr>
          <a:xfrm rot="6331942">
            <a:off x="5782312" y="3126312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1" name="等腰三角形 7"/>
          <p:cNvSpPr>
            <a:spLocks noChangeAspect="1"/>
          </p:cNvSpPr>
          <p:nvPr/>
        </p:nvSpPr>
        <p:spPr>
          <a:xfrm rot="6331942">
            <a:off x="4702296" y="3126312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2" name="等腰三角形 8"/>
          <p:cNvSpPr>
            <a:spLocks noChangeAspect="1"/>
          </p:cNvSpPr>
          <p:nvPr/>
        </p:nvSpPr>
        <p:spPr>
          <a:xfrm rot="6331942">
            <a:off x="3658093" y="3147907"/>
            <a:ext cx="1307691" cy="1452101"/>
          </a:xfrm>
          <a:custGeom>
            <a:avLst/>
            <a:gdLst>
              <a:gd name="connsiteX0" fmla="*/ 0 w 1096977"/>
              <a:gd name="connsiteY0" fmla="*/ 1089076 h 1089076"/>
              <a:gd name="connsiteX1" fmla="*/ 326054 w 1096977"/>
              <a:gd name="connsiteY1" fmla="*/ 0 h 1089076"/>
              <a:gd name="connsiteX2" fmla="*/ 1096977 w 1096977"/>
              <a:gd name="connsiteY2" fmla="*/ 1089076 h 1089076"/>
              <a:gd name="connsiteX3" fmla="*/ 0 w 1096977"/>
              <a:gd name="connsiteY3" fmla="*/ 1089076 h 1089076"/>
              <a:gd name="connsiteX0" fmla="*/ 0 w 980768"/>
              <a:gd name="connsiteY0" fmla="*/ 819512 h 1089076"/>
              <a:gd name="connsiteX1" fmla="*/ 209845 w 980768"/>
              <a:gd name="connsiteY1" fmla="*/ 0 h 1089076"/>
              <a:gd name="connsiteX2" fmla="*/ 980768 w 980768"/>
              <a:gd name="connsiteY2" fmla="*/ 1089076 h 1089076"/>
              <a:gd name="connsiteX3" fmla="*/ 0 w 980768"/>
              <a:gd name="connsiteY3" fmla="*/ 819512 h 108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768" h="1089076">
                <a:moveTo>
                  <a:pt x="0" y="819512"/>
                </a:moveTo>
                <a:lnTo>
                  <a:pt x="209845" y="0"/>
                </a:lnTo>
                <a:lnTo>
                  <a:pt x="980768" y="1089076"/>
                </a:lnTo>
                <a:lnTo>
                  <a:pt x="0" y="819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8682269" y="3370000"/>
            <a:ext cx="240000" cy="2400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4" name="文本框 8"/>
          <p:cNvSpPr txBox="1"/>
          <p:nvPr/>
        </p:nvSpPr>
        <p:spPr>
          <a:xfrm>
            <a:off x="5790126" y="1037971"/>
            <a:ext cx="1656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altLang="zh-CN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SHIZUN WANG</a:t>
            </a:r>
          </a:p>
        </p:txBody>
      </p:sp>
      <p:sp>
        <p:nvSpPr>
          <p:cNvPr id="115" name="文本框 8"/>
          <p:cNvSpPr txBox="1"/>
          <p:nvPr/>
        </p:nvSpPr>
        <p:spPr>
          <a:xfrm>
            <a:off x="3437315" y="1738762"/>
            <a:ext cx="151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altLang="zh-CN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JONA</a:t>
            </a:r>
          </a:p>
        </p:txBody>
      </p:sp>
      <p:sp>
        <p:nvSpPr>
          <p:cNvPr id="116" name="文本框 8"/>
          <p:cNvSpPr txBox="1"/>
          <p:nvPr/>
        </p:nvSpPr>
        <p:spPr>
          <a:xfrm>
            <a:off x="4949520" y="4842367"/>
            <a:ext cx="150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altLang="zh-CN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XINYUE HAO</a:t>
            </a:r>
          </a:p>
        </p:txBody>
      </p:sp>
      <p:cxnSp>
        <p:nvCxnSpPr>
          <p:cNvPr id="117" name="直接连接符 19"/>
          <p:cNvCxnSpPr/>
          <p:nvPr/>
        </p:nvCxnSpPr>
        <p:spPr>
          <a:xfrm>
            <a:off x="6440941" y="4031639"/>
            <a:ext cx="0" cy="172025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118" name="直接连接符 21"/>
          <p:cNvCxnSpPr/>
          <p:nvPr/>
        </p:nvCxnSpPr>
        <p:spPr>
          <a:xfrm>
            <a:off x="4156343" y="4020220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sp>
        <p:nvSpPr>
          <p:cNvPr id="121" name="文本框 8"/>
          <p:cNvSpPr txBox="1"/>
          <p:nvPr/>
        </p:nvSpPr>
        <p:spPr>
          <a:xfrm>
            <a:off x="2655325" y="4973851"/>
            <a:ext cx="150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altLang="zh-CN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HASEEM</a:t>
            </a:r>
          </a:p>
        </p:txBody>
      </p:sp>
      <p:sp>
        <p:nvSpPr>
          <p:cNvPr id="122" name="矩形 121"/>
          <p:cNvSpPr/>
          <p:nvPr/>
        </p:nvSpPr>
        <p:spPr>
          <a:xfrm>
            <a:off x="2807329" y="2038040"/>
            <a:ext cx="2142191" cy="33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03187" y="2336447"/>
            <a:ext cx="5785627" cy="1231998"/>
          </a:xfrm>
        </p:spPr>
        <p:txBody>
          <a:bodyPr/>
          <a:lstStyle/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WHERE DO WE GO FROM HERE?</a:t>
            </a:r>
          </a:p>
          <a:p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03187" y="2336447"/>
            <a:ext cx="5785627" cy="1231998"/>
          </a:xfrm>
        </p:spPr>
        <p:txBody>
          <a:bodyPr/>
          <a:lstStyle/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THANK YOU</a:t>
            </a:r>
          </a:p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FROM TEAM 4</a:t>
            </a:r>
          </a:p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sym typeface="Wingdings" panose="05000000000000000000" pitchFamily="2" charset="2"/>
              </a:rPr>
              <a:t>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INTRODUCTION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DATAFLOW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</a:t>
            </a:r>
            <a:r>
              <a:rPr kumimoji="1" lang="en-US" altLang="zh-CN" dirty="0"/>
              <a:t>TEAMWORK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INTRODUCTION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7105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DATAFLOW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7901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DATAFLOW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9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0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1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2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3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4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5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6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7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8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9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0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1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51FD4A0-4510-4AB3-B9EB-AA853FEE7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511332"/>
              </p:ext>
            </p:extLst>
          </p:nvPr>
        </p:nvGraphicFramePr>
        <p:xfrm>
          <a:off x="371475" y="1020267"/>
          <a:ext cx="10944950" cy="472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73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F87446-0FB9-4EE6-BF13-B3121200DF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039BC0-E844-4EC2-A935-1684A3D5D1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6B0A7E-08B5-4C99-B395-39B0D90F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970982-9509-4C08-BF78-0F0C533A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7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E1F5CD-881A-405B-AE89-6497CDA51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26340-229C-43B3-AA45-8E4D9DCA4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F970DB-203E-48C1-8678-0B9E9033C0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DATAFLOW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4F945C-1A47-4FD1-82C4-5ECEDF3C1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493" y="4727410"/>
            <a:ext cx="8260796" cy="86875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25769A1-4176-41F7-858C-923CF61D9881}"/>
              </a:ext>
            </a:extLst>
          </p:cNvPr>
          <p:cNvSpPr/>
          <p:nvPr/>
        </p:nvSpPr>
        <p:spPr>
          <a:xfrm>
            <a:off x="3604613" y="1618115"/>
            <a:ext cx="4389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Extract embeddings from face dataset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812372-CCA9-4B3C-B232-3BA89D6A87C9}"/>
              </a:ext>
            </a:extLst>
          </p:cNvPr>
          <p:cNvSpPr/>
          <p:nvPr/>
        </p:nvSpPr>
        <p:spPr>
          <a:xfrm>
            <a:off x="4124403" y="2636347"/>
            <a:ext cx="334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Train face recognition model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64E1F-15A3-44B7-B577-C261A4194EF0}"/>
              </a:ext>
            </a:extLst>
          </p:cNvPr>
          <p:cNvSpPr/>
          <p:nvPr/>
        </p:nvSpPr>
        <p:spPr>
          <a:xfrm>
            <a:off x="3868685" y="3607140"/>
            <a:ext cx="3832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Recognize faces in video streams</a:t>
            </a:r>
          </a:p>
        </p:txBody>
      </p:sp>
    </p:spTree>
    <p:extLst>
      <p:ext uri="{BB962C8B-B14F-4D97-AF65-F5344CB8AC3E}">
        <p14:creationId xmlns:p14="http://schemas.microsoft.com/office/powerpoint/2010/main" val="351858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7E69018-78E8-4B63-B2D6-AE704E0C0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3E866C-3F31-4932-A8AF-A97912C32F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37C665-2A68-459F-9C0A-9A85102925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DATAFLOW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2A6969-C5BE-49AC-B5D6-87B8FD957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92365"/>
            <a:ext cx="7620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E4D63E-DFBA-47DB-AA9F-BB1D3665B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6A754-85AF-4288-9D33-A36215BC78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8A303E-E116-4C17-949D-3997F81792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6324B3-4751-46BA-B51B-FDBF28D0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0263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自定义 8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9FB1"/>
      </a:accent1>
      <a:accent2>
        <a:srgbClr val="9FD9DE"/>
      </a:accent2>
      <a:accent3>
        <a:srgbClr val="0C3553"/>
      </a:accent3>
      <a:accent4>
        <a:srgbClr val="FFCC00"/>
      </a:accent4>
      <a:accent5>
        <a:srgbClr val="FF8900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135</Words>
  <Application>Microsoft Office PowerPoint</Application>
  <PresentationFormat>宽屏</PresentationFormat>
  <Paragraphs>55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王 诗尊</cp:lastModifiedBy>
  <cp:revision>53</cp:revision>
  <dcterms:created xsi:type="dcterms:W3CDTF">2015-08-18T02:51:41Z</dcterms:created>
  <dcterms:modified xsi:type="dcterms:W3CDTF">2019-02-22T16:20:12Z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2017-12-21T08:40:10.4087324Z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