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4"/>
  </p:notesMasterIdLst>
  <p:sldIdLst>
    <p:sldId id="259" r:id="rId2"/>
    <p:sldId id="268" r:id="rId3"/>
    <p:sldId id="261" r:id="rId4"/>
    <p:sldId id="263" r:id="rId5"/>
    <p:sldId id="265" r:id="rId6"/>
    <p:sldId id="269" r:id="rId7"/>
    <p:sldId id="270" r:id="rId8"/>
    <p:sldId id="272" r:id="rId9"/>
    <p:sldId id="273" r:id="rId10"/>
    <p:sldId id="274" r:id="rId11"/>
    <p:sldId id="262"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B5F1FB-CAF3-46A5-8162-C7FD9D484359}">
          <p14:sldIdLst>
            <p14:sldId id="259"/>
            <p14:sldId id="268"/>
            <p14:sldId id="261"/>
            <p14:sldId id="263"/>
            <p14:sldId id="265"/>
            <p14:sldId id="269"/>
            <p14:sldId id="270"/>
            <p14:sldId id="272"/>
            <p14:sldId id="273"/>
            <p14:sldId id="274"/>
            <p14:sldId id="262"/>
            <p14:sldId id="2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AFAF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2" autoAdjust="0"/>
    <p:restoredTop sz="94660"/>
  </p:normalViewPr>
  <p:slideViewPr>
    <p:cSldViewPr snapToGrid="0">
      <p:cViewPr>
        <p:scale>
          <a:sx n="90" d="100"/>
          <a:sy n="90" d="100"/>
        </p:scale>
        <p:origin x="25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287E0-4CB9-4863-87AA-A0B6914C7CEA}" type="doc">
      <dgm:prSet loTypeId="urn:microsoft.com/office/officeart/2005/8/layout/hierarchy2" loCatId="hierarchy" qsTypeId="urn:microsoft.com/office/officeart/2005/8/quickstyle/3d1" qsCatId="3D" csTypeId="urn:microsoft.com/office/officeart/2005/8/colors/accent1_2" csCatId="accent1" phldr="1"/>
      <dgm:spPr/>
      <dgm:t>
        <a:bodyPr/>
        <a:lstStyle/>
        <a:p>
          <a:endParaRPr lang="en-IN"/>
        </a:p>
      </dgm:t>
    </dgm:pt>
    <dgm:pt modelId="{E1907001-A999-4838-8AFA-11C606203401}">
      <dgm:prSet/>
      <dgm:spPr/>
      <dgm:t>
        <a:bodyPr/>
        <a:lstStyle/>
        <a:p>
          <a:r>
            <a:rPr lang="en-US" dirty="0"/>
            <a:t>Ultrasonic sensor</a:t>
          </a:r>
          <a:endParaRPr lang="en-IN" dirty="0"/>
        </a:p>
      </dgm:t>
    </dgm:pt>
    <dgm:pt modelId="{A46B9AC3-6CC1-4C32-8E45-43F834203CDB}" type="parTrans" cxnId="{5647CA4E-3ECE-44D1-9F85-F9F4CE66B5B1}">
      <dgm:prSet/>
      <dgm:spPr/>
      <dgm:t>
        <a:bodyPr/>
        <a:lstStyle/>
        <a:p>
          <a:endParaRPr lang="en-IN"/>
        </a:p>
      </dgm:t>
    </dgm:pt>
    <dgm:pt modelId="{6C3219B0-5E57-499B-A23E-CF8EFA958E1B}" type="sibTrans" cxnId="{5647CA4E-3ECE-44D1-9F85-F9F4CE66B5B1}">
      <dgm:prSet/>
      <dgm:spPr/>
      <dgm:t>
        <a:bodyPr/>
        <a:lstStyle/>
        <a:p>
          <a:endParaRPr lang="en-IN"/>
        </a:p>
      </dgm:t>
    </dgm:pt>
    <dgm:pt modelId="{7B4F4DCF-4EE6-4322-849C-B52526537DE2}">
      <dgm:prSet/>
      <dgm:spPr/>
      <dgm:t>
        <a:bodyPr/>
        <a:lstStyle/>
        <a:p>
          <a:r>
            <a:rPr lang="en-US" dirty="0"/>
            <a:t>Arduino board</a:t>
          </a:r>
          <a:endParaRPr lang="en-IN" dirty="0"/>
        </a:p>
      </dgm:t>
    </dgm:pt>
    <dgm:pt modelId="{C9BC7A58-9F4F-4176-89D0-FE2E684E6CF7}" type="parTrans" cxnId="{F5752D63-C685-4DD2-8AA2-9C8DD404874D}">
      <dgm:prSet/>
      <dgm:spPr/>
      <dgm:t>
        <a:bodyPr/>
        <a:lstStyle/>
        <a:p>
          <a:endParaRPr lang="en-IN"/>
        </a:p>
      </dgm:t>
    </dgm:pt>
    <dgm:pt modelId="{CCF0CD5A-9E66-4DB2-B5D9-76BC20394724}" type="sibTrans" cxnId="{F5752D63-C685-4DD2-8AA2-9C8DD404874D}">
      <dgm:prSet/>
      <dgm:spPr/>
      <dgm:t>
        <a:bodyPr/>
        <a:lstStyle/>
        <a:p>
          <a:endParaRPr lang="en-IN"/>
        </a:p>
      </dgm:t>
    </dgm:pt>
    <dgm:pt modelId="{23AABEB4-0F2B-4C19-B271-BAD635476CF8}">
      <dgm:prSet/>
      <dgm:spPr/>
      <dgm:t>
        <a:bodyPr/>
        <a:lstStyle/>
        <a:p>
          <a:r>
            <a:rPr lang="en-US" dirty="0"/>
            <a:t>Bluetooth</a:t>
          </a:r>
          <a:endParaRPr lang="en-IN" dirty="0"/>
        </a:p>
      </dgm:t>
    </dgm:pt>
    <dgm:pt modelId="{BD9683D4-013C-4117-BB06-EC15BB5CFC2A}" type="parTrans" cxnId="{4A9300FC-4176-4472-8740-DED4CD6EFD0F}">
      <dgm:prSet/>
      <dgm:spPr/>
      <dgm:t>
        <a:bodyPr/>
        <a:lstStyle/>
        <a:p>
          <a:endParaRPr lang="en-IN"/>
        </a:p>
      </dgm:t>
    </dgm:pt>
    <dgm:pt modelId="{98AF6209-9D70-4ABE-B25C-0FA3F4C5CD44}" type="sibTrans" cxnId="{4A9300FC-4176-4472-8740-DED4CD6EFD0F}">
      <dgm:prSet/>
      <dgm:spPr/>
      <dgm:t>
        <a:bodyPr/>
        <a:lstStyle/>
        <a:p>
          <a:endParaRPr lang="en-IN"/>
        </a:p>
      </dgm:t>
    </dgm:pt>
    <dgm:pt modelId="{487AAFC0-183F-42DE-8344-27F98FF6EB87}">
      <dgm:prSet/>
      <dgm:spPr/>
      <dgm:t>
        <a:bodyPr/>
        <a:lstStyle/>
        <a:p>
          <a:r>
            <a:rPr lang="en-US" dirty="0"/>
            <a:t>Mobile</a:t>
          </a:r>
          <a:endParaRPr lang="en-IN" dirty="0"/>
        </a:p>
      </dgm:t>
    </dgm:pt>
    <dgm:pt modelId="{ADA841EE-3586-45B3-8D7F-770D33B89E27}" type="parTrans" cxnId="{5E9AF913-CF9C-4218-998B-1E5A74D38BC6}">
      <dgm:prSet/>
      <dgm:spPr/>
      <dgm:t>
        <a:bodyPr/>
        <a:lstStyle/>
        <a:p>
          <a:endParaRPr lang="en-IN"/>
        </a:p>
      </dgm:t>
    </dgm:pt>
    <dgm:pt modelId="{8B4FF0D5-32EF-41A3-9028-0DCB224C088C}" type="sibTrans" cxnId="{5E9AF913-CF9C-4218-998B-1E5A74D38BC6}">
      <dgm:prSet/>
      <dgm:spPr/>
      <dgm:t>
        <a:bodyPr/>
        <a:lstStyle/>
        <a:p>
          <a:endParaRPr lang="en-IN"/>
        </a:p>
      </dgm:t>
    </dgm:pt>
    <dgm:pt modelId="{354452C5-B4CA-48F9-8EC2-0C117A242A97}">
      <dgm:prSet/>
      <dgm:spPr/>
      <dgm:t>
        <a:bodyPr/>
        <a:lstStyle/>
        <a:p>
          <a:r>
            <a:rPr lang="en-US" dirty="0"/>
            <a:t>Buzzer</a:t>
          </a:r>
          <a:endParaRPr lang="en-IN" dirty="0"/>
        </a:p>
      </dgm:t>
    </dgm:pt>
    <dgm:pt modelId="{EE3EA4A5-B836-4DC3-80CB-F4728A05915A}" type="parTrans" cxnId="{BC52FBA1-3270-4FF7-B48F-ADA66120D800}">
      <dgm:prSet/>
      <dgm:spPr/>
      <dgm:t>
        <a:bodyPr/>
        <a:lstStyle/>
        <a:p>
          <a:endParaRPr lang="en-IN"/>
        </a:p>
      </dgm:t>
    </dgm:pt>
    <dgm:pt modelId="{8AE7BFC4-3DE9-4009-BFE0-41E4C842A62C}" type="sibTrans" cxnId="{BC52FBA1-3270-4FF7-B48F-ADA66120D800}">
      <dgm:prSet/>
      <dgm:spPr/>
      <dgm:t>
        <a:bodyPr/>
        <a:lstStyle/>
        <a:p>
          <a:endParaRPr lang="en-IN"/>
        </a:p>
      </dgm:t>
    </dgm:pt>
    <dgm:pt modelId="{CD35AA78-26E8-4CD2-890A-CF4391A79C10}" type="pres">
      <dgm:prSet presAssocID="{4D9287E0-4CB9-4863-87AA-A0B6914C7CEA}" presName="diagram" presStyleCnt="0">
        <dgm:presLayoutVars>
          <dgm:chPref val="1"/>
          <dgm:dir/>
          <dgm:animOne val="branch"/>
          <dgm:animLvl val="lvl"/>
          <dgm:resizeHandles val="exact"/>
        </dgm:presLayoutVars>
      </dgm:prSet>
      <dgm:spPr/>
    </dgm:pt>
    <dgm:pt modelId="{80281B2F-5355-47F4-8F9C-5FD60404E493}" type="pres">
      <dgm:prSet presAssocID="{E1907001-A999-4838-8AFA-11C606203401}" presName="root1" presStyleCnt="0"/>
      <dgm:spPr/>
    </dgm:pt>
    <dgm:pt modelId="{FFAA7820-68A4-4D7D-8911-50BD7D52BFD4}" type="pres">
      <dgm:prSet presAssocID="{E1907001-A999-4838-8AFA-11C606203401}" presName="LevelOneTextNode" presStyleLbl="node0" presStyleIdx="0" presStyleCnt="1" custLinFactNeighborX="-230" custLinFactNeighborY="803">
        <dgm:presLayoutVars>
          <dgm:chPref val="3"/>
        </dgm:presLayoutVars>
      </dgm:prSet>
      <dgm:spPr/>
    </dgm:pt>
    <dgm:pt modelId="{D8B7D24F-E8C8-4A1B-B1B5-6997C1CE55BD}" type="pres">
      <dgm:prSet presAssocID="{E1907001-A999-4838-8AFA-11C606203401}" presName="level2hierChild" presStyleCnt="0"/>
      <dgm:spPr/>
    </dgm:pt>
    <dgm:pt modelId="{05F8FA7C-C767-431F-AB0F-98D393C6885E}" type="pres">
      <dgm:prSet presAssocID="{C9BC7A58-9F4F-4176-89D0-FE2E684E6CF7}" presName="conn2-1" presStyleLbl="parChTrans1D2" presStyleIdx="0" presStyleCnt="1"/>
      <dgm:spPr/>
    </dgm:pt>
    <dgm:pt modelId="{B347F5DC-EFF4-4E2F-BCC3-E301830720FA}" type="pres">
      <dgm:prSet presAssocID="{C9BC7A58-9F4F-4176-89D0-FE2E684E6CF7}" presName="connTx" presStyleLbl="parChTrans1D2" presStyleIdx="0" presStyleCnt="1"/>
      <dgm:spPr/>
    </dgm:pt>
    <dgm:pt modelId="{82FDB62A-B81C-44ED-AAA0-980CB72F42F0}" type="pres">
      <dgm:prSet presAssocID="{7B4F4DCF-4EE6-4322-849C-B52526537DE2}" presName="root2" presStyleCnt="0"/>
      <dgm:spPr/>
    </dgm:pt>
    <dgm:pt modelId="{C69F4814-0375-45E2-B96B-6AE99E2F0C8D}" type="pres">
      <dgm:prSet presAssocID="{7B4F4DCF-4EE6-4322-849C-B52526537DE2}" presName="LevelTwoTextNode" presStyleLbl="node2" presStyleIdx="0" presStyleCnt="1">
        <dgm:presLayoutVars>
          <dgm:chPref val="3"/>
        </dgm:presLayoutVars>
      </dgm:prSet>
      <dgm:spPr/>
    </dgm:pt>
    <dgm:pt modelId="{B2385082-BF02-4230-8141-CE17792B14BD}" type="pres">
      <dgm:prSet presAssocID="{7B4F4DCF-4EE6-4322-849C-B52526537DE2}" presName="level3hierChild" presStyleCnt="0"/>
      <dgm:spPr/>
    </dgm:pt>
    <dgm:pt modelId="{6383D97B-F4D9-4135-B3F9-C6542B7FDDCA}" type="pres">
      <dgm:prSet presAssocID="{BD9683D4-013C-4117-BB06-EC15BB5CFC2A}" presName="conn2-1" presStyleLbl="parChTrans1D3" presStyleIdx="0" presStyleCnt="2"/>
      <dgm:spPr/>
    </dgm:pt>
    <dgm:pt modelId="{A8817E1D-0654-4781-AFF0-7AA78C2C15E6}" type="pres">
      <dgm:prSet presAssocID="{BD9683D4-013C-4117-BB06-EC15BB5CFC2A}" presName="connTx" presStyleLbl="parChTrans1D3" presStyleIdx="0" presStyleCnt="2"/>
      <dgm:spPr/>
    </dgm:pt>
    <dgm:pt modelId="{F15EB9EA-1FFD-41CD-B84E-D10640707A07}" type="pres">
      <dgm:prSet presAssocID="{23AABEB4-0F2B-4C19-B271-BAD635476CF8}" presName="root2" presStyleCnt="0"/>
      <dgm:spPr/>
    </dgm:pt>
    <dgm:pt modelId="{877ABFFD-99F5-468B-810E-9CB7A6B2497E}" type="pres">
      <dgm:prSet presAssocID="{23AABEB4-0F2B-4C19-B271-BAD635476CF8}" presName="LevelTwoTextNode" presStyleLbl="node3" presStyleIdx="0" presStyleCnt="2">
        <dgm:presLayoutVars>
          <dgm:chPref val="3"/>
        </dgm:presLayoutVars>
      </dgm:prSet>
      <dgm:spPr/>
    </dgm:pt>
    <dgm:pt modelId="{BFCE7820-3EBC-4A9A-B4FA-8E57F79288E9}" type="pres">
      <dgm:prSet presAssocID="{23AABEB4-0F2B-4C19-B271-BAD635476CF8}" presName="level3hierChild" presStyleCnt="0"/>
      <dgm:spPr/>
    </dgm:pt>
    <dgm:pt modelId="{68BA2100-57F1-44B5-89EA-7F261EFF37E6}" type="pres">
      <dgm:prSet presAssocID="{ADA841EE-3586-45B3-8D7F-770D33B89E27}" presName="conn2-1" presStyleLbl="parChTrans1D4" presStyleIdx="0" presStyleCnt="1"/>
      <dgm:spPr/>
    </dgm:pt>
    <dgm:pt modelId="{ED4F1C56-AF0D-4A9B-987E-3E023DD13AD8}" type="pres">
      <dgm:prSet presAssocID="{ADA841EE-3586-45B3-8D7F-770D33B89E27}" presName="connTx" presStyleLbl="parChTrans1D4" presStyleIdx="0" presStyleCnt="1"/>
      <dgm:spPr/>
    </dgm:pt>
    <dgm:pt modelId="{BF3F10DB-775F-4D05-B840-074404B9DD3F}" type="pres">
      <dgm:prSet presAssocID="{487AAFC0-183F-42DE-8344-27F98FF6EB87}" presName="root2" presStyleCnt="0"/>
      <dgm:spPr/>
    </dgm:pt>
    <dgm:pt modelId="{EB533D45-26FF-4BF0-B7D6-2DEF50F5C721}" type="pres">
      <dgm:prSet presAssocID="{487AAFC0-183F-42DE-8344-27F98FF6EB87}" presName="LevelTwoTextNode" presStyleLbl="node4" presStyleIdx="0" presStyleCnt="1">
        <dgm:presLayoutVars>
          <dgm:chPref val="3"/>
        </dgm:presLayoutVars>
      </dgm:prSet>
      <dgm:spPr/>
    </dgm:pt>
    <dgm:pt modelId="{AF812593-036B-4AA2-90E5-8A8AFEF57903}" type="pres">
      <dgm:prSet presAssocID="{487AAFC0-183F-42DE-8344-27F98FF6EB87}" presName="level3hierChild" presStyleCnt="0"/>
      <dgm:spPr/>
    </dgm:pt>
    <dgm:pt modelId="{7CDD5F11-54A3-4135-BE19-870BCED1173C}" type="pres">
      <dgm:prSet presAssocID="{EE3EA4A5-B836-4DC3-80CB-F4728A05915A}" presName="conn2-1" presStyleLbl="parChTrans1D3" presStyleIdx="1" presStyleCnt="2"/>
      <dgm:spPr/>
    </dgm:pt>
    <dgm:pt modelId="{3582B571-3CE9-436B-B3D0-12C47CEC8E23}" type="pres">
      <dgm:prSet presAssocID="{EE3EA4A5-B836-4DC3-80CB-F4728A05915A}" presName="connTx" presStyleLbl="parChTrans1D3" presStyleIdx="1" presStyleCnt="2"/>
      <dgm:spPr/>
    </dgm:pt>
    <dgm:pt modelId="{9EB5A7B2-FCE2-4F85-8E2F-7FA17D10C184}" type="pres">
      <dgm:prSet presAssocID="{354452C5-B4CA-48F9-8EC2-0C117A242A97}" presName="root2" presStyleCnt="0"/>
      <dgm:spPr/>
    </dgm:pt>
    <dgm:pt modelId="{803C20C1-B4C2-4693-833D-451A2587F0EC}" type="pres">
      <dgm:prSet presAssocID="{354452C5-B4CA-48F9-8EC2-0C117A242A97}" presName="LevelTwoTextNode" presStyleLbl="node3" presStyleIdx="1" presStyleCnt="2">
        <dgm:presLayoutVars>
          <dgm:chPref val="3"/>
        </dgm:presLayoutVars>
      </dgm:prSet>
      <dgm:spPr/>
    </dgm:pt>
    <dgm:pt modelId="{B696FEFD-137D-4FC8-A0B3-ECB626325C51}" type="pres">
      <dgm:prSet presAssocID="{354452C5-B4CA-48F9-8EC2-0C117A242A97}" presName="level3hierChild" presStyleCnt="0"/>
      <dgm:spPr/>
    </dgm:pt>
  </dgm:ptLst>
  <dgm:cxnLst>
    <dgm:cxn modelId="{78FE5A00-B959-4B7D-9918-ADB10D298D02}" type="presOf" srcId="{C9BC7A58-9F4F-4176-89D0-FE2E684E6CF7}" destId="{B347F5DC-EFF4-4E2F-BCC3-E301830720FA}" srcOrd="1" destOrd="0" presId="urn:microsoft.com/office/officeart/2005/8/layout/hierarchy2"/>
    <dgm:cxn modelId="{C0D56809-181D-4B40-AAFF-FE4BCD3D5567}" type="presOf" srcId="{354452C5-B4CA-48F9-8EC2-0C117A242A97}" destId="{803C20C1-B4C2-4693-833D-451A2587F0EC}" srcOrd="0" destOrd="0" presId="urn:microsoft.com/office/officeart/2005/8/layout/hierarchy2"/>
    <dgm:cxn modelId="{5E9AF913-CF9C-4218-998B-1E5A74D38BC6}" srcId="{23AABEB4-0F2B-4C19-B271-BAD635476CF8}" destId="{487AAFC0-183F-42DE-8344-27F98FF6EB87}" srcOrd="0" destOrd="0" parTransId="{ADA841EE-3586-45B3-8D7F-770D33B89E27}" sibTransId="{8B4FF0D5-32EF-41A3-9028-0DCB224C088C}"/>
    <dgm:cxn modelId="{D9FD081C-8715-494B-A6ED-DBA0722BF6B3}" type="presOf" srcId="{EE3EA4A5-B836-4DC3-80CB-F4728A05915A}" destId="{7CDD5F11-54A3-4135-BE19-870BCED1173C}" srcOrd="0" destOrd="0" presId="urn:microsoft.com/office/officeart/2005/8/layout/hierarchy2"/>
    <dgm:cxn modelId="{F838D234-2945-4A66-A724-24F78B02E7B7}" type="presOf" srcId="{E1907001-A999-4838-8AFA-11C606203401}" destId="{FFAA7820-68A4-4D7D-8911-50BD7D52BFD4}" srcOrd="0" destOrd="0" presId="urn:microsoft.com/office/officeart/2005/8/layout/hierarchy2"/>
    <dgm:cxn modelId="{4E6CC05B-33AA-434C-9C47-414C7AE0A692}" type="presOf" srcId="{ADA841EE-3586-45B3-8D7F-770D33B89E27}" destId="{68BA2100-57F1-44B5-89EA-7F261EFF37E6}" srcOrd="0" destOrd="0" presId="urn:microsoft.com/office/officeart/2005/8/layout/hierarchy2"/>
    <dgm:cxn modelId="{F5752D63-C685-4DD2-8AA2-9C8DD404874D}" srcId="{E1907001-A999-4838-8AFA-11C606203401}" destId="{7B4F4DCF-4EE6-4322-849C-B52526537DE2}" srcOrd="0" destOrd="0" parTransId="{C9BC7A58-9F4F-4176-89D0-FE2E684E6CF7}" sibTransId="{CCF0CD5A-9E66-4DB2-B5D9-76BC20394724}"/>
    <dgm:cxn modelId="{B343684A-F2E8-442E-A923-CD68A85E8A79}" type="presOf" srcId="{4D9287E0-4CB9-4863-87AA-A0B6914C7CEA}" destId="{CD35AA78-26E8-4CD2-890A-CF4391A79C10}" srcOrd="0" destOrd="0" presId="urn:microsoft.com/office/officeart/2005/8/layout/hierarchy2"/>
    <dgm:cxn modelId="{5647CA4E-3ECE-44D1-9F85-F9F4CE66B5B1}" srcId="{4D9287E0-4CB9-4863-87AA-A0B6914C7CEA}" destId="{E1907001-A999-4838-8AFA-11C606203401}" srcOrd="0" destOrd="0" parTransId="{A46B9AC3-6CC1-4C32-8E45-43F834203CDB}" sibTransId="{6C3219B0-5E57-499B-A23E-CF8EFA958E1B}"/>
    <dgm:cxn modelId="{0B886357-467B-48EB-8831-CF06C159ACF1}" type="presOf" srcId="{C9BC7A58-9F4F-4176-89D0-FE2E684E6CF7}" destId="{05F8FA7C-C767-431F-AB0F-98D393C6885E}" srcOrd="0" destOrd="0" presId="urn:microsoft.com/office/officeart/2005/8/layout/hierarchy2"/>
    <dgm:cxn modelId="{B77C1A84-A25D-4D68-9110-272A102D45FB}" type="presOf" srcId="{EE3EA4A5-B836-4DC3-80CB-F4728A05915A}" destId="{3582B571-3CE9-436B-B3D0-12C47CEC8E23}" srcOrd="1" destOrd="0" presId="urn:microsoft.com/office/officeart/2005/8/layout/hierarchy2"/>
    <dgm:cxn modelId="{BC52FBA1-3270-4FF7-B48F-ADA66120D800}" srcId="{7B4F4DCF-4EE6-4322-849C-B52526537DE2}" destId="{354452C5-B4CA-48F9-8EC2-0C117A242A97}" srcOrd="1" destOrd="0" parTransId="{EE3EA4A5-B836-4DC3-80CB-F4728A05915A}" sibTransId="{8AE7BFC4-3DE9-4009-BFE0-41E4C842A62C}"/>
    <dgm:cxn modelId="{155AC5B5-BA7B-430F-8975-0F2AEA629915}" type="presOf" srcId="{7B4F4DCF-4EE6-4322-849C-B52526537DE2}" destId="{C69F4814-0375-45E2-B96B-6AE99E2F0C8D}" srcOrd="0" destOrd="0" presId="urn:microsoft.com/office/officeart/2005/8/layout/hierarchy2"/>
    <dgm:cxn modelId="{CF4340C9-0847-44B6-9FA7-0AB82D498BB2}" type="presOf" srcId="{ADA841EE-3586-45B3-8D7F-770D33B89E27}" destId="{ED4F1C56-AF0D-4A9B-987E-3E023DD13AD8}" srcOrd="1" destOrd="0" presId="urn:microsoft.com/office/officeart/2005/8/layout/hierarchy2"/>
    <dgm:cxn modelId="{8FFC74D2-821A-4EA6-9650-9C60A9A39A11}" type="presOf" srcId="{BD9683D4-013C-4117-BB06-EC15BB5CFC2A}" destId="{A8817E1D-0654-4781-AFF0-7AA78C2C15E6}" srcOrd="1" destOrd="0" presId="urn:microsoft.com/office/officeart/2005/8/layout/hierarchy2"/>
    <dgm:cxn modelId="{8B88CAEF-11A3-424F-93B4-324D1EB3033E}" type="presOf" srcId="{23AABEB4-0F2B-4C19-B271-BAD635476CF8}" destId="{877ABFFD-99F5-468B-810E-9CB7A6B2497E}" srcOrd="0" destOrd="0" presId="urn:microsoft.com/office/officeart/2005/8/layout/hierarchy2"/>
    <dgm:cxn modelId="{B67D05F0-E319-4666-8E59-926EA80400DB}" type="presOf" srcId="{487AAFC0-183F-42DE-8344-27F98FF6EB87}" destId="{EB533D45-26FF-4BF0-B7D6-2DEF50F5C721}" srcOrd="0" destOrd="0" presId="urn:microsoft.com/office/officeart/2005/8/layout/hierarchy2"/>
    <dgm:cxn modelId="{167420F7-9D9F-42C0-9391-CECB06970816}" type="presOf" srcId="{BD9683D4-013C-4117-BB06-EC15BB5CFC2A}" destId="{6383D97B-F4D9-4135-B3F9-C6542B7FDDCA}" srcOrd="0" destOrd="0" presId="urn:microsoft.com/office/officeart/2005/8/layout/hierarchy2"/>
    <dgm:cxn modelId="{4A9300FC-4176-4472-8740-DED4CD6EFD0F}" srcId="{7B4F4DCF-4EE6-4322-849C-B52526537DE2}" destId="{23AABEB4-0F2B-4C19-B271-BAD635476CF8}" srcOrd="0" destOrd="0" parTransId="{BD9683D4-013C-4117-BB06-EC15BB5CFC2A}" sibTransId="{98AF6209-9D70-4ABE-B25C-0FA3F4C5CD44}"/>
    <dgm:cxn modelId="{B7E341CE-F4DF-4F54-95FA-759275A0E76E}" type="presParOf" srcId="{CD35AA78-26E8-4CD2-890A-CF4391A79C10}" destId="{80281B2F-5355-47F4-8F9C-5FD60404E493}" srcOrd="0" destOrd="0" presId="urn:microsoft.com/office/officeart/2005/8/layout/hierarchy2"/>
    <dgm:cxn modelId="{E51729A6-8B5F-4373-9E4A-8DAD627EADB5}" type="presParOf" srcId="{80281B2F-5355-47F4-8F9C-5FD60404E493}" destId="{FFAA7820-68A4-4D7D-8911-50BD7D52BFD4}" srcOrd="0" destOrd="0" presId="urn:microsoft.com/office/officeart/2005/8/layout/hierarchy2"/>
    <dgm:cxn modelId="{94F26D90-FABB-427B-BC96-57202C6BC8A0}" type="presParOf" srcId="{80281B2F-5355-47F4-8F9C-5FD60404E493}" destId="{D8B7D24F-E8C8-4A1B-B1B5-6997C1CE55BD}" srcOrd="1" destOrd="0" presId="urn:microsoft.com/office/officeart/2005/8/layout/hierarchy2"/>
    <dgm:cxn modelId="{8E40CE39-C02C-4B30-A6D0-4508698C250B}" type="presParOf" srcId="{D8B7D24F-E8C8-4A1B-B1B5-6997C1CE55BD}" destId="{05F8FA7C-C767-431F-AB0F-98D393C6885E}" srcOrd="0" destOrd="0" presId="urn:microsoft.com/office/officeart/2005/8/layout/hierarchy2"/>
    <dgm:cxn modelId="{4F38CF10-7080-4E82-9BF5-49E933B5967D}" type="presParOf" srcId="{05F8FA7C-C767-431F-AB0F-98D393C6885E}" destId="{B347F5DC-EFF4-4E2F-BCC3-E301830720FA}" srcOrd="0" destOrd="0" presId="urn:microsoft.com/office/officeart/2005/8/layout/hierarchy2"/>
    <dgm:cxn modelId="{ACC9142F-1620-4884-92CA-345CCEE30C41}" type="presParOf" srcId="{D8B7D24F-E8C8-4A1B-B1B5-6997C1CE55BD}" destId="{82FDB62A-B81C-44ED-AAA0-980CB72F42F0}" srcOrd="1" destOrd="0" presId="urn:microsoft.com/office/officeart/2005/8/layout/hierarchy2"/>
    <dgm:cxn modelId="{885F7247-8031-42C0-8FE9-29961552F927}" type="presParOf" srcId="{82FDB62A-B81C-44ED-AAA0-980CB72F42F0}" destId="{C69F4814-0375-45E2-B96B-6AE99E2F0C8D}" srcOrd="0" destOrd="0" presId="urn:microsoft.com/office/officeart/2005/8/layout/hierarchy2"/>
    <dgm:cxn modelId="{18F5CFA1-850E-4E32-AA0D-5BD142B8F41F}" type="presParOf" srcId="{82FDB62A-B81C-44ED-AAA0-980CB72F42F0}" destId="{B2385082-BF02-4230-8141-CE17792B14BD}" srcOrd="1" destOrd="0" presId="urn:microsoft.com/office/officeart/2005/8/layout/hierarchy2"/>
    <dgm:cxn modelId="{F63A9A1B-B81B-4DBE-A4A9-8353E3DE543B}" type="presParOf" srcId="{B2385082-BF02-4230-8141-CE17792B14BD}" destId="{6383D97B-F4D9-4135-B3F9-C6542B7FDDCA}" srcOrd="0" destOrd="0" presId="urn:microsoft.com/office/officeart/2005/8/layout/hierarchy2"/>
    <dgm:cxn modelId="{85EFFA9D-6017-4E8B-97C2-3F8F758E5357}" type="presParOf" srcId="{6383D97B-F4D9-4135-B3F9-C6542B7FDDCA}" destId="{A8817E1D-0654-4781-AFF0-7AA78C2C15E6}" srcOrd="0" destOrd="0" presId="urn:microsoft.com/office/officeart/2005/8/layout/hierarchy2"/>
    <dgm:cxn modelId="{8B3D42E7-7181-4DBA-BAF6-84B4A507DFFB}" type="presParOf" srcId="{B2385082-BF02-4230-8141-CE17792B14BD}" destId="{F15EB9EA-1FFD-41CD-B84E-D10640707A07}" srcOrd="1" destOrd="0" presId="urn:microsoft.com/office/officeart/2005/8/layout/hierarchy2"/>
    <dgm:cxn modelId="{E1EED61F-82C9-4908-9E83-538D5FE4BFCC}" type="presParOf" srcId="{F15EB9EA-1FFD-41CD-B84E-D10640707A07}" destId="{877ABFFD-99F5-468B-810E-9CB7A6B2497E}" srcOrd="0" destOrd="0" presId="urn:microsoft.com/office/officeart/2005/8/layout/hierarchy2"/>
    <dgm:cxn modelId="{F53396D2-176A-4151-AF3A-076FCBB57F40}" type="presParOf" srcId="{F15EB9EA-1FFD-41CD-B84E-D10640707A07}" destId="{BFCE7820-3EBC-4A9A-B4FA-8E57F79288E9}" srcOrd="1" destOrd="0" presId="urn:microsoft.com/office/officeart/2005/8/layout/hierarchy2"/>
    <dgm:cxn modelId="{97740561-5092-45CC-8AFC-005FF610BCA4}" type="presParOf" srcId="{BFCE7820-3EBC-4A9A-B4FA-8E57F79288E9}" destId="{68BA2100-57F1-44B5-89EA-7F261EFF37E6}" srcOrd="0" destOrd="0" presId="urn:microsoft.com/office/officeart/2005/8/layout/hierarchy2"/>
    <dgm:cxn modelId="{293DE069-4BC0-456D-BD91-860792E97D22}" type="presParOf" srcId="{68BA2100-57F1-44B5-89EA-7F261EFF37E6}" destId="{ED4F1C56-AF0D-4A9B-987E-3E023DD13AD8}" srcOrd="0" destOrd="0" presId="urn:microsoft.com/office/officeart/2005/8/layout/hierarchy2"/>
    <dgm:cxn modelId="{67C73096-235C-467C-A836-56A11041C263}" type="presParOf" srcId="{BFCE7820-3EBC-4A9A-B4FA-8E57F79288E9}" destId="{BF3F10DB-775F-4D05-B840-074404B9DD3F}" srcOrd="1" destOrd="0" presId="urn:microsoft.com/office/officeart/2005/8/layout/hierarchy2"/>
    <dgm:cxn modelId="{4B01F88A-C89E-4545-AB19-1E6F1051ACC4}" type="presParOf" srcId="{BF3F10DB-775F-4D05-B840-074404B9DD3F}" destId="{EB533D45-26FF-4BF0-B7D6-2DEF50F5C721}" srcOrd="0" destOrd="0" presId="urn:microsoft.com/office/officeart/2005/8/layout/hierarchy2"/>
    <dgm:cxn modelId="{815A18EC-2180-4A93-8B59-9564EC7C0ADE}" type="presParOf" srcId="{BF3F10DB-775F-4D05-B840-074404B9DD3F}" destId="{AF812593-036B-4AA2-90E5-8A8AFEF57903}" srcOrd="1" destOrd="0" presId="urn:microsoft.com/office/officeart/2005/8/layout/hierarchy2"/>
    <dgm:cxn modelId="{6663A865-B68A-4159-88BD-E934C37DB467}" type="presParOf" srcId="{B2385082-BF02-4230-8141-CE17792B14BD}" destId="{7CDD5F11-54A3-4135-BE19-870BCED1173C}" srcOrd="2" destOrd="0" presId="urn:microsoft.com/office/officeart/2005/8/layout/hierarchy2"/>
    <dgm:cxn modelId="{34ED3851-5D30-4889-8632-B753DBB1FE87}" type="presParOf" srcId="{7CDD5F11-54A3-4135-BE19-870BCED1173C}" destId="{3582B571-3CE9-436B-B3D0-12C47CEC8E23}" srcOrd="0" destOrd="0" presId="urn:microsoft.com/office/officeart/2005/8/layout/hierarchy2"/>
    <dgm:cxn modelId="{4D5A4E27-FD03-41BD-99FD-7EB9453912C2}" type="presParOf" srcId="{B2385082-BF02-4230-8141-CE17792B14BD}" destId="{9EB5A7B2-FCE2-4F85-8E2F-7FA17D10C184}" srcOrd="3" destOrd="0" presId="urn:microsoft.com/office/officeart/2005/8/layout/hierarchy2"/>
    <dgm:cxn modelId="{FBBD1A52-7974-4633-95AF-1E17599EABFD}" type="presParOf" srcId="{9EB5A7B2-FCE2-4F85-8E2F-7FA17D10C184}" destId="{803C20C1-B4C2-4693-833D-451A2587F0EC}" srcOrd="0" destOrd="0" presId="urn:microsoft.com/office/officeart/2005/8/layout/hierarchy2"/>
    <dgm:cxn modelId="{7F918CC0-584E-453B-BCE8-269437CFC9E9}" type="presParOf" srcId="{9EB5A7B2-FCE2-4F85-8E2F-7FA17D10C184}" destId="{B696FEFD-137D-4FC8-A0B3-ECB626325C5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A7820-68A4-4D7D-8911-50BD7D52BFD4}">
      <dsp:nvSpPr>
        <dsp:cNvPr id="0" name=""/>
        <dsp:cNvSpPr/>
      </dsp:nvSpPr>
      <dsp:spPr>
        <a:xfrm>
          <a:off x="9" y="1744374"/>
          <a:ext cx="2108285" cy="1054142"/>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Ultrasonic sensor</a:t>
          </a:r>
          <a:endParaRPr lang="en-IN" sz="2600" kern="1200" dirty="0"/>
        </a:p>
      </dsp:txBody>
      <dsp:txXfrm>
        <a:off x="30884" y="1775249"/>
        <a:ext cx="2046535" cy="992392"/>
      </dsp:txXfrm>
    </dsp:sp>
    <dsp:sp modelId="{05F8FA7C-C767-431F-AB0F-98D393C6885E}">
      <dsp:nvSpPr>
        <dsp:cNvPr id="0" name=""/>
        <dsp:cNvSpPr/>
      </dsp:nvSpPr>
      <dsp:spPr>
        <a:xfrm rot="21565692">
          <a:off x="2108273" y="2246251"/>
          <a:ext cx="848205" cy="41923"/>
        </a:xfrm>
        <a:custGeom>
          <a:avLst/>
          <a:gdLst/>
          <a:ahLst/>
          <a:cxnLst/>
          <a:rect l="0" t="0" r="0" b="0"/>
          <a:pathLst>
            <a:path>
              <a:moveTo>
                <a:pt x="0" y="20961"/>
              </a:moveTo>
              <a:lnTo>
                <a:pt x="848205" y="20961"/>
              </a:lnTo>
            </a:path>
          </a:pathLst>
        </a:custGeom>
        <a:noFill/>
        <a:ln w="55000" cap="flat" cmpd="thickThin"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11171" y="2246008"/>
        <a:ext cx="42410" cy="42410"/>
      </dsp:txXfrm>
    </dsp:sp>
    <dsp:sp modelId="{C69F4814-0375-45E2-B96B-6AE99E2F0C8D}">
      <dsp:nvSpPr>
        <dsp:cNvPr id="0" name=""/>
        <dsp:cNvSpPr/>
      </dsp:nvSpPr>
      <dsp:spPr>
        <a:xfrm>
          <a:off x="2956457" y="1735909"/>
          <a:ext cx="2108285" cy="1054142"/>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Arduino board</a:t>
          </a:r>
          <a:endParaRPr lang="en-IN" sz="2600" kern="1200" dirty="0"/>
        </a:p>
      </dsp:txBody>
      <dsp:txXfrm>
        <a:off x="2987332" y="1766784"/>
        <a:ext cx="2046535" cy="992392"/>
      </dsp:txXfrm>
    </dsp:sp>
    <dsp:sp modelId="{6383D97B-F4D9-4135-B3F9-C6542B7FDDCA}">
      <dsp:nvSpPr>
        <dsp:cNvPr id="0" name=""/>
        <dsp:cNvSpPr/>
      </dsp:nvSpPr>
      <dsp:spPr>
        <a:xfrm rot="19457599">
          <a:off x="4967127" y="1938953"/>
          <a:ext cx="1038544" cy="41923"/>
        </a:xfrm>
        <a:custGeom>
          <a:avLst/>
          <a:gdLst/>
          <a:ahLst/>
          <a:cxnLst/>
          <a:rect l="0" t="0" r="0" b="0"/>
          <a:pathLst>
            <a:path>
              <a:moveTo>
                <a:pt x="0" y="20961"/>
              </a:moveTo>
              <a:lnTo>
                <a:pt x="1038544" y="20961"/>
              </a:lnTo>
            </a:path>
          </a:pathLst>
        </a:custGeom>
        <a:noFill/>
        <a:ln w="55000" cap="flat" cmpd="thickThin"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460436" y="1933951"/>
        <a:ext cx="51927" cy="51927"/>
      </dsp:txXfrm>
    </dsp:sp>
    <dsp:sp modelId="{877ABFFD-99F5-468B-810E-9CB7A6B2497E}">
      <dsp:nvSpPr>
        <dsp:cNvPr id="0" name=""/>
        <dsp:cNvSpPr/>
      </dsp:nvSpPr>
      <dsp:spPr>
        <a:xfrm>
          <a:off x="5908057" y="1129777"/>
          <a:ext cx="2108285" cy="1054142"/>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Bluetooth</a:t>
          </a:r>
          <a:endParaRPr lang="en-IN" sz="2600" kern="1200" dirty="0"/>
        </a:p>
      </dsp:txBody>
      <dsp:txXfrm>
        <a:off x="5938932" y="1160652"/>
        <a:ext cx="2046535" cy="992392"/>
      </dsp:txXfrm>
    </dsp:sp>
    <dsp:sp modelId="{68BA2100-57F1-44B5-89EA-7F261EFF37E6}">
      <dsp:nvSpPr>
        <dsp:cNvPr id="0" name=""/>
        <dsp:cNvSpPr/>
      </dsp:nvSpPr>
      <dsp:spPr>
        <a:xfrm>
          <a:off x="8016342" y="1635887"/>
          <a:ext cx="843314" cy="41923"/>
        </a:xfrm>
        <a:custGeom>
          <a:avLst/>
          <a:gdLst/>
          <a:ahLst/>
          <a:cxnLst/>
          <a:rect l="0" t="0" r="0" b="0"/>
          <a:pathLst>
            <a:path>
              <a:moveTo>
                <a:pt x="0" y="20961"/>
              </a:moveTo>
              <a:lnTo>
                <a:pt x="843314" y="20961"/>
              </a:lnTo>
            </a:path>
          </a:pathLst>
        </a:custGeom>
        <a:noFill/>
        <a:ln w="55000" cap="flat" cmpd="thickThin"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416916" y="1635766"/>
        <a:ext cx="42165" cy="42165"/>
      </dsp:txXfrm>
    </dsp:sp>
    <dsp:sp modelId="{EB533D45-26FF-4BF0-B7D6-2DEF50F5C721}">
      <dsp:nvSpPr>
        <dsp:cNvPr id="0" name=""/>
        <dsp:cNvSpPr/>
      </dsp:nvSpPr>
      <dsp:spPr>
        <a:xfrm>
          <a:off x="8859656" y="1129777"/>
          <a:ext cx="2108285" cy="1054142"/>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Mobile</a:t>
          </a:r>
          <a:endParaRPr lang="en-IN" sz="2600" kern="1200" dirty="0"/>
        </a:p>
      </dsp:txBody>
      <dsp:txXfrm>
        <a:off x="8890531" y="1160652"/>
        <a:ext cx="2046535" cy="992392"/>
      </dsp:txXfrm>
    </dsp:sp>
    <dsp:sp modelId="{7CDD5F11-54A3-4135-BE19-870BCED1173C}">
      <dsp:nvSpPr>
        <dsp:cNvPr id="0" name=""/>
        <dsp:cNvSpPr/>
      </dsp:nvSpPr>
      <dsp:spPr>
        <a:xfrm rot="2142401">
          <a:off x="4967127" y="2545085"/>
          <a:ext cx="1038544" cy="41923"/>
        </a:xfrm>
        <a:custGeom>
          <a:avLst/>
          <a:gdLst/>
          <a:ahLst/>
          <a:cxnLst/>
          <a:rect l="0" t="0" r="0" b="0"/>
          <a:pathLst>
            <a:path>
              <a:moveTo>
                <a:pt x="0" y="20961"/>
              </a:moveTo>
              <a:lnTo>
                <a:pt x="1038544" y="20961"/>
              </a:lnTo>
            </a:path>
          </a:pathLst>
        </a:custGeom>
        <a:noFill/>
        <a:ln w="55000" cap="flat" cmpd="thickThin"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460436" y="2540083"/>
        <a:ext cx="51927" cy="51927"/>
      </dsp:txXfrm>
    </dsp:sp>
    <dsp:sp modelId="{803C20C1-B4C2-4693-833D-451A2587F0EC}">
      <dsp:nvSpPr>
        <dsp:cNvPr id="0" name=""/>
        <dsp:cNvSpPr/>
      </dsp:nvSpPr>
      <dsp:spPr>
        <a:xfrm>
          <a:off x="5908057" y="2342041"/>
          <a:ext cx="2108285" cy="1054142"/>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Buzzer</a:t>
          </a:r>
          <a:endParaRPr lang="en-IN" sz="2600" kern="1200" dirty="0"/>
        </a:p>
      </dsp:txBody>
      <dsp:txXfrm>
        <a:off x="5938932" y="2372916"/>
        <a:ext cx="2046535" cy="9923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3A3526-ECC8-42F0-AD29-74B2E1131AEC}" type="datetimeFigureOut">
              <a:rPr lang="en-IN" smtClean="0"/>
              <a:pPr/>
              <a:t>23-06-2022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8545-E1CE-4A3E-A9E2-C7BF6B70F256}" type="slidenum">
              <a:rPr lang="en-IN" smtClean="0"/>
              <a:pPr/>
              <a:t>‹#›</a:t>
            </a:fld>
            <a:endParaRPr lang="en-IN"/>
          </a:p>
        </p:txBody>
      </p:sp>
    </p:spTree>
    <p:extLst>
      <p:ext uri="{BB962C8B-B14F-4D97-AF65-F5344CB8AC3E}">
        <p14:creationId xmlns:p14="http://schemas.microsoft.com/office/powerpoint/2010/main" val="3711511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D656321-C67A-4BC8-B73F-ECC7A092B03E}" type="datetime1">
              <a:rPr lang="en-US" smtClean="0"/>
              <a:pPr/>
              <a:t>6/23/2022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t>Department of ECE, GSKSJTI, Bengaluru </a:t>
            </a:r>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A774BB4-AE7B-4EDD-9DBA-BD4DD44FCFB3}" type="slidenum">
              <a:rPr lang="en-IN" smtClean="0"/>
              <a:pPr/>
              <a:t>‹#›</a:t>
            </a:fld>
            <a:endParaRPr lang="en-IN"/>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E5B6DE-725B-4416-8FAC-C1C4AD498F8D}" type="datetime1">
              <a:rPr lang="en-US" smtClean="0"/>
              <a:pPr/>
              <a:t>6/23/2022</a:t>
            </a:fld>
            <a:endParaRPr lang="en-IN"/>
          </a:p>
        </p:txBody>
      </p:sp>
      <p:sp>
        <p:nvSpPr>
          <p:cNvPr id="5" name="Footer Placeholder 4"/>
          <p:cNvSpPr>
            <a:spLocks noGrp="1"/>
          </p:cNvSpPr>
          <p:nvPr>
            <p:ph type="ftr" sz="quarter" idx="11"/>
          </p:nvPr>
        </p:nvSpPr>
        <p:spPr/>
        <p:txBody>
          <a:bodyPr/>
          <a:lstStyle/>
          <a:p>
            <a:r>
              <a:rPr lang="en-US"/>
              <a:t>Department of ECE, GSKSJTI, Bengaluru </a:t>
            </a:r>
            <a:endParaRPr lang="en-IN"/>
          </a:p>
        </p:txBody>
      </p:sp>
      <p:sp>
        <p:nvSpPr>
          <p:cNvPr id="6" name="Slide Number Placeholder 5"/>
          <p:cNvSpPr>
            <a:spLocks noGrp="1"/>
          </p:cNvSpPr>
          <p:nvPr>
            <p:ph type="sldNum" sz="quarter" idx="12"/>
          </p:nvPr>
        </p:nvSpPr>
        <p:spPr/>
        <p:txBody>
          <a:bodyPr/>
          <a:lstStyle/>
          <a:p>
            <a:fld id="{7A774BB4-AE7B-4EDD-9DBA-BD4DD44FCFB3}" type="slidenum">
              <a:rPr lang="en-IN" smtClean="0"/>
              <a:pPr/>
              <a:t>‹#›</a:t>
            </a:fld>
            <a:endParaRPr lang="en-IN"/>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0957197-6B94-4162-A6BB-F57F511C5A3B}" type="datetime1">
              <a:rPr lang="en-US" smtClean="0"/>
              <a:pPr/>
              <a:t>6/23/2022</a:t>
            </a:fld>
            <a:endParaRPr lang="en-IN"/>
          </a:p>
        </p:txBody>
      </p:sp>
      <p:sp>
        <p:nvSpPr>
          <p:cNvPr id="5" name="Footer Placeholder 4"/>
          <p:cNvSpPr>
            <a:spLocks noGrp="1"/>
          </p:cNvSpPr>
          <p:nvPr>
            <p:ph type="ftr" sz="quarter" idx="11"/>
          </p:nvPr>
        </p:nvSpPr>
        <p:spPr/>
        <p:txBody>
          <a:bodyPr/>
          <a:lstStyle/>
          <a:p>
            <a:r>
              <a:rPr lang="en-US"/>
              <a:t>Department of ECE, GSKSJTI, Bengaluru </a:t>
            </a:r>
            <a:endParaRPr lang="en-IN"/>
          </a:p>
        </p:txBody>
      </p:sp>
      <p:sp>
        <p:nvSpPr>
          <p:cNvPr id="6" name="Slide Number Placeholder 5"/>
          <p:cNvSpPr>
            <a:spLocks noGrp="1"/>
          </p:cNvSpPr>
          <p:nvPr>
            <p:ph type="sldNum" sz="quarter" idx="12"/>
          </p:nvPr>
        </p:nvSpPr>
        <p:spPr/>
        <p:txBody>
          <a:bodyPr/>
          <a:lstStyle/>
          <a:p>
            <a:fld id="{7A774BB4-AE7B-4EDD-9DBA-BD4DD44FCFB3}" type="slidenum">
              <a:rPr lang="en-IN" smtClean="0"/>
              <a:pPr/>
              <a:t>‹#›</a:t>
            </a:fld>
            <a:endParaRPr lang="en-IN"/>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6799A4-1953-4000-8A46-4CB2231FF99A}" type="datetime1">
              <a:rPr lang="en-US" smtClean="0"/>
              <a:pPr/>
              <a:t>6/23/2022</a:t>
            </a:fld>
            <a:endParaRPr lang="en-IN"/>
          </a:p>
        </p:txBody>
      </p:sp>
      <p:sp>
        <p:nvSpPr>
          <p:cNvPr id="5" name="Footer Placeholder 4"/>
          <p:cNvSpPr>
            <a:spLocks noGrp="1"/>
          </p:cNvSpPr>
          <p:nvPr>
            <p:ph type="ftr" sz="quarter" idx="11"/>
          </p:nvPr>
        </p:nvSpPr>
        <p:spPr/>
        <p:txBody>
          <a:bodyPr/>
          <a:lstStyle/>
          <a:p>
            <a:r>
              <a:rPr lang="en-US"/>
              <a:t>Department of ECE, GSKSJTI, Bengaluru </a:t>
            </a:r>
            <a:endParaRPr lang="en-IN"/>
          </a:p>
        </p:txBody>
      </p:sp>
      <p:sp>
        <p:nvSpPr>
          <p:cNvPr id="6" name="Slide Number Placeholder 5"/>
          <p:cNvSpPr>
            <a:spLocks noGrp="1"/>
          </p:cNvSpPr>
          <p:nvPr>
            <p:ph type="sldNum" sz="quarter" idx="12"/>
          </p:nvPr>
        </p:nvSpPr>
        <p:spPr/>
        <p:txBody>
          <a:bodyPr/>
          <a:lstStyle/>
          <a:p>
            <a:fld id="{7A774BB4-AE7B-4EDD-9DBA-BD4DD44FCFB3}"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DC82AF5-FBD2-4731-BA72-0A91061AD645}" type="datetime1">
              <a:rPr lang="en-US" smtClean="0"/>
              <a:pPr/>
              <a:t>6/23/2022</a:t>
            </a:fld>
            <a:endParaRPr lang="en-IN"/>
          </a:p>
        </p:txBody>
      </p:sp>
      <p:sp>
        <p:nvSpPr>
          <p:cNvPr id="5" name="Footer Placeholder 4"/>
          <p:cNvSpPr>
            <a:spLocks noGrp="1"/>
          </p:cNvSpPr>
          <p:nvPr>
            <p:ph type="ftr" sz="quarter" idx="11"/>
          </p:nvPr>
        </p:nvSpPr>
        <p:spPr/>
        <p:txBody>
          <a:bodyPr/>
          <a:lstStyle/>
          <a:p>
            <a:r>
              <a:rPr lang="en-US"/>
              <a:t>Department of ECE, GSKSJTI, Bengaluru </a:t>
            </a:r>
            <a:endParaRPr lang="en-IN"/>
          </a:p>
        </p:txBody>
      </p:sp>
      <p:sp>
        <p:nvSpPr>
          <p:cNvPr id="6" name="Slide Number Placeholder 5"/>
          <p:cNvSpPr>
            <a:spLocks noGrp="1"/>
          </p:cNvSpPr>
          <p:nvPr>
            <p:ph type="sldNum" sz="quarter" idx="12"/>
          </p:nvPr>
        </p:nvSpPr>
        <p:spPr/>
        <p:txBody>
          <a:bodyPr/>
          <a:lstStyle/>
          <a:p>
            <a:fld id="{7A774BB4-AE7B-4EDD-9DBA-BD4DD44FCFB3}" type="slidenum">
              <a:rPr lang="en-IN" smtClean="0"/>
              <a:pPr/>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66D0A02-601B-4CCD-B583-E00EA96EFD37}" type="datetime1">
              <a:rPr lang="en-US" smtClean="0"/>
              <a:pPr/>
              <a:t>6/23/2022</a:t>
            </a:fld>
            <a:endParaRPr lang="en-IN"/>
          </a:p>
        </p:txBody>
      </p:sp>
      <p:sp>
        <p:nvSpPr>
          <p:cNvPr id="6" name="Footer Placeholder 5"/>
          <p:cNvSpPr>
            <a:spLocks noGrp="1"/>
          </p:cNvSpPr>
          <p:nvPr>
            <p:ph type="ftr" sz="quarter" idx="11"/>
          </p:nvPr>
        </p:nvSpPr>
        <p:spPr/>
        <p:txBody>
          <a:bodyPr/>
          <a:lstStyle/>
          <a:p>
            <a:r>
              <a:rPr lang="en-US"/>
              <a:t>Department of ECE, GSKSJTI, Bengaluru </a:t>
            </a:r>
            <a:endParaRPr lang="en-IN"/>
          </a:p>
        </p:txBody>
      </p:sp>
      <p:sp>
        <p:nvSpPr>
          <p:cNvPr id="7" name="Slide Number Placeholder 6"/>
          <p:cNvSpPr>
            <a:spLocks noGrp="1"/>
          </p:cNvSpPr>
          <p:nvPr>
            <p:ph type="sldNum" sz="quarter" idx="12"/>
          </p:nvPr>
        </p:nvSpPr>
        <p:spPr/>
        <p:txBody>
          <a:bodyPr/>
          <a:lstStyle/>
          <a:p>
            <a:fld id="{7A774BB4-AE7B-4EDD-9DBA-BD4DD44FCFB3}"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23BBE6F-BE4B-49D6-A36E-0B7FFA3E3CC4}" type="datetime1">
              <a:rPr lang="en-US" smtClean="0"/>
              <a:pPr/>
              <a:t>6/23/2022</a:t>
            </a:fld>
            <a:endParaRPr lang="en-IN"/>
          </a:p>
        </p:txBody>
      </p:sp>
      <p:sp>
        <p:nvSpPr>
          <p:cNvPr id="8" name="Footer Placeholder 7"/>
          <p:cNvSpPr>
            <a:spLocks noGrp="1"/>
          </p:cNvSpPr>
          <p:nvPr>
            <p:ph type="ftr" sz="quarter" idx="11"/>
          </p:nvPr>
        </p:nvSpPr>
        <p:spPr/>
        <p:txBody>
          <a:bodyPr/>
          <a:lstStyle/>
          <a:p>
            <a:r>
              <a:rPr lang="en-US"/>
              <a:t>Department of ECE, GSKSJTI, Bengaluru </a:t>
            </a:r>
            <a:endParaRPr lang="en-IN"/>
          </a:p>
        </p:txBody>
      </p:sp>
      <p:sp>
        <p:nvSpPr>
          <p:cNvPr id="9" name="Slide Number Placeholder 8"/>
          <p:cNvSpPr>
            <a:spLocks noGrp="1"/>
          </p:cNvSpPr>
          <p:nvPr>
            <p:ph type="sldNum" sz="quarter" idx="12"/>
          </p:nvPr>
        </p:nvSpPr>
        <p:spPr/>
        <p:txBody>
          <a:bodyPr/>
          <a:lstStyle/>
          <a:p>
            <a:fld id="{7A774BB4-AE7B-4EDD-9DBA-BD4DD44FCFB3}" type="slidenum">
              <a:rPr lang="en-IN" smtClean="0"/>
              <a:pPr/>
              <a:t>‹#›</a:t>
            </a:fld>
            <a:endParaRPr lang="en-IN"/>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0096D7C-9E91-4613-9A3E-3293E30BC224}" type="datetime1">
              <a:rPr lang="en-US" smtClean="0"/>
              <a:pPr/>
              <a:t>6/23/2022</a:t>
            </a:fld>
            <a:endParaRPr lang="en-IN"/>
          </a:p>
        </p:txBody>
      </p:sp>
      <p:sp>
        <p:nvSpPr>
          <p:cNvPr id="4" name="Footer Placeholder 3"/>
          <p:cNvSpPr>
            <a:spLocks noGrp="1"/>
          </p:cNvSpPr>
          <p:nvPr>
            <p:ph type="ftr" sz="quarter" idx="11"/>
          </p:nvPr>
        </p:nvSpPr>
        <p:spPr/>
        <p:txBody>
          <a:bodyPr/>
          <a:lstStyle/>
          <a:p>
            <a:r>
              <a:rPr lang="en-US"/>
              <a:t>Department of ECE, GSKSJTI, Bengaluru </a:t>
            </a:r>
            <a:endParaRPr lang="en-IN"/>
          </a:p>
        </p:txBody>
      </p:sp>
      <p:sp>
        <p:nvSpPr>
          <p:cNvPr id="5" name="Slide Number Placeholder 4"/>
          <p:cNvSpPr>
            <a:spLocks noGrp="1"/>
          </p:cNvSpPr>
          <p:nvPr>
            <p:ph type="sldNum" sz="quarter" idx="12"/>
          </p:nvPr>
        </p:nvSpPr>
        <p:spPr/>
        <p:txBody>
          <a:bodyPr/>
          <a:lstStyle/>
          <a:p>
            <a:fld id="{7A774BB4-AE7B-4EDD-9DBA-BD4DD44FCFB3}"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838DF-4B51-4902-852E-C8A63B65A431}" type="datetime1">
              <a:rPr lang="en-US" smtClean="0"/>
              <a:pPr/>
              <a:t>6/23/2022</a:t>
            </a:fld>
            <a:endParaRPr lang="en-IN"/>
          </a:p>
        </p:txBody>
      </p:sp>
      <p:sp>
        <p:nvSpPr>
          <p:cNvPr id="3" name="Footer Placeholder 2"/>
          <p:cNvSpPr>
            <a:spLocks noGrp="1"/>
          </p:cNvSpPr>
          <p:nvPr>
            <p:ph type="ftr" sz="quarter" idx="11"/>
          </p:nvPr>
        </p:nvSpPr>
        <p:spPr/>
        <p:txBody>
          <a:bodyPr/>
          <a:lstStyle/>
          <a:p>
            <a:r>
              <a:rPr lang="en-US"/>
              <a:t>Department of ECE, GSKSJTI, Bengaluru </a:t>
            </a:r>
            <a:endParaRPr lang="en-IN"/>
          </a:p>
        </p:txBody>
      </p:sp>
      <p:sp>
        <p:nvSpPr>
          <p:cNvPr id="4" name="Slide Number Placeholder 3"/>
          <p:cNvSpPr>
            <a:spLocks noGrp="1"/>
          </p:cNvSpPr>
          <p:nvPr>
            <p:ph type="sldNum" sz="quarter" idx="12"/>
          </p:nvPr>
        </p:nvSpPr>
        <p:spPr/>
        <p:txBody>
          <a:bodyPr/>
          <a:lstStyle/>
          <a:p>
            <a:fld id="{7A774BB4-AE7B-4EDD-9DBA-BD4DD44FCFB3}" type="slidenum">
              <a:rPr lang="en-IN" smtClean="0"/>
              <a:pPr/>
              <a:t>‹#›</a:t>
            </a:fld>
            <a:endParaRPr lang="en-IN"/>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CF0954A4-8E0D-455E-8A28-2A28AA563F0A}" type="datetime1">
              <a:rPr lang="en-US" smtClean="0"/>
              <a:pPr/>
              <a:t>6/23/2022</a:t>
            </a:fld>
            <a:endParaRPr lang="en-IN"/>
          </a:p>
        </p:txBody>
      </p:sp>
      <p:sp>
        <p:nvSpPr>
          <p:cNvPr id="6" name="Footer Placeholder 5"/>
          <p:cNvSpPr>
            <a:spLocks noGrp="1"/>
          </p:cNvSpPr>
          <p:nvPr>
            <p:ph type="ftr" sz="quarter" idx="11"/>
          </p:nvPr>
        </p:nvSpPr>
        <p:spPr/>
        <p:txBody>
          <a:bodyPr/>
          <a:lstStyle/>
          <a:p>
            <a:r>
              <a:rPr lang="en-US"/>
              <a:t>Department of ECE, GSKSJTI, Bengaluru </a:t>
            </a:r>
            <a:endParaRPr lang="en-IN"/>
          </a:p>
        </p:txBody>
      </p:sp>
      <p:sp>
        <p:nvSpPr>
          <p:cNvPr id="7" name="Slide Number Placeholder 6"/>
          <p:cNvSpPr>
            <a:spLocks noGrp="1"/>
          </p:cNvSpPr>
          <p:nvPr>
            <p:ph type="sldNum" sz="quarter" idx="12"/>
          </p:nvPr>
        </p:nvSpPr>
        <p:spPr/>
        <p:txBody>
          <a:bodyPr/>
          <a:lstStyle/>
          <a:p>
            <a:fld id="{7A774BB4-AE7B-4EDD-9DBA-BD4DD44FCFB3}" type="slidenum">
              <a:rPr lang="en-IN" smtClean="0"/>
              <a:pPr/>
              <a:t>‹#›</a:t>
            </a:fld>
            <a:endParaRPr lang="en-IN"/>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7CD73B8-EAF2-4831-ABC2-7C3891319EAF}" type="datetime1">
              <a:rPr lang="en-US" smtClean="0"/>
              <a:pPr/>
              <a:t>6/23/2022</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r>
              <a:rPr lang="en-US"/>
              <a:t>Department of ECE, GSKSJTI, Bengaluru </a:t>
            </a:r>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A774BB4-AE7B-4EDD-9DBA-BD4DD44FCFB3}" type="slidenum">
              <a:rPr lang="en-IN" smtClean="0"/>
              <a:pPr/>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D6BACEFC-A155-4056-B19F-2C005055CCF8}" type="datetime1">
              <a:rPr lang="en-US" smtClean="0"/>
              <a:pPr/>
              <a:t>6/23/2022</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r>
              <a:rPr lang="en-US"/>
              <a:t>Department of ECE, GSKSJTI, Bengaluru </a:t>
            </a:r>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7A774BB4-AE7B-4EDD-9DBA-BD4DD44FCFB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wipe/>
  </p:transition>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3623" y="141398"/>
            <a:ext cx="2088524" cy="2601802"/>
          </a:xfrm>
          <a:prstGeom prst="rect">
            <a:avLst/>
          </a:prstGeom>
        </p:spPr>
      </p:pic>
      <p:sp>
        <p:nvSpPr>
          <p:cNvPr id="5" name="TextBox 4"/>
          <p:cNvSpPr txBox="1"/>
          <p:nvPr/>
        </p:nvSpPr>
        <p:spPr>
          <a:xfrm>
            <a:off x="253219" y="237192"/>
            <a:ext cx="11533820" cy="6740307"/>
          </a:xfrm>
          <a:prstGeom prst="rect">
            <a:avLst/>
          </a:prstGeom>
          <a:noFill/>
        </p:spPr>
        <p:txBody>
          <a:bodyPr wrap="square" rtlCol="0">
            <a:spAutoFit/>
          </a:bodyPr>
          <a:lstStyle/>
          <a:p>
            <a:pPr algn="ctr"/>
            <a:r>
              <a:rPr lang="en-IN" sz="2000" b="1" dirty="0">
                <a:solidFill>
                  <a:srgbClr val="002060"/>
                </a:solidFill>
                <a:latin typeface="Cambria" panose="02040503050406030204" pitchFamily="18" charset="0"/>
                <a:ea typeface="Cambria" panose="02040503050406030204" pitchFamily="18" charset="0"/>
              </a:rPr>
              <a:t>VISVESVARAYA TECHNOLOGICAL UNIVERSITY</a:t>
            </a:r>
          </a:p>
          <a:p>
            <a:pPr algn="ctr"/>
            <a:r>
              <a:rPr lang="en-IN" sz="2000" b="1" dirty="0">
                <a:solidFill>
                  <a:srgbClr val="002060"/>
                </a:solidFill>
                <a:latin typeface="Cambria" panose="02040503050406030204" pitchFamily="18" charset="0"/>
                <a:ea typeface="Cambria" panose="02040503050406030204" pitchFamily="18" charset="0"/>
              </a:rPr>
              <a:t>BELAGAVI, KARNATAKA – 590018</a:t>
            </a:r>
            <a:endParaRPr lang="en-IN" sz="2000" dirty="0">
              <a:solidFill>
                <a:srgbClr val="002060"/>
              </a:solidFill>
              <a:latin typeface="Cambria" panose="02040503050406030204" pitchFamily="18" charset="0"/>
              <a:ea typeface="Cambria" panose="02040503050406030204" pitchFamily="18" charset="0"/>
            </a:endParaRPr>
          </a:p>
          <a:p>
            <a:pPr algn="ctr"/>
            <a:endParaRPr lang="en-IN" dirty="0">
              <a:solidFill>
                <a:srgbClr val="FF0000"/>
              </a:solidFill>
              <a:latin typeface="Cambria" panose="02040503050406030204" pitchFamily="18" charset="0"/>
              <a:ea typeface="Cambria" panose="02040503050406030204" pitchFamily="18" charset="0"/>
            </a:endParaRPr>
          </a:p>
          <a:p>
            <a:pPr algn="ctr"/>
            <a:r>
              <a:rPr lang="en-IN" sz="2400" b="1" dirty="0">
                <a:solidFill>
                  <a:srgbClr val="000099"/>
                </a:solidFill>
                <a:latin typeface="Times New Roman" panose="02020603050405020304" pitchFamily="18" charset="0"/>
                <a:cs typeface="Times New Roman" panose="02020603050405020304" pitchFamily="18" charset="0"/>
              </a:rPr>
              <a:t>Mini-Project</a:t>
            </a:r>
          </a:p>
          <a:p>
            <a:pPr algn="ctr"/>
            <a:endParaRPr lang="en-IN" b="1" dirty="0">
              <a:solidFill>
                <a:schemeClr val="accent1">
                  <a:lumMod val="75000"/>
                </a:schemeClr>
              </a:solidFill>
              <a:latin typeface="Times New Roman" panose="02020603050405020304" pitchFamily="18" charset="0"/>
              <a:cs typeface="Times New Roman" panose="02020603050405020304" pitchFamily="18" charset="0"/>
            </a:endParaRPr>
          </a:p>
          <a:p>
            <a:pPr algn="ctr"/>
            <a:r>
              <a:rPr lang="en-IN" b="1" dirty="0">
                <a:solidFill>
                  <a:schemeClr val="accent1">
                    <a:lumMod val="75000"/>
                  </a:schemeClr>
                </a:solidFill>
                <a:latin typeface="Times New Roman" panose="02020603050405020304" pitchFamily="18" charset="0"/>
                <a:cs typeface="Times New Roman" panose="02020603050405020304" pitchFamily="18" charset="0"/>
              </a:rPr>
              <a:t>Introductory Presentation</a:t>
            </a:r>
            <a:r>
              <a:rPr lang="en-IN" dirty="0">
                <a:solidFill>
                  <a:schemeClr val="accent1">
                    <a:lumMod val="75000"/>
                  </a:schemeClr>
                </a:solidFill>
                <a:latin typeface="Times New Roman" panose="02020603050405020304" pitchFamily="18" charset="0"/>
                <a:cs typeface="Times New Roman" panose="02020603050405020304" pitchFamily="18" charset="0"/>
              </a:rPr>
              <a:t> </a:t>
            </a:r>
            <a:r>
              <a:rPr lang="en-IN" b="1" dirty="0">
                <a:solidFill>
                  <a:schemeClr val="accent1">
                    <a:lumMod val="75000"/>
                  </a:schemeClr>
                </a:solidFill>
                <a:latin typeface="Times New Roman" panose="02020603050405020304" pitchFamily="18" charset="0"/>
                <a:cs typeface="Times New Roman" panose="02020603050405020304" pitchFamily="18" charset="0"/>
              </a:rPr>
              <a:t>on</a:t>
            </a:r>
          </a:p>
          <a:p>
            <a:pPr algn="ct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algn="ctr"/>
            <a:r>
              <a:rPr lang="en-US" sz="2400" b="1" dirty="0">
                <a:solidFill>
                  <a:srgbClr val="C00000"/>
                </a:solidFill>
                <a:latin typeface="Times New Roman" panose="02020603050405020304" pitchFamily="18" charset="0"/>
                <a:cs typeface="Times New Roman" panose="02020603050405020304" pitchFamily="18" charset="0"/>
              </a:rPr>
              <a:t>“</a:t>
            </a:r>
            <a:r>
              <a:rPr lang="en-US" sz="2400" b="1" dirty="0">
                <a:solidFill>
                  <a:srgbClr val="00B050"/>
                </a:solidFill>
                <a:latin typeface="Bahnschrift SemiBold" pitchFamily="34" charset="0"/>
              </a:rPr>
              <a:t>Smart blind stick using </a:t>
            </a:r>
            <a:r>
              <a:rPr lang="en-US" sz="2400" b="1" dirty="0" err="1">
                <a:solidFill>
                  <a:srgbClr val="00B050"/>
                </a:solidFill>
                <a:latin typeface="Bahnschrift SemiBold" pitchFamily="34" charset="0"/>
              </a:rPr>
              <a:t>arduino</a:t>
            </a:r>
            <a:r>
              <a:rPr lang="en-US" sz="2400" b="1" dirty="0">
                <a:solidFill>
                  <a:srgbClr val="00B050"/>
                </a:solidFill>
                <a:latin typeface="Bahnschrift SemiBold" pitchFamily="34" charset="0"/>
                <a:cs typeface="Times New Roman" panose="02020603050405020304" pitchFamily="18" charset="0"/>
              </a:rPr>
              <a:t> </a:t>
            </a:r>
            <a:r>
              <a:rPr lang="en-US" sz="2400" b="1" dirty="0">
                <a:solidFill>
                  <a:srgbClr val="C00000"/>
                </a:solidFill>
                <a:latin typeface="Times New Roman" panose="02020603050405020304" pitchFamily="18" charset="0"/>
                <a:cs typeface="Times New Roman" panose="02020603050405020304" pitchFamily="18" charset="0"/>
              </a:rPr>
              <a:t>”</a:t>
            </a:r>
          </a:p>
          <a:p>
            <a:pPr algn="ctr"/>
            <a:endParaRPr lang="en-IN" sz="1400" b="1" dirty="0">
              <a:solidFill>
                <a:srgbClr val="002060"/>
              </a:solidFill>
              <a:latin typeface="Cambria" panose="02040503050406030204" pitchFamily="18" charset="0"/>
              <a:ea typeface="Cambria" panose="02040503050406030204" pitchFamily="18" charset="0"/>
            </a:endParaRPr>
          </a:p>
          <a:p>
            <a:pPr algn="ctr"/>
            <a:r>
              <a:rPr lang="en-IN" sz="1600" b="1" dirty="0">
                <a:solidFill>
                  <a:srgbClr val="00B050"/>
                </a:solidFill>
                <a:latin typeface="Bahnschrift SemiBold" pitchFamily="34" charset="0"/>
                <a:ea typeface="Cambria" panose="02040503050406030204" pitchFamily="18" charset="0"/>
              </a:rPr>
              <a:t>by:</a:t>
            </a:r>
          </a:p>
          <a:p>
            <a:pPr algn="ctr"/>
            <a:r>
              <a:rPr lang="en-US" b="1" dirty="0" err="1">
                <a:latin typeface="Bahnschrift SemiBold" pitchFamily="34" charset="0"/>
              </a:rPr>
              <a:t>Bhaskar</a:t>
            </a:r>
            <a:r>
              <a:rPr lang="en-US" b="1" dirty="0">
                <a:latin typeface="Bahnschrift SemiBold" pitchFamily="34" charset="0"/>
              </a:rPr>
              <a:t> M R                                    1SK19EC005</a:t>
            </a:r>
            <a:endParaRPr lang="en-US" dirty="0">
              <a:latin typeface="Bahnschrift SemiBold" pitchFamily="34" charset="0"/>
            </a:endParaRPr>
          </a:p>
          <a:p>
            <a:pPr algn="ctr"/>
            <a:r>
              <a:rPr lang="en-US" b="1" dirty="0" err="1">
                <a:latin typeface="Bahnschrift SemiBold" pitchFamily="34" charset="0"/>
              </a:rPr>
              <a:t>Dontul</a:t>
            </a:r>
            <a:r>
              <a:rPr lang="en-US" b="1" dirty="0">
                <a:latin typeface="Bahnschrift SemiBold" pitchFamily="34" charset="0"/>
              </a:rPr>
              <a:t> </a:t>
            </a:r>
            <a:r>
              <a:rPr lang="en-US" b="1" dirty="0" err="1">
                <a:latin typeface="Bahnschrift SemiBold" pitchFamily="34" charset="0"/>
              </a:rPr>
              <a:t>Chandraprasad</a:t>
            </a:r>
            <a:r>
              <a:rPr lang="en-US" b="1" dirty="0">
                <a:latin typeface="Bahnschrift SemiBold" pitchFamily="34" charset="0"/>
              </a:rPr>
              <a:t>                    1SK19EC011</a:t>
            </a:r>
            <a:endParaRPr lang="en-US" dirty="0">
              <a:latin typeface="Bahnschrift SemiBold" pitchFamily="34" charset="0"/>
            </a:endParaRPr>
          </a:p>
          <a:p>
            <a:pPr algn="ctr"/>
            <a:r>
              <a:rPr lang="en-US" b="1" dirty="0" err="1">
                <a:latin typeface="Bahnschrift SemiBold" pitchFamily="34" charset="0"/>
              </a:rPr>
              <a:t>Harshavardhana</a:t>
            </a:r>
            <a:r>
              <a:rPr lang="en-US" b="1" dirty="0">
                <a:latin typeface="Bahnschrift SemiBold" pitchFamily="34" charset="0"/>
              </a:rPr>
              <a:t> M L                       1SK19EC014</a:t>
            </a:r>
            <a:endParaRPr lang="en-US" dirty="0">
              <a:latin typeface="Bahnschrift SemiBold" pitchFamily="34" charset="0"/>
            </a:endParaRPr>
          </a:p>
          <a:p>
            <a:pPr algn="ctr"/>
            <a:r>
              <a:rPr lang="en-US" b="1" dirty="0" err="1">
                <a:latin typeface="Bahnschrift SemiBold" pitchFamily="34" charset="0"/>
              </a:rPr>
              <a:t>Shreeram</a:t>
            </a:r>
            <a:r>
              <a:rPr lang="en-US" b="1" dirty="0">
                <a:latin typeface="Bahnschrift SemiBold" pitchFamily="34" charset="0"/>
              </a:rPr>
              <a:t> P                                     1SK19EC039</a:t>
            </a:r>
            <a:endParaRPr lang="en-US" dirty="0">
              <a:latin typeface="Bahnschrift SemiBold" pitchFamily="34" charset="0"/>
            </a:endParaRPr>
          </a:p>
          <a:p>
            <a:pPr algn="ctr"/>
            <a:endParaRPr lang="en-US" sz="1600" b="1" dirty="0">
              <a:solidFill>
                <a:schemeClr val="accent1">
                  <a:lumMod val="75000"/>
                </a:schemeClr>
              </a:solidFill>
              <a:latin typeface="Cambria" panose="02040503050406030204" pitchFamily="18" charset="0"/>
              <a:ea typeface="Cambria" panose="02040503050406030204" pitchFamily="18" charset="0"/>
            </a:endParaRPr>
          </a:p>
          <a:p>
            <a:pPr algn="ctr"/>
            <a:endParaRPr lang="en-US" sz="1600" b="1" dirty="0">
              <a:solidFill>
                <a:schemeClr val="accent1">
                  <a:lumMod val="75000"/>
                </a:schemeClr>
              </a:solidFill>
              <a:latin typeface="Cambria" panose="02040503050406030204" pitchFamily="18" charset="0"/>
              <a:ea typeface="Cambria" panose="02040503050406030204" pitchFamily="18" charset="0"/>
            </a:endParaRPr>
          </a:p>
          <a:p>
            <a:pPr algn="ctr"/>
            <a:r>
              <a:rPr lang="en-US" b="1" dirty="0">
                <a:solidFill>
                  <a:srgbClr val="FF0000"/>
                </a:solidFill>
                <a:latin typeface="Century Schoolbook" panose="02040604050505020304" pitchFamily="18" charset="0"/>
                <a:ea typeface="Cambria" panose="02040503050406030204" pitchFamily="18" charset="0"/>
              </a:rPr>
              <a:t>Department of Electronics and Communication Engineering</a:t>
            </a:r>
          </a:p>
          <a:p>
            <a:pPr algn="ctr"/>
            <a:endParaRPr lang="en-US" sz="1600" b="1" dirty="0">
              <a:solidFill>
                <a:schemeClr val="accent1">
                  <a:lumMod val="75000"/>
                </a:schemeClr>
              </a:solidFill>
              <a:latin typeface="Century Schoolbook" panose="02040604050505020304" pitchFamily="18" charset="0"/>
              <a:ea typeface="Cambria" panose="02040503050406030204" pitchFamily="18" charset="0"/>
            </a:endParaRPr>
          </a:p>
          <a:p>
            <a:pPr algn="ctr"/>
            <a:endParaRPr lang="en-US" sz="1600" b="1" dirty="0">
              <a:solidFill>
                <a:schemeClr val="accent1">
                  <a:lumMod val="75000"/>
                </a:schemeClr>
              </a:solidFill>
              <a:latin typeface="Century Schoolbook" panose="02040604050505020304" pitchFamily="18" charset="0"/>
              <a:ea typeface="Cambria" panose="02040503050406030204" pitchFamily="18" charset="0"/>
            </a:endParaRPr>
          </a:p>
          <a:p>
            <a:pPr algn="ctr"/>
            <a:endParaRPr lang="en-IN" sz="2000" b="1" dirty="0">
              <a:solidFill>
                <a:srgbClr val="000099"/>
              </a:solidFill>
              <a:latin typeface="Century Schoolbook" panose="02040604050505020304" pitchFamily="18" charset="0"/>
            </a:endParaRPr>
          </a:p>
          <a:p>
            <a:pPr algn="ctr"/>
            <a:r>
              <a:rPr lang="en-IN" sz="2000" b="1" dirty="0">
                <a:solidFill>
                  <a:srgbClr val="000099"/>
                </a:solidFill>
                <a:latin typeface="Century Schoolbook" panose="02040604050505020304" pitchFamily="18" charset="0"/>
              </a:rPr>
              <a:t>Government Sri Krishnarajendra Silver Jubilee Technological Institute </a:t>
            </a:r>
          </a:p>
          <a:p>
            <a:pPr algn="ctr"/>
            <a:r>
              <a:rPr lang="fr-FR" sz="1600" b="1" dirty="0">
                <a:solidFill>
                  <a:srgbClr val="000099"/>
                </a:solidFill>
                <a:latin typeface="Century Schoolbook" panose="02040604050505020304" pitchFamily="18" charset="0"/>
              </a:rPr>
              <a:t>K. R. Circle, Bangalore - 560001 </a:t>
            </a:r>
            <a:endParaRPr lang="en-IN" sz="1600" b="1" dirty="0">
              <a:solidFill>
                <a:srgbClr val="000099"/>
              </a:solidFill>
              <a:latin typeface="Century Schoolbook" panose="02040604050505020304" pitchFamily="18" charset="0"/>
              <a:ea typeface="Cambria" panose="02040503050406030204" pitchFamily="18" charset="0"/>
            </a:endParaRPr>
          </a:p>
          <a:p>
            <a:pPr algn="ctr"/>
            <a:r>
              <a:rPr lang="en-US" sz="1600" b="1" dirty="0">
                <a:solidFill>
                  <a:schemeClr val="accent1">
                    <a:lumMod val="75000"/>
                  </a:schemeClr>
                </a:solidFill>
                <a:latin typeface="Century Schoolbook" panose="02040604050505020304" pitchFamily="18" charset="0"/>
                <a:ea typeface="Cambria" panose="02040503050406030204" pitchFamily="18" charset="0"/>
              </a:rPr>
              <a:t> </a:t>
            </a:r>
          </a:p>
          <a:p>
            <a:pPr algn="ctr"/>
            <a:endParaRPr lang="en-IN" sz="1600" b="1" dirty="0">
              <a:solidFill>
                <a:schemeClr val="accent1">
                  <a:lumMod val="75000"/>
                </a:schemeClr>
              </a:solidFill>
              <a:latin typeface="Cambria" panose="02040503050406030204" pitchFamily="18" charset="0"/>
              <a:ea typeface="Cambria" panose="020405030504060302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426" y="630929"/>
            <a:ext cx="2030506" cy="1622740"/>
          </a:xfrm>
          <a:prstGeom prst="rect">
            <a:avLst/>
          </a:prstGeom>
        </p:spPr>
      </p:pic>
    </p:spTree>
    <p:extLst>
      <p:ext uri="{BB962C8B-B14F-4D97-AF65-F5344CB8AC3E}">
        <p14:creationId xmlns:p14="http://schemas.microsoft.com/office/powerpoint/2010/main" val="21078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18CB98-1E8B-0087-F724-4FFDA3305020}"/>
              </a:ext>
            </a:extLst>
          </p:cNvPr>
          <p:cNvSpPr>
            <a:spLocks noGrp="1"/>
          </p:cNvSpPr>
          <p:nvPr>
            <p:ph sz="half" idx="1"/>
          </p:nvPr>
        </p:nvSpPr>
        <p:spPr/>
        <p:txBody>
          <a:bodyPr/>
          <a:lstStyle/>
          <a:p>
            <a:endParaRPr lang="en-IN" dirty="0"/>
          </a:p>
        </p:txBody>
      </p:sp>
      <p:sp>
        <p:nvSpPr>
          <p:cNvPr id="3" name="Content Placeholder 2">
            <a:extLst>
              <a:ext uri="{FF2B5EF4-FFF2-40B4-BE49-F238E27FC236}">
                <a16:creationId xmlns:a16="http://schemas.microsoft.com/office/drawing/2014/main" id="{06A634C3-4EB0-3628-C247-36ADF0443595}"/>
              </a:ext>
            </a:extLst>
          </p:cNvPr>
          <p:cNvSpPr>
            <a:spLocks noGrp="1"/>
          </p:cNvSpPr>
          <p:nvPr>
            <p:ph sz="half" idx="2"/>
          </p:nvPr>
        </p:nvSpPr>
        <p:spPr/>
        <p:txBody>
          <a:bodyPr/>
          <a:lstStyle/>
          <a:p>
            <a:endParaRPr lang="en-IN" dirty="0"/>
          </a:p>
        </p:txBody>
      </p:sp>
      <p:sp>
        <p:nvSpPr>
          <p:cNvPr id="4" name="Date Placeholder 3">
            <a:extLst>
              <a:ext uri="{FF2B5EF4-FFF2-40B4-BE49-F238E27FC236}">
                <a16:creationId xmlns:a16="http://schemas.microsoft.com/office/drawing/2014/main" id="{CBDA9749-728C-4A25-5BFE-D224588514D0}"/>
              </a:ext>
            </a:extLst>
          </p:cNvPr>
          <p:cNvSpPr>
            <a:spLocks noGrp="1"/>
          </p:cNvSpPr>
          <p:nvPr>
            <p:ph type="dt" sz="half" idx="10"/>
          </p:nvPr>
        </p:nvSpPr>
        <p:spPr/>
        <p:txBody>
          <a:bodyPr/>
          <a:lstStyle/>
          <a:p>
            <a:fld id="{366D0A02-601B-4CCD-B583-E00EA96EFD37}" type="datetime1">
              <a:rPr lang="en-US" smtClean="0"/>
              <a:pPr/>
              <a:t>6/23/2022</a:t>
            </a:fld>
            <a:endParaRPr lang="en-IN"/>
          </a:p>
        </p:txBody>
      </p:sp>
      <p:sp>
        <p:nvSpPr>
          <p:cNvPr id="5" name="Footer Placeholder 4">
            <a:extLst>
              <a:ext uri="{FF2B5EF4-FFF2-40B4-BE49-F238E27FC236}">
                <a16:creationId xmlns:a16="http://schemas.microsoft.com/office/drawing/2014/main" id="{1A37CAF0-4F9E-8B27-BA1D-122D8BA170D5}"/>
              </a:ext>
            </a:extLst>
          </p:cNvPr>
          <p:cNvSpPr>
            <a:spLocks noGrp="1"/>
          </p:cNvSpPr>
          <p:nvPr>
            <p:ph type="ftr" sz="quarter" idx="11"/>
          </p:nvPr>
        </p:nvSpPr>
        <p:spPr/>
        <p:txBody>
          <a:bodyPr/>
          <a:lstStyle/>
          <a:p>
            <a:r>
              <a:rPr lang="en-US"/>
              <a:t>Department of ECE, GSKSJTI, Bengaluru </a:t>
            </a:r>
            <a:endParaRPr lang="en-IN"/>
          </a:p>
        </p:txBody>
      </p:sp>
      <p:sp>
        <p:nvSpPr>
          <p:cNvPr id="6" name="Slide Number Placeholder 5">
            <a:extLst>
              <a:ext uri="{FF2B5EF4-FFF2-40B4-BE49-F238E27FC236}">
                <a16:creationId xmlns:a16="http://schemas.microsoft.com/office/drawing/2014/main" id="{C6D2BD3A-A012-4B17-75D0-236D1ADE672F}"/>
              </a:ext>
            </a:extLst>
          </p:cNvPr>
          <p:cNvSpPr>
            <a:spLocks noGrp="1"/>
          </p:cNvSpPr>
          <p:nvPr>
            <p:ph type="sldNum" sz="quarter" idx="12"/>
          </p:nvPr>
        </p:nvSpPr>
        <p:spPr/>
        <p:txBody>
          <a:bodyPr/>
          <a:lstStyle/>
          <a:p>
            <a:fld id="{7A774BB4-AE7B-4EDD-9DBA-BD4DD44FCFB3}" type="slidenum">
              <a:rPr lang="en-IN" smtClean="0"/>
              <a:pPr/>
              <a:t>10</a:t>
            </a:fld>
            <a:endParaRPr lang="en-IN"/>
          </a:p>
        </p:txBody>
      </p:sp>
      <p:sp>
        <p:nvSpPr>
          <p:cNvPr id="7" name="Title 6">
            <a:extLst>
              <a:ext uri="{FF2B5EF4-FFF2-40B4-BE49-F238E27FC236}">
                <a16:creationId xmlns:a16="http://schemas.microsoft.com/office/drawing/2014/main" id="{E58B3CC7-44EB-6C64-505E-7D7C544BC7A0}"/>
              </a:ext>
            </a:extLst>
          </p:cNvPr>
          <p:cNvSpPr>
            <a:spLocks noGrp="1"/>
          </p:cNvSpPr>
          <p:nvPr>
            <p:ph type="title"/>
          </p:nvPr>
        </p:nvSpPr>
        <p:spPr>
          <a:xfrm>
            <a:off x="609600" y="274638"/>
            <a:ext cx="10972800" cy="806038"/>
          </a:xfrm>
        </p:spPr>
        <p:txBody>
          <a:bodyPr/>
          <a:lstStyle/>
          <a:p>
            <a:r>
              <a:rPr lang="en-IN" dirty="0"/>
              <a:t>Smartphone</a:t>
            </a:r>
          </a:p>
        </p:txBody>
      </p:sp>
    </p:spTree>
    <p:extLst>
      <p:ext uri="{BB962C8B-B14F-4D97-AF65-F5344CB8AC3E}">
        <p14:creationId xmlns:p14="http://schemas.microsoft.com/office/powerpoint/2010/main" val="7132651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p:cNvGraphicFramePr>
            <a:graphicFrameLocks noGrp="1"/>
          </p:cNvGraphicFramePr>
          <p:nvPr>
            <p:ph idx="1"/>
            <p:extLst>
              <p:ext uri="{D42A27DB-BD31-4B8C-83A1-F6EECF244321}">
                <p14:modId xmlns:p14="http://schemas.microsoft.com/office/powerpoint/2010/main" val="2230940089"/>
              </p:ext>
            </p:extLst>
          </p:nvPr>
        </p:nvGraphicFramePr>
        <p:xfrm>
          <a:off x="1071156" y="1358536"/>
          <a:ext cx="10123713" cy="4659884"/>
        </p:xfrm>
        <a:graphic>
          <a:graphicData uri="http://schemas.openxmlformats.org/drawingml/2006/table">
            <a:tbl>
              <a:tblPr firstRow="1" bandRow="1">
                <a:tableStyleId>{5C22544A-7EE6-4342-B048-85BDC9FD1C3A}</a:tableStyleId>
              </a:tblPr>
              <a:tblGrid>
                <a:gridCol w="914932">
                  <a:extLst>
                    <a:ext uri="{9D8B030D-6E8A-4147-A177-3AD203B41FA5}">
                      <a16:colId xmlns:a16="http://schemas.microsoft.com/office/drawing/2014/main" val="20000"/>
                    </a:ext>
                  </a:extLst>
                </a:gridCol>
                <a:gridCol w="6639335">
                  <a:extLst>
                    <a:ext uri="{9D8B030D-6E8A-4147-A177-3AD203B41FA5}">
                      <a16:colId xmlns:a16="http://schemas.microsoft.com/office/drawing/2014/main" val="20003"/>
                    </a:ext>
                  </a:extLst>
                </a:gridCol>
                <a:gridCol w="2569446">
                  <a:extLst>
                    <a:ext uri="{9D8B030D-6E8A-4147-A177-3AD203B41FA5}">
                      <a16:colId xmlns:a16="http://schemas.microsoft.com/office/drawing/2014/main" val="20004"/>
                    </a:ext>
                  </a:extLst>
                </a:gridCol>
              </a:tblGrid>
              <a:tr h="391886">
                <a:tc>
                  <a:txBody>
                    <a:bodyPr/>
                    <a:lstStyle/>
                    <a:p>
                      <a:pPr indent="-226695" algn="ctr">
                        <a:lnSpc>
                          <a:spcPct val="150000"/>
                        </a:lnSpc>
                        <a:spcBef>
                          <a:spcPts val="600"/>
                        </a:spcBef>
                        <a:spcAft>
                          <a:spcPts val="6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Paper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226695" algn="ctr">
                        <a:lnSpc>
                          <a:spcPct val="150000"/>
                        </a:lnSpc>
                        <a:spcBef>
                          <a:spcPts val="600"/>
                        </a:spcBef>
                        <a:spcAft>
                          <a:spcPts val="6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Summary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226695" algn="ctr">
                        <a:lnSpc>
                          <a:spcPct val="150000"/>
                        </a:lnSpc>
                        <a:spcBef>
                          <a:spcPts val="600"/>
                        </a:spcBef>
                        <a:spcAft>
                          <a:spcPts val="6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Hardware/Software Used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60471">
                <a:tc>
                  <a:txBody>
                    <a:bodyPr/>
                    <a:lstStyle/>
                    <a:p>
                      <a:pPr indent="-226695" algn="ctr">
                        <a:lnSpc>
                          <a:spcPct val="150000"/>
                        </a:lnSpc>
                        <a:spcBef>
                          <a:spcPts val="600"/>
                        </a:spcBef>
                        <a:spcAft>
                          <a:spcPts val="6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600" b="0" i="0" kern="1200" dirty="0">
                        <a:solidFill>
                          <a:schemeClr val="dk1"/>
                        </a:solidFill>
                        <a:latin typeface="+mj-lt"/>
                        <a:ea typeface="+mn-ea"/>
                        <a:cs typeface="+mn-cs"/>
                      </a:endParaRPr>
                    </a:p>
                    <a:p>
                      <a:r>
                        <a:rPr lang="en-US" sz="1600" b="0" i="0" kern="1200" dirty="0">
                          <a:solidFill>
                            <a:schemeClr val="dk1"/>
                          </a:solidFill>
                          <a:latin typeface="+mj-lt"/>
                          <a:ea typeface="+mn-ea"/>
                          <a:cs typeface="+mn-cs"/>
                        </a:rPr>
                        <a:t>Smart Stick Using Arduino Uno: Aiding The Visually Impaired</a:t>
                      </a:r>
                    </a:p>
                    <a:p>
                      <a:r>
                        <a:rPr lang="en-US" sz="1600" b="0" i="1" kern="1200" dirty="0">
                          <a:solidFill>
                            <a:schemeClr val="dk1"/>
                          </a:solidFill>
                          <a:latin typeface="+mj-lt"/>
                          <a:ea typeface="+mn-ea"/>
                          <a:cs typeface="+mn-cs"/>
                        </a:rPr>
                        <a:t>Project by </a:t>
                      </a:r>
                      <a:r>
                        <a:rPr lang="en-US" sz="1600" b="0" i="1" kern="1200" dirty="0" err="1">
                          <a:solidFill>
                            <a:schemeClr val="dk1"/>
                          </a:solidFill>
                          <a:latin typeface="+mj-lt"/>
                          <a:ea typeface="+mn-ea"/>
                          <a:cs typeface="+mn-cs"/>
                        </a:rPr>
                        <a:t>Dhruvin</a:t>
                      </a:r>
                      <a:r>
                        <a:rPr lang="en-US" sz="1600" b="0" i="1" kern="1200" dirty="0">
                          <a:solidFill>
                            <a:schemeClr val="dk1"/>
                          </a:solidFill>
                          <a:latin typeface="+mj-lt"/>
                          <a:ea typeface="+mn-ea"/>
                          <a:cs typeface="+mn-cs"/>
                        </a:rPr>
                        <a:t> Patel, </a:t>
                      </a:r>
                      <a:r>
                        <a:rPr lang="en-US" sz="1600" b="0" i="1" kern="1200" dirty="0" err="1">
                          <a:solidFill>
                            <a:schemeClr val="dk1"/>
                          </a:solidFill>
                          <a:latin typeface="+mj-lt"/>
                          <a:ea typeface="+mn-ea"/>
                          <a:cs typeface="+mn-cs"/>
                        </a:rPr>
                        <a:t>Harshit</a:t>
                      </a:r>
                      <a:r>
                        <a:rPr lang="en-US" sz="1600" b="0" i="1" kern="1200" dirty="0">
                          <a:solidFill>
                            <a:schemeClr val="dk1"/>
                          </a:solidFill>
                          <a:latin typeface="+mj-lt"/>
                          <a:ea typeface="+mn-ea"/>
                          <a:cs typeface="+mn-cs"/>
                        </a:rPr>
                        <a:t> Patel, </a:t>
                      </a:r>
                      <a:r>
                        <a:rPr lang="en-US" sz="1600" b="0" i="1" kern="1200" dirty="0" err="1">
                          <a:solidFill>
                            <a:schemeClr val="dk1"/>
                          </a:solidFill>
                          <a:latin typeface="+mj-lt"/>
                          <a:ea typeface="+mn-ea"/>
                          <a:cs typeface="+mn-cs"/>
                        </a:rPr>
                        <a:t>Hiren</a:t>
                      </a:r>
                      <a:r>
                        <a:rPr lang="en-US" sz="1600" b="0" i="1" kern="1200" dirty="0">
                          <a:solidFill>
                            <a:schemeClr val="dk1"/>
                          </a:solidFill>
                          <a:latin typeface="+mj-lt"/>
                          <a:ea typeface="+mn-ea"/>
                          <a:cs typeface="+mn-cs"/>
                        </a:rPr>
                        <a:t> Patel &amp; </a:t>
                      </a:r>
                      <a:r>
                        <a:rPr lang="en-US" sz="1600" b="0" i="1" kern="1200" dirty="0" err="1">
                          <a:solidFill>
                            <a:schemeClr val="dk1"/>
                          </a:solidFill>
                          <a:latin typeface="+mj-lt"/>
                          <a:ea typeface="+mn-ea"/>
                          <a:cs typeface="+mn-cs"/>
                        </a:rPr>
                        <a:t>Nirav</a:t>
                      </a:r>
                      <a:r>
                        <a:rPr lang="en-US" sz="1600" b="0" i="1" kern="1200" dirty="0">
                          <a:solidFill>
                            <a:schemeClr val="dk1"/>
                          </a:solidFill>
                          <a:latin typeface="+mj-lt"/>
                          <a:ea typeface="+mn-ea"/>
                          <a:cs typeface="+mn-cs"/>
                        </a:rPr>
                        <a:t> Patel </a:t>
                      </a:r>
                      <a:r>
                        <a:rPr lang="en-US" sz="1600" b="0" i="1" kern="1200" dirty="0">
                          <a:solidFill>
                            <a:schemeClr val="dk1"/>
                          </a:solidFill>
                          <a:latin typeface="+mn-lt"/>
                          <a:ea typeface="+mn-ea"/>
                          <a:cs typeface="+mn-cs"/>
                        </a:rPr>
                        <a:t>.</a:t>
                      </a:r>
                    </a:p>
                    <a:p>
                      <a:br>
                        <a:rPr lang="en-US" sz="1600" b="0" i="0" kern="1200" dirty="0">
                          <a:solidFill>
                            <a:schemeClr val="dk1"/>
                          </a:solidFill>
                          <a:latin typeface="+mn-lt"/>
                          <a:ea typeface="+mn-ea"/>
                          <a:cs typeface="+mn-cs"/>
                        </a:rPr>
                      </a:b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226695" algn="ctr">
                        <a:lnSpc>
                          <a:spcPct val="150000"/>
                        </a:lnSpc>
                        <a:spcBef>
                          <a:spcPts val="600"/>
                        </a:spcBef>
                        <a:spcAft>
                          <a:spcPts val="600"/>
                        </a:spcAft>
                      </a:pPr>
                      <a:r>
                        <a:rPr lang="en-IN" sz="1800" dirty="0" err="1">
                          <a:effectLst/>
                          <a:latin typeface="+mj-lt"/>
                          <a:ea typeface="Calibri" panose="020F0502020204030204" pitchFamily="34" charset="0"/>
                          <a:cs typeface="Times New Roman" panose="02020603050405020304" pitchFamily="18" charset="0"/>
                        </a:rPr>
                        <a:t>Arduino,ultrasonic</a:t>
                      </a:r>
                      <a:r>
                        <a:rPr lang="en-IN" sz="1800" dirty="0">
                          <a:effectLst/>
                          <a:latin typeface="+mj-lt"/>
                          <a:ea typeface="Calibri" panose="020F0502020204030204" pitchFamily="34" charset="0"/>
                          <a:cs typeface="Times New Roman" panose="02020603050405020304" pitchFamily="18" charset="0"/>
                        </a:rPr>
                        <a:t> </a:t>
                      </a:r>
                      <a:r>
                        <a:rPr lang="en-IN" sz="1800" dirty="0" err="1">
                          <a:effectLst/>
                          <a:latin typeface="+mj-lt"/>
                          <a:ea typeface="Calibri" panose="020F0502020204030204" pitchFamily="34" charset="0"/>
                          <a:cs typeface="Times New Roman" panose="02020603050405020304" pitchFamily="18" charset="0"/>
                        </a:rPr>
                        <a:t>sensor,buzzer</a:t>
                      </a:r>
                      <a:endParaRPr lang="en-IN" sz="18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82633">
                <a:tc>
                  <a:txBody>
                    <a:bodyPr/>
                    <a:lstStyle/>
                    <a:p>
                      <a:pPr indent="-226695" algn="ctr">
                        <a:lnSpc>
                          <a:spcPct val="150000"/>
                        </a:lnSpc>
                        <a:spcBef>
                          <a:spcPts val="600"/>
                        </a:spcBef>
                        <a:spcAft>
                          <a:spcPts val="600"/>
                        </a:spcAft>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II</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600" b="0" kern="1200" dirty="0">
                        <a:solidFill>
                          <a:schemeClr val="dk1"/>
                        </a:solidFill>
                        <a:latin typeface="+mn-lt"/>
                        <a:ea typeface="+mn-ea"/>
                        <a:cs typeface="+mn-cs"/>
                      </a:endParaRPr>
                    </a:p>
                    <a:p>
                      <a:r>
                        <a:rPr lang="en-US" sz="1600" b="0" kern="1200" dirty="0">
                          <a:solidFill>
                            <a:schemeClr val="dk1"/>
                          </a:solidFill>
                          <a:latin typeface="+mn-lt"/>
                          <a:ea typeface="+mn-ea"/>
                          <a:cs typeface="+mn-cs"/>
                        </a:rPr>
                        <a:t>Arduino-based smart blind stick</a:t>
                      </a:r>
                      <a:r>
                        <a:rPr lang="en-US" sz="1600" b="0" kern="1200" baseline="0" dirty="0">
                          <a:solidFill>
                            <a:schemeClr val="dk1"/>
                          </a:solidFill>
                          <a:latin typeface="+mn-lt"/>
                          <a:ea typeface="+mn-ea"/>
                          <a:cs typeface="+mn-cs"/>
                        </a:rPr>
                        <a:t> </a:t>
                      </a:r>
                      <a:r>
                        <a:rPr lang="en-US" sz="1800" b="0" kern="1200" baseline="0" dirty="0">
                          <a:solidFill>
                            <a:schemeClr val="dk1"/>
                          </a:solidFill>
                          <a:latin typeface="+mn-lt"/>
                          <a:ea typeface="+mn-ea"/>
                          <a:cs typeface="+mn-cs"/>
                        </a:rPr>
                        <a:t>b</a:t>
                      </a:r>
                      <a:r>
                        <a:rPr lang="en-US" sz="1800" b="0" dirty="0"/>
                        <a:t>y </a:t>
                      </a:r>
                      <a:r>
                        <a:rPr lang="en-US" sz="1600" b="0" u="none" strike="noStrike" kern="1200" dirty="0" err="1">
                          <a:solidFill>
                            <a:schemeClr val="tx1"/>
                          </a:solidFill>
                          <a:latin typeface="+mn-lt"/>
                          <a:ea typeface="+mn-ea"/>
                          <a:cs typeface="+mn-cs"/>
                        </a:rPr>
                        <a:t>Venugopal</a:t>
                      </a:r>
                      <a:r>
                        <a:rPr lang="en-US" sz="1600" b="0" u="none" strike="noStrike" kern="1200" dirty="0">
                          <a:solidFill>
                            <a:schemeClr val="tx1"/>
                          </a:solidFill>
                          <a:latin typeface="+mn-lt"/>
                          <a:ea typeface="+mn-ea"/>
                          <a:cs typeface="+mn-cs"/>
                        </a:rPr>
                        <a:t> M</a:t>
                      </a:r>
                      <a:endParaRPr lang="en-US" sz="1800" b="0" dirty="0">
                        <a:solidFill>
                          <a:schemeClr val="tx1"/>
                        </a:solidFill>
                      </a:endParaRPr>
                    </a:p>
                    <a:p>
                      <a:r>
                        <a:rPr lang="en-US" sz="1600" b="1" i="0" u="none" strike="noStrike" kern="1200" dirty="0">
                          <a:solidFill>
                            <a:schemeClr val="dk1"/>
                          </a:solidFill>
                          <a:latin typeface="+mn-lt"/>
                          <a:ea typeface="+mn-ea"/>
                          <a:cs typeface="+mn-cs"/>
                        </a:rPr>
                        <a:t> </a:t>
                      </a:r>
                      <a:endParaRPr lang="en-US" sz="1600" b="0" i="0" kern="1200" dirty="0">
                        <a:solidFill>
                          <a:schemeClr val="dk1"/>
                        </a:solidFill>
                        <a:latin typeface="+mn-lt"/>
                        <a:ea typeface="+mn-ea"/>
                        <a:cs typeface="+mn-cs"/>
                      </a:endParaRPr>
                    </a:p>
                    <a:p>
                      <a:pPr indent="-226695" algn="ctr">
                        <a:lnSpc>
                          <a:spcPct val="100000"/>
                        </a:lnSpc>
                        <a:spcBef>
                          <a:spcPts val="600"/>
                        </a:spcBef>
                        <a:spcAft>
                          <a:spcPts val="6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226695" algn="ctr">
                        <a:lnSpc>
                          <a:spcPct val="150000"/>
                        </a:lnSpc>
                        <a:spcBef>
                          <a:spcPts val="600"/>
                        </a:spcBef>
                        <a:spcAft>
                          <a:spcPts val="600"/>
                        </a:spcAft>
                      </a:pPr>
                      <a:r>
                        <a:rPr lang="en-US" sz="1600" b="0" i="0" kern="1200" dirty="0">
                          <a:solidFill>
                            <a:schemeClr val="dk1"/>
                          </a:solidFill>
                          <a:latin typeface="+mj-lt"/>
                          <a:ea typeface="+mn-ea"/>
                          <a:cs typeface="+mn-cs"/>
                        </a:rPr>
                        <a:t>Arduino Pro Mini, HR-SR04 Ultrasonic Sensor, RF Transmitter</a:t>
                      </a:r>
                      <a:endParaRPr lang="en-IN" sz="18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37061">
                <a:tc>
                  <a:txBody>
                    <a:bodyPr/>
                    <a:lstStyle/>
                    <a:p>
                      <a:pPr indent="-226695" algn="ctr">
                        <a:lnSpc>
                          <a:spcPct val="150000"/>
                        </a:lnSpc>
                        <a:spcBef>
                          <a:spcPts val="600"/>
                        </a:spcBef>
                        <a:spcAft>
                          <a:spcPts val="600"/>
                        </a:spcAft>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III</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6695" algn="l" defTabSz="914400" rtl="0" eaLnBrk="1" fontAlgn="auto" latinLnBrk="0" hangingPunct="1">
                        <a:lnSpc>
                          <a:spcPct val="100000"/>
                        </a:lnSpc>
                        <a:spcBef>
                          <a:spcPts val="600"/>
                        </a:spcBef>
                        <a:spcAft>
                          <a:spcPts val="600"/>
                        </a:spcAft>
                        <a:buClrTx/>
                        <a:buSzTx/>
                        <a:buFontTx/>
                        <a:buNone/>
                        <a:tabLst/>
                        <a:defRPr/>
                      </a:pPr>
                      <a:endParaRPr lang="en-US" sz="1600" b="0" i="0" kern="1200" dirty="0">
                        <a:solidFill>
                          <a:schemeClr val="dk1"/>
                        </a:solidFill>
                        <a:latin typeface="+mn-lt"/>
                        <a:ea typeface="+mn-ea"/>
                        <a:cs typeface="+mn-cs"/>
                      </a:endParaRPr>
                    </a:p>
                    <a:p>
                      <a:pPr marL="0" marR="0" indent="-226695" algn="l" defTabSz="914400" rtl="0" eaLnBrk="1" fontAlgn="auto" latinLnBrk="0" hangingPunct="1">
                        <a:lnSpc>
                          <a:spcPct val="100000"/>
                        </a:lnSpc>
                        <a:spcBef>
                          <a:spcPts val="600"/>
                        </a:spcBef>
                        <a:spcAft>
                          <a:spcPts val="600"/>
                        </a:spcAft>
                        <a:buClrTx/>
                        <a:buSzTx/>
                        <a:buFontTx/>
                        <a:buNone/>
                        <a:tabLst/>
                        <a:defRPr/>
                      </a:pPr>
                      <a:r>
                        <a:rPr lang="en-US" sz="1600" b="0" i="0" kern="1200" dirty="0">
                          <a:solidFill>
                            <a:schemeClr val="dk1"/>
                          </a:solidFill>
                          <a:latin typeface="+mn-lt"/>
                          <a:ea typeface="+mn-ea"/>
                          <a:cs typeface="+mn-cs"/>
                        </a:rPr>
                        <a:t>Blind Walking Stick Using Arduino &amp; Ultrasonic Sensor HC-SR04</a:t>
                      </a:r>
                    </a:p>
                    <a:p>
                      <a:pPr indent="-226695" algn="ctr">
                        <a:lnSpc>
                          <a:spcPct val="100000"/>
                        </a:lnSpc>
                        <a:spcBef>
                          <a:spcPts val="600"/>
                        </a:spcBef>
                        <a:spcAft>
                          <a:spcPts val="6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226695" algn="ctr">
                        <a:lnSpc>
                          <a:spcPct val="150000"/>
                        </a:lnSpc>
                        <a:spcBef>
                          <a:spcPts val="600"/>
                        </a:spcBef>
                        <a:spcAft>
                          <a:spcPts val="600"/>
                        </a:spcAft>
                      </a:pPr>
                      <a:r>
                        <a:rPr lang="en-US" sz="1600" b="0" i="0" kern="1200" dirty="0">
                          <a:solidFill>
                            <a:schemeClr val="dk1"/>
                          </a:solidFill>
                          <a:latin typeface="+mj-lt"/>
                          <a:ea typeface="+mn-ea"/>
                          <a:cs typeface="+mn-cs"/>
                        </a:rPr>
                        <a:t>Arduino UNO Board</a:t>
                      </a:r>
                      <a:r>
                        <a:rPr lang="en-US" sz="1800" b="0" i="0" kern="1200" dirty="0">
                          <a:solidFill>
                            <a:schemeClr val="dk1"/>
                          </a:solidFill>
                          <a:latin typeface="+mj-lt"/>
                          <a:ea typeface="+mn-ea"/>
                          <a:cs typeface="+mn-cs"/>
                        </a:rPr>
                        <a:t>,</a:t>
                      </a:r>
                      <a:r>
                        <a:rPr lang="en-US" sz="1600" b="0" i="0" kern="1200" dirty="0">
                          <a:solidFill>
                            <a:schemeClr val="dk1"/>
                          </a:solidFill>
                          <a:latin typeface="+mj-lt"/>
                          <a:ea typeface="+mn-ea"/>
                          <a:cs typeface="+mn-cs"/>
                        </a:rPr>
                        <a:t> HC-SR04 Ultrasonic Sensor, Buzzer </a:t>
                      </a:r>
                      <a:r>
                        <a:rPr lang="en-US" sz="1800" b="0" i="0" kern="1200" dirty="0">
                          <a:solidFill>
                            <a:schemeClr val="dk1"/>
                          </a:solidFill>
                          <a:latin typeface="+mj-lt"/>
                          <a:ea typeface="+mn-ea"/>
                          <a:cs typeface="+mn-cs"/>
                        </a:rPr>
                        <a:t>and </a:t>
                      </a:r>
                      <a:r>
                        <a:rPr lang="en-US" sz="1600" b="0" i="0" kern="1200" dirty="0">
                          <a:solidFill>
                            <a:schemeClr val="dk1"/>
                          </a:solidFill>
                          <a:latin typeface="+mj-lt"/>
                          <a:ea typeface="+mn-ea"/>
                          <a:cs typeface="+mn-cs"/>
                        </a:rPr>
                        <a:t>Switch </a:t>
                      </a:r>
                      <a:endParaRPr lang="en-IN" sz="18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US"/>
              <a:t>Department of ECE, GSKSJTI, Bengaluru </a:t>
            </a:r>
            <a:endParaRPr lang="en-IN"/>
          </a:p>
        </p:txBody>
      </p:sp>
      <p:sp>
        <p:nvSpPr>
          <p:cNvPr id="6" name="Slide Number Placeholder 5"/>
          <p:cNvSpPr>
            <a:spLocks noGrp="1"/>
          </p:cNvSpPr>
          <p:nvPr>
            <p:ph type="sldNum" sz="quarter" idx="12"/>
          </p:nvPr>
        </p:nvSpPr>
        <p:spPr/>
        <p:txBody>
          <a:bodyPr/>
          <a:lstStyle/>
          <a:p>
            <a:fld id="{7A774BB4-AE7B-4EDD-9DBA-BD4DD44FCFB3}" type="slidenum">
              <a:rPr lang="en-IN" smtClean="0"/>
              <a:pPr/>
              <a:t>11</a:t>
            </a:fld>
            <a:endParaRPr lang="en-IN"/>
          </a:p>
        </p:txBody>
      </p:sp>
      <p:sp>
        <p:nvSpPr>
          <p:cNvPr id="2" name="Title 1"/>
          <p:cNvSpPr>
            <a:spLocks noGrp="1"/>
          </p:cNvSpPr>
          <p:nvPr>
            <p:ph type="title"/>
          </p:nvPr>
        </p:nvSpPr>
        <p:spPr/>
        <p:txBody>
          <a:bodyPr>
            <a:normAutofit/>
          </a:bodyPr>
          <a:lstStyle/>
          <a:p>
            <a:r>
              <a:rPr lang="en-US" sz="4000" b="1" dirty="0">
                <a:solidFill>
                  <a:srgbClr val="000099"/>
                </a:solidFill>
                <a:latin typeface="Verdana" panose="020B0604030504040204" pitchFamily="34" charset="0"/>
                <a:ea typeface="Verdana" panose="020B0604030504040204" pitchFamily="34" charset="0"/>
              </a:rPr>
              <a:t>Literature Review</a:t>
            </a:r>
            <a:endParaRPr lang="en-IN" sz="4000" b="1" dirty="0">
              <a:solidFill>
                <a:srgbClr val="000099"/>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0532718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q"/>
            </a:pPr>
            <a:r>
              <a:rPr lang="en-US" sz="2400" dirty="0">
                <a:latin typeface="+mj-lt"/>
              </a:rPr>
              <a:t>G. </a:t>
            </a:r>
            <a:r>
              <a:rPr lang="en-US" sz="2400" dirty="0" err="1">
                <a:latin typeface="+mj-lt"/>
              </a:rPr>
              <a:t>Prasanthi</a:t>
            </a:r>
            <a:r>
              <a:rPr lang="en-US" sz="2400" dirty="0">
                <a:latin typeface="+mj-lt"/>
              </a:rPr>
              <a:t> and P. </a:t>
            </a:r>
            <a:r>
              <a:rPr lang="en-US" sz="2400" dirty="0" err="1">
                <a:latin typeface="+mj-lt"/>
              </a:rPr>
              <a:t>Tejaswidho</a:t>
            </a:r>
            <a:r>
              <a:rPr lang="en-US" sz="2400" dirty="0">
                <a:latin typeface="+mj-lt"/>
              </a:rPr>
              <a:t> Sensor assisted Stick for the Blind People-Transmission on Engineering and Sciences, vol:3,number 1, </a:t>
            </a:r>
            <a:r>
              <a:rPr lang="en-US" sz="2400" dirty="0" err="1">
                <a:latin typeface="+mj-lt"/>
              </a:rPr>
              <a:t>pp</a:t>
            </a:r>
            <a:r>
              <a:rPr lang="en-US" sz="2400" dirty="0">
                <a:latin typeface="+mj-lt"/>
              </a:rPr>
              <a:t>-, 12-16,2015</a:t>
            </a:r>
          </a:p>
          <a:p>
            <a:pPr>
              <a:buFont typeface="Wingdings" pitchFamily="2" charset="2"/>
              <a:buChar char="q"/>
            </a:pPr>
            <a:r>
              <a:rPr lang="en-US" sz="2400" dirty="0">
                <a:latin typeface="+mj-lt"/>
              </a:rPr>
              <a:t>https://create.arduino.cc/projecthub/mohammadsohail0008/smart-stick-for-blind-peoples-5ee884</a:t>
            </a:r>
          </a:p>
          <a:p>
            <a:pPr>
              <a:buFont typeface="Wingdings" pitchFamily="2" charset="2"/>
              <a:buChar char="q"/>
            </a:pPr>
            <a:r>
              <a:rPr lang="en-US" sz="2400" dirty="0">
                <a:latin typeface="+mj-lt"/>
              </a:rPr>
              <a:t>Smart Cane Assisted Mobility for the Visually Impaired, World Academy of Science, Engineering and technology International Journal and Information Engineering Vol:6 No:10,2012</a:t>
            </a:r>
          </a:p>
          <a:p>
            <a:pPr>
              <a:buFont typeface="Wingdings" pitchFamily="2" charset="2"/>
              <a:buChar char="q"/>
            </a:pPr>
            <a:r>
              <a:rPr lang="en-US" sz="2400" dirty="0">
                <a:latin typeface="+mj-lt"/>
              </a:rPr>
              <a:t>.</a:t>
            </a:r>
          </a:p>
          <a:p>
            <a:pPr>
              <a:buFont typeface="Wingdings" pitchFamily="2" charset="2"/>
              <a:buChar char="q"/>
            </a:pPr>
            <a:r>
              <a:rPr lang="en-US" sz="2400" dirty="0">
                <a:latin typeface="+mj-lt"/>
              </a:rPr>
              <a:t>W. </a:t>
            </a:r>
            <a:r>
              <a:rPr lang="en-US" sz="2400" dirty="0" err="1">
                <a:latin typeface="+mj-lt"/>
              </a:rPr>
              <a:t>Docbelle</a:t>
            </a:r>
            <a:r>
              <a:rPr lang="en-US" sz="2400" dirty="0">
                <a:latin typeface="+mj-lt"/>
              </a:rPr>
              <a:t> Artificial Vision for the blind by Connecting a Television Camera to the Brain, ASAIO Journal, Vol:46, page 3-9,2010. </a:t>
            </a:r>
          </a:p>
        </p:txBody>
      </p:sp>
      <p:sp>
        <p:nvSpPr>
          <p:cNvPr id="4" name="Date Placeholder 3"/>
          <p:cNvSpPr>
            <a:spLocks noGrp="1"/>
          </p:cNvSpPr>
          <p:nvPr>
            <p:ph type="dt" sz="half" idx="10"/>
          </p:nvPr>
        </p:nvSpPr>
        <p:spPr/>
        <p:txBody>
          <a:bodyPr/>
          <a:lstStyle/>
          <a:p>
            <a:endParaRPr lang="en-US" dirty="0"/>
          </a:p>
          <a:p>
            <a:endParaRPr lang="en-IN" dirty="0"/>
          </a:p>
        </p:txBody>
      </p:sp>
      <p:sp>
        <p:nvSpPr>
          <p:cNvPr id="5" name="Footer Placeholder 4"/>
          <p:cNvSpPr>
            <a:spLocks noGrp="1"/>
          </p:cNvSpPr>
          <p:nvPr>
            <p:ph type="ftr" sz="quarter" idx="11"/>
          </p:nvPr>
        </p:nvSpPr>
        <p:spPr/>
        <p:txBody>
          <a:bodyPr/>
          <a:lstStyle/>
          <a:p>
            <a:r>
              <a:rPr lang="en-US"/>
              <a:t>Department of ECE, GSKSJTI, Bengaluru </a:t>
            </a:r>
            <a:endParaRPr lang="en-IN"/>
          </a:p>
        </p:txBody>
      </p:sp>
      <p:sp>
        <p:nvSpPr>
          <p:cNvPr id="6" name="Slide Number Placeholder 5"/>
          <p:cNvSpPr>
            <a:spLocks noGrp="1"/>
          </p:cNvSpPr>
          <p:nvPr>
            <p:ph type="sldNum" sz="quarter" idx="12"/>
          </p:nvPr>
        </p:nvSpPr>
        <p:spPr/>
        <p:txBody>
          <a:bodyPr/>
          <a:lstStyle/>
          <a:p>
            <a:fld id="{7A774BB4-AE7B-4EDD-9DBA-BD4DD44FCFB3}" type="slidenum">
              <a:rPr lang="en-IN" smtClean="0"/>
              <a:pPr/>
              <a:t>12</a:t>
            </a:fld>
            <a:endParaRPr lang="en-IN"/>
          </a:p>
        </p:txBody>
      </p:sp>
      <p:sp>
        <p:nvSpPr>
          <p:cNvPr id="2" name="Title 1"/>
          <p:cNvSpPr>
            <a:spLocks noGrp="1"/>
          </p:cNvSpPr>
          <p:nvPr>
            <p:ph type="title"/>
          </p:nvPr>
        </p:nvSpPr>
        <p:spPr/>
        <p:txBody>
          <a:bodyPr/>
          <a:lstStyle/>
          <a:p>
            <a:r>
              <a:rPr lang="en-US" b="1" dirty="0">
                <a:solidFill>
                  <a:srgbClr val="FFC000"/>
                </a:solidFill>
              </a:rPr>
              <a:t>REFERENCES</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lnSpc>
                <a:spcPct val="170000"/>
              </a:lnSpc>
              <a:buFont typeface="+mj-lt"/>
              <a:buAutoNum type="arabicPeriod"/>
            </a:pPr>
            <a:r>
              <a:rPr lang="en-US" dirty="0">
                <a:ln>
                  <a:solidFill>
                    <a:srgbClr val="0070C0"/>
                  </a:solidFill>
                </a:ln>
              </a:rPr>
              <a:t>Introduction</a:t>
            </a:r>
          </a:p>
          <a:p>
            <a:pPr marL="514350" indent="-514350">
              <a:lnSpc>
                <a:spcPct val="170000"/>
              </a:lnSpc>
              <a:buFont typeface="+mj-lt"/>
              <a:buAutoNum type="arabicPeriod"/>
            </a:pPr>
            <a:r>
              <a:rPr lang="en-US" dirty="0">
                <a:ln>
                  <a:solidFill>
                    <a:srgbClr val="0070C0"/>
                  </a:solidFill>
                </a:ln>
              </a:rPr>
              <a:t>Literature Review</a:t>
            </a:r>
          </a:p>
          <a:p>
            <a:pPr marL="514350" indent="-514350">
              <a:lnSpc>
                <a:spcPct val="170000"/>
              </a:lnSpc>
              <a:buFont typeface="+mj-lt"/>
              <a:buAutoNum type="arabicPeriod"/>
            </a:pPr>
            <a:r>
              <a:rPr lang="en-US" dirty="0">
                <a:ln>
                  <a:solidFill>
                    <a:srgbClr val="0070C0"/>
                  </a:solidFill>
                </a:ln>
              </a:rPr>
              <a:t>Object and Problem Formulation</a:t>
            </a:r>
          </a:p>
          <a:p>
            <a:pPr marL="514350" indent="-514350">
              <a:lnSpc>
                <a:spcPct val="170000"/>
              </a:lnSpc>
              <a:buFont typeface="+mj-lt"/>
              <a:buAutoNum type="arabicPeriod"/>
            </a:pPr>
            <a:r>
              <a:rPr lang="en-US" dirty="0">
                <a:ln>
                  <a:solidFill>
                    <a:srgbClr val="0070C0"/>
                  </a:solidFill>
                </a:ln>
              </a:rPr>
              <a:t>Block Diagram</a:t>
            </a:r>
          </a:p>
          <a:p>
            <a:pPr marL="514350" indent="-514350">
              <a:lnSpc>
                <a:spcPct val="170000"/>
              </a:lnSpc>
              <a:buFont typeface="+mj-lt"/>
              <a:buAutoNum type="arabicPeriod"/>
            </a:pPr>
            <a:r>
              <a:rPr lang="en-US" dirty="0">
                <a:ln>
                  <a:solidFill>
                    <a:srgbClr val="0070C0"/>
                  </a:solidFill>
                </a:ln>
              </a:rPr>
              <a:t>Methodology</a:t>
            </a:r>
          </a:p>
          <a:p>
            <a:pPr marL="514350" indent="-514350">
              <a:lnSpc>
                <a:spcPct val="170000"/>
              </a:lnSpc>
              <a:buFont typeface="+mj-lt"/>
              <a:buAutoNum type="arabicPeriod"/>
            </a:pPr>
            <a:r>
              <a:rPr lang="en-US" dirty="0">
                <a:ln>
                  <a:solidFill>
                    <a:srgbClr val="0070C0"/>
                  </a:solidFill>
                </a:ln>
              </a:rPr>
              <a:t>References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US"/>
              <a:t>Department of ECE, GSKSJTI, Bengaluru </a:t>
            </a:r>
            <a:endParaRPr lang="en-IN"/>
          </a:p>
        </p:txBody>
      </p:sp>
      <p:sp>
        <p:nvSpPr>
          <p:cNvPr id="6" name="Slide Number Placeholder 5"/>
          <p:cNvSpPr>
            <a:spLocks noGrp="1"/>
          </p:cNvSpPr>
          <p:nvPr>
            <p:ph type="sldNum" sz="quarter" idx="12"/>
          </p:nvPr>
        </p:nvSpPr>
        <p:spPr/>
        <p:txBody>
          <a:bodyPr/>
          <a:lstStyle/>
          <a:p>
            <a:fld id="{7A774BB4-AE7B-4EDD-9DBA-BD4DD44FCFB3}" type="slidenum">
              <a:rPr lang="en-IN" smtClean="0"/>
              <a:pPr/>
              <a:t>2</a:t>
            </a:fld>
            <a:endParaRPr lang="en-IN"/>
          </a:p>
        </p:txBody>
      </p:sp>
      <p:sp>
        <p:nvSpPr>
          <p:cNvPr id="7" name="Rectangle 6"/>
          <p:cNvSpPr/>
          <p:nvPr/>
        </p:nvSpPr>
        <p:spPr>
          <a:xfrm>
            <a:off x="807138" y="354763"/>
            <a:ext cx="793903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PRESENTATION OVERVIEW</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982" y="1558338"/>
            <a:ext cx="10515600" cy="4351338"/>
          </a:xfrm>
        </p:spPr>
        <p:txBody>
          <a:bodyPr>
            <a:normAutofit/>
          </a:bodyPr>
          <a:lstStyle/>
          <a:p>
            <a:r>
              <a:rPr lang="en-US" sz="2000" dirty="0"/>
              <a:t>This walking stick is an alternative to the traditional walking stick. Here, Arduino UNO , ultrasonic sensor, IR sensor , voice playback module  and voltage regulator are used. Arduino is a microcontroller which can do all the calculations very</a:t>
            </a:r>
            <a:r>
              <a:rPr lang="en-IN" sz="2000" dirty="0"/>
              <a:t> </a:t>
            </a:r>
            <a:r>
              <a:rPr lang="en-US" sz="2000" dirty="0"/>
              <a:t>quickly with great accuracy. </a:t>
            </a:r>
          </a:p>
          <a:p>
            <a:endParaRPr lang="en-US" sz="2000" dirty="0"/>
          </a:p>
          <a:p>
            <a:r>
              <a:rPr lang="en-US" sz="2000" dirty="0"/>
              <a:t>The voice playback module will assist the blind person to reach the destination through the command or microphone.</a:t>
            </a:r>
            <a:endParaRPr lang="en-IN" sz="2000"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US" dirty="0"/>
              <a:t>Department of ECE, GSKSJTI, Bengaluru </a:t>
            </a:r>
            <a:endParaRPr lang="en-IN" dirty="0"/>
          </a:p>
        </p:txBody>
      </p:sp>
      <p:sp>
        <p:nvSpPr>
          <p:cNvPr id="6" name="Slide Number Placeholder 5"/>
          <p:cNvSpPr>
            <a:spLocks noGrp="1"/>
          </p:cNvSpPr>
          <p:nvPr>
            <p:ph type="sldNum" sz="quarter" idx="12"/>
          </p:nvPr>
        </p:nvSpPr>
        <p:spPr/>
        <p:txBody>
          <a:bodyPr/>
          <a:lstStyle/>
          <a:p>
            <a:fld id="{7A774BB4-AE7B-4EDD-9DBA-BD4DD44FCFB3}" type="slidenum">
              <a:rPr lang="en-IN" smtClean="0"/>
              <a:pPr/>
              <a:t>3</a:t>
            </a:fld>
            <a:endParaRPr lang="en-IN"/>
          </a:p>
        </p:txBody>
      </p:sp>
      <p:sp>
        <p:nvSpPr>
          <p:cNvPr id="2" name="Title 1"/>
          <p:cNvSpPr>
            <a:spLocks noGrp="1"/>
          </p:cNvSpPr>
          <p:nvPr>
            <p:ph type="title"/>
          </p:nvPr>
        </p:nvSpPr>
        <p:spPr/>
        <p:txBody>
          <a:bodyPr>
            <a:normAutofit/>
          </a:bodyPr>
          <a:lstStyle/>
          <a:p>
            <a:r>
              <a:rPr lang="en-US" sz="4000" b="1" dirty="0">
                <a:solidFill>
                  <a:srgbClr val="000099"/>
                </a:solidFill>
                <a:latin typeface="Verdana" panose="020B0604030504040204" pitchFamily="34" charset="0"/>
                <a:ea typeface="Verdana" panose="020B0604030504040204" pitchFamily="34" charset="0"/>
              </a:rPr>
              <a:t>Introduction</a:t>
            </a:r>
            <a:endParaRPr lang="en-IN" sz="4000" b="1" dirty="0">
              <a:solidFill>
                <a:srgbClr val="000099"/>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0245082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0412" y="1847089"/>
            <a:ext cx="10972800" cy="4525963"/>
          </a:xfrm>
        </p:spPr>
        <p:txBody>
          <a:bodyPr/>
          <a:lstStyle/>
          <a:p>
            <a:r>
              <a:rPr lang="en-US" dirty="0"/>
              <a:t>This stick detects the object in front of the blind person and give response to the user either by vibrating or through command. So, the person can walk without any fear. </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US"/>
              <a:t>Department of ECE, GSKSJTI, Bengaluru </a:t>
            </a:r>
            <a:endParaRPr lang="en-IN"/>
          </a:p>
        </p:txBody>
      </p:sp>
      <p:sp>
        <p:nvSpPr>
          <p:cNvPr id="6" name="Slide Number Placeholder 5"/>
          <p:cNvSpPr>
            <a:spLocks noGrp="1"/>
          </p:cNvSpPr>
          <p:nvPr>
            <p:ph type="sldNum" sz="quarter" idx="12"/>
          </p:nvPr>
        </p:nvSpPr>
        <p:spPr/>
        <p:txBody>
          <a:bodyPr/>
          <a:lstStyle/>
          <a:p>
            <a:fld id="{7A774BB4-AE7B-4EDD-9DBA-BD4DD44FCFB3}" type="slidenum">
              <a:rPr lang="en-IN" smtClean="0"/>
              <a:pPr/>
              <a:t>4</a:t>
            </a:fld>
            <a:endParaRPr lang="en-IN"/>
          </a:p>
        </p:txBody>
      </p:sp>
      <p:sp>
        <p:nvSpPr>
          <p:cNvPr id="2" name="Title 1"/>
          <p:cNvSpPr>
            <a:spLocks noGrp="1"/>
          </p:cNvSpPr>
          <p:nvPr>
            <p:ph type="title"/>
          </p:nvPr>
        </p:nvSpPr>
        <p:spPr/>
        <p:txBody>
          <a:bodyPr/>
          <a:lstStyle/>
          <a:p>
            <a:r>
              <a:rPr lang="en-IN" dirty="0"/>
              <a:t> </a:t>
            </a:r>
          </a:p>
        </p:txBody>
      </p:sp>
      <p:sp>
        <p:nvSpPr>
          <p:cNvPr id="8" name="Rectangle 7"/>
          <p:cNvSpPr/>
          <p:nvPr/>
        </p:nvSpPr>
        <p:spPr>
          <a:xfrm>
            <a:off x="891954" y="629083"/>
            <a:ext cx="356315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OBJECTIVES</a:t>
            </a:r>
          </a:p>
        </p:txBody>
      </p:sp>
    </p:spTree>
    <p:extLst>
      <p:ext uri="{BB962C8B-B14F-4D97-AF65-F5344CB8AC3E}">
        <p14:creationId xmlns:p14="http://schemas.microsoft.com/office/powerpoint/2010/main" val="170648504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US"/>
              <a:t>Department of ECE, GSKSJTI, Bengaluru </a:t>
            </a:r>
            <a:endParaRPr lang="en-IN"/>
          </a:p>
        </p:txBody>
      </p:sp>
      <p:sp>
        <p:nvSpPr>
          <p:cNvPr id="6" name="Slide Number Placeholder 5"/>
          <p:cNvSpPr>
            <a:spLocks noGrp="1"/>
          </p:cNvSpPr>
          <p:nvPr>
            <p:ph type="sldNum" sz="quarter" idx="12"/>
          </p:nvPr>
        </p:nvSpPr>
        <p:spPr/>
        <p:txBody>
          <a:bodyPr/>
          <a:lstStyle/>
          <a:p>
            <a:fld id="{7A774BB4-AE7B-4EDD-9DBA-BD4DD44FCFB3}" type="slidenum">
              <a:rPr lang="en-IN" smtClean="0"/>
              <a:pPr/>
              <a:t>5</a:t>
            </a:fld>
            <a:endParaRPr lang="en-IN"/>
          </a:p>
        </p:txBody>
      </p:sp>
      <p:sp>
        <p:nvSpPr>
          <p:cNvPr id="10" name="Title 9"/>
          <p:cNvSpPr>
            <a:spLocks noGrp="1"/>
          </p:cNvSpPr>
          <p:nvPr>
            <p:ph type="title"/>
          </p:nvPr>
        </p:nvSpPr>
        <p:spPr>
          <a:xfrm>
            <a:off x="420187" y="1136468"/>
            <a:ext cx="11401697" cy="5146766"/>
          </a:xfrm>
        </p:spPr>
        <p:txBody>
          <a:bodyPr>
            <a:noAutofit/>
          </a:bodyPr>
          <a:lstStyle/>
          <a:p>
            <a:r>
              <a:rPr lang="en-US" sz="2400" dirty="0"/>
              <a:t>* If any object is present, the ultrasonic sensor detects the object by measuring the distance between the object and the user and sends the data to the </a:t>
            </a:r>
            <a:r>
              <a:rPr lang="en-US" sz="2400" dirty="0" err="1"/>
              <a:t>arduino</a:t>
            </a:r>
            <a:r>
              <a:rPr lang="en-US" sz="2400" dirty="0"/>
              <a:t> UNO. </a:t>
            </a:r>
            <a:br>
              <a:rPr lang="en-US" sz="2400" dirty="0"/>
            </a:br>
            <a:br>
              <a:rPr lang="en-US" sz="2400" dirty="0"/>
            </a:br>
            <a:r>
              <a:rPr lang="en-US" sz="2400" dirty="0"/>
              <a:t>*The </a:t>
            </a:r>
            <a:r>
              <a:rPr lang="en-US" sz="2400" dirty="0" err="1"/>
              <a:t>arduino</a:t>
            </a:r>
            <a:r>
              <a:rPr lang="en-US" sz="2400" dirty="0"/>
              <a:t> then calculates how far the obstacle is and decides</a:t>
            </a:r>
            <a:br>
              <a:rPr lang="en-US" sz="2400" dirty="0"/>
            </a:br>
            <a:r>
              <a:rPr lang="en-US" sz="2400" dirty="0"/>
              <a:t>which kind of warning is to be given to the blind user.</a:t>
            </a:r>
            <a:br>
              <a:rPr lang="en-US" sz="2400" dirty="0"/>
            </a:br>
            <a:br>
              <a:rPr lang="en-US" sz="2400" dirty="0"/>
            </a:br>
            <a:r>
              <a:rPr lang="en-US" sz="2400" dirty="0"/>
              <a:t>*Further a voice playback system is used to give the user a audio warning. A vibrator is also used to physically warn in case of high risk.</a:t>
            </a:r>
          </a:p>
        </p:txBody>
      </p:sp>
      <p:sp>
        <p:nvSpPr>
          <p:cNvPr id="8" name="TextBox 7"/>
          <p:cNvSpPr txBox="1"/>
          <p:nvPr/>
        </p:nvSpPr>
        <p:spPr>
          <a:xfrm>
            <a:off x="404948" y="222068"/>
            <a:ext cx="4450257" cy="1200329"/>
          </a:xfrm>
          <a:prstGeom prst="rect">
            <a:avLst/>
          </a:prstGeom>
          <a:noFill/>
        </p:spPr>
        <p:txBody>
          <a:bodyPr wrap="none" rtlCol="0">
            <a:spAutoFit/>
          </a:bodyPr>
          <a:lstStyle/>
          <a:p>
            <a:r>
              <a:rPr lang="en-US" sz="5400" dirty="0">
                <a:latin typeface="Bookman Old Style" panose="02050604050505020204" pitchFamily="18" charset="0"/>
              </a:rPr>
              <a:t>Methodology</a:t>
            </a:r>
          </a:p>
          <a:p>
            <a:endParaRPr lang="en-US" sz="1600" dirty="0"/>
          </a:p>
        </p:txBody>
      </p:sp>
      <p:sp>
        <p:nvSpPr>
          <p:cNvPr id="9" name="TextBox 8"/>
          <p:cNvSpPr txBox="1"/>
          <p:nvPr/>
        </p:nvSpPr>
        <p:spPr>
          <a:xfrm>
            <a:off x="2677886" y="3187337"/>
            <a:ext cx="237566" cy="369332"/>
          </a:xfrm>
          <a:prstGeom prst="rect">
            <a:avLst/>
          </a:prstGeom>
          <a:noFill/>
        </p:spPr>
        <p:txBody>
          <a:bodyPr wrap="none" rtlCol="0">
            <a:spAutoFit/>
          </a:bodyPr>
          <a:lstStyle/>
          <a:p>
            <a:r>
              <a:rPr lang="en-US" dirty="0"/>
              <a:t> </a:t>
            </a:r>
          </a:p>
        </p:txBody>
      </p:sp>
    </p:spTree>
    <p:extLst>
      <p:ext uri="{BB962C8B-B14F-4D97-AF65-F5344CB8AC3E}">
        <p14:creationId xmlns:p14="http://schemas.microsoft.com/office/powerpoint/2010/main" val="122684450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A6B7FB3B-D487-09FA-6B55-34A9CE87767A}"/>
              </a:ext>
            </a:extLst>
          </p:cNvPr>
          <p:cNvGraphicFramePr>
            <a:graphicFrameLocks noGrp="1"/>
          </p:cNvGraphicFramePr>
          <p:nvPr>
            <p:ph idx="1"/>
            <p:extLst>
              <p:ext uri="{D42A27DB-BD31-4B8C-83A1-F6EECF244321}">
                <p14:modId xmlns:p14="http://schemas.microsoft.com/office/powerpoint/2010/main" val="2201801676"/>
              </p:ext>
            </p:extLst>
          </p:nvPr>
        </p:nvGraphicFramePr>
        <p:xfrm>
          <a:off x="609600" y="1481138"/>
          <a:ext cx="10972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B916F5D8-09D7-EC87-14E0-03E163517E20}"/>
              </a:ext>
            </a:extLst>
          </p:cNvPr>
          <p:cNvSpPr>
            <a:spLocks noGrp="1"/>
          </p:cNvSpPr>
          <p:nvPr>
            <p:ph type="dt" sz="half" idx="10"/>
          </p:nvPr>
        </p:nvSpPr>
        <p:spPr/>
        <p:txBody>
          <a:bodyPr/>
          <a:lstStyle/>
          <a:p>
            <a:fld id="{DD6799A4-1953-4000-8A46-4CB2231FF99A}" type="datetime1">
              <a:rPr lang="en-US" smtClean="0"/>
              <a:pPr/>
              <a:t>6/23/2022</a:t>
            </a:fld>
            <a:endParaRPr lang="en-IN"/>
          </a:p>
        </p:txBody>
      </p:sp>
      <p:sp>
        <p:nvSpPr>
          <p:cNvPr id="4" name="Footer Placeholder 3">
            <a:extLst>
              <a:ext uri="{FF2B5EF4-FFF2-40B4-BE49-F238E27FC236}">
                <a16:creationId xmlns:a16="http://schemas.microsoft.com/office/drawing/2014/main" id="{9CE7938A-1FBC-3E04-6F9A-1D6DE73DB8B4}"/>
              </a:ext>
            </a:extLst>
          </p:cNvPr>
          <p:cNvSpPr>
            <a:spLocks noGrp="1"/>
          </p:cNvSpPr>
          <p:nvPr>
            <p:ph type="ftr" sz="quarter" idx="11"/>
          </p:nvPr>
        </p:nvSpPr>
        <p:spPr/>
        <p:txBody>
          <a:bodyPr/>
          <a:lstStyle/>
          <a:p>
            <a:r>
              <a:rPr lang="en-US"/>
              <a:t>Department of ECE, GSKSJTI, Bengaluru </a:t>
            </a:r>
            <a:endParaRPr lang="en-IN"/>
          </a:p>
        </p:txBody>
      </p:sp>
      <p:sp>
        <p:nvSpPr>
          <p:cNvPr id="5" name="Slide Number Placeholder 4">
            <a:extLst>
              <a:ext uri="{FF2B5EF4-FFF2-40B4-BE49-F238E27FC236}">
                <a16:creationId xmlns:a16="http://schemas.microsoft.com/office/drawing/2014/main" id="{120A74F1-E9F6-52FB-0E3D-62CE9700D333}"/>
              </a:ext>
            </a:extLst>
          </p:cNvPr>
          <p:cNvSpPr>
            <a:spLocks noGrp="1"/>
          </p:cNvSpPr>
          <p:nvPr>
            <p:ph type="sldNum" sz="quarter" idx="12"/>
          </p:nvPr>
        </p:nvSpPr>
        <p:spPr/>
        <p:txBody>
          <a:bodyPr/>
          <a:lstStyle/>
          <a:p>
            <a:fld id="{7A774BB4-AE7B-4EDD-9DBA-BD4DD44FCFB3}" type="slidenum">
              <a:rPr lang="en-IN" smtClean="0"/>
              <a:pPr/>
              <a:t>6</a:t>
            </a:fld>
            <a:endParaRPr lang="en-IN"/>
          </a:p>
        </p:txBody>
      </p:sp>
      <p:sp>
        <p:nvSpPr>
          <p:cNvPr id="6" name="Title 5">
            <a:extLst>
              <a:ext uri="{FF2B5EF4-FFF2-40B4-BE49-F238E27FC236}">
                <a16:creationId xmlns:a16="http://schemas.microsoft.com/office/drawing/2014/main" id="{40C8E4B6-9BE1-2B4A-2FA0-61FF50062909}"/>
              </a:ext>
            </a:extLst>
          </p:cNvPr>
          <p:cNvSpPr>
            <a:spLocks noGrp="1"/>
          </p:cNvSpPr>
          <p:nvPr>
            <p:ph type="title"/>
          </p:nvPr>
        </p:nvSpPr>
        <p:spPr>
          <a:effectLst/>
        </p:spPr>
        <p:txBody>
          <a:bodyPr>
            <a:normAutofit/>
            <a:scene3d>
              <a:camera prst="orthographicFront"/>
              <a:lightRig rig="soft" dir="t"/>
            </a:scene3d>
            <a:sp3d prstMaterial="softEdge">
              <a:bevelT w="25400" h="25400"/>
            </a:sp3d>
          </a:bodyPr>
          <a:lstStyle/>
          <a:p>
            <a:r>
              <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rPr>
              <a:t> </a:t>
            </a:r>
            <a:endParaRPr lang="en-IN" sz="3600" dirty="0">
              <a:solidFill>
                <a:srgbClr val="FAFAFA"/>
              </a:solidFill>
              <a:effectLst>
                <a:reflection blurRad="12700" stA="28000" endPos="45000" dist="1000" dir="5400000" sy="-100000" algn="bl" rotWithShape="0"/>
              </a:effectLst>
              <a:latin typeface="+mn-lt"/>
            </a:endParaRPr>
          </a:p>
        </p:txBody>
      </p:sp>
      <p:sp>
        <p:nvSpPr>
          <p:cNvPr id="11" name="TextBox 10">
            <a:extLst>
              <a:ext uri="{FF2B5EF4-FFF2-40B4-BE49-F238E27FC236}">
                <a16:creationId xmlns:a16="http://schemas.microsoft.com/office/drawing/2014/main" id="{5791CAA8-43CB-99F7-A13D-DF2AED6AEF14}"/>
              </a:ext>
            </a:extLst>
          </p:cNvPr>
          <p:cNvSpPr txBox="1"/>
          <p:nvPr/>
        </p:nvSpPr>
        <p:spPr>
          <a:xfrm>
            <a:off x="556896" y="395804"/>
            <a:ext cx="10972800" cy="707886"/>
          </a:xfrm>
          <a:prstGeom prst="rect">
            <a:avLst/>
          </a:prstGeom>
          <a:noFill/>
        </p:spPr>
        <p:txBody>
          <a:bodyPr wrap="square" rtlCol="0">
            <a:spAutoFit/>
          </a:bodyPr>
          <a:lstStyle/>
          <a:p>
            <a:r>
              <a:rPr lang="en-US" sz="4000" b="1" dirty="0">
                <a:solidFill>
                  <a:schemeClr val="accent4">
                    <a:lumMod val="75000"/>
                  </a:schemeClr>
                </a:solidFill>
              </a:rPr>
              <a:t>BLOCK DIAGRAM</a:t>
            </a:r>
            <a:endParaRPr lang="en-IN" sz="4000" b="1" dirty="0">
              <a:solidFill>
                <a:schemeClr val="accent4">
                  <a:lumMod val="75000"/>
                </a:schemeClr>
              </a:solidFill>
            </a:endParaRPr>
          </a:p>
        </p:txBody>
      </p:sp>
    </p:spTree>
    <p:extLst>
      <p:ext uri="{BB962C8B-B14F-4D97-AF65-F5344CB8AC3E}">
        <p14:creationId xmlns:p14="http://schemas.microsoft.com/office/powerpoint/2010/main" val="259349130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duino Uno R3 - the third, and latest, revision of the Arduino Uno.">
            <a:extLst>
              <a:ext uri="{FF2B5EF4-FFF2-40B4-BE49-F238E27FC236}">
                <a16:creationId xmlns:a16="http://schemas.microsoft.com/office/drawing/2014/main" id="{F3930835-FD31-50F9-3B9C-5DE3CC7CA5F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7814733" y="631561"/>
            <a:ext cx="4355571" cy="3974306"/>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7A935D2-4716-C288-197E-C8E5A356A2C9}"/>
              </a:ext>
            </a:extLst>
          </p:cNvPr>
          <p:cNvSpPr>
            <a:spLocks noGrp="1"/>
          </p:cNvSpPr>
          <p:nvPr>
            <p:ph sz="half" idx="2"/>
          </p:nvPr>
        </p:nvSpPr>
        <p:spPr>
          <a:xfrm>
            <a:off x="711199" y="1380066"/>
            <a:ext cx="7806268" cy="4936067"/>
          </a:xfrm>
        </p:spPr>
        <p:txBody>
          <a:bodyPr>
            <a:normAutofit/>
          </a:bodyPr>
          <a:lstStyle/>
          <a:p>
            <a:pPr marL="109728" indent="0">
              <a:buNone/>
            </a:pPr>
            <a:r>
              <a:rPr lang="en-US" sz="1200" b="1" i="0" dirty="0">
                <a:solidFill>
                  <a:srgbClr val="424242"/>
                </a:solidFill>
                <a:effectLst/>
                <a:latin typeface="Verdana" panose="020B0604030504040204" pitchFamily="34" charset="0"/>
              </a:rPr>
              <a:t>Arduino is an open-source electronics board and the software used to program.</a:t>
            </a:r>
            <a:endParaRPr lang="en-US" sz="1800" b="1" dirty="0"/>
          </a:p>
          <a:p>
            <a:endParaRPr lang="en-US" sz="1400" b="1" dirty="0"/>
          </a:p>
          <a:p>
            <a:r>
              <a:rPr lang="en-US" sz="1400" b="1" dirty="0"/>
              <a:t>Ground Pin </a:t>
            </a:r>
            <a:r>
              <a:rPr lang="en-US" sz="1200" dirty="0"/>
              <a:t>– There are a few ground pins on the Arduino and they all work the same. </a:t>
            </a:r>
          </a:p>
          <a:p>
            <a:endParaRPr lang="en-US" sz="1200" b="1" dirty="0"/>
          </a:p>
          <a:p>
            <a:r>
              <a:rPr lang="en-US" sz="1400" b="1" dirty="0"/>
              <a:t>Digital Input/Output </a:t>
            </a:r>
            <a:r>
              <a:rPr lang="en-US" sz="1200" dirty="0"/>
              <a:t>– Pins 0-13 can be used for digital input or output. </a:t>
            </a:r>
          </a:p>
          <a:p>
            <a:endParaRPr lang="en-US" sz="1200" b="1" dirty="0"/>
          </a:p>
          <a:p>
            <a:r>
              <a:rPr lang="en-US" sz="1400" b="1" dirty="0"/>
              <a:t>USB Connection </a:t>
            </a:r>
            <a:r>
              <a:rPr lang="en-US" sz="1200" dirty="0"/>
              <a:t>– Used for powering up your Arduino and uploading sketches. </a:t>
            </a:r>
          </a:p>
          <a:p>
            <a:endParaRPr lang="en-US" sz="1200" b="1" dirty="0"/>
          </a:p>
          <a:p>
            <a:r>
              <a:rPr lang="en-US" sz="1400" b="1" dirty="0"/>
              <a:t>TX/RX </a:t>
            </a:r>
            <a:r>
              <a:rPr lang="en-US" sz="1200" dirty="0"/>
              <a:t>– Transmit and receive data indication LEDs. </a:t>
            </a:r>
          </a:p>
          <a:p>
            <a:endParaRPr lang="en-US" sz="1200" b="1" dirty="0"/>
          </a:p>
          <a:p>
            <a:r>
              <a:rPr lang="en-US" sz="1400" b="1" dirty="0"/>
              <a:t>Power LED Indicator </a:t>
            </a:r>
            <a:r>
              <a:rPr lang="en-US" sz="1200" dirty="0"/>
              <a:t>– This LED lights up anytime the board is plugged in a power. </a:t>
            </a:r>
          </a:p>
          <a:p>
            <a:endParaRPr lang="en-US" sz="1200" b="1" dirty="0"/>
          </a:p>
          <a:p>
            <a:r>
              <a:rPr lang="en-US" sz="1400" b="1" dirty="0"/>
              <a:t>Voltage Regulator </a:t>
            </a:r>
            <a:r>
              <a:rPr lang="en-US" sz="1200" dirty="0"/>
              <a:t>– This controls the amount of voltage going into the Arduino board.</a:t>
            </a:r>
          </a:p>
          <a:p>
            <a:endParaRPr lang="en-US" sz="1200" b="1" dirty="0"/>
          </a:p>
          <a:p>
            <a:r>
              <a:rPr lang="en-US" sz="1400" b="1" dirty="0"/>
              <a:t>3.3V Pin </a:t>
            </a:r>
            <a:r>
              <a:rPr lang="en-US" sz="1200" dirty="0"/>
              <a:t>– This pin supplies 3.3 volts of power.</a:t>
            </a:r>
          </a:p>
          <a:p>
            <a:endParaRPr lang="en-US" sz="1200" b="1" dirty="0"/>
          </a:p>
          <a:p>
            <a:r>
              <a:rPr lang="en-US" sz="1400" b="1" dirty="0"/>
              <a:t>5V Pin </a:t>
            </a:r>
            <a:r>
              <a:rPr lang="en-US" sz="1200" dirty="0"/>
              <a:t>– This pin supplies 5 volts of power. </a:t>
            </a:r>
          </a:p>
          <a:p>
            <a:endParaRPr lang="en-US" sz="1200" b="1" dirty="0"/>
          </a:p>
          <a:p>
            <a:r>
              <a:rPr lang="en-US" sz="1400" b="1" dirty="0"/>
              <a:t>Analog Pins </a:t>
            </a:r>
            <a:r>
              <a:rPr lang="en-US" sz="1200" dirty="0"/>
              <a:t>– These pins read the signal from an analog sensor and convert it to digital.</a:t>
            </a:r>
            <a:endParaRPr lang="en-IN" sz="1200" dirty="0"/>
          </a:p>
        </p:txBody>
      </p:sp>
      <p:sp>
        <p:nvSpPr>
          <p:cNvPr id="3" name="Date Placeholder 2">
            <a:extLst>
              <a:ext uri="{FF2B5EF4-FFF2-40B4-BE49-F238E27FC236}">
                <a16:creationId xmlns:a16="http://schemas.microsoft.com/office/drawing/2014/main" id="{5FFCF946-BEC1-9192-D886-485F494F5462}"/>
              </a:ext>
            </a:extLst>
          </p:cNvPr>
          <p:cNvSpPr>
            <a:spLocks noGrp="1"/>
          </p:cNvSpPr>
          <p:nvPr>
            <p:ph type="dt" sz="half" idx="10"/>
          </p:nvPr>
        </p:nvSpPr>
        <p:spPr/>
        <p:txBody>
          <a:bodyPr/>
          <a:lstStyle/>
          <a:p>
            <a:fld id="{DD6799A4-1953-4000-8A46-4CB2231FF99A}" type="datetime1">
              <a:rPr lang="en-US" smtClean="0"/>
              <a:pPr/>
              <a:t>6/23/2022</a:t>
            </a:fld>
            <a:endParaRPr lang="en-IN"/>
          </a:p>
        </p:txBody>
      </p:sp>
      <p:sp>
        <p:nvSpPr>
          <p:cNvPr id="4" name="Footer Placeholder 3">
            <a:extLst>
              <a:ext uri="{FF2B5EF4-FFF2-40B4-BE49-F238E27FC236}">
                <a16:creationId xmlns:a16="http://schemas.microsoft.com/office/drawing/2014/main" id="{6AB9C72D-FFC7-7B86-AE0D-8ED3E47D97D2}"/>
              </a:ext>
            </a:extLst>
          </p:cNvPr>
          <p:cNvSpPr>
            <a:spLocks noGrp="1"/>
          </p:cNvSpPr>
          <p:nvPr>
            <p:ph type="ftr" sz="quarter" idx="11"/>
          </p:nvPr>
        </p:nvSpPr>
        <p:spPr/>
        <p:txBody>
          <a:bodyPr/>
          <a:lstStyle/>
          <a:p>
            <a:r>
              <a:rPr lang="en-US"/>
              <a:t>Department of ECE, GSKSJTI, Bengaluru </a:t>
            </a:r>
            <a:endParaRPr lang="en-IN"/>
          </a:p>
        </p:txBody>
      </p:sp>
      <p:sp>
        <p:nvSpPr>
          <p:cNvPr id="5" name="Slide Number Placeholder 4">
            <a:extLst>
              <a:ext uri="{FF2B5EF4-FFF2-40B4-BE49-F238E27FC236}">
                <a16:creationId xmlns:a16="http://schemas.microsoft.com/office/drawing/2014/main" id="{7D637024-7035-42FB-3847-96904E7E224C}"/>
              </a:ext>
            </a:extLst>
          </p:cNvPr>
          <p:cNvSpPr>
            <a:spLocks noGrp="1"/>
          </p:cNvSpPr>
          <p:nvPr>
            <p:ph type="sldNum" sz="quarter" idx="12"/>
          </p:nvPr>
        </p:nvSpPr>
        <p:spPr/>
        <p:txBody>
          <a:bodyPr/>
          <a:lstStyle/>
          <a:p>
            <a:fld id="{7A774BB4-AE7B-4EDD-9DBA-BD4DD44FCFB3}" type="slidenum">
              <a:rPr lang="en-IN" smtClean="0"/>
              <a:pPr/>
              <a:t>7</a:t>
            </a:fld>
            <a:endParaRPr lang="en-IN"/>
          </a:p>
        </p:txBody>
      </p:sp>
      <p:sp>
        <p:nvSpPr>
          <p:cNvPr id="6" name="Title 5">
            <a:extLst>
              <a:ext uri="{FF2B5EF4-FFF2-40B4-BE49-F238E27FC236}">
                <a16:creationId xmlns:a16="http://schemas.microsoft.com/office/drawing/2014/main" id="{0FAEB9A0-080B-F400-8209-FC36040E179C}"/>
              </a:ext>
            </a:extLst>
          </p:cNvPr>
          <p:cNvSpPr>
            <a:spLocks noGrp="1"/>
          </p:cNvSpPr>
          <p:nvPr>
            <p:ph type="title"/>
          </p:nvPr>
        </p:nvSpPr>
        <p:spPr>
          <a:xfrm>
            <a:off x="313267" y="84296"/>
            <a:ext cx="11269133" cy="1041138"/>
          </a:xfrm>
        </p:spPr>
        <p:txBody>
          <a:bodyPr>
            <a:normAutofit/>
          </a:bodyPr>
          <a:lstStyle/>
          <a:p>
            <a:r>
              <a:rPr lang="en-US" sz="3600" dirty="0"/>
              <a:t>ARDUINO UNO  </a:t>
            </a:r>
            <a:endParaRPr lang="en-IN" sz="2800" b="0" dirty="0"/>
          </a:p>
        </p:txBody>
      </p:sp>
    </p:spTree>
    <p:extLst>
      <p:ext uri="{BB962C8B-B14F-4D97-AF65-F5344CB8AC3E}">
        <p14:creationId xmlns:p14="http://schemas.microsoft.com/office/powerpoint/2010/main" val="191085052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A8BC6B-872D-876D-D041-994460D9BE8A}"/>
              </a:ext>
            </a:extLst>
          </p:cNvPr>
          <p:cNvSpPr>
            <a:spLocks noGrp="1"/>
          </p:cNvSpPr>
          <p:nvPr>
            <p:ph sz="half" idx="1"/>
          </p:nvPr>
        </p:nvSpPr>
        <p:spPr>
          <a:xfrm>
            <a:off x="609599" y="1007535"/>
            <a:ext cx="6246497" cy="4999758"/>
          </a:xfrm>
        </p:spPr>
        <p:txBody>
          <a:bodyPr/>
          <a:lstStyle/>
          <a:p>
            <a:pPr marL="109728" indent="0">
              <a:buNone/>
            </a:pPr>
            <a:r>
              <a:rPr lang="en-US" sz="2400" b="0" i="0" dirty="0">
                <a:solidFill>
                  <a:srgbClr val="323232"/>
                </a:solidFill>
                <a:effectLst/>
                <a:latin typeface="roboto" panose="02000000000000000000" pitchFamily="2" charset="0"/>
              </a:rPr>
              <a:t>An ultrasonic sensor is an instrument that measures the distance to an object using ultrasonic sound waves.</a:t>
            </a:r>
          </a:p>
          <a:p>
            <a:pPr marL="109728" indent="0">
              <a:buNone/>
            </a:pPr>
            <a:endParaRPr lang="en-US" sz="2800" dirty="0">
              <a:solidFill>
                <a:srgbClr val="323232"/>
              </a:solidFill>
              <a:latin typeface="roboto" panose="02000000000000000000" pitchFamily="2" charset="0"/>
            </a:endParaRPr>
          </a:p>
          <a:p>
            <a:pPr marL="109728" indent="0" algn="ctr">
              <a:buNone/>
            </a:pPr>
            <a:r>
              <a:rPr lang="en-US" sz="2400" b="1" i="0" dirty="0">
                <a:solidFill>
                  <a:srgbClr val="323232"/>
                </a:solidFill>
                <a:effectLst/>
                <a:latin typeface="roboto" panose="02000000000000000000" pitchFamily="2" charset="0"/>
              </a:rPr>
              <a:t>Distance = (Time * Speed of Sound)/2</a:t>
            </a:r>
          </a:p>
          <a:p>
            <a:pPr marL="109728" indent="0">
              <a:buNone/>
            </a:pPr>
            <a:endParaRPr lang="en-IN" dirty="0"/>
          </a:p>
        </p:txBody>
      </p:sp>
      <p:sp>
        <p:nvSpPr>
          <p:cNvPr id="4" name="Date Placeholder 3">
            <a:extLst>
              <a:ext uri="{FF2B5EF4-FFF2-40B4-BE49-F238E27FC236}">
                <a16:creationId xmlns:a16="http://schemas.microsoft.com/office/drawing/2014/main" id="{F026510B-2362-E421-7466-77EC81C82A38}"/>
              </a:ext>
            </a:extLst>
          </p:cNvPr>
          <p:cNvSpPr>
            <a:spLocks noGrp="1"/>
          </p:cNvSpPr>
          <p:nvPr>
            <p:ph type="dt" sz="half" idx="10"/>
          </p:nvPr>
        </p:nvSpPr>
        <p:spPr/>
        <p:txBody>
          <a:bodyPr/>
          <a:lstStyle/>
          <a:p>
            <a:fld id="{366D0A02-601B-4CCD-B583-E00EA96EFD37}" type="datetime1">
              <a:rPr lang="en-US" smtClean="0"/>
              <a:pPr/>
              <a:t>6/23/2022</a:t>
            </a:fld>
            <a:endParaRPr lang="en-IN"/>
          </a:p>
        </p:txBody>
      </p:sp>
      <p:sp>
        <p:nvSpPr>
          <p:cNvPr id="5" name="Footer Placeholder 4">
            <a:extLst>
              <a:ext uri="{FF2B5EF4-FFF2-40B4-BE49-F238E27FC236}">
                <a16:creationId xmlns:a16="http://schemas.microsoft.com/office/drawing/2014/main" id="{884A3F81-6CF3-AA5D-F69F-78640502C5EB}"/>
              </a:ext>
            </a:extLst>
          </p:cNvPr>
          <p:cNvSpPr>
            <a:spLocks noGrp="1"/>
          </p:cNvSpPr>
          <p:nvPr>
            <p:ph type="ftr" sz="quarter" idx="11"/>
          </p:nvPr>
        </p:nvSpPr>
        <p:spPr/>
        <p:txBody>
          <a:bodyPr/>
          <a:lstStyle/>
          <a:p>
            <a:r>
              <a:rPr lang="en-US"/>
              <a:t>Department of ECE, GSKSJTI, Bengaluru </a:t>
            </a:r>
            <a:endParaRPr lang="en-IN"/>
          </a:p>
        </p:txBody>
      </p:sp>
      <p:sp>
        <p:nvSpPr>
          <p:cNvPr id="6" name="Slide Number Placeholder 5">
            <a:extLst>
              <a:ext uri="{FF2B5EF4-FFF2-40B4-BE49-F238E27FC236}">
                <a16:creationId xmlns:a16="http://schemas.microsoft.com/office/drawing/2014/main" id="{F90F0DBE-96DE-4858-E421-06CB6B03B556}"/>
              </a:ext>
            </a:extLst>
          </p:cNvPr>
          <p:cNvSpPr>
            <a:spLocks noGrp="1"/>
          </p:cNvSpPr>
          <p:nvPr>
            <p:ph type="sldNum" sz="quarter" idx="12"/>
          </p:nvPr>
        </p:nvSpPr>
        <p:spPr/>
        <p:txBody>
          <a:bodyPr/>
          <a:lstStyle/>
          <a:p>
            <a:fld id="{7A774BB4-AE7B-4EDD-9DBA-BD4DD44FCFB3}" type="slidenum">
              <a:rPr lang="en-IN" smtClean="0"/>
              <a:pPr/>
              <a:t>8</a:t>
            </a:fld>
            <a:endParaRPr lang="en-IN"/>
          </a:p>
        </p:txBody>
      </p:sp>
      <p:sp>
        <p:nvSpPr>
          <p:cNvPr id="7" name="Title 6">
            <a:extLst>
              <a:ext uri="{FF2B5EF4-FFF2-40B4-BE49-F238E27FC236}">
                <a16:creationId xmlns:a16="http://schemas.microsoft.com/office/drawing/2014/main" id="{6BFE074E-9E1F-728A-9D71-CE1687B1C6E5}"/>
              </a:ext>
            </a:extLst>
          </p:cNvPr>
          <p:cNvSpPr>
            <a:spLocks noGrp="1"/>
          </p:cNvSpPr>
          <p:nvPr>
            <p:ph type="title"/>
          </p:nvPr>
        </p:nvSpPr>
        <p:spPr>
          <a:xfrm>
            <a:off x="609600" y="274638"/>
            <a:ext cx="10972800" cy="806038"/>
          </a:xfrm>
        </p:spPr>
        <p:txBody>
          <a:bodyPr>
            <a:normAutofit fontScale="90000"/>
          </a:bodyPr>
          <a:lstStyle/>
          <a:p>
            <a:r>
              <a:rPr lang="en-US" dirty="0"/>
              <a:t>Ultrasonic sensor</a:t>
            </a:r>
            <a:br>
              <a:rPr lang="en-IN" dirty="0"/>
            </a:br>
            <a:endParaRPr lang="en-IN" dirty="0"/>
          </a:p>
        </p:txBody>
      </p:sp>
      <p:pic>
        <p:nvPicPr>
          <p:cNvPr id="3074" name="Picture 2" descr="Ultrasonic Distance Sensor - HC-SR04 - SEN-15569 - SparkFun Electronics">
            <a:extLst>
              <a:ext uri="{FF2B5EF4-FFF2-40B4-BE49-F238E27FC236}">
                <a16:creationId xmlns:a16="http://schemas.microsoft.com/office/drawing/2014/main" id="{569A1101-56EC-C239-32A6-D8280D854B1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10400" y="1007534"/>
            <a:ext cx="4417696" cy="3302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9">
            <a:extLst>
              <a:ext uri="{FF2B5EF4-FFF2-40B4-BE49-F238E27FC236}">
                <a16:creationId xmlns:a16="http://schemas.microsoft.com/office/drawing/2014/main" id="{2469B0C6-CC6B-5E71-6774-2F54DAD2868C}"/>
              </a:ext>
            </a:extLst>
          </p:cNvPr>
          <p:cNvGraphicFramePr>
            <a:graphicFrameLocks noGrp="1"/>
          </p:cNvGraphicFramePr>
          <p:nvPr>
            <p:extLst>
              <p:ext uri="{D42A27DB-BD31-4B8C-83A1-F6EECF244321}">
                <p14:modId xmlns:p14="http://schemas.microsoft.com/office/powerpoint/2010/main" val="1018351373"/>
              </p:ext>
            </p:extLst>
          </p:nvPr>
        </p:nvGraphicFramePr>
        <p:xfrm>
          <a:off x="901699" y="3504540"/>
          <a:ext cx="5816602" cy="1854200"/>
        </p:xfrm>
        <a:graphic>
          <a:graphicData uri="http://schemas.openxmlformats.org/drawingml/2006/table">
            <a:tbl>
              <a:tblPr firstRow="1" bandRow="1">
                <a:tableStyleId>{5C22544A-7EE6-4342-B048-85BDC9FD1C3A}</a:tableStyleId>
              </a:tblPr>
              <a:tblGrid>
                <a:gridCol w="2908301">
                  <a:extLst>
                    <a:ext uri="{9D8B030D-6E8A-4147-A177-3AD203B41FA5}">
                      <a16:colId xmlns:a16="http://schemas.microsoft.com/office/drawing/2014/main" val="3391054266"/>
                    </a:ext>
                  </a:extLst>
                </a:gridCol>
                <a:gridCol w="2908301">
                  <a:extLst>
                    <a:ext uri="{9D8B030D-6E8A-4147-A177-3AD203B41FA5}">
                      <a16:colId xmlns:a16="http://schemas.microsoft.com/office/drawing/2014/main" val="1392130651"/>
                    </a:ext>
                  </a:extLst>
                </a:gridCol>
              </a:tblGrid>
              <a:tr h="370840">
                <a:tc>
                  <a:txBody>
                    <a:bodyPr/>
                    <a:lstStyle/>
                    <a:p>
                      <a:pPr algn="ctr"/>
                      <a:r>
                        <a:rPr lang="en-IN" dirty="0"/>
                        <a:t>ULTRASONIC SENSOR</a:t>
                      </a:r>
                    </a:p>
                  </a:txBody>
                  <a:tcPr/>
                </a:tc>
                <a:tc>
                  <a:txBody>
                    <a:bodyPr/>
                    <a:lstStyle/>
                    <a:p>
                      <a:pPr algn="ctr"/>
                      <a:r>
                        <a:rPr lang="en-IN" dirty="0"/>
                        <a:t>ARDUINO</a:t>
                      </a:r>
                    </a:p>
                  </a:txBody>
                  <a:tcPr/>
                </a:tc>
                <a:extLst>
                  <a:ext uri="{0D108BD9-81ED-4DB2-BD59-A6C34878D82A}">
                    <a16:rowId xmlns:a16="http://schemas.microsoft.com/office/drawing/2014/main" val="3137586824"/>
                  </a:ext>
                </a:extLst>
              </a:tr>
              <a:tr h="370840">
                <a:tc>
                  <a:txBody>
                    <a:bodyPr/>
                    <a:lstStyle/>
                    <a:p>
                      <a:r>
                        <a:rPr lang="en-IN" dirty="0"/>
                        <a:t>VCC</a:t>
                      </a:r>
                    </a:p>
                  </a:txBody>
                  <a:tcPr/>
                </a:tc>
                <a:tc>
                  <a:txBody>
                    <a:bodyPr/>
                    <a:lstStyle/>
                    <a:p>
                      <a:r>
                        <a:rPr lang="en-IN" dirty="0"/>
                        <a:t>5V</a:t>
                      </a:r>
                    </a:p>
                  </a:txBody>
                  <a:tcPr/>
                </a:tc>
                <a:extLst>
                  <a:ext uri="{0D108BD9-81ED-4DB2-BD59-A6C34878D82A}">
                    <a16:rowId xmlns:a16="http://schemas.microsoft.com/office/drawing/2014/main" val="3646755863"/>
                  </a:ext>
                </a:extLst>
              </a:tr>
              <a:tr h="370840">
                <a:tc>
                  <a:txBody>
                    <a:bodyPr/>
                    <a:lstStyle/>
                    <a:p>
                      <a:r>
                        <a:rPr lang="en-IN" dirty="0"/>
                        <a:t>Trig</a:t>
                      </a:r>
                    </a:p>
                  </a:txBody>
                  <a:tcPr/>
                </a:tc>
                <a:tc>
                  <a:txBody>
                    <a:bodyPr/>
                    <a:lstStyle/>
                    <a:p>
                      <a:r>
                        <a:rPr lang="en-IN" dirty="0"/>
                        <a:t>Pin 11</a:t>
                      </a:r>
                    </a:p>
                  </a:txBody>
                  <a:tcPr/>
                </a:tc>
                <a:extLst>
                  <a:ext uri="{0D108BD9-81ED-4DB2-BD59-A6C34878D82A}">
                    <a16:rowId xmlns:a16="http://schemas.microsoft.com/office/drawing/2014/main" val="1517953676"/>
                  </a:ext>
                </a:extLst>
              </a:tr>
              <a:tr h="370840">
                <a:tc>
                  <a:txBody>
                    <a:bodyPr/>
                    <a:lstStyle/>
                    <a:p>
                      <a:r>
                        <a:rPr lang="en-IN" dirty="0"/>
                        <a:t>Echo</a:t>
                      </a:r>
                    </a:p>
                  </a:txBody>
                  <a:tcPr/>
                </a:tc>
                <a:tc>
                  <a:txBody>
                    <a:bodyPr/>
                    <a:lstStyle/>
                    <a:p>
                      <a:r>
                        <a:rPr lang="en-IN" dirty="0"/>
                        <a:t>Pin 12</a:t>
                      </a:r>
                    </a:p>
                  </a:txBody>
                  <a:tcPr/>
                </a:tc>
                <a:extLst>
                  <a:ext uri="{0D108BD9-81ED-4DB2-BD59-A6C34878D82A}">
                    <a16:rowId xmlns:a16="http://schemas.microsoft.com/office/drawing/2014/main" val="869695262"/>
                  </a:ext>
                </a:extLst>
              </a:tr>
              <a:tr h="370840">
                <a:tc>
                  <a:txBody>
                    <a:bodyPr/>
                    <a:lstStyle/>
                    <a:p>
                      <a:r>
                        <a:rPr lang="en-IN" dirty="0"/>
                        <a:t>GND</a:t>
                      </a:r>
                    </a:p>
                  </a:txBody>
                  <a:tcPr/>
                </a:tc>
                <a:tc>
                  <a:txBody>
                    <a:bodyPr/>
                    <a:lstStyle/>
                    <a:p>
                      <a:r>
                        <a:rPr lang="en-IN" dirty="0"/>
                        <a:t>GND</a:t>
                      </a:r>
                    </a:p>
                  </a:txBody>
                  <a:tcPr/>
                </a:tc>
                <a:extLst>
                  <a:ext uri="{0D108BD9-81ED-4DB2-BD59-A6C34878D82A}">
                    <a16:rowId xmlns:a16="http://schemas.microsoft.com/office/drawing/2014/main" val="2939393508"/>
                  </a:ext>
                </a:extLst>
              </a:tr>
            </a:tbl>
          </a:graphicData>
        </a:graphic>
      </p:graphicFrame>
    </p:spTree>
    <p:extLst>
      <p:ext uri="{BB962C8B-B14F-4D97-AF65-F5344CB8AC3E}">
        <p14:creationId xmlns:p14="http://schemas.microsoft.com/office/powerpoint/2010/main" val="47767259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7BBF46-73FF-29BE-E7E8-424DF98903E8}"/>
              </a:ext>
            </a:extLst>
          </p:cNvPr>
          <p:cNvSpPr>
            <a:spLocks noGrp="1"/>
          </p:cNvSpPr>
          <p:nvPr>
            <p:ph sz="half" idx="1"/>
          </p:nvPr>
        </p:nvSpPr>
        <p:spPr>
          <a:xfrm>
            <a:off x="609600" y="965201"/>
            <a:ext cx="5384800" cy="5042092"/>
          </a:xfrm>
        </p:spPr>
        <p:txBody>
          <a:bodyPr>
            <a:normAutofit/>
          </a:bodyPr>
          <a:lstStyle/>
          <a:p>
            <a:pPr marL="109728" indent="0">
              <a:buNone/>
            </a:pPr>
            <a:r>
              <a:rPr lang="en-US" sz="2000" b="0" i="0" dirty="0">
                <a:solidFill>
                  <a:srgbClr val="000000"/>
                </a:solidFill>
                <a:effectLst/>
                <a:latin typeface="Roboto" panose="02000000000000000000" pitchFamily="2" charset="0"/>
              </a:rPr>
              <a:t>Bluetooth device used for wireless communication with Bluetooth enabled devices.</a:t>
            </a:r>
            <a:endParaRPr lang="en-IN" sz="2000" dirty="0"/>
          </a:p>
        </p:txBody>
      </p:sp>
      <p:sp>
        <p:nvSpPr>
          <p:cNvPr id="4" name="Date Placeholder 3">
            <a:extLst>
              <a:ext uri="{FF2B5EF4-FFF2-40B4-BE49-F238E27FC236}">
                <a16:creationId xmlns:a16="http://schemas.microsoft.com/office/drawing/2014/main" id="{2203018A-D270-A2C1-89B1-B2ED95E102E4}"/>
              </a:ext>
            </a:extLst>
          </p:cNvPr>
          <p:cNvSpPr>
            <a:spLocks noGrp="1"/>
          </p:cNvSpPr>
          <p:nvPr>
            <p:ph type="dt" sz="half" idx="10"/>
          </p:nvPr>
        </p:nvSpPr>
        <p:spPr/>
        <p:txBody>
          <a:bodyPr/>
          <a:lstStyle/>
          <a:p>
            <a:fld id="{366D0A02-601B-4CCD-B583-E00EA96EFD37}" type="datetime1">
              <a:rPr lang="en-US" smtClean="0"/>
              <a:pPr/>
              <a:t>6/23/2022</a:t>
            </a:fld>
            <a:endParaRPr lang="en-IN"/>
          </a:p>
        </p:txBody>
      </p:sp>
      <p:sp>
        <p:nvSpPr>
          <p:cNvPr id="5" name="Footer Placeholder 4">
            <a:extLst>
              <a:ext uri="{FF2B5EF4-FFF2-40B4-BE49-F238E27FC236}">
                <a16:creationId xmlns:a16="http://schemas.microsoft.com/office/drawing/2014/main" id="{0DBCFCCF-CE73-DF49-BF0F-AFD0659B184B}"/>
              </a:ext>
            </a:extLst>
          </p:cNvPr>
          <p:cNvSpPr>
            <a:spLocks noGrp="1"/>
          </p:cNvSpPr>
          <p:nvPr>
            <p:ph type="ftr" sz="quarter" idx="11"/>
          </p:nvPr>
        </p:nvSpPr>
        <p:spPr/>
        <p:txBody>
          <a:bodyPr/>
          <a:lstStyle/>
          <a:p>
            <a:r>
              <a:rPr lang="en-US"/>
              <a:t>Department of ECE, GSKSJTI, Bengaluru </a:t>
            </a:r>
            <a:endParaRPr lang="en-IN"/>
          </a:p>
        </p:txBody>
      </p:sp>
      <p:sp>
        <p:nvSpPr>
          <p:cNvPr id="6" name="Slide Number Placeholder 5">
            <a:extLst>
              <a:ext uri="{FF2B5EF4-FFF2-40B4-BE49-F238E27FC236}">
                <a16:creationId xmlns:a16="http://schemas.microsoft.com/office/drawing/2014/main" id="{56F470E9-C5A4-2F2B-0A31-A2544AEDB3A0}"/>
              </a:ext>
            </a:extLst>
          </p:cNvPr>
          <p:cNvSpPr>
            <a:spLocks noGrp="1"/>
          </p:cNvSpPr>
          <p:nvPr>
            <p:ph type="sldNum" sz="quarter" idx="12"/>
          </p:nvPr>
        </p:nvSpPr>
        <p:spPr/>
        <p:txBody>
          <a:bodyPr/>
          <a:lstStyle/>
          <a:p>
            <a:fld id="{7A774BB4-AE7B-4EDD-9DBA-BD4DD44FCFB3}" type="slidenum">
              <a:rPr lang="en-IN" smtClean="0"/>
              <a:pPr/>
              <a:t>9</a:t>
            </a:fld>
            <a:endParaRPr lang="en-IN"/>
          </a:p>
        </p:txBody>
      </p:sp>
      <p:sp>
        <p:nvSpPr>
          <p:cNvPr id="7" name="Title 6">
            <a:extLst>
              <a:ext uri="{FF2B5EF4-FFF2-40B4-BE49-F238E27FC236}">
                <a16:creationId xmlns:a16="http://schemas.microsoft.com/office/drawing/2014/main" id="{E59BB1A1-D945-A3DD-DD58-E8ACBE456BFF}"/>
              </a:ext>
            </a:extLst>
          </p:cNvPr>
          <p:cNvSpPr>
            <a:spLocks noGrp="1"/>
          </p:cNvSpPr>
          <p:nvPr>
            <p:ph type="title"/>
          </p:nvPr>
        </p:nvSpPr>
        <p:spPr>
          <a:xfrm>
            <a:off x="609600" y="274638"/>
            <a:ext cx="10972800" cy="961495"/>
          </a:xfrm>
        </p:spPr>
        <p:txBody>
          <a:bodyPr>
            <a:normAutofit fontScale="90000"/>
          </a:bodyPr>
          <a:lstStyle/>
          <a:p>
            <a:r>
              <a:rPr lang="en-US" dirty="0"/>
              <a:t>Bluetooth</a:t>
            </a:r>
            <a:br>
              <a:rPr lang="en-IN" dirty="0"/>
            </a:br>
            <a:endParaRPr lang="en-IN" dirty="0"/>
          </a:p>
        </p:txBody>
      </p:sp>
      <p:pic>
        <p:nvPicPr>
          <p:cNvPr id="4098" name="Picture 2" descr="Arduino and Bluetooth module HC-05 • AranaCorp">
            <a:extLst>
              <a:ext uri="{FF2B5EF4-FFF2-40B4-BE49-F238E27FC236}">
                <a16:creationId xmlns:a16="http://schemas.microsoft.com/office/drawing/2014/main" id="{276E2529-03C7-494A-7ED0-1878021821E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58618" y="436828"/>
            <a:ext cx="4362450" cy="43624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8">
            <a:extLst>
              <a:ext uri="{FF2B5EF4-FFF2-40B4-BE49-F238E27FC236}">
                <a16:creationId xmlns:a16="http://schemas.microsoft.com/office/drawing/2014/main" id="{41610DBC-8DE2-742A-23F0-3B2ECD1E85FC}"/>
              </a:ext>
            </a:extLst>
          </p:cNvPr>
          <p:cNvGraphicFramePr>
            <a:graphicFrameLocks noGrp="1"/>
          </p:cNvGraphicFramePr>
          <p:nvPr>
            <p:extLst>
              <p:ext uri="{D42A27DB-BD31-4B8C-83A1-F6EECF244321}">
                <p14:modId xmlns:p14="http://schemas.microsoft.com/office/powerpoint/2010/main" val="3315099789"/>
              </p:ext>
            </p:extLst>
          </p:nvPr>
        </p:nvGraphicFramePr>
        <p:xfrm>
          <a:off x="491066" y="3318933"/>
          <a:ext cx="5808134" cy="2284679"/>
        </p:xfrm>
        <a:graphic>
          <a:graphicData uri="http://schemas.openxmlformats.org/drawingml/2006/table">
            <a:tbl>
              <a:tblPr firstRow="1" bandRow="1">
                <a:tableStyleId>{5C22544A-7EE6-4342-B048-85BDC9FD1C3A}</a:tableStyleId>
              </a:tblPr>
              <a:tblGrid>
                <a:gridCol w="2904067">
                  <a:extLst>
                    <a:ext uri="{9D8B030D-6E8A-4147-A177-3AD203B41FA5}">
                      <a16:colId xmlns:a16="http://schemas.microsoft.com/office/drawing/2014/main" val="3055508515"/>
                    </a:ext>
                  </a:extLst>
                </a:gridCol>
                <a:gridCol w="2904067">
                  <a:extLst>
                    <a:ext uri="{9D8B030D-6E8A-4147-A177-3AD203B41FA5}">
                      <a16:colId xmlns:a16="http://schemas.microsoft.com/office/drawing/2014/main" val="3836915232"/>
                    </a:ext>
                  </a:extLst>
                </a:gridCol>
              </a:tblGrid>
              <a:tr h="481635">
                <a:tc>
                  <a:txBody>
                    <a:bodyPr/>
                    <a:lstStyle/>
                    <a:p>
                      <a:pPr algn="ctr"/>
                      <a:r>
                        <a:rPr kumimoji="0" lang="en-IN" sz="1600" b="1" i="0" kern="1200" dirty="0">
                          <a:solidFill>
                            <a:schemeClr val="lt1"/>
                          </a:solidFill>
                          <a:effectLst/>
                          <a:latin typeface="+mn-lt"/>
                          <a:ea typeface="+mn-ea"/>
                          <a:cs typeface="+mn-cs"/>
                        </a:rPr>
                        <a:t>Pin Name</a:t>
                      </a:r>
                      <a:endParaRPr lang="en-IN" sz="1600" dirty="0"/>
                    </a:p>
                  </a:txBody>
                  <a:tcPr/>
                </a:tc>
                <a:tc>
                  <a:txBody>
                    <a:bodyPr/>
                    <a:lstStyle/>
                    <a:p>
                      <a:pPr algn="ctr" fontAlgn="t"/>
                      <a:r>
                        <a:rPr lang="en-IN" b="1" dirty="0">
                          <a:effectLst/>
                          <a:latin typeface="-apple-system"/>
                        </a:rPr>
                        <a:t>Description</a:t>
                      </a:r>
                      <a:endParaRPr lang="en-IN" b="0" dirty="0">
                        <a:effectLst/>
                        <a:latin typeface="-apple-system"/>
                      </a:endParaRPr>
                    </a:p>
                  </a:txBody>
                  <a:tcPr marL="60960" marR="60960" marT="60960" marB="60960"/>
                </a:tc>
                <a:extLst>
                  <a:ext uri="{0D108BD9-81ED-4DB2-BD59-A6C34878D82A}">
                    <a16:rowId xmlns:a16="http://schemas.microsoft.com/office/drawing/2014/main" val="2954395299"/>
                  </a:ext>
                </a:extLst>
              </a:tr>
              <a:tr h="450761">
                <a:tc>
                  <a:txBody>
                    <a:bodyPr/>
                    <a:lstStyle/>
                    <a:p>
                      <a:r>
                        <a:rPr lang="en-IN" sz="1600" dirty="0"/>
                        <a:t>VCC</a:t>
                      </a:r>
                    </a:p>
                  </a:txBody>
                  <a:tcPr/>
                </a:tc>
                <a:tc>
                  <a:txBody>
                    <a:bodyPr/>
                    <a:lstStyle/>
                    <a:p>
                      <a:r>
                        <a:rPr kumimoji="0" lang="en-US" sz="1600" b="0" i="0" kern="1200" dirty="0">
                          <a:solidFill>
                            <a:schemeClr val="dk1"/>
                          </a:solidFill>
                          <a:effectLst/>
                          <a:latin typeface="+mn-lt"/>
                          <a:ea typeface="+mn-ea"/>
                          <a:cs typeface="+mn-cs"/>
                        </a:rPr>
                        <a:t>Powers the module</a:t>
                      </a:r>
                      <a:endParaRPr lang="en-IN" sz="1600" dirty="0"/>
                    </a:p>
                  </a:txBody>
                  <a:tcPr/>
                </a:tc>
                <a:extLst>
                  <a:ext uri="{0D108BD9-81ED-4DB2-BD59-A6C34878D82A}">
                    <a16:rowId xmlns:a16="http://schemas.microsoft.com/office/drawing/2014/main" val="2111149754"/>
                  </a:ext>
                </a:extLst>
              </a:tr>
              <a:tr h="450761">
                <a:tc>
                  <a:txBody>
                    <a:bodyPr/>
                    <a:lstStyle/>
                    <a:p>
                      <a:r>
                        <a:rPr lang="en-IN" sz="1600" dirty="0"/>
                        <a:t>GND</a:t>
                      </a:r>
                    </a:p>
                  </a:txBody>
                  <a:tcPr/>
                </a:tc>
                <a:tc>
                  <a:txBody>
                    <a:bodyPr/>
                    <a:lstStyle/>
                    <a:p>
                      <a:r>
                        <a:rPr kumimoji="0" lang="en-US" sz="1600" b="0" i="0" kern="1200" dirty="0">
                          <a:solidFill>
                            <a:schemeClr val="dk1"/>
                          </a:solidFill>
                          <a:effectLst/>
                          <a:latin typeface="+mn-lt"/>
                          <a:ea typeface="+mn-ea"/>
                          <a:cs typeface="+mn-cs"/>
                        </a:rPr>
                        <a:t>Ground pin of module</a:t>
                      </a:r>
                      <a:endParaRPr lang="en-IN" sz="1600" dirty="0"/>
                    </a:p>
                  </a:txBody>
                  <a:tcPr/>
                </a:tc>
                <a:extLst>
                  <a:ext uri="{0D108BD9-81ED-4DB2-BD59-A6C34878D82A}">
                    <a16:rowId xmlns:a16="http://schemas.microsoft.com/office/drawing/2014/main" val="4188397385"/>
                  </a:ext>
                </a:extLst>
              </a:tr>
              <a:tr h="450761">
                <a:tc>
                  <a:txBody>
                    <a:bodyPr/>
                    <a:lstStyle/>
                    <a:p>
                      <a:r>
                        <a:rPr lang="en-IN" sz="1600" dirty="0"/>
                        <a:t>TX</a:t>
                      </a:r>
                    </a:p>
                  </a:txBody>
                  <a:tcPr/>
                </a:tc>
                <a:tc>
                  <a:txBody>
                    <a:bodyPr/>
                    <a:lstStyle/>
                    <a:p>
                      <a:r>
                        <a:rPr kumimoji="0" lang="en-IN" sz="1600" b="0" i="0" kern="1200" dirty="0">
                          <a:solidFill>
                            <a:schemeClr val="dk1"/>
                          </a:solidFill>
                          <a:effectLst/>
                          <a:latin typeface="+mn-lt"/>
                          <a:ea typeface="+mn-ea"/>
                          <a:cs typeface="+mn-cs"/>
                        </a:rPr>
                        <a:t>Transmits Serial Data</a:t>
                      </a:r>
                      <a:endParaRPr lang="en-IN" sz="1600" dirty="0"/>
                    </a:p>
                  </a:txBody>
                  <a:tcPr/>
                </a:tc>
                <a:extLst>
                  <a:ext uri="{0D108BD9-81ED-4DB2-BD59-A6C34878D82A}">
                    <a16:rowId xmlns:a16="http://schemas.microsoft.com/office/drawing/2014/main" val="1648140778"/>
                  </a:ext>
                </a:extLst>
              </a:tr>
              <a:tr h="450761">
                <a:tc>
                  <a:txBody>
                    <a:bodyPr/>
                    <a:lstStyle/>
                    <a:p>
                      <a:r>
                        <a:rPr lang="en-IN" sz="1600" dirty="0"/>
                        <a:t>RX</a:t>
                      </a:r>
                    </a:p>
                  </a:txBody>
                  <a:tcPr/>
                </a:tc>
                <a:tc>
                  <a:txBody>
                    <a:bodyPr/>
                    <a:lstStyle/>
                    <a:p>
                      <a:r>
                        <a:rPr kumimoji="0" lang="en-IN" sz="1600" b="0" i="0" kern="1200" dirty="0">
                          <a:solidFill>
                            <a:schemeClr val="dk1"/>
                          </a:solidFill>
                          <a:effectLst/>
                          <a:latin typeface="+mn-lt"/>
                          <a:ea typeface="+mn-ea"/>
                          <a:cs typeface="+mn-cs"/>
                        </a:rPr>
                        <a:t>Receive Serial Data</a:t>
                      </a:r>
                      <a:endParaRPr lang="en-IN" sz="1600" dirty="0"/>
                    </a:p>
                  </a:txBody>
                  <a:tcPr/>
                </a:tc>
                <a:extLst>
                  <a:ext uri="{0D108BD9-81ED-4DB2-BD59-A6C34878D82A}">
                    <a16:rowId xmlns:a16="http://schemas.microsoft.com/office/drawing/2014/main" val="291394223"/>
                  </a:ext>
                </a:extLst>
              </a:tr>
            </a:tbl>
          </a:graphicData>
        </a:graphic>
      </p:graphicFrame>
    </p:spTree>
    <p:extLst>
      <p:ext uri="{BB962C8B-B14F-4D97-AF65-F5344CB8AC3E}">
        <p14:creationId xmlns:p14="http://schemas.microsoft.com/office/powerpoint/2010/main" val="1145361952"/>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601</TotalTime>
  <Words>775</Words>
  <Application>Microsoft Office PowerPoint</Application>
  <PresentationFormat>Widescreen</PresentationFormat>
  <Paragraphs>146</Paragraphs>
  <Slides>12</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-apple-system</vt:lpstr>
      <vt:lpstr>Arial</vt:lpstr>
      <vt:lpstr>Bahnschrift SemiBold</vt:lpstr>
      <vt:lpstr>Bookman Old Style</vt:lpstr>
      <vt:lpstr>Calibri</vt:lpstr>
      <vt:lpstr>Cambria</vt:lpstr>
      <vt:lpstr>Century Schoolbook</vt:lpstr>
      <vt:lpstr>Lucida Sans Unicode</vt:lpstr>
      <vt:lpstr>Roboto</vt:lpstr>
      <vt:lpstr>Roboto</vt:lpstr>
      <vt:lpstr>Times New Roman</vt:lpstr>
      <vt:lpstr>Verdana</vt:lpstr>
      <vt:lpstr>Wingdings</vt:lpstr>
      <vt:lpstr>Wingdings 2</vt:lpstr>
      <vt:lpstr>Wingdings 3</vt:lpstr>
      <vt:lpstr>Concourse</vt:lpstr>
      <vt:lpstr>PowerPoint Presentation</vt:lpstr>
      <vt:lpstr>PowerPoint Presentation</vt:lpstr>
      <vt:lpstr>Introduction</vt:lpstr>
      <vt:lpstr> </vt:lpstr>
      <vt:lpstr>* If any object is present, the ultrasonic sensor detects the object by measuring the distance between the object and the user and sends the data to the arduino UNO.   *The arduino then calculates how far the obstacle is and decides which kind of warning is to be given to the blind user.  *Further a voice playback system is used to give the user a audio warning. A vibrator is also used to physically warn in case of high risk.</vt:lpstr>
      <vt:lpstr> </vt:lpstr>
      <vt:lpstr>ARDUINO UNO  </vt:lpstr>
      <vt:lpstr>Ultrasonic sensor </vt:lpstr>
      <vt:lpstr>Bluetooth </vt:lpstr>
      <vt:lpstr>Smartphone</vt:lpstr>
      <vt:lpstr>Literature Review</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Bhaskar MR</cp:lastModifiedBy>
  <cp:revision>39</cp:revision>
  <dcterms:created xsi:type="dcterms:W3CDTF">2022-05-10T12:59:37Z</dcterms:created>
  <dcterms:modified xsi:type="dcterms:W3CDTF">2022-06-23T11:23:05Z</dcterms:modified>
</cp:coreProperties>
</file>