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38"/>
    <p:restoredTop sz="94666"/>
  </p:normalViewPr>
  <p:slideViewPr>
    <p:cSldViewPr snapToGrid="0">
      <p:cViewPr varScale="1">
        <p:scale>
          <a:sx n="136" d="100"/>
          <a:sy n="136" d="100"/>
        </p:scale>
        <p:origin x="3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8315ff7c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48315ff7c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8315ff7c6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48315ff7c6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8315ff7c6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8315ff7c6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8315ff7c6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48315ff7c6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8315ff7c6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48315ff7c6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8315ff7c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48315ff7c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8315ff7c6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48315ff7c6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8315ff7c6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48315ff7c6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8315ff7c6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48315ff7c6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8315ff7c6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48315ff7c6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ythonlikeyoumeanit.com/Module3_IntroducingNumpy/VectorizedOperat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uQrJ0TkZlc&amp;feature=youtu.be" TargetMode="External"/><Relationship Id="rId4" Type="http://schemas.openxmlformats.org/officeDocument/2006/relationships/hyperlink" Target="https://www.youtube.com/watch?v=kqtD5dpn9C8" TargetMode="External"/><Relationship Id="rId5" Type="http://schemas.openxmlformats.org/officeDocument/2006/relationships/hyperlink" Target="https://docs.python.org/3/tutorial/" TargetMode="External"/><Relationship Id="rId6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4" Type="http://schemas.openxmlformats.org/officeDocument/2006/relationships/hyperlink" Target="https://packaging.python.org/tutorials/installing-packages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ipy.org/instal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parse-matrices-for-machine-learning/" TargetMode="External"/><Relationship Id="rId4" Type="http://schemas.openxmlformats.org/officeDocument/2006/relationships/hyperlink" Target="https://docs.scipy.org/doc/scipy/reference/sparse.html" TargetMode="External"/><Relationship Id="rId5" Type="http://schemas.openxmlformats.org/officeDocument/2006/relationships/hyperlink" Target="https://scipy.org/install/" TargetMode="External"/><Relationship Id="rId6" Type="http://schemas.openxmlformats.org/officeDocument/2006/relationships/hyperlink" Target="https://docs.scipy.org/doc/scipy/index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howto/regex.html" TargetMode="External"/><Relationship Id="rId4" Type="http://schemas.openxmlformats.org/officeDocument/2006/relationships/hyperlink" Target="http://www.nltk.org/howto/stem.html" TargetMode="External"/><Relationship Id="rId5" Type="http://schemas.openxmlformats.org/officeDocument/2006/relationships/hyperlink" Target="https://www.nltk.org/api/nltk.tokenize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install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text_analytics/working_with_text_data.html#tutorial-setup" TargetMode="External"/><Relationship Id="rId4" Type="http://schemas.openxmlformats.org/officeDocument/2006/relationships/hyperlink" Target="https://scikit/" TargetMode="External"/><Relationship Id="rId5" Type="http://schemas.openxmlformats.org/officeDocument/2006/relationships/hyperlink" Target="https://scikit-learn.org/stable/modules/generated/sklearn.feature_extraction.text.CountVectorizer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dirty="0"/>
              <a:t>Homework 1 Tutorial</a:t>
            </a:r>
            <a:br>
              <a:rPr lang="en" dirty="0"/>
            </a:br>
            <a:endParaRPr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smtClean="0"/>
              <a:t>CS 584 Fall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General Advice for hwk1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8650" y="1158766"/>
            <a:ext cx="7886700" cy="383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741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Start EARLY!</a:t>
            </a: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Write correct algorithm</a:t>
            </a:r>
            <a:endParaRPr/>
          </a:p>
          <a:p>
            <a:pPr marL="520700" lvl="1" indent="-18192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test with small examples</a:t>
            </a: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Write efficient algorithm</a:t>
            </a:r>
            <a:endParaRPr/>
          </a:p>
          <a:p>
            <a:pPr marL="520700" lvl="1" indent="-18192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Use sparse matrix representation</a:t>
            </a:r>
            <a:endParaRPr/>
          </a:p>
          <a:p>
            <a:pPr marL="520700" lvl="1" indent="-18192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Utilize Python packages as much as you can</a:t>
            </a:r>
            <a:endParaRPr/>
          </a:p>
          <a:p>
            <a:pPr marL="520700" lvl="1" indent="-18192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Reduce loops as much as possible. Vectorization with numpy array utilizes optimized, compiled C code, so it’s a lot faster than using loops directly. Use </a:t>
            </a:r>
            <a:r>
              <a:rPr lang="en" b="1"/>
              <a:t>broadcasting</a:t>
            </a:r>
            <a:r>
              <a:rPr lang="en"/>
              <a:t> too. This article has a nice explanation: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https://www.pythonlikeyoumeanit.com/Module3_IntroducingNumpy/VectorizedOperations.html</a:t>
            </a: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Do parameter selection with cross validation (required), instead of trying out different parameters through submissions.</a:t>
            </a: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Answer all the questions</a:t>
            </a: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Good luck and have fun! </a:t>
            </a:r>
            <a:endParaRPr/>
          </a:p>
          <a:p>
            <a:pPr marL="177800" lvl="0" indent="-50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If you are new to Python or if you need a refresher course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Videos: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Full course (6 hours):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https://www.youtube.com/watch?v=_uQrJ0TkZlc&amp;feature=youtu.be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Shorter version (1 hour):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https://www.youtube.com/watch?v=kqtD5dpn9C8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Tutorials: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https://docs.python.org/3/tutorial/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https://www.w3schools.com/python/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Use packages!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Numpy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NLTK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Sklearn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…..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You can use other packages on text processing and dimensionality reduction. However, you are required to </a:t>
            </a:r>
            <a:r>
              <a:rPr lang="en">
                <a:solidFill>
                  <a:srgbClr val="FF0000"/>
                </a:solidFill>
              </a:rPr>
              <a:t>write your own KNN </a:t>
            </a:r>
            <a:r>
              <a:rPr lang="en"/>
              <a:t>and evaluation (model selection/cross validation) parts.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Setting up environment is very important for using packages.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Usually install packages by pip via command line, for example, 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python -m pip install numpy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You can also use Anaconda, which is an independent virtual environment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https://docs.anaconda.com/anaconda/install/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For more detail, please refer to: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https://packaging.python.org/tutorials/installing-packages/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Good for scientific computation and matrix operation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Much faster than using -for loop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Install: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https://scipy.org/install.html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import package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SciPy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Extend NumPy with support of </a:t>
            </a:r>
            <a:r>
              <a:rPr lang="en" i="1">
                <a:solidFill>
                  <a:srgbClr val="FF0000"/>
                </a:solidFill>
              </a:rPr>
              <a:t>sparse matrix representations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https://machinelearningmastery.com/sparse-matrices-for-machine-learning/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Python documentation: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https://docs.scipy.org/doc/scipy/reference/sparse.html</a:t>
            </a:r>
            <a:endParaRPr i="1">
              <a:solidFill>
                <a:srgbClr val="FF0000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More efficient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Install: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https://scipy.org/install/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For usage, always refer to documentation: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https://docs.scipy.org/doc/scipy/index.html</a:t>
            </a: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Text Processing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Use Re.sub() to removing number/punctuations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https://docs.python.org/3.7/howto/regex.html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Stemming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nltk.stem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http://www.nltk.org/howto/stem.html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Tokenize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nltk.tokenize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https://www.nltk.org/api/nltk.tokenize.html</a:t>
            </a:r>
            <a:endParaRPr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sklearn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An efficient tool for data mining and data analysis purpose built on NumPy, SciPy and matplotlib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Contain useful function preprocessing, model selection, dimension reduction, computation of metrics such as similarities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Installation: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https://scikit-learn.org/stable/install.html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In this course, if you are using a sklearn built-in function to perform </a:t>
            </a:r>
            <a:r>
              <a:rPr lang="en">
                <a:solidFill>
                  <a:srgbClr val="FF0000"/>
                </a:solidFill>
              </a:rPr>
              <a:t>model selection/dimension reduction</a:t>
            </a:r>
            <a:r>
              <a:rPr lang="en"/>
              <a:t>, please EXPLAIN in the report to </a:t>
            </a:r>
            <a:r>
              <a:rPr lang="en">
                <a:solidFill>
                  <a:srgbClr val="FF0000"/>
                </a:solidFill>
              </a:rPr>
              <a:t>demonstrate your understanding</a:t>
            </a:r>
            <a:r>
              <a:rPr lang="en"/>
              <a:t>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Good place to start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https://scikit-learn.org/stable/tutorial/text_analytics/working_with_text_data.html#tutorial-setup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Probably the single most useful library you'll need: CountVectorizer. This makes converting text to matrix very easy.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https://scikit</a:t>
            </a:r>
            <a:r>
              <a:rPr lang="en" u="sng">
                <a:solidFill>
                  <a:schemeClr val="hlink"/>
                </a:solidFill>
                <a:hlinkClick r:id="rId5"/>
              </a:rPr>
              <a:t>-learn.org/stable/modules/generated/sklearn.feature_extraction.text.CountVectorizer.html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There are some libraries shown in the tutorial that you are NOT allowed to use, such as </a:t>
            </a:r>
            <a:r>
              <a:rPr lang="en" b="1"/>
              <a:t>predict </a:t>
            </a:r>
            <a:r>
              <a:rPr lang="en"/>
              <a:t>since you have to implement your own KNN).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Macintosh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Arial</vt:lpstr>
      <vt:lpstr>Calibri</vt:lpstr>
      <vt:lpstr>Simple Light</vt:lpstr>
      <vt:lpstr>Office Theme</vt:lpstr>
      <vt:lpstr>Homework 1 Tutorial </vt:lpstr>
      <vt:lpstr>If you are new to Python or if you need a refresher course</vt:lpstr>
      <vt:lpstr>Use packages!</vt:lpstr>
      <vt:lpstr>Installation</vt:lpstr>
      <vt:lpstr>NumPy</vt:lpstr>
      <vt:lpstr>SciPy</vt:lpstr>
      <vt:lpstr>Text Processing</vt:lpstr>
      <vt:lpstr>sklearn</vt:lpstr>
      <vt:lpstr>Good place to start</vt:lpstr>
      <vt:lpstr>General Advice for hwk1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Tutorial </dc:title>
  <cp:lastModifiedBy>Microsoft Office User</cp:lastModifiedBy>
  <cp:revision>1</cp:revision>
  <dcterms:modified xsi:type="dcterms:W3CDTF">2022-08-29T20:14:12Z</dcterms:modified>
</cp:coreProperties>
</file>