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4" r:id="rId9"/>
    <p:sldId id="294" r:id="rId10"/>
    <p:sldId id="292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6" d="100"/>
          <a:sy n="66" d="100"/>
        </p:scale>
        <p:origin x="668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 CALCULATIONS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9538" y="3428519"/>
            <a:ext cx="3493008" cy="878908"/>
          </a:xfrm>
        </p:spPr>
        <p:txBody>
          <a:bodyPr/>
          <a:lstStyle/>
          <a:p>
            <a:r>
              <a:rPr lang="en-US" sz="1600" dirty="0"/>
              <a:t>Virtual Team: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err="1"/>
              <a:t>Sayali</a:t>
            </a:r>
            <a:r>
              <a:rPr lang="en-US" sz="1600" dirty="0"/>
              <a:t> Arvind </a:t>
            </a:r>
            <a:r>
              <a:rPr lang="en-US" sz="1600" dirty="0" err="1"/>
              <a:t>Sankhe</a:t>
            </a:r>
            <a:endParaRPr lang="en-US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Shital Sharad </a:t>
            </a:r>
            <a:r>
              <a:rPr lang="en-US" sz="1600" dirty="0" err="1"/>
              <a:t>Ghule</a:t>
            </a:r>
            <a:endParaRPr lang="en-US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Harpreet Kaur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Kanika Garg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​Areas of growth</a:t>
            </a:r>
          </a:p>
          <a:p>
            <a:r>
              <a:rPr lang="en-US" dirty="0"/>
              <a:t>​Summary​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providing a analytical tool where we can create insights in form of metrics on out sample dataset related to Products at Carrier. These insights can be later visualized to provide a better outlook at the product and their performance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Providing a tool for listing existing metrics 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AREAS</a:t>
            </a:r>
            <a:r>
              <a:rPr lang="zh-CN" alt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OF</a:t>
            </a:r>
            <a:r>
              <a:rPr lang="zh-CN" alt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GROWTH</a:t>
            </a:r>
            <a:b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CB51733-3ABC-2266-E459-2DB593B9E0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0885978"/>
              </p:ext>
            </p:extLst>
          </p:nvPr>
        </p:nvGraphicFramePr>
        <p:xfrm>
          <a:off x="755650" y="2825750"/>
          <a:ext cx="10680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0700">
                  <a:extLst>
                    <a:ext uri="{9D8B030D-6E8A-4147-A177-3AD203B41FA5}">
                      <a16:colId xmlns:a16="http://schemas.microsoft.com/office/drawing/2014/main" val="347039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5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5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Structure of Metrics formula and its CRUD process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3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Saving the metrics data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4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Creating insights on the metric itself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0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Tech Stacks</a:t>
            </a:r>
            <a:b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CB51733-3ABC-2266-E459-2DB593B9E0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3568472"/>
              </p:ext>
            </p:extLst>
          </p:nvPr>
        </p:nvGraphicFramePr>
        <p:xfrm>
          <a:off x="755650" y="2825750"/>
          <a:ext cx="10680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0700">
                  <a:extLst>
                    <a:ext uri="{9D8B030D-6E8A-4147-A177-3AD203B41FA5}">
                      <a16:colId xmlns:a16="http://schemas.microsoft.com/office/drawing/2014/main" val="347039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5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5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SQL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3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Ngrok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4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Postman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0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0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tried to solve various challenges related to business problem and it s product design, deployment challenges within the team amicably with the team collaborating together.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{CA4974E4-E012-49A3-9CB8-0BEDF21B1C11}tf78438558_win32</Template>
  <TotalTime>22</TotalTime>
  <Words>148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Sabon Next LT</vt:lpstr>
      <vt:lpstr>Office Theme</vt:lpstr>
      <vt:lpstr>METRIC CALCULATIONS </vt:lpstr>
      <vt:lpstr>AGENDA</vt:lpstr>
      <vt:lpstr>Introduction</vt:lpstr>
      <vt:lpstr>PRIMARY GOALS</vt:lpstr>
      <vt:lpstr>AREAS OF GROWTH </vt:lpstr>
      <vt:lpstr>Tech Stacks 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 CALCULATIONS</dc:title>
  <dc:subject/>
  <dc:creator>Kanika Garg</dc:creator>
  <cp:lastModifiedBy>Kanika Garg</cp:lastModifiedBy>
  <cp:revision>2</cp:revision>
  <dcterms:created xsi:type="dcterms:W3CDTF">2024-01-20T11:23:17Z</dcterms:created>
  <dcterms:modified xsi:type="dcterms:W3CDTF">2024-01-20T11:53:13Z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