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ABE"/>
    <a:srgbClr val="07E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bul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405745" y="5328920"/>
            <a:ext cx="1598295" cy="1412240"/>
          </a:xfrm>
          <a:prstGeom prst="rect">
            <a:avLst/>
          </a:prstGeom>
        </p:spPr>
      </p:pic>
      <p:pic>
        <p:nvPicPr>
          <p:cNvPr id="12" name="Picture 11" descr="Colli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210185"/>
            <a:ext cx="2298065" cy="1061720"/>
          </a:xfrm>
          <a:prstGeom prst="rect">
            <a:avLst/>
          </a:prstGeom>
        </p:spPr>
      </p:pic>
      <p:pic>
        <p:nvPicPr>
          <p:cNvPr id="13" name="Picture 12" descr="serv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975" y="2585720"/>
            <a:ext cx="1765300" cy="1685925"/>
          </a:xfrm>
          <a:prstGeom prst="rect">
            <a:avLst/>
          </a:prstGeom>
        </p:spPr>
      </p:pic>
      <p:pic>
        <p:nvPicPr>
          <p:cNvPr id="14" name="Picture 13" descr="Bo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105" y="812165"/>
            <a:ext cx="1892935" cy="1674495"/>
          </a:xfrm>
          <a:prstGeom prst="rect">
            <a:avLst/>
          </a:prstGeom>
        </p:spPr>
      </p:pic>
      <p:pic>
        <p:nvPicPr>
          <p:cNvPr id="15" name="Picture 14" descr="Hosipita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620" y="4434205"/>
            <a:ext cx="2194560" cy="182118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9002395" y="1681480"/>
            <a:ext cx="180000" cy="8051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438130" y="2645410"/>
            <a:ext cx="488950" cy="56896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9380855" y="4271645"/>
            <a:ext cx="64770" cy="5359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839325" y="5328920"/>
            <a:ext cx="488950" cy="259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7959725" y="1271905"/>
            <a:ext cx="2265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rgbClr val="FF0000"/>
                </a:solidFill>
                <a:latin typeface="Malgun Gothic" panose="020B0503020000020004" charset="-127"/>
                <a:ea typeface="Malgun Gothic" panose="020B0503020000020004" charset="-127"/>
              </a:rPr>
              <a:t>Collision </a:t>
            </a:r>
            <a:r>
              <a:rPr lang="en-IN" altLang="en-US" b="1">
                <a:solidFill>
                  <a:schemeClr val="accent1"/>
                </a:solidFill>
                <a:latin typeface="Malgun Gothic" panose="020B0503020000020004" charset="-127"/>
                <a:ea typeface="Malgun Gothic" panose="020B0503020000020004" charset="-127"/>
              </a:rPr>
              <a:t>Detected</a:t>
            </a:r>
            <a:endParaRPr lang="en-IN" altLang="en-US" b="1">
              <a:solidFill>
                <a:schemeClr val="accent1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1014075" y="2486660"/>
            <a:ext cx="1108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n/>
                <a:solidFill>
                  <a:srgbClr val="06DA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algun Gothic" panose="020B0503020000020004" charset="-127"/>
                <a:ea typeface="Malgun Gothic" panose="020B0503020000020004" charset="-127"/>
              </a:rPr>
              <a:t>    AI Medical Assitant</a:t>
            </a:r>
            <a:endParaRPr lang="en-IN" altLang="en-US" b="1">
              <a:ln/>
              <a:solidFill>
                <a:srgbClr val="06DAB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Malgun Gothic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Ansh</cp:lastModifiedBy>
  <cp:revision>1</cp:revision>
  <dcterms:created xsi:type="dcterms:W3CDTF">2020-02-27T12:30:50Z</dcterms:created>
  <dcterms:modified xsi:type="dcterms:W3CDTF">2020-02-27T12:30:50Z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