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br>
              <a:rPr lang="en-US" sz="2400" b="1" dirty="0"/>
            </a:br>
            <a:r>
              <a:rPr lang="en-US" sz="2400" b="1" u="sng" dirty="0">
                <a:solidFill>
                  <a:srgbClr val="FF0000"/>
                </a:solidFill>
              </a:rPr>
              <a:t>ANS:-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significance = 0.025, p=0.472</a:t>
            </a:r>
          </a:p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fail to reject Null Hypothesis </a:t>
            </a:r>
          </a:p>
          <a:p>
            <a:pPr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Hence, we fail to reject Null hypothesis because of there is no significant difference between the sample.</a:t>
            </a:r>
          </a:p>
          <a:p>
            <a:pPr>
              <a:buNone/>
            </a:pP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    Minitab File: </a:t>
            </a:r>
            <a:r>
              <a:rPr lang="en-US" b="1" dirty="0" err="1"/>
              <a:t>LabTAT.mtw</a:t>
            </a:r>
            <a:br>
              <a:rPr lang="en-US" b="1" dirty="0"/>
            </a:br>
            <a:r>
              <a:rPr lang="en-US" b="1" dirty="0"/>
              <a:t>ANS:-</a:t>
            </a:r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Significnace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=0.050, p=0.000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reject Null Hypothesis there is a significance difference between TAT of reports of the laboratories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9DCD-C46F-A760-662B-79BD9848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Significance=0.050, p=0.810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fail to reject Null hypothesis because there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is no association and dependency between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male and female buyers rations and are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similar across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2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61BB-858F-6776-00DD-3C73A361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ANS:-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Significance 5%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Alpha = 0.05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Significance=0.050, p=0.810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We fail to reject Null hypothesis because lack 	of evidence.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39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454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Bhabani Barik</cp:lastModifiedBy>
  <cp:revision>3</cp:revision>
  <dcterms:created xsi:type="dcterms:W3CDTF">2015-11-14T12:07:48Z</dcterms:created>
  <dcterms:modified xsi:type="dcterms:W3CDTF">2024-04-22T21:00:06Z</dcterms:modified>
</cp:coreProperties>
</file>