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91700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5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78" y="2180034"/>
            <a:ext cx="8322945" cy="4637582"/>
          </a:xfrm>
        </p:spPr>
        <p:txBody>
          <a:bodyPr anchor="b"/>
          <a:lstStyle>
            <a:lvl1pPr algn="ctr"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963" y="6996459"/>
            <a:ext cx="7343775" cy="3216088"/>
          </a:xfrm>
        </p:spPr>
        <p:txBody>
          <a:bodyPr/>
          <a:lstStyle>
            <a:lvl1pPr marL="0" indent="0" algn="ctr">
              <a:buNone/>
              <a:defRPr sz="2570"/>
            </a:lvl1pPr>
            <a:lvl2pPr marL="489570" indent="0" algn="ctr">
              <a:buNone/>
              <a:defRPr sz="2142"/>
            </a:lvl2pPr>
            <a:lvl3pPr marL="979140" indent="0" algn="ctr">
              <a:buNone/>
              <a:defRPr sz="1927"/>
            </a:lvl3pPr>
            <a:lvl4pPr marL="1468709" indent="0" algn="ctr">
              <a:buNone/>
              <a:defRPr sz="1713"/>
            </a:lvl4pPr>
            <a:lvl5pPr marL="1958279" indent="0" algn="ctr">
              <a:buNone/>
              <a:defRPr sz="1713"/>
            </a:lvl5pPr>
            <a:lvl6pPr marL="2447849" indent="0" algn="ctr">
              <a:buNone/>
              <a:defRPr sz="1713"/>
            </a:lvl6pPr>
            <a:lvl7pPr marL="2937419" indent="0" algn="ctr">
              <a:buNone/>
              <a:defRPr sz="1713"/>
            </a:lvl7pPr>
            <a:lvl8pPr marL="3426988" indent="0" algn="ctr">
              <a:buNone/>
              <a:defRPr sz="1713"/>
            </a:lvl8pPr>
            <a:lvl9pPr marL="3916558" indent="0" algn="ctr">
              <a:buNone/>
              <a:defRPr sz="17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7186" y="709204"/>
            <a:ext cx="2111335" cy="11288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80" y="709204"/>
            <a:ext cx="6211610" cy="11288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80" y="3320931"/>
            <a:ext cx="8445341" cy="5541046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080" y="8914398"/>
            <a:ext cx="8445341" cy="2913905"/>
          </a:xfrm>
        </p:spPr>
        <p:txBody>
          <a:bodyPr/>
          <a:lstStyle>
            <a:lvl1pPr marL="0" indent="0">
              <a:buNone/>
              <a:defRPr sz="2570">
                <a:solidFill>
                  <a:schemeClr val="tx1"/>
                </a:solidFill>
              </a:defRPr>
            </a:lvl1pPr>
            <a:lvl2pPr marL="48957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2pPr>
            <a:lvl3pPr marL="97914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3pPr>
            <a:lvl4pPr marL="146870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4pPr>
            <a:lvl5pPr marL="195827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5pPr>
            <a:lvl6pPr marL="244784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6pPr>
            <a:lvl7pPr marL="2937419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7pPr>
            <a:lvl8pPr marL="342698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8pPr>
            <a:lvl9pPr marL="3916558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79" y="3546023"/>
            <a:ext cx="4161473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048" y="3546023"/>
            <a:ext cx="4161473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0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55" y="709208"/>
            <a:ext cx="8445341" cy="2574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456" y="3265426"/>
            <a:ext cx="4142347" cy="1600335"/>
          </a:xfrm>
        </p:spPr>
        <p:txBody>
          <a:bodyPr anchor="b"/>
          <a:lstStyle>
            <a:lvl1pPr marL="0" indent="0">
              <a:buNone/>
              <a:defRPr sz="2570" b="1"/>
            </a:lvl1pPr>
            <a:lvl2pPr marL="489570" indent="0">
              <a:buNone/>
              <a:defRPr sz="2142" b="1"/>
            </a:lvl2pPr>
            <a:lvl3pPr marL="979140" indent="0">
              <a:buNone/>
              <a:defRPr sz="1927" b="1"/>
            </a:lvl3pPr>
            <a:lvl4pPr marL="1468709" indent="0">
              <a:buNone/>
              <a:defRPr sz="1713" b="1"/>
            </a:lvl4pPr>
            <a:lvl5pPr marL="1958279" indent="0">
              <a:buNone/>
              <a:defRPr sz="1713" b="1"/>
            </a:lvl5pPr>
            <a:lvl6pPr marL="2447849" indent="0">
              <a:buNone/>
              <a:defRPr sz="1713" b="1"/>
            </a:lvl6pPr>
            <a:lvl7pPr marL="2937419" indent="0">
              <a:buNone/>
              <a:defRPr sz="1713" b="1"/>
            </a:lvl7pPr>
            <a:lvl8pPr marL="3426988" indent="0">
              <a:buNone/>
              <a:defRPr sz="1713" b="1"/>
            </a:lvl8pPr>
            <a:lvl9pPr marL="3916558" indent="0">
              <a:buNone/>
              <a:defRPr sz="1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456" y="4865760"/>
            <a:ext cx="4142347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049" y="3265426"/>
            <a:ext cx="4162748" cy="1600335"/>
          </a:xfrm>
        </p:spPr>
        <p:txBody>
          <a:bodyPr anchor="b"/>
          <a:lstStyle>
            <a:lvl1pPr marL="0" indent="0">
              <a:buNone/>
              <a:defRPr sz="2570" b="1"/>
            </a:lvl1pPr>
            <a:lvl2pPr marL="489570" indent="0">
              <a:buNone/>
              <a:defRPr sz="2142" b="1"/>
            </a:lvl2pPr>
            <a:lvl3pPr marL="979140" indent="0">
              <a:buNone/>
              <a:defRPr sz="1927" b="1"/>
            </a:lvl3pPr>
            <a:lvl4pPr marL="1468709" indent="0">
              <a:buNone/>
              <a:defRPr sz="1713" b="1"/>
            </a:lvl4pPr>
            <a:lvl5pPr marL="1958279" indent="0">
              <a:buNone/>
              <a:defRPr sz="1713" b="1"/>
            </a:lvl5pPr>
            <a:lvl6pPr marL="2447849" indent="0">
              <a:buNone/>
              <a:defRPr sz="1713" b="1"/>
            </a:lvl6pPr>
            <a:lvl7pPr marL="2937419" indent="0">
              <a:buNone/>
              <a:defRPr sz="1713" b="1"/>
            </a:lvl7pPr>
            <a:lvl8pPr marL="3426988" indent="0">
              <a:buNone/>
              <a:defRPr sz="1713" b="1"/>
            </a:lvl8pPr>
            <a:lvl9pPr marL="3916558" indent="0">
              <a:buNone/>
              <a:defRPr sz="17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049" y="4865760"/>
            <a:ext cx="4162748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1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6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55" y="888048"/>
            <a:ext cx="3158078" cy="3108166"/>
          </a:xfrm>
        </p:spPr>
        <p:txBody>
          <a:bodyPr anchor="b"/>
          <a:lstStyle>
            <a:lvl1pPr>
              <a:defRPr sz="3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748" y="1917939"/>
            <a:ext cx="4957048" cy="9466340"/>
          </a:xfrm>
        </p:spPr>
        <p:txBody>
          <a:bodyPr/>
          <a:lstStyle>
            <a:lvl1pPr>
              <a:defRPr sz="3427"/>
            </a:lvl1pPr>
            <a:lvl2pPr>
              <a:defRPr sz="2998"/>
            </a:lvl2pPr>
            <a:lvl3pPr>
              <a:defRPr sz="2570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455" y="3996214"/>
            <a:ext cx="3158078" cy="7403481"/>
          </a:xfrm>
        </p:spPr>
        <p:txBody>
          <a:bodyPr/>
          <a:lstStyle>
            <a:lvl1pPr marL="0" indent="0">
              <a:buNone/>
              <a:defRPr sz="1713"/>
            </a:lvl1pPr>
            <a:lvl2pPr marL="489570" indent="0">
              <a:buNone/>
              <a:defRPr sz="1499"/>
            </a:lvl2pPr>
            <a:lvl3pPr marL="979140" indent="0">
              <a:buNone/>
              <a:defRPr sz="1285"/>
            </a:lvl3pPr>
            <a:lvl4pPr marL="1468709" indent="0">
              <a:buNone/>
              <a:defRPr sz="1071"/>
            </a:lvl4pPr>
            <a:lvl5pPr marL="1958279" indent="0">
              <a:buNone/>
              <a:defRPr sz="1071"/>
            </a:lvl5pPr>
            <a:lvl6pPr marL="2447849" indent="0">
              <a:buNone/>
              <a:defRPr sz="1071"/>
            </a:lvl6pPr>
            <a:lvl7pPr marL="2937419" indent="0">
              <a:buNone/>
              <a:defRPr sz="1071"/>
            </a:lvl7pPr>
            <a:lvl8pPr marL="3426988" indent="0">
              <a:buNone/>
              <a:defRPr sz="1071"/>
            </a:lvl8pPr>
            <a:lvl9pPr marL="3916558" indent="0">
              <a:buNone/>
              <a:defRPr sz="10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8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55" y="888048"/>
            <a:ext cx="3158078" cy="3108166"/>
          </a:xfrm>
        </p:spPr>
        <p:txBody>
          <a:bodyPr anchor="b"/>
          <a:lstStyle>
            <a:lvl1pPr>
              <a:defRPr sz="3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2748" y="1917939"/>
            <a:ext cx="4957048" cy="9466340"/>
          </a:xfrm>
        </p:spPr>
        <p:txBody>
          <a:bodyPr anchor="t"/>
          <a:lstStyle>
            <a:lvl1pPr marL="0" indent="0">
              <a:buNone/>
              <a:defRPr sz="3427"/>
            </a:lvl1pPr>
            <a:lvl2pPr marL="489570" indent="0">
              <a:buNone/>
              <a:defRPr sz="2998"/>
            </a:lvl2pPr>
            <a:lvl3pPr marL="979140" indent="0">
              <a:buNone/>
              <a:defRPr sz="2570"/>
            </a:lvl3pPr>
            <a:lvl4pPr marL="1468709" indent="0">
              <a:buNone/>
              <a:defRPr sz="2142"/>
            </a:lvl4pPr>
            <a:lvl5pPr marL="1958279" indent="0">
              <a:buNone/>
              <a:defRPr sz="2142"/>
            </a:lvl5pPr>
            <a:lvl6pPr marL="2447849" indent="0">
              <a:buNone/>
              <a:defRPr sz="2142"/>
            </a:lvl6pPr>
            <a:lvl7pPr marL="2937419" indent="0">
              <a:buNone/>
              <a:defRPr sz="2142"/>
            </a:lvl7pPr>
            <a:lvl8pPr marL="3426988" indent="0">
              <a:buNone/>
              <a:defRPr sz="2142"/>
            </a:lvl8pPr>
            <a:lvl9pPr marL="3916558" indent="0">
              <a:buNone/>
              <a:defRPr sz="21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455" y="3996214"/>
            <a:ext cx="3158078" cy="7403481"/>
          </a:xfrm>
        </p:spPr>
        <p:txBody>
          <a:bodyPr/>
          <a:lstStyle>
            <a:lvl1pPr marL="0" indent="0">
              <a:buNone/>
              <a:defRPr sz="1713"/>
            </a:lvl1pPr>
            <a:lvl2pPr marL="489570" indent="0">
              <a:buNone/>
              <a:defRPr sz="1499"/>
            </a:lvl2pPr>
            <a:lvl3pPr marL="979140" indent="0">
              <a:buNone/>
              <a:defRPr sz="1285"/>
            </a:lvl3pPr>
            <a:lvl4pPr marL="1468709" indent="0">
              <a:buNone/>
              <a:defRPr sz="1071"/>
            </a:lvl4pPr>
            <a:lvl5pPr marL="1958279" indent="0">
              <a:buNone/>
              <a:defRPr sz="1071"/>
            </a:lvl5pPr>
            <a:lvl6pPr marL="2447849" indent="0">
              <a:buNone/>
              <a:defRPr sz="1071"/>
            </a:lvl6pPr>
            <a:lvl7pPr marL="2937419" indent="0">
              <a:buNone/>
              <a:defRPr sz="1071"/>
            </a:lvl7pPr>
            <a:lvl8pPr marL="3426988" indent="0">
              <a:buNone/>
              <a:defRPr sz="1071"/>
            </a:lvl8pPr>
            <a:lvl9pPr marL="3916558" indent="0">
              <a:buNone/>
              <a:defRPr sz="10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180" y="709208"/>
            <a:ext cx="8445341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80" y="3546023"/>
            <a:ext cx="8445341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179" y="12346330"/>
            <a:ext cx="2203133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1CDF-D90D-4C6E-BCB8-2C328498277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3501" y="12346330"/>
            <a:ext cx="3304699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5388" y="12346330"/>
            <a:ext cx="2203133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667A-DAD8-4D22-ACD7-1C41D2A2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9140" rtl="0" eaLnBrk="1" latinLnBrk="0" hangingPunct="1">
        <a:lnSpc>
          <a:spcPct val="90000"/>
        </a:lnSpc>
        <a:spcBef>
          <a:spcPct val="0"/>
        </a:spcBef>
        <a:buNone/>
        <a:defRPr sz="4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785" indent="-244785" algn="l" defTabSz="979140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2998" kern="1200">
          <a:solidFill>
            <a:schemeClr val="tx1"/>
          </a:solidFill>
          <a:latin typeface="+mn-lt"/>
          <a:ea typeface="+mn-ea"/>
          <a:cs typeface="+mn-cs"/>
        </a:defRPr>
      </a:lvl1pPr>
      <a:lvl2pPr marL="734355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70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3pPr>
      <a:lvl4pPr marL="171349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4pPr>
      <a:lvl5pPr marL="220306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5pPr>
      <a:lvl6pPr marL="2692634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6pPr>
      <a:lvl7pPr marL="318220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7pPr>
      <a:lvl8pPr marL="367177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8pPr>
      <a:lvl9pPr marL="4161343" indent="-244785" algn="l" defTabSz="97914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1pPr>
      <a:lvl2pPr marL="48957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2pPr>
      <a:lvl3pPr marL="979140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3pPr>
      <a:lvl4pPr marL="146870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4pPr>
      <a:lvl5pPr marL="195827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5pPr>
      <a:lvl6pPr marL="244784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6pPr>
      <a:lvl7pPr marL="2937419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7pPr>
      <a:lvl8pPr marL="3426988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8pPr>
      <a:lvl9pPr marL="3916558" algn="l" defTabSz="979140" rtl="0" eaLnBrk="1" latinLnBrk="0" hangingPunct="1">
        <a:defRPr sz="1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8C272-6450-4AF1-811C-435B92FAF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95"/>
            <a:ext cx="9670940" cy="67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3CF1B-7F39-4ADF-A743-2F5D06673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0" y="6613977"/>
            <a:ext cx="9668449" cy="66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94BA5-B02D-4DD4-8DA0-43A15F3D96C2}"/>
              </a:ext>
            </a:extLst>
          </p:cNvPr>
          <p:cNvSpPr txBox="1"/>
          <p:nvPr/>
        </p:nvSpPr>
        <p:spPr>
          <a:xfrm>
            <a:off x="120760" y="256032"/>
            <a:ext cx="73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A49D6-22BB-4C3B-93C7-9C72CCABFD00}"/>
              </a:ext>
            </a:extLst>
          </p:cNvPr>
          <p:cNvSpPr txBox="1"/>
          <p:nvPr/>
        </p:nvSpPr>
        <p:spPr>
          <a:xfrm>
            <a:off x="120760" y="6510281"/>
            <a:ext cx="73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4</cp:revision>
  <dcterms:created xsi:type="dcterms:W3CDTF">2021-02-15T13:43:19Z</dcterms:created>
  <dcterms:modified xsi:type="dcterms:W3CDTF">2021-02-15T19:25:57Z</dcterms:modified>
</cp:coreProperties>
</file>