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80625" cy="12960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24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121058"/>
            <a:ext cx="8568531" cy="4512122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6807185"/>
            <a:ext cx="7560469" cy="312908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17" indent="0" algn="ctr">
              <a:buNone/>
              <a:defRPr sz="2205"/>
            </a:lvl2pPr>
            <a:lvl3pPr marL="1008035" indent="0" algn="ctr">
              <a:buNone/>
              <a:defRPr sz="1984"/>
            </a:lvl3pPr>
            <a:lvl4pPr marL="1512052" indent="0" algn="ctr">
              <a:buNone/>
              <a:defRPr sz="1764"/>
            </a:lvl4pPr>
            <a:lvl5pPr marL="2016069" indent="0" algn="ctr">
              <a:buNone/>
              <a:defRPr sz="1764"/>
            </a:lvl5pPr>
            <a:lvl6pPr marL="2520086" indent="0" algn="ctr">
              <a:buNone/>
              <a:defRPr sz="1764"/>
            </a:lvl6pPr>
            <a:lvl7pPr marL="3024104" indent="0" algn="ctr">
              <a:buNone/>
              <a:defRPr sz="1764"/>
            </a:lvl7pPr>
            <a:lvl8pPr marL="3528121" indent="0" algn="ctr">
              <a:buNone/>
              <a:defRPr sz="1764"/>
            </a:lvl8pPr>
            <a:lvl9pPr marL="4032138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F00B-BA9D-4C76-8E92-2D126B318681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7285-4420-4E9A-A1F3-3323E91C1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33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F00B-BA9D-4C76-8E92-2D126B318681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7285-4420-4E9A-A1F3-3323E91C1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27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690018"/>
            <a:ext cx="2173635" cy="109832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690018"/>
            <a:ext cx="6394896" cy="109832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F00B-BA9D-4C76-8E92-2D126B318681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7285-4420-4E9A-A1F3-3323E91C1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80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F00B-BA9D-4C76-8E92-2D126B318681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7285-4420-4E9A-A1F3-3323E91C1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38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3231091"/>
            <a:ext cx="8694539" cy="5391145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8673238"/>
            <a:ext cx="8694539" cy="283507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1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F00B-BA9D-4C76-8E92-2D126B318681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7285-4420-4E9A-A1F3-3323E91C1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89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3450093"/>
            <a:ext cx="4284266" cy="8223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3450093"/>
            <a:ext cx="4284266" cy="8223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F00B-BA9D-4C76-8E92-2D126B318681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7285-4420-4E9A-A1F3-3323E91C1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690021"/>
            <a:ext cx="8694539" cy="25050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3177087"/>
            <a:ext cx="4264576" cy="155704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4734128"/>
            <a:ext cx="4264576" cy="6963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3177087"/>
            <a:ext cx="4285579" cy="155704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4734128"/>
            <a:ext cx="4285579" cy="6963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F00B-BA9D-4C76-8E92-2D126B318681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7285-4420-4E9A-A1F3-3323E91C1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05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F00B-BA9D-4C76-8E92-2D126B318681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7285-4420-4E9A-A1F3-3323E91C1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68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F00B-BA9D-4C76-8E92-2D126B318681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7285-4420-4E9A-A1F3-3323E91C1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28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864023"/>
            <a:ext cx="3251264" cy="3024082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866053"/>
            <a:ext cx="5103316" cy="9210249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888105"/>
            <a:ext cx="3251264" cy="7203195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F00B-BA9D-4C76-8E92-2D126B318681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7285-4420-4E9A-A1F3-3323E91C1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73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864023"/>
            <a:ext cx="3251264" cy="3024082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866053"/>
            <a:ext cx="5103316" cy="9210249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888105"/>
            <a:ext cx="3251264" cy="7203195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F00B-BA9D-4C76-8E92-2D126B318681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7285-4420-4E9A-A1F3-3323E91C1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31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690021"/>
            <a:ext cx="8694539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3450093"/>
            <a:ext cx="8694539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12012327"/>
            <a:ext cx="2268141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F00B-BA9D-4C76-8E92-2D126B318681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12012327"/>
            <a:ext cx="3402211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12012327"/>
            <a:ext cx="2268141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07285-4420-4E9A-A1F3-3323E91C1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93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035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9" indent="-252009" algn="l" defTabSz="1008035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33FE1-1D18-4218-BED9-23573B46E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93" y="596998"/>
            <a:ext cx="8640075" cy="6205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DF887-FDC5-4AFF-A438-985F90DCAD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" r="8705"/>
          <a:stretch/>
        </p:blipFill>
        <p:spPr>
          <a:xfrm>
            <a:off x="119837" y="7151221"/>
            <a:ext cx="9960788" cy="5809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D04776-DC8B-4DDF-A417-920B354A896C}"/>
              </a:ext>
            </a:extLst>
          </p:cNvPr>
          <p:cNvSpPr txBox="1"/>
          <p:nvPr/>
        </p:nvSpPr>
        <p:spPr>
          <a:xfrm>
            <a:off x="119837" y="596998"/>
            <a:ext cx="973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632006-0869-47E3-A40E-8014C411059C}"/>
              </a:ext>
            </a:extLst>
          </p:cNvPr>
          <p:cNvSpPr txBox="1"/>
          <p:nvPr/>
        </p:nvSpPr>
        <p:spPr>
          <a:xfrm>
            <a:off x="119837" y="6348961"/>
            <a:ext cx="973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6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Bhadra S Kumar</dc:creator>
  <cp:lastModifiedBy>Bhadra S Kumar</cp:lastModifiedBy>
  <cp:revision>2</cp:revision>
  <dcterms:created xsi:type="dcterms:W3CDTF">2021-02-15T13:47:48Z</dcterms:created>
  <dcterms:modified xsi:type="dcterms:W3CDTF">2021-02-15T13:50:36Z</dcterms:modified>
</cp:coreProperties>
</file>