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5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7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6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1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6CFB-1D70-42B3-8D09-C312F311D38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3474-608E-4AE2-8742-EBFA6962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A8658-6642-407C-9B7A-7CBDDA52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" y="72948"/>
            <a:ext cx="800232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EC2A0-0E50-4A8C-9CBA-534F1914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30" y="72948"/>
            <a:ext cx="79578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B16A2-A4B5-4F11-B2CE-C4C5CAF1725C}"/>
              </a:ext>
            </a:extLst>
          </p:cNvPr>
          <p:cNvSpPr txBox="1"/>
          <p:nvPr/>
        </p:nvSpPr>
        <p:spPr>
          <a:xfrm>
            <a:off x="97895" y="228600"/>
            <a:ext cx="62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FAE69-E0CF-4A00-9594-D343F789D222}"/>
              </a:ext>
            </a:extLst>
          </p:cNvPr>
          <p:cNvSpPr txBox="1"/>
          <p:nvPr/>
        </p:nvSpPr>
        <p:spPr>
          <a:xfrm>
            <a:off x="8812404" y="228600"/>
            <a:ext cx="62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1</cp:revision>
  <dcterms:created xsi:type="dcterms:W3CDTF">2021-02-15T13:24:31Z</dcterms:created>
  <dcterms:modified xsi:type="dcterms:W3CDTF">2021-02-15T13:26:34Z</dcterms:modified>
</cp:coreProperties>
</file>