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65608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18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2060" y="2356703"/>
            <a:ext cx="14076680" cy="5013407"/>
          </a:xfrm>
        </p:spPr>
        <p:txBody>
          <a:bodyPr anchor="b"/>
          <a:lstStyle>
            <a:lvl1pPr algn="ctr">
              <a:defRPr sz="108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0100" y="7563446"/>
            <a:ext cx="12420600" cy="3476717"/>
          </a:xfrm>
        </p:spPr>
        <p:txBody>
          <a:bodyPr/>
          <a:lstStyle>
            <a:lvl1pPr marL="0" indent="0" algn="ctr">
              <a:buNone/>
              <a:defRPr sz="4347"/>
            </a:lvl1pPr>
            <a:lvl2pPr marL="828035" indent="0" algn="ctr">
              <a:buNone/>
              <a:defRPr sz="3622"/>
            </a:lvl2pPr>
            <a:lvl3pPr marL="1656070" indent="0" algn="ctr">
              <a:buNone/>
              <a:defRPr sz="3260"/>
            </a:lvl3pPr>
            <a:lvl4pPr marL="2484105" indent="0" algn="ctr">
              <a:buNone/>
              <a:defRPr sz="2898"/>
            </a:lvl4pPr>
            <a:lvl5pPr marL="3312140" indent="0" algn="ctr">
              <a:buNone/>
              <a:defRPr sz="2898"/>
            </a:lvl5pPr>
            <a:lvl6pPr marL="4140175" indent="0" algn="ctr">
              <a:buNone/>
              <a:defRPr sz="2898"/>
            </a:lvl6pPr>
            <a:lvl7pPr marL="4968210" indent="0" algn="ctr">
              <a:buNone/>
              <a:defRPr sz="2898"/>
            </a:lvl7pPr>
            <a:lvl8pPr marL="5796244" indent="0" algn="ctr">
              <a:buNone/>
              <a:defRPr sz="2898"/>
            </a:lvl8pPr>
            <a:lvl9pPr marL="6624279" indent="0" algn="ctr">
              <a:buNone/>
              <a:defRPr sz="28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62C7-6A26-4606-BF5F-48E74DF219A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73B4-E6D6-4AF9-A3C1-AEDD64F2E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78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62C7-6A26-4606-BF5F-48E74DF219A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73B4-E6D6-4AF9-A3C1-AEDD64F2E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38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1323" y="766678"/>
            <a:ext cx="3570923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8556" y="766678"/>
            <a:ext cx="10505758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62C7-6A26-4606-BF5F-48E74DF219A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73B4-E6D6-4AF9-A3C1-AEDD64F2E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27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62C7-6A26-4606-BF5F-48E74DF219A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73B4-E6D6-4AF9-A3C1-AEDD64F2E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930" y="3590057"/>
            <a:ext cx="14283690" cy="5990088"/>
          </a:xfrm>
        </p:spPr>
        <p:txBody>
          <a:bodyPr anchor="b"/>
          <a:lstStyle>
            <a:lvl1pPr>
              <a:defRPr sz="108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930" y="9636813"/>
            <a:ext cx="14283690" cy="3150046"/>
          </a:xfrm>
        </p:spPr>
        <p:txBody>
          <a:bodyPr/>
          <a:lstStyle>
            <a:lvl1pPr marL="0" indent="0">
              <a:buNone/>
              <a:defRPr sz="4347">
                <a:solidFill>
                  <a:schemeClr val="tx1"/>
                </a:solidFill>
              </a:defRPr>
            </a:lvl1pPr>
            <a:lvl2pPr marL="828035" indent="0">
              <a:buNone/>
              <a:defRPr sz="3622">
                <a:solidFill>
                  <a:schemeClr val="tx1">
                    <a:tint val="75000"/>
                  </a:schemeClr>
                </a:solidFill>
              </a:defRPr>
            </a:lvl2pPr>
            <a:lvl3pPr marL="1656070" indent="0">
              <a:buNone/>
              <a:defRPr sz="3260">
                <a:solidFill>
                  <a:schemeClr val="tx1">
                    <a:tint val="75000"/>
                  </a:schemeClr>
                </a:solidFill>
              </a:defRPr>
            </a:lvl3pPr>
            <a:lvl4pPr marL="2484105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4pPr>
            <a:lvl5pPr marL="3312140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5pPr>
            <a:lvl6pPr marL="4140175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6pPr>
            <a:lvl7pPr marL="4968210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7pPr>
            <a:lvl8pPr marL="5796244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8pPr>
            <a:lvl9pPr marL="6624279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62C7-6A26-4606-BF5F-48E74DF219A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73B4-E6D6-4AF9-A3C1-AEDD64F2E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9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8555" y="3833390"/>
            <a:ext cx="703834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905" y="3833390"/>
            <a:ext cx="703834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62C7-6A26-4606-BF5F-48E74DF219A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73B4-E6D6-4AF9-A3C1-AEDD64F2E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4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712" y="766681"/>
            <a:ext cx="142836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714" y="3530053"/>
            <a:ext cx="7005994" cy="1730025"/>
          </a:xfrm>
        </p:spPr>
        <p:txBody>
          <a:bodyPr anchor="b"/>
          <a:lstStyle>
            <a:lvl1pPr marL="0" indent="0">
              <a:buNone/>
              <a:defRPr sz="4347" b="1"/>
            </a:lvl1pPr>
            <a:lvl2pPr marL="828035" indent="0">
              <a:buNone/>
              <a:defRPr sz="3622" b="1"/>
            </a:lvl2pPr>
            <a:lvl3pPr marL="1656070" indent="0">
              <a:buNone/>
              <a:defRPr sz="3260" b="1"/>
            </a:lvl3pPr>
            <a:lvl4pPr marL="2484105" indent="0">
              <a:buNone/>
              <a:defRPr sz="2898" b="1"/>
            </a:lvl4pPr>
            <a:lvl5pPr marL="3312140" indent="0">
              <a:buNone/>
              <a:defRPr sz="2898" b="1"/>
            </a:lvl5pPr>
            <a:lvl6pPr marL="4140175" indent="0">
              <a:buNone/>
              <a:defRPr sz="2898" b="1"/>
            </a:lvl6pPr>
            <a:lvl7pPr marL="4968210" indent="0">
              <a:buNone/>
              <a:defRPr sz="2898" b="1"/>
            </a:lvl7pPr>
            <a:lvl8pPr marL="5796244" indent="0">
              <a:buNone/>
              <a:defRPr sz="2898" b="1"/>
            </a:lvl8pPr>
            <a:lvl9pPr marL="6624279" indent="0">
              <a:buNone/>
              <a:defRPr sz="28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714" y="5260078"/>
            <a:ext cx="700599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83906" y="3530053"/>
            <a:ext cx="7040497" cy="1730025"/>
          </a:xfrm>
        </p:spPr>
        <p:txBody>
          <a:bodyPr anchor="b"/>
          <a:lstStyle>
            <a:lvl1pPr marL="0" indent="0">
              <a:buNone/>
              <a:defRPr sz="4347" b="1"/>
            </a:lvl1pPr>
            <a:lvl2pPr marL="828035" indent="0">
              <a:buNone/>
              <a:defRPr sz="3622" b="1"/>
            </a:lvl2pPr>
            <a:lvl3pPr marL="1656070" indent="0">
              <a:buNone/>
              <a:defRPr sz="3260" b="1"/>
            </a:lvl3pPr>
            <a:lvl4pPr marL="2484105" indent="0">
              <a:buNone/>
              <a:defRPr sz="2898" b="1"/>
            </a:lvl4pPr>
            <a:lvl5pPr marL="3312140" indent="0">
              <a:buNone/>
              <a:defRPr sz="2898" b="1"/>
            </a:lvl5pPr>
            <a:lvl6pPr marL="4140175" indent="0">
              <a:buNone/>
              <a:defRPr sz="2898" b="1"/>
            </a:lvl6pPr>
            <a:lvl7pPr marL="4968210" indent="0">
              <a:buNone/>
              <a:defRPr sz="2898" b="1"/>
            </a:lvl7pPr>
            <a:lvl8pPr marL="5796244" indent="0">
              <a:buNone/>
              <a:defRPr sz="2898" b="1"/>
            </a:lvl8pPr>
            <a:lvl9pPr marL="6624279" indent="0">
              <a:buNone/>
              <a:defRPr sz="28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83906" y="5260078"/>
            <a:ext cx="7040497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62C7-6A26-4606-BF5F-48E74DF219A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73B4-E6D6-4AF9-A3C1-AEDD64F2E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62C7-6A26-4606-BF5F-48E74DF219A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73B4-E6D6-4AF9-A3C1-AEDD64F2E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60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62C7-6A26-4606-BF5F-48E74DF219A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73B4-E6D6-4AF9-A3C1-AEDD64F2E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29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712" y="960014"/>
            <a:ext cx="5341289" cy="3360050"/>
          </a:xfrm>
        </p:spPr>
        <p:txBody>
          <a:bodyPr anchor="b"/>
          <a:lstStyle>
            <a:lvl1pPr>
              <a:defRPr sz="5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497" y="2073367"/>
            <a:ext cx="8383905" cy="10233485"/>
          </a:xfrm>
        </p:spPr>
        <p:txBody>
          <a:bodyPr/>
          <a:lstStyle>
            <a:lvl1pPr>
              <a:defRPr sz="5796"/>
            </a:lvl1pPr>
            <a:lvl2pPr>
              <a:defRPr sz="5071"/>
            </a:lvl2pPr>
            <a:lvl3pPr>
              <a:defRPr sz="4347"/>
            </a:lvl3pPr>
            <a:lvl4pPr>
              <a:defRPr sz="3622"/>
            </a:lvl4pPr>
            <a:lvl5pPr>
              <a:defRPr sz="3622"/>
            </a:lvl5pPr>
            <a:lvl6pPr>
              <a:defRPr sz="3622"/>
            </a:lvl6pPr>
            <a:lvl7pPr>
              <a:defRPr sz="3622"/>
            </a:lvl7pPr>
            <a:lvl8pPr>
              <a:defRPr sz="3622"/>
            </a:lvl8pPr>
            <a:lvl9pPr>
              <a:defRPr sz="3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712" y="4320064"/>
            <a:ext cx="5341289" cy="8003453"/>
          </a:xfrm>
        </p:spPr>
        <p:txBody>
          <a:bodyPr/>
          <a:lstStyle>
            <a:lvl1pPr marL="0" indent="0">
              <a:buNone/>
              <a:defRPr sz="2898"/>
            </a:lvl1pPr>
            <a:lvl2pPr marL="828035" indent="0">
              <a:buNone/>
              <a:defRPr sz="2536"/>
            </a:lvl2pPr>
            <a:lvl3pPr marL="1656070" indent="0">
              <a:buNone/>
              <a:defRPr sz="2173"/>
            </a:lvl3pPr>
            <a:lvl4pPr marL="2484105" indent="0">
              <a:buNone/>
              <a:defRPr sz="1811"/>
            </a:lvl4pPr>
            <a:lvl5pPr marL="3312140" indent="0">
              <a:buNone/>
              <a:defRPr sz="1811"/>
            </a:lvl5pPr>
            <a:lvl6pPr marL="4140175" indent="0">
              <a:buNone/>
              <a:defRPr sz="1811"/>
            </a:lvl6pPr>
            <a:lvl7pPr marL="4968210" indent="0">
              <a:buNone/>
              <a:defRPr sz="1811"/>
            </a:lvl7pPr>
            <a:lvl8pPr marL="5796244" indent="0">
              <a:buNone/>
              <a:defRPr sz="1811"/>
            </a:lvl8pPr>
            <a:lvl9pPr marL="6624279" indent="0">
              <a:buNone/>
              <a:defRPr sz="18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62C7-6A26-4606-BF5F-48E74DF219A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73B4-E6D6-4AF9-A3C1-AEDD64F2E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78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712" y="960014"/>
            <a:ext cx="5341289" cy="3360050"/>
          </a:xfrm>
        </p:spPr>
        <p:txBody>
          <a:bodyPr anchor="b"/>
          <a:lstStyle>
            <a:lvl1pPr>
              <a:defRPr sz="5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40497" y="2073367"/>
            <a:ext cx="8383905" cy="10233485"/>
          </a:xfrm>
        </p:spPr>
        <p:txBody>
          <a:bodyPr anchor="t"/>
          <a:lstStyle>
            <a:lvl1pPr marL="0" indent="0">
              <a:buNone/>
              <a:defRPr sz="5796"/>
            </a:lvl1pPr>
            <a:lvl2pPr marL="828035" indent="0">
              <a:buNone/>
              <a:defRPr sz="5071"/>
            </a:lvl2pPr>
            <a:lvl3pPr marL="1656070" indent="0">
              <a:buNone/>
              <a:defRPr sz="4347"/>
            </a:lvl3pPr>
            <a:lvl4pPr marL="2484105" indent="0">
              <a:buNone/>
              <a:defRPr sz="3622"/>
            </a:lvl4pPr>
            <a:lvl5pPr marL="3312140" indent="0">
              <a:buNone/>
              <a:defRPr sz="3622"/>
            </a:lvl5pPr>
            <a:lvl6pPr marL="4140175" indent="0">
              <a:buNone/>
              <a:defRPr sz="3622"/>
            </a:lvl6pPr>
            <a:lvl7pPr marL="4968210" indent="0">
              <a:buNone/>
              <a:defRPr sz="3622"/>
            </a:lvl7pPr>
            <a:lvl8pPr marL="5796244" indent="0">
              <a:buNone/>
              <a:defRPr sz="3622"/>
            </a:lvl8pPr>
            <a:lvl9pPr marL="6624279" indent="0">
              <a:buNone/>
              <a:defRPr sz="3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712" y="4320064"/>
            <a:ext cx="5341289" cy="8003453"/>
          </a:xfrm>
        </p:spPr>
        <p:txBody>
          <a:bodyPr/>
          <a:lstStyle>
            <a:lvl1pPr marL="0" indent="0">
              <a:buNone/>
              <a:defRPr sz="2898"/>
            </a:lvl1pPr>
            <a:lvl2pPr marL="828035" indent="0">
              <a:buNone/>
              <a:defRPr sz="2536"/>
            </a:lvl2pPr>
            <a:lvl3pPr marL="1656070" indent="0">
              <a:buNone/>
              <a:defRPr sz="2173"/>
            </a:lvl3pPr>
            <a:lvl4pPr marL="2484105" indent="0">
              <a:buNone/>
              <a:defRPr sz="1811"/>
            </a:lvl4pPr>
            <a:lvl5pPr marL="3312140" indent="0">
              <a:buNone/>
              <a:defRPr sz="1811"/>
            </a:lvl5pPr>
            <a:lvl6pPr marL="4140175" indent="0">
              <a:buNone/>
              <a:defRPr sz="1811"/>
            </a:lvl6pPr>
            <a:lvl7pPr marL="4968210" indent="0">
              <a:buNone/>
              <a:defRPr sz="1811"/>
            </a:lvl7pPr>
            <a:lvl8pPr marL="5796244" indent="0">
              <a:buNone/>
              <a:defRPr sz="1811"/>
            </a:lvl8pPr>
            <a:lvl9pPr marL="6624279" indent="0">
              <a:buNone/>
              <a:defRPr sz="18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62C7-6A26-4606-BF5F-48E74DF219A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73B4-E6D6-4AF9-A3C1-AEDD64F2E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62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8555" y="766681"/>
            <a:ext cx="142836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55" y="3833390"/>
            <a:ext cx="142836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8555" y="13346867"/>
            <a:ext cx="372618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462C7-6A26-4606-BF5F-48E74DF219A3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5765" y="13346867"/>
            <a:ext cx="558927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6065" y="13346867"/>
            <a:ext cx="372618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73B4-E6D6-4AF9-A3C1-AEDD64F2E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46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56070" rtl="0" eaLnBrk="1" latinLnBrk="0" hangingPunct="1">
        <a:lnSpc>
          <a:spcPct val="90000"/>
        </a:lnSpc>
        <a:spcBef>
          <a:spcPct val="0"/>
        </a:spcBef>
        <a:buNone/>
        <a:defRPr sz="79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4017" indent="-414017" algn="l" defTabSz="1656070" rtl="0" eaLnBrk="1" latinLnBrk="0" hangingPunct="1">
        <a:lnSpc>
          <a:spcPct val="90000"/>
        </a:lnSpc>
        <a:spcBef>
          <a:spcPts val="1811"/>
        </a:spcBef>
        <a:buFont typeface="Arial" panose="020B0604020202020204" pitchFamily="34" charset="0"/>
        <a:buChar char="•"/>
        <a:defRPr sz="5071" kern="1200">
          <a:solidFill>
            <a:schemeClr val="tx1"/>
          </a:solidFill>
          <a:latin typeface="+mn-lt"/>
          <a:ea typeface="+mn-ea"/>
          <a:cs typeface="+mn-cs"/>
        </a:defRPr>
      </a:lvl1pPr>
      <a:lvl2pPr marL="1242052" indent="-414017" algn="l" defTabSz="1656070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4347" kern="1200">
          <a:solidFill>
            <a:schemeClr val="tx1"/>
          </a:solidFill>
          <a:latin typeface="+mn-lt"/>
          <a:ea typeface="+mn-ea"/>
          <a:cs typeface="+mn-cs"/>
        </a:defRPr>
      </a:lvl2pPr>
      <a:lvl3pPr marL="2070087" indent="-414017" algn="l" defTabSz="1656070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3622" kern="1200">
          <a:solidFill>
            <a:schemeClr val="tx1"/>
          </a:solidFill>
          <a:latin typeface="+mn-lt"/>
          <a:ea typeface="+mn-ea"/>
          <a:cs typeface="+mn-cs"/>
        </a:defRPr>
      </a:lvl3pPr>
      <a:lvl4pPr marL="2898122" indent="-414017" algn="l" defTabSz="1656070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4pPr>
      <a:lvl5pPr marL="3726157" indent="-414017" algn="l" defTabSz="1656070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5pPr>
      <a:lvl6pPr marL="4554192" indent="-414017" algn="l" defTabSz="1656070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6pPr>
      <a:lvl7pPr marL="5382227" indent="-414017" algn="l" defTabSz="1656070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7pPr>
      <a:lvl8pPr marL="6210262" indent="-414017" algn="l" defTabSz="1656070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8pPr>
      <a:lvl9pPr marL="7038297" indent="-414017" algn="l" defTabSz="1656070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3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56070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algn="l" defTabSz="1656070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2pPr>
      <a:lvl3pPr marL="1656070" algn="l" defTabSz="1656070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3pPr>
      <a:lvl4pPr marL="2484105" algn="l" defTabSz="1656070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4pPr>
      <a:lvl5pPr marL="3312140" algn="l" defTabSz="1656070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5pPr>
      <a:lvl6pPr marL="4140175" algn="l" defTabSz="1656070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6pPr>
      <a:lvl7pPr marL="4968210" algn="l" defTabSz="1656070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7pPr>
      <a:lvl8pPr marL="5796244" algn="l" defTabSz="1656070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8pPr>
      <a:lvl9pPr marL="6624279" algn="l" defTabSz="1656070" rtl="0" eaLnBrk="1" latinLnBrk="0" hangingPunct="1">
        <a:defRPr sz="3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2724EF2-BB23-421A-B520-7BC2B00402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r="7232"/>
          <a:stretch/>
        </p:blipFill>
        <p:spPr>
          <a:xfrm>
            <a:off x="218751" y="485431"/>
            <a:ext cx="8061649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BE0F59-994B-409E-9666-7A7E480B41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" r="7903"/>
          <a:stretch/>
        </p:blipFill>
        <p:spPr>
          <a:xfrm>
            <a:off x="8280400" y="485431"/>
            <a:ext cx="8173616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46B94C-E2F3-4E09-8E8A-32FF81C113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r="8140"/>
          <a:stretch/>
        </p:blipFill>
        <p:spPr>
          <a:xfrm>
            <a:off x="4558704" y="7542213"/>
            <a:ext cx="8173616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6C524C-1183-45FB-8336-6939435671D4}"/>
              </a:ext>
            </a:extLst>
          </p:cNvPr>
          <p:cNvSpPr txBox="1"/>
          <p:nvPr/>
        </p:nvSpPr>
        <p:spPr>
          <a:xfrm>
            <a:off x="218751" y="119317"/>
            <a:ext cx="73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B82A11-A845-4BAD-A0F2-2EABC8E45DD1}"/>
              </a:ext>
            </a:extLst>
          </p:cNvPr>
          <p:cNvSpPr txBox="1"/>
          <p:nvPr/>
        </p:nvSpPr>
        <p:spPr>
          <a:xfrm>
            <a:off x="4122281" y="7709545"/>
            <a:ext cx="73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105539-E3E6-47FC-ABD7-4748300F781A}"/>
              </a:ext>
            </a:extLst>
          </p:cNvPr>
          <p:cNvSpPr txBox="1"/>
          <p:nvPr/>
        </p:nvSpPr>
        <p:spPr>
          <a:xfrm>
            <a:off x="8253898" y="119317"/>
            <a:ext cx="73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2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Bhadra S Kumar</dc:creator>
  <cp:lastModifiedBy>Bhadra S Kumar</cp:lastModifiedBy>
  <cp:revision>4</cp:revision>
  <dcterms:created xsi:type="dcterms:W3CDTF">2021-02-15T06:56:46Z</dcterms:created>
  <dcterms:modified xsi:type="dcterms:W3CDTF">2021-02-15T10:19:47Z</dcterms:modified>
</cp:coreProperties>
</file>