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57924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C4928-4290-4600-A534-0678E4EEB56F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3825" y="1143000"/>
            <a:ext cx="710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AAACC-50D9-448B-B3D8-B6BF770C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3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AACC-50D9-448B-B3D8-B6BF770C05B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15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056" y="1122363"/>
            <a:ext cx="118443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3602038"/>
            <a:ext cx="118443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5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5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2" y="365125"/>
            <a:ext cx="340524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1" y="365125"/>
            <a:ext cx="100183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3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6" y="1709739"/>
            <a:ext cx="136209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6" y="4589464"/>
            <a:ext cx="136209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3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1825625"/>
            <a:ext cx="67117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1825625"/>
            <a:ext cx="67117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6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365126"/>
            <a:ext cx="136209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1681163"/>
            <a:ext cx="66809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2505075"/>
            <a:ext cx="66809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8" y="1681163"/>
            <a:ext cx="67138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8" y="2505075"/>
            <a:ext cx="67138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29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7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7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987426"/>
            <a:ext cx="79949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1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987426"/>
            <a:ext cx="79949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15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365126"/>
            <a:ext cx="13620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1825625"/>
            <a:ext cx="13620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EB88-8FB2-430F-9A2D-CE130A6D363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6356351"/>
            <a:ext cx="5329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AFF6-DB9C-4401-BEED-5A6828745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1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553322-0E26-4459-8E8B-03B7FA929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0"/>
          <a:stretch/>
        </p:blipFill>
        <p:spPr>
          <a:xfrm>
            <a:off x="7711595" y="0"/>
            <a:ext cx="808085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5133F6-43C6-4B49-8AB7-2A0DB4BE2A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8"/>
          <a:stretch/>
        </p:blipFill>
        <p:spPr>
          <a:xfrm>
            <a:off x="-40193" y="0"/>
            <a:ext cx="754846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8AFF02-BD69-4727-8978-F14244AC2C00}"/>
              </a:ext>
            </a:extLst>
          </p:cNvPr>
          <p:cNvSpPr txBox="1"/>
          <p:nvPr/>
        </p:nvSpPr>
        <p:spPr>
          <a:xfrm>
            <a:off x="-40193" y="0"/>
            <a:ext cx="70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(a)</a:t>
            </a:r>
            <a:endParaRPr lang="en-IN" sz="2400" b="1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AA04B-82AF-4994-89E6-1933C49CE738}"/>
              </a:ext>
            </a:extLst>
          </p:cNvPr>
          <p:cNvSpPr txBox="1"/>
          <p:nvPr/>
        </p:nvSpPr>
        <p:spPr>
          <a:xfrm>
            <a:off x="8090598" y="0"/>
            <a:ext cx="70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(b)</a:t>
            </a:r>
            <a:endParaRPr lang="en-I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5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5</cp:revision>
  <dcterms:created xsi:type="dcterms:W3CDTF">2021-02-15T09:53:26Z</dcterms:created>
  <dcterms:modified xsi:type="dcterms:W3CDTF">2021-02-16T19:16:02Z</dcterms:modified>
</cp:coreProperties>
</file>