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6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40B5-69CD-440C-BAE9-1D06FB9DCE00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7CD7-EFE2-4E7F-BE3E-9D37EAEA5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17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40B5-69CD-440C-BAE9-1D06FB9DCE00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7CD7-EFE2-4E7F-BE3E-9D37EAEA5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23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40B5-69CD-440C-BAE9-1D06FB9DCE00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7CD7-EFE2-4E7F-BE3E-9D37EAEA5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34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40B5-69CD-440C-BAE9-1D06FB9DCE00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7CD7-EFE2-4E7F-BE3E-9D37EAEA5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09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40B5-69CD-440C-BAE9-1D06FB9DCE00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7CD7-EFE2-4E7F-BE3E-9D37EAEA5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63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40B5-69CD-440C-BAE9-1D06FB9DCE00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7CD7-EFE2-4E7F-BE3E-9D37EAEA5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17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40B5-69CD-440C-BAE9-1D06FB9DCE00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7CD7-EFE2-4E7F-BE3E-9D37EAEA5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98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40B5-69CD-440C-BAE9-1D06FB9DCE00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7CD7-EFE2-4E7F-BE3E-9D37EAEA5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28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40B5-69CD-440C-BAE9-1D06FB9DCE00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7CD7-EFE2-4E7F-BE3E-9D37EAEA5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90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40B5-69CD-440C-BAE9-1D06FB9DCE00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7CD7-EFE2-4E7F-BE3E-9D37EAEA5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70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40B5-69CD-440C-BAE9-1D06FB9DCE00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D7CD7-EFE2-4E7F-BE3E-9D37EAEA5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58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240B5-69CD-440C-BAE9-1D06FB9DCE00}" type="datetimeFigureOut">
              <a:rPr lang="en-IN" smtClean="0"/>
              <a:t>15-02-2021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D7CD7-EFE2-4E7F-BE3E-9D37EAEA5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40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411220-9739-40F8-87E4-F431232B1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9268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F7323A-10F3-4F1C-A09E-C7CC7F3D4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282" y="0"/>
            <a:ext cx="885321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187A6A-9DA8-43D8-A517-71374F6AFA6B}"/>
              </a:ext>
            </a:extLst>
          </p:cNvPr>
          <p:cNvSpPr txBox="1"/>
          <p:nvPr/>
        </p:nvSpPr>
        <p:spPr>
          <a:xfrm>
            <a:off x="0" y="0"/>
            <a:ext cx="659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5110B-8CAC-4AA4-BAD1-9214AF1A9BE9}"/>
              </a:ext>
            </a:extLst>
          </p:cNvPr>
          <p:cNvSpPr txBox="1"/>
          <p:nvPr/>
        </p:nvSpPr>
        <p:spPr>
          <a:xfrm>
            <a:off x="9131581" y="0"/>
            <a:ext cx="659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633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Bhadra S Kumar</dc:creator>
  <cp:lastModifiedBy>Bhadra S Kumar</cp:lastModifiedBy>
  <cp:revision>1</cp:revision>
  <dcterms:created xsi:type="dcterms:W3CDTF">2021-02-15T10:24:25Z</dcterms:created>
  <dcterms:modified xsi:type="dcterms:W3CDTF">2021-02-15T10:26:36Z</dcterms:modified>
</cp:coreProperties>
</file>