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20263" cy="14039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26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2297726"/>
            <a:ext cx="8262224" cy="4887948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7374172"/>
            <a:ext cx="7290197" cy="3389713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F265-0966-4960-BBBB-012C769BFB0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DB52-30CF-4075-9D36-DF313A23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2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F265-0966-4960-BBBB-012C769BFB0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DB52-30CF-4075-9D36-DF313A23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37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747492"/>
            <a:ext cx="2095932" cy="118981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747492"/>
            <a:ext cx="6166292" cy="118981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F265-0966-4960-BBBB-012C769BFB0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DB52-30CF-4075-9D36-DF313A23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42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F265-0966-4960-BBBB-012C769BFB0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DB52-30CF-4075-9D36-DF313A23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6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3500216"/>
            <a:ext cx="8383727" cy="5840187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9395654"/>
            <a:ext cx="8383727" cy="3071216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F265-0966-4960-BBBB-012C769BFB0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DB52-30CF-4075-9D36-DF313A23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3737460"/>
            <a:ext cx="4131112" cy="89081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3737460"/>
            <a:ext cx="4131112" cy="89081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F265-0966-4960-BBBB-012C769BFB0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DB52-30CF-4075-9D36-DF313A23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747495"/>
            <a:ext cx="8383727" cy="2713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3441714"/>
            <a:ext cx="4112126" cy="1686731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5128445"/>
            <a:ext cx="4112126" cy="75431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3441714"/>
            <a:ext cx="4132378" cy="1686731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5128445"/>
            <a:ext cx="4132378" cy="75431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F265-0966-4960-BBBB-012C769BFB0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DB52-30CF-4075-9D36-DF313A23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F265-0966-4960-BBBB-012C769BFB0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DB52-30CF-4075-9D36-DF313A23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2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F265-0966-4960-BBBB-012C769BFB0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DB52-30CF-4075-9D36-DF313A23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3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935990"/>
            <a:ext cx="3135038" cy="3275965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2021482"/>
            <a:ext cx="4920883" cy="9977393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4211955"/>
            <a:ext cx="3135038" cy="7803168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F265-0966-4960-BBBB-012C769BFB0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DB52-30CF-4075-9D36-DF313A23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13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935990"/>
            <a:ext cx="3135038" cy="3275965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2021482"/>
            <a:ext cx="4920883" cy="9977393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4211955"/>
            <a:ext cx="3135038" cy="7803168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F265-0966-4960-BBBB-012C769BFB0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DB52-30CF-4075-9D36-DF313A23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747495"/>
            <a:ext cx="8383727" cy="271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3737460"/>
            <a:ext cx="8383727" cy="8908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3012864"/>
            <a:ext cx="2187059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FF265-0966-4960-BBBB-012C769BFB0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3012864"/>
            <a:ext cx="3280589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3012864"/>
            <a:ext cx="2187059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DB52-30CF-4075-9D36-DF313A23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81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EEC3AB-C165-4D19-AEBB-45AEBCAA4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7" r="7496"/>
          <a:stretch/>
        </p:blipFill>
        <p:spPr>
          <a:xfrm>
            <a:off x="263" y="386080"/>
            <a:ext cx="9720000" cy="6633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954790-939E-4356-9860-CB11FF86F2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" r="7692"/>
          <a:stretch/>
        </p:blipFill>
        <p:spPr>
          <a:xfrm>
            <a:off x="263" y="7399706"/>
            <a:ext cx="9720000" cy="66401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47B54C-F676-4757-9965-5226ED685324}"/>
              </a:ext>
            </a:extLst>
          </p:cNvPr>
          <p:cNvSpPr txBox="1"/>
          <p:nvPr/>
        </p:nvSpPr>
        <p:spPr>
          <a:xfrm>
            <a:off x="135729" y="106094"/>
            <a:ext cx="89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F650C-6EB7-4917-BCFF-D025BE2ABDA9}"/>
              </a:ext>
            </a:extLst>
          </p:cNvPr>
          <p:cNvSpPr txBox="1"/>
          <p:nvPr/>
        </p:nvSpPr>
        <p:spPr>
          <a:xfrm>
            <a:off x="135729" y="7215505"/>
            <a:ext cx="89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4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 S Kumar</dc:creator>
  <cp:lastModifiedBy>Bhadra S Kumar</cp:lastModifiedBy>
  <cp:revision>2</cp:revision>
  <dcterms:created xsi:type="dcterms:W3CDTF">2021-02-15T11:00:40Z</dcterms:created>
  <dcterms:modified xsi:type="dcterms:W3CDTF">2021-02-15T11:10:04Z</dcterms:modified>
</cp:coreProperties>
</file>