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592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085" y="1122363"/>
            <a:ext cx="1319450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085" y="3602038"/>
            <a:ext cx="1319450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2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5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89758" y="365125"/>
            <a:ext cx="379342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9497" y="365125"/>
            <a:ext cx="111603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0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34" y="1709739"/>
            <a:ext cx="151736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334" y="4589464"/>
            <a:ext cx="151736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0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496" y="1825625"/>
            <a:ext cx="74768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6292" y="1825625"/>
            <a:ext cx="74768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4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88" y="365126"/>
            <a:ext cx="151736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1789" y="1681163"/>
            <a:ext cx="74425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1789" y="2505075"/>
            <a:ext cx="74425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06292" y="1681163"/>
            <a:ext cx="7479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06292" y="2505075"/>
            <a:ext cx="74791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8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89" y="457200"/>
            <a:ext cx="567409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9178" y="987426"/>
            <a:ext cx="890629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1789" y="2057400"/>
            <a:ext cx="567409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7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89" y="457200"/>
            <a:ext cx="567409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79178" y="987426"/>
            <a:ext cx="890629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1789" y="2057400"/>
            <a:ext cx="567409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497" y="365126"/>
            <a:ext cx="151736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497" y="1825625"/>
            <a:ext cx="151736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496" y="6356351"/>
            <a:ext cx="395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D2D3-7DE6-46E8-9724-71E9F605439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574" y="6356351"/>
            <a:ext cx="5937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827" y="6356351"/>
            <a:ext cx="395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EC615-0558-4B97-88A0-4B86C3DE5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3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B4C8B-AD38-4C8B-A219-BF9A2971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13" y="0"/>
            <a:ext cx="884365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F0501-4605-419C-AA20-23BF1313A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63" y="0"/>
            <a:ext cx="843959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A3BC5-E487-41BE-8354-F1CC5F9F787A}"/>
              </a:ext>
            </a:extLst>
          </p:cNvPr>
          <p:cNvSpPr txBox="1"/>
          <p:nvPr/>
        </p:nvSpPr>
        <p:spPr>
          <a:xfrm>
            <a:off x="79022" y="62678"/>
            <a:ext cx="66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3CC93-C306-49AF-BD2B-C56A1DC94855}"/>
              </a:ext>
            </a:extLst>
          </p:cNvPr>
          <p:cNvSpPr txBox="1"/>
          <p:nvPr/>
        </p:nvSpPr>
        <p:spPr>
          <a:xfrm>
            <a:off x="9022863" y="62677"/>
            <a:ext cx="66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9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2</cp:revision>
  <dcterms:created xsi:type="dcterms:W3CDTF">2021-02-15T11:14:44Z</dcterms:created>
  <dcterms:modified xsi:type="dcterms:W3CDTF">2021-02-15T11:17:08Z</dcterms:modified>
</cp:coreProperties>
</file>