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2799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122363"/>
            <a:ext cx="129599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602038"/>
            <a:ext cx="129599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8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65125"/>
            <a:ext cx="37259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65125"/>
            <a:ext cx="109619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709739"/>
            <a:ext cx="1490394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4589464"/>
            <a:ext cx="1490394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2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825625"/>
            <a:ext cx="73439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825625"/>
            <a:ext cx="73439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65126"/>
            <a:ext cx="1490394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681163"/>
            <a:ext cx="73102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505075"/>
            <a:ext cx="73102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681163"/>
            <a:ext cx="73462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505075"/>
            <a:ext cx="7346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7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2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57200"/>
            <a:ext cx="5573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987426"/>
            <a:ext cx="874796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057400"/>
            <a:ext cx="5573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57200"/>
            <a:ext cx="5573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987426"/>
            <a:ext cx="874796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057400"/>
            <a:ext cx="5573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65126"/>
            <a:ext cx="14903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825625"/>
            <a:ext cx="14903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6356351"/>
            <a:ext cx="388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59D5-10FC-4CB8-B326-DB5EA8D5CA7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6356351"/>
            <a:ext cx="5831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6356351"/>
            <a:ext cx="388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7DD-498F-4CF2-A2B3-D92A2173A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E50FE-733D-4745-B2F2-D6C16038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078" y="0"/>
            <a:ext cx="880104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27B80-DD7D-435A-B23D-FDED045F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34" y="0"/>
            <a:ext cx="83845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571EC-0C4A-4AE8-A57E-281E10FCF936}"/>
              </a:ext>
            </a:extLst>
          </p:cNvPr>
          <p:cNvSpPr txBox="1"/>
          <p:nvPr/>
        </p:nvSpPr>
        <p:spPr>
          <a:xfrm>
            <a:off x="-126665" y="84077"/>
            <a:ext cx="66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8CC17-45B7-499A-AB2A-13923DF70E0C}"/>
              </a:ext>
            </a:extLst>
          </p:cNvPr>
          <p:cNvSpPr txBox="1"/>
          <p:nvPr/>
        </p:nvSpPr>
        <p:spPr>
          <a:xfrm>
            <a:off x="8773783" y="84077"/>
            <a:ext cx="66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2</cp:revision>
  <dcterms:created xsi:type="dcterms:W3CDTF">2021-02-15T11:19:28Z</dcterms:created>
  <dcterms:modified xsi:type="dcterms:W3CDTF">2021-02-15T11:21:25Z</dcterms:modified>
</cp:coreProperties>
</file>