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5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5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7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4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1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EF90-61EB-4C15-9F87-9CBB91A719F5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6B23-0261-4D09-B877-9CD70A4AF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F0E46-9718-48FE-98F7-04C846A3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505"/>
            <a:ext cx="7200000" cy="5603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C3DF9-9209-4DE4-B5D9-642BD7591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413505"/>
            <a:ext cx="7200000" cy="5603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0EBDA-DB8D-4434-8DB7-DFD4748DFA9F}"/>
              </a:ext>
            </a:extLst>
          </p:cNvPr>
          <p:cNvSpPr txBox="1"/>
          <p:nvPr/>
        </p:nvSpPr>
        <p:spPr>
          <a:xfrm>
            <a:off x="205272" y="307911"/>
            <a:ext cx="62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8841B-0DFB-4C8A-85F4-0BC96E6391EE}"/>
              </a:ext>
            </a:extLst>
          </p:cNvPr>
          <p:cNvSpPr txBox="1"/>
          <p:nvPr/>
        </p:nvSpPr>
        <p:spPr>
          <a:xfrm>
            <a:off x="7200000" y="307911"/>
            <a:ext cx="62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48726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3</cp:revision>
  <dcterms:created xsi:type="dcterms:W3CDTF">2021-02-13T18:40:15Z</dcterms:created>
  <dcterms:modified xsi:type="dcterms:W3CDTF">2021-02-13T19:12:24Z</dcterms:modified>
</cp:coreProperties>
</file>