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3599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767462"/>
            <a:ext cx="7955915" cy="3759917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5672376"/>
            <a:ext cx="7019925" cy="2607442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1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574987"/>
            <a:ext cx="2018228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574987"/>
            <a:ext cx="593768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3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2692444"/>
            <a:ext cx="8072914" cy="4492401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7227345"/>
            <a:ext cx="8072914" cy="2362447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/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75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6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2874937"/>
            <a:ext cx="397795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2874937"/>
            <a:ext cx="3977958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574990"/>
            <a:ext cx="807291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2647443"/>
            <a:ext cx="3959676" cy="129747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3944914"/>
            <a:ext cx="395967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2647443"/>
            <a:ext cx="3979177" cy="1297471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3944914"/>
            <a:ext cx="397917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85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2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8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19984"/>
            <a:ext cx="3018811" cy="2519945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1554968"/>
            <a:ext cx="4738449" cy="7674832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239929"/>
            <a:ext cx="3018811" cy="6002369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19984"/>
            <a:ext cx="3018811" cy="2519945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1554968"/>
            <a:ext cx="4738449" cy="7674832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3239929"/>
            <a:ext cx="3018811" cy="6002369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11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574990"/>
            <a:ext cx="807291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2874937"/>
            <a:ext cx="807291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0009783"/>
            <a:ext cx="210597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0EAA-F17E-4F42-AECC-02213C2A2C79}" type="datetimeFigureOut">
              <a:rPr lang="en-IN" smtClean="0"/>
              <a:t>14-02-2021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0009783"/>
            <a:ext cx="315896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0009783"/>
            <a:ext cx="210597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234F-2B32-4986-B90C-69CB1C10F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6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BD828-AD6D-4201-9611-DD56C1CB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69" y="247785"/>
            <a:ext cx="5901160" cy="4306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05A1F-090B-4CDA-90B4-7EA75F4C5B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1" r="8606"/>
          <a:stretch/>
        </p:blipFill>
        <p:spPr>
          <a:xfrm>
            <a:off x="244119" y="5467933"/>
            <a:ext cx="8871661" cy="5168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A2442-46C7-4631-8EF5-BB73C7DAADCA}"/>
              </a:ext>
            </a:extLst>
          </p:cNvPr>
          <p:cNvSpPr txBox="1"/>
          <p:nvPr/>
        </p:nvSpPr>
        <p:spPr>
          <a:xfrm>
            <a:off x="244119" y="247785"/>
            <a:ext cx="77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5A76C-052F-4CDD-94BB-49B6C5FBF695}"/>
              </a:ext>
            </a:extLst>
          </p:cNvPr>
          <p:cNvSpPr txBox="1"/>
          <p:nvPr/>
        </p:nvSpPr>
        <p:spPr>
          <a:xfrm>
            <a:off x="244119" y="5070219"/>
            <a:ext cx="77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98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4</cp:revision>
  <dcterms:created xsi:type="dcterms:W3CDTF">2021-02-14T18:16:30Z</dcterms:created>
  <dcterms:modified xsi:type="dcterms:W3CDTF">2021-02-14T19:05:32Z</dcterms:modified>
</cp:coreProperties>
</file>