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52048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24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2356703"/>
            <a:ext cx="9792415" cy="5013407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7563446"/>
            <a:ext cx="8640366" cy="3476717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26" indent="0" algn="ctr">
              <a:buNone/>
              <a:defRPr sz="2520"/>
            </a:lvl2pPr>
            <a:lvl3pPr marL="1152053" indent="0" algn="ctr">
              <a:buNone/>
              <a:defRPr sz="2268"/>
            </a:lvl3pPr>
            <a:lvl4pPr marL="1728079" indent="0" algn="ctr">
              <a:buNone/>
              <a:defRPr sz="2016"/>
            </a:lvl4pPr>
            <a:lvl5pPr marL="2304105" indent="0" algn="ctr">
              <a:buNone/>
              <a:defRPr sz="2016"/>
            </a:lvl5pPr>
            <a:lvl6pPr marL="2880131" indent="0" algn="ctr">
              <a:buNone/>
              <a:defRPr sz="2016"/>
            </a:lvl6pPr>
            <a:lvl7pPr marL="3456158" indent="0" algn="ctr">
              <a:buNone/>
              <a:defRPr sz="2016"/>
            </a:lvl7pPr>
            <a:lvl8pPr marL="4032184" indent="0" algn="ctr">
              <a:buNone/>
              <a:defRPr sz="2016"/>
            </a:lvl8pPr>
            <a:lvl9pPr marL="4608210" indent="0" algn="ctr">
              <a:buNone/>
              <a:defRPr sz="20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AD8-8483-4DA7-9DBD-A6A1FC49A91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F60-418C-4440-B15C-09B7A4E27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97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AD8-8483-4DA7-9DBD-A6A1FC49A91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F60-418C-4440-B15C-09B7A4E27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13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766678"/>
            <a:ext cx="2484105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766678"/>
            <a:ext cx="7308310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AD8-8483-4DA7-9DBD-A6A1FC49A91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F60-418C-4440-B15C-09B7A4E27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08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AD8-8483-4DA7-9DBD-A6A1FC49A91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F60-418C-4440-B15C-09B7A4E27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58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3590057"/>
            <a:ext cx="9936421" cy="599008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9636813"/>
            <a:ext cx="9936421" cy="315004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AD8-8483-4DA7-9DBD-A6A1FC49A91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F60-418C-4440-B15C-09B7A4E27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23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3833390"/>
            <a:ext cx="4896207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3833390"/>
            <a:ext cx="4896207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AD8-8483-4DA7-9DBD-A6A1FC49A91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F60-418C-4440-B15C-09B7A4E27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36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766681"/>
            <a:ext cx="9936421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3530053"/>
            <a:ext cx="4873706" cy="1730025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5260078"/>
            <a:ext cx="487370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3530053"/>
            <a:ext cx="4897708" cy="1730025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5260078"/>
            <a:ext cx="4897708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AD8-8483-4DA7-9DBD-A6A1FC49A91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F60-418C-4440-B15C-09B7A4E27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AD8-8483-4DA7-9DBD-A6A1FC49A91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F60-418C-4440-B15C-09B7A4E27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18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AD8-8483-4DA7-9DBD-A6A1FC49A91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F60-418C-4440-B15C-09B7A4E27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70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960014"/>
            <a:ext cx="3715657" cy="3360050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2073367"/>
            <a:ext cx="5832247" cy="10233485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4320064"/>
            <a:ext cx="3715657" cy="8003453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AD8-8483-4DA7-9DBD-A6A1FC49A91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F60-418C-4440-B15C-09B7A4E27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36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960014"/>
            <a:ext cx="3715657" cy="3360050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2073367"/>
            <a:ext cx="5832247" cy="10233485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4320064"/>
            <a:ext cx="3715657" cy="8003453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AD8-8483-4DA7-9DBD-A6A1FC49A91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F60-418C-4440-B15C-09B7A4E27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10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766681"/>
            <a:ext cx="9936421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3833390"/>
            <a:ext cx="9936421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13346867"/>
            <a:ext cx="259211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10AD8-8483-4DA7-9DBD-A6A1FC49A91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13346867"/>
            <a:ext cx="388816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13346867"/>
            <a:ext cx="259211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EFF60-418C-4440-B15C-09B7A4E27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62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2053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13" indent="-288013" algn="l" defTabSz="1152053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039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E87F9A-1F42-4248-B0B8-57D712CE7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357"/>
            <a:ext cx="11520488" cy="7016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C8C791-0B89-4490-BC16-8C64C4BCE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73171"/>
            <a:ext cx="11520488" cy="6767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BFD6B-50E0-4427-AE85-B778588E2C44}"/>
              </a:ext>
            </a:extLst>
          </p:cNvPr>
          <p:cNvSpPr txBox="1"/>
          <p:nvPr/>
        </p:nvSpPr>
        <p:spPr>
          <a:xfrm>
            <a:off x="178904" y="183357"/>
            <a:ext cx="834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82B185-CF28-410E-8F57-639065AE3738}"/>
              </a:ext>
            </a:extLst>
          </p:cNvPr>
          <p:cNvSpPr txBox="1"/>
          <p:nvPr/>
        </p:nvSpPr>
        <p:spPr>
          <a:xfrm>
            <a:off x="178904" y="7337920"/>
            <a:ext cx="834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37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Bhadra S Kumar</dc:creator>
  <cp:lastModifiedBy>Bhadra S Kumar</cp:lastModifiedBy>
  <cp:revision>2</cp:revision>
  <dcterms:created xsi:type="dcterms:W3CDTF">2021-02-15T06:37:27Z</dcterms:created>
  <dcterms:modified xsi:type="dcterms:W3CDTF">2021-02-15T06:50:16Z</dcterms:modified>
</cp:coreProperties>
</file>