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6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8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9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8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3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8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6A71-6D1C-4C9E-9651-E421CC2EA86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E167-DFB7-4D43-8C51-BF1FA06B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4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3A415-49CB-44C7-8AF0-3CC1D726B5DD}"/>
              </a:ext>
            </a:extLst>
          </p:cNvPr>
          <p:cNvGrpSpPr/>
          <p:nvPr/>
        </p:nvGrpSpPr>
        <p:grpSpPr>
          <a:xfrm>
            <a:off x="789233" y="379221"/>
            <a:ext cx="12187501" cy="5666432"/>
            <a:chOff x="1158688" y="785621"/>
            <a:chExt cx="12187501" cy="56664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38DD31-6985-475D-8AB3-C814ACF9FECB}"/>
                </a:ext>
              </a:extLst>
            </p:cNvPr>
            <p:cNvGrpSpPr/>
            <p:nvPr/>
          </p:nvGrpSpPr>
          <p:grpSpPr>
            <a:xfrm>
              <a:off x="1158688" y="785621"/>
              <a:ext cx="12187501" cy="5666432"/>
              <a:chOff x="1177160" y="831802"/>
              <a:chExt cx="12187501" cy="5666432"/>
            </a:xfrm>
          </p:grpSpPr>
          <p:sp>
            <p:nvSpPr>
              <p:cNvPr id="94" name="Google Shape;102;p2">
                <a:extLst>
                  <a:ext uri="{FF2B5EF4-FFF2-40B4-BE49-F238E27FC236}">
                    <a16:creationId xmlns:a16="http://schemas.microsoft.com/office/drawing/2014/main" id="{5EA9883A-D95A-4604-AB7B-3E29AA8C2FCE}"/>
                  </a:ext>
                </a:extLst>
              </p:cNvPr>
              <p:cNvSpPr/>
              <p:nvPr/>
            </p:nvSpPr>
            <p:spPr>
              <a:xfrm>
                <a:off x="5592190" y="1485475"/>
                <a:ext cx="5597677" cy="3148648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" name="Google Shape;103;p2">
                <a:extLst>
                  <a:ext uri="{FF2B5EF4-FFF2-40B4-BE49-F238E27FC236}">
                    <a16:creationId xmlns:a16="http://schemas.microsoft.com/office/drawing/2014/main" id="{AB710A53-C9A8-415D-A522-A41BE298E3F0}"/>
                  </a:ext>
                </a:extLst>
              </p:cNvPr>
              <p:cNvGrpSpPr/>
              <p:nvPr/>
            </p:nvGrpSpPr>
            <p:grpSpPr>
              <a:xfrm>
                <a:off x="5667108" y="1564475"/>
                <a:ext cx="5426261" cy="3000172"/>
                <a:chOff x="3160809" y="2683202"/>
                <a:chExt cx="5983191" cy="3255840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96" name="Google Shape;104;p2">
                  <a:extLst>
                    <a:ext uri="{FF2B5EF4-FFF2-40B4-BE49-F238E27FC236}">
                      <a16:creationId xmlns:a16="http://schemas.microsoft.com/office/drawing/2014/main" id="{E1FA0037-5F8E-4F21-8FCC-4C4217E715D7}"/>
                    </a:ext>
                  </a:extLst>
                </p:cNvPr>
                <p:cNvSpPr/>
                <p:nvPr/>
              </p:nvSpPr>
              <p:spPr>
                <a:xfrm>
                  <a:off x="3160809" y="5271974"/>
                  <a:ext cx="5983191" cy="667068"/>
                </a:xfrm>
                <a:prstGeom prst="parallelogram">
                  <a:avLst>
                    <a:gd name="adj" fmla="val 90983"/>
                  </a:avLst>
                </a:prstGeom>
                <a:noFill/>
                <a:ln w="38100" cap="flat" cmpd="sng">
                  <a:solidFill>
                    <a:srgbClr val="21FF4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p3d>
                  <a:bevelB w="152400" h="50800" prst="softRound"/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" name="Google Shape;105;p2">
                  <a:extLst>
                    <a:ext uri="{FF2B5EF4-FFF2-40B4-BE49-F238E27FC236}">
                      <a16:creationId xmlns:a16="http://schemas.microsoft.com/office/drawing/2014/main" id="{3140A987-CB0D-4D92-91C1-6EB951F4CD55}"/>
                    </a:ext>
                  </a:extLst>
                </p:cNvPr>
                <p:cNvGrpSpPr/>
                <p:nvPr/>
              </p:nvGrpSpPr>
              <p:grpSpPr>
                <a:xfrm>
                  <a:off x="3763634" y="2683202"/>
                  <a:ext cx="4895487" cy="3103738"/>
                  <a:chOff x="4003814" y="2427143"/>
                  <a:chExt cx="4895487" cy="3103738"/>
                </a:xfrm>
              </p:grpSpPr>
              <p:cxnSp>
                <p:nvCxnSpPr>
                  <p:cNvPr id="98" name="Google Shape;106;p2">
                    <a:extLst>
                      <a:ext uri="{FF2B5EF4-FFF2-40B4-BE49-F238E27FC236}">
                        <a16:creationId xmlns:a16="http://schemas.microsoft.com/office/drawing/2014/main" id="{01B6AC00-8C28-4299-B32E-74F9BBAD1103}"/>
                      </a:ext>
                    </a:extLst>
                  </p:cNvPr>
                  <p:cNvCxnSpPr>
                    <a:stCxn id="118" idx="4"/>
                    <a:endCxn id="122" idx="0"/>
                  </p:cNvCxnSpPr>
                  <p:nvPr/>
                </p:nvCxnSpPr>
                <p:spPr>
                  <a:xfrm>
                    <a:off x="8317268" y="4674495"/>
                    <a:ext cx="405900" cy="496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  <a:sp3d>
                    <a:bevelB w="152400" h="50800" prst="softRound"/>
                  </a:sp3d>
                </p:spPr>
              </p:cxnSp>
              <p:grpSp>
                <p:nvGrpSpPr>
                  <p:cNvPr id="99" name="Google Shape;109;p2">
                    <a:extLst>
                      <a:ext uri="{FF2B5EF4-FFF2-40B4-BE49-F238E27FC236}">
                        <a16:creationId xmlns:a16="http://schemas.microsoft.com/office/drawing/2014/main" id="{D17CE1B5-F37C-48F5-AA26-DB5811F11E4B}"/>
                      </a:ext>
                    </a:extLst>
                  </p:cNvPr>
                  <p:cNvGrpSpPr/>
                  <p:nvPr/>
                </p:nvGrpSpPr>
                <p:grpSpPr>
                  <a:xfrm>
                    <a:off x="4003814" y="2427143"/>
                    <a:ext cx="4895487" cy="3103738"/>
                    <a:chOff x="4003814" y="2427143"/>
                    <a:chExt cx="4895487" cy="3103738"/>
                  </a:xfrm>
                </p:grpSpPr>
                <p:sp>
                  <p:nvSpPr>
                    <p:cNvPr id="100" name="Google Shape;110;p2">
                      <a:extLst>
                        <a:ext uri="{FF2B5EF4-FFF2-40B4-BE49-F238E27FC236}">
                          <a16:creationId xmlns:a16="http://schemas.microsoft.com/office/drawing/2014/main" id="{4061D963-07BB-4C5B-B7D6-19D4D75E0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0106" y="2427143"/>
                      <a:ext cx="373488" cy="36933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 lang="en-US"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1" name="Google Shape;111;p2">
                      <a:extLst>
                        <a:ext uri="{FF2B5EF4-FFF2-40B4-BE49-F238E27FC236}">
                          <a16:creationId xmlns:a16="http://schemas.microsoft.com/office/drawing/2014/main" id="{8DDBABD8-C123-4F22-B92D-B09BA907A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8080" y="3408921"/>
                      <a:ext cx="373488" cy="36933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2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2" name="Google Shape;112;p2">
                      <a:extLst>
                        <a:ext uri="{FF2B5EF4-FFF2-40B4-BE49-F238E27FC236}">
                          <a16:creationId xmlns:a16="http://schemas.microsoft.com/office/drawing/2014/main" id="{A8D7E259-1A7C-4DE5-A2BF-30439AD17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9584" y="3384856"/>
                      <a:ext cx="373488" cy="36933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27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3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03" name="Google Shape;113;p2">
                      <a:extLst>
                        <a:ext uri="{FF2B5EF4-FFF2-40B4-BE49-F238E27FC236}">
                          <a16:creationId xmlns:a16="http://schemas.microsoft.com/office/drawing/2014/main" id="{1416A58A-A491-44EB-9F4E-C6D22FE415D7}"/>
                        </a:ext>
                      </a:extLst>
                    </p:cNvPr>
                    <p:cNvCxnSpPr>
                      <a:stCxn id="100" idx="4"/>
                      <a:endCxn id="101" idx="0"/>
                    </p:cNvCxnSpPr>
                    <p:nvPr/>
                  </p:nvCxnSpPr>
                  <p:spPr>
                    <a:xfrm flipH="1">
                      <a:off x="5214650" y="2796475"/>
                      <a:ext cx="1192200" cy="612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04" name="Google Shape;114;p2">
                      <a:extLst>
                        <a:ext uri="{FF2B5EF4-FFF2-40B4-BE49-F238E27FC236}">
                          <a16:creationId xmlns:a16="http://schemas.microsoft.com/office/drawing/2014/main" id="{C02BCE47-A44B-42F2-8415-8D65DC8D55BC}"/>
                        </a:ext>
                      </a:extLst>
                    </p:cNvPr>
                    <p:cNvCxnSpPr>
                      <a:stCxn id="100" idx="4"/>
                      <a:endCxn id="102" idx="0"/>
                    </p:cNvCxnSpPr>
                    <p:nvPr/>
                  </p:nvCxnSpPr>
                  <p:spPr>
                    <a:xfrm>
                      <a:off x="6406850" y="2796475"/>
                      <a:ext cx="1219500" cy="588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sp>
                  <p:nvSpPr>
                    <p:cNvPr id="105" name="Google Shape;115;p2">
                      <a:extLst>
                        <a:ext uri="{FF2B5EF4-FFF2-40B4-BE49-F238E27FC236}">
                          <a16:creationId xmlns:a16="http://schemas.microsoft.com/office/drawing/2014/main" id="{90BB6BA8-0EE8-47F7-82F9-DE17E1D7A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5263" y="4362703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189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4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6" name="Google Shape;116;p2">
                      <a:extLst>
                        <a:ext uri="{FF2B5EF4-FFF2-40B4-BE49-F238E27FC236}">
                          <a16:creationId xmlns:a16="http://schemas.microsoft.com/office/drawing/2014/main" id="{21049487-C88B-4217-A395-4A3836AE3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806" y="4362768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189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5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07" name="Google Shape;117;p2">
                      <a:extLst>
                        <a:ext uri="{FF2B5EF4-FFF2-40B4-BE49-F238E27FC236}">
                          <a16:creationId xmlns:a16="http://schemas.microsoft.com/office/drawing/2014/main" id="{30E62930-6E0A-4295-A1F1-9C855810B31D}"/>
                        </a:ext>
                      </a:extLst>
                    </p:cNvPr>
                    <p:cNvCxnSpPr>
                      <a:stCxn id="101" idx="4"/>
                      <a:endCxn id="105" idx="0"/>
                    </p:cNvCxnSpPr>
                    <p:nvPr/>
                  </p:nvCxnSpPr>
                  <p:spPr>
                    <a:xfrm flipH="1">
                      <a:off x="4571324" y="3778253"/>
                      <a:ext cx="643500" cy="584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08" name="Google Shape;118;p2">
                      <a:extLst>
                        <a:ext uri="{FF2B5EF4-FFF2-40B4-BE49-F238E27FC236}">
                          <a16:creationId xmlns:a16="http://schemas.microsoft.com/office/drawing/2014/main" id="{AE0D3409-457C-462B-AC97-3B1E485621D3}"/>
                        </a:ext>
                      </a:extLst>
                    </p:cNvPr>
                    <p:cNvCxnSpPr>
                      <a:stCxn id="101" idx="4"/>
                      <a:endCxn id="106" idx="0"/>
                    </p:cNvCxnSpPr>
                    <p:nvPr/>
                  </p:nvCxnSpPr>
                  <p:spPr>
                    <a:xfrm>
                      <a:off x="5214824" y="3778253"/>
                      <a:ext cx="609900" cy="584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sp>
                  <p:nvSpPr>
                    <p:cNvPr id="109" name="Google Shape;119;p2">
                      <a:extLst>
                        <a:ext uri="{FF2B5EF4-FFF2-40B4-BE49-F238E27FC236}">
                          <a16:creationId xmlns:a16="http://schemas.microsoft.com/office/drawing/2014/main" id="{3945D5BA-E100-417F-A67D-CC633C6F1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814" y="5195089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 dirty="0">
                        <a:solidFill>
                          <a:schemeClr val="lt1"/>
                        </a:solidFill>
                        <a:latin typeface="Calibri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0" name="Google Shape;120;p2">
                      <a:extLst>
                        <a:ext uri="{FF2B5EF4-FFF2-40B4-BE49-F238E27FC236}">
                          <a16:creationId xmlns:a16="http://schemas.microsoft.com/office/drawing/2014/main" id="{726007CB-8840-45E9-AE9C-BB68C6C41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917" y="5195089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1" name="Google Shape;121;p2">
                      <a:extLst>
                        <a:ext uri="{FF2B5EF4-FFF2-40B4-BE49-F238E27FC236}">
                          <a16:creationId xmlns:a16="http://schemas.microsoft.com/office/drawing/2014/main" id="{C1F62BD7-C96E-43F5-85B8-5B93D8B2A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4766" y="5175884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 dirty="0">
                        <a:solidFill>
                          <a:schemeClr val="lt1"/>
                        </a:solidFill>
                        <a:latin typeface="Calibri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" name="Google Shape;122;p2">
                      <a:extLst>
                        <a:ext uri="{FF2B5EF4-FFF2-40B4-BE49-F238E27FC236}">
                          <a16:creationId xmlns:a16="http://schemas.microsoft.com/office/drawing/2014/main" id="{DC165131-1444-4180-A373-2A624A98A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828" y="5195089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13" name="Google Shape;123;p2">
                      <a:extLst>
                        <a:ext uri="{FF2B5EF4-FFF2-40B4-BE49-F238E27FC236}">
                          <a16:creationId xmlns:a16="http://schemas.microsoft.com/office/drawing/2014/main" id="{1C4338ED-D225-48E2-B552-675830E7D64E}"/>
                        </a:ext>
                      </a:extLst>
                    </p:cNvPr>
                    <p:cNvCxnSpPr>
                      <a:stCxn id="105" idx="4"/>
                      <a:endCxn id="109" idx="0"/>
                    </p:cNvCxnSpPr>
                    <p:nvPr/>
                  </p:nvCxnSpPr>
                  <p:spPr>
                    <a:xfrm flipH="1">
                      <a:off x="4179774" y="4698495"/>
                      <a:ext cx="391500" cy="496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14" name="Google Shape;124;p2">
                      <a:extLst>
                        <a:ext uri="{FF2B5EF4-FFF2-40B4-BE49-F238E27FC236}">
                          <a16:creationId xmlns:a16="http://schemas.microsoft.com/office/drawing/2014/main" id="{020B5F19-9762-42C9-B8A5-BA3463BD6F4B}"/>
                        </a:ext>
                      </a:extLst>
                    </p:cNvPr>
                    <p:cNvCxnSpPr>
                      <a:cxnSpLocks/>
                      <a:stCxn id="106" idx="4"/>
                      <a:endCxn id="111" idx="0"/>
                    </p:cNvCxnSpPr>
                    <p:nvPr/>
                  </p:nvCxnSpPr>
                  <p:spPr>
                    <a:xfrm flipH="1">
                      <a:off x="5561117" y="4698560"/>
                      <a:ext cx="263700" cy="477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15" name="Google Shape;125;p2">
                      <a:extLst>
                        <a:ext uri="{FF2B5EF4-FFF2-40B4-BE49-F238E27FC236}">
                          <a16:creationId xmlns:a16="http://schemas.microsoft.com/office/drawing/2014/main" id="{72F50CDB-1B37-4CC2-9ECC-C45454AE4353}"/>
                        </a:ext>
                      </a:extLst>
                    </p:cNvPr>
                    <p:cNvCxnSpPr>
                      <a:stCxn id="105" idx="4"/>
                      <a:endCxn id="110" idx="0"/>
                    </p:cNvCxnSpPr>
                    <p:nvPr/>
                  </p:nvCxnSpPr>
                  <p:spPr>
                    <a:xfrm>
                      <a:off x="4571274" y="4698495"/>
                      <a:ext cx="309900" cy="496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16" name="Google Shape;126;p2">
                      <a:extLst>
                        <a:ext uri="{FF2B5EF4-FFF2-40B4-BE49-F238E27FC236}">
                          <a16:creationId xmlns:a16="http://schemas.microsoft.com/office/drawing/2014/main" id="{A7DED4B1-FE91-4286-9AE9-B4CA6C48E0FB}"/>
                        </a:ext>
                      </a:extLst>
                    </p:cNvPr>
                    <p:cNvCxnSpPr>
                      <a:stCxn id="106" idx="4"/>
                      <a:endCxn id="112" idx="0"/>
                    </p:cNvCxnSpPr>
                    <p:nvPr/>
                  </p:nvCxnSpPr>
                  <p:spPr>
                    <a:xfrm>
                      <a:off x="5824817" y="4698560"/>
                      <a:ext cx="405900" cy="496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sp>
                  <p:nvSpPr>
                    <p:cNvPr id="117" name="Google Shape;127;p2">
                      <a:extLst>
                        <a:ext uri="{FF2B5EF4-FFF2-40B4-BE49-F238E27FC236}">
                          <a16:creationId xmlns:a16="http://schemas.microsoft.com/office/drawing/2014/main" id="{66C55AFA-8768-4E96-BBB9-67BF5EB35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7714" y="4338638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189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6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" name="Google Shape;107;p2">
                      <a:extLst>
                        <a:ext uri="{FF2B5EF4-FFF2-40B4-BE49-F238E27FC236}">
                          <a16:creationId xmlns:a16="http://schemas.microsoft.com/office/drawing/2014/main" id="{2670B834-E11A-4D84-A356-09495191B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257" y="4338703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7E7E"/>
                        </a:gs>
                        <a:gs pos="50000">
                          <a:srgbClr val="FFB1B1"/>
                        </a:gs>
                        <a:gs pos="100000">
                          <a:srgbClr val="FFD9D9"/>
                        </a:gs>
                      </a:gsLst>
                      <a:lin ang="18900000" scaled="0"/>
                    </a:gradFill>
                    <a:ln w="127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/>
                          <a:sym typeface="Calibri"/>
                        </a:rPr>
                        <a:t>7</a:t>
                      </a:r>
                      <a:endParaRPr sz="1600" b="1" dirty="0">
                        <a:solidFill>
                          <a:schemeClr val="l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" name="Google Shape;128;p2">
                      <a:extLst>
                        <a:ext uri="{FF2B5EF4-FFF2-40B4-BE49-F238E27FC236}">
                          <a16:creationId xmlns:a16="http://schemas.microsoft.com/office/drawing/2014/main" id="{5639617A-FCC8-40F2-82F1-A963AA68B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6265" y="5171024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0" name="Google Shape;129;p2">
                      <a:extLst>
                        <a:ext uri="{FF2B5EF4-FFF2-40B4-BE49-F238E27FC236}">
                          <a16:creationId xmlns:a16="http://schemas.microsoft.com/office/drawing/2014/main" id="{4F3FED72-513A-4EEB-A06D-01940F973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368" y="5171024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" name="Google Shape;130;p2">
                      <a:extLst>
                        <a:ext uri="{FF2B5EF4-FFF2-40B4-BE49-F238E27FC236}">
                          <a16:creationId xmlns:a16="http://schemas.microsoft.com/office/drawing/2014/main" id="{EF4FD9C8-FB1D-4D42-9367-C05CAF41F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7217" y="5151819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2" name="Google Shape;108;p2">
                      <a:extLst>
                        <a:ext uri="{FF2B5EF4-FFF2-40B4-BE49-F238E27FC236}">
                          <a16:creationId xmlns:a16="http://schemas.microsoft.com/office/drawing/2014/main" id="{F3362C3C-E3B2-49AA-BBF3-50B73A8BD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7279" y="5171024"/>
                      <a:ext cx="352022" cy="33579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099C21"/>
                        </a:gs>
                        <a:gs pos="50000">
                          <a:srgbClr val="0DE230"/>
                        </a:gs>
                        <a:gs pos="100000">
                          <a:srgbClr val="10FF3A"/>
                        </a:gs>
                      </a:gsLst>
                      <a:lin ang="0" scaled="0"/>
                    </a:gradFill>
                    <a:ln w="12700" cap="flat" cmpd="sng">
                      <a:solidFill>
                        <a:srgbClr val="21FF4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  <a:sp3d>
                      <a:bevelB w="152400" h="50800" prst="softRound"/>
                    </a:sp3d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800"/>
                      </a:pP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3" name="Google Shape;131;p2">
                      <a:extLst>
                        <a:ext uri="{FF2B5EF4-FFF2-40B4-BE49-F238E27FC236}">
                          <a16:creationId xmlns:a16="http://schemas.microsoft.com/office/drawing/2014/main" id="{4078BE73-4024-4DD3-A4EB-84446AE05C44}"/>
                        </a:ext>
                      </a:extLst>
                    </p:cNvPr>
                    <p:cNvCxnSpPr>
                      <a:stCxn id="118" idx="4"/>
                      <a:endCxn id="121" idx="0"/>
                    </p:cNvCxnSpPr>
                    <p:nvPr/>
                  </p:nvCxnSpPr>
                  <p:spPr>
                    <a:xfrm flipH="1">
                      <a:off x="8053568" y="4674495"/>
                      <a:ext cx="263700" cy="477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24" name="Google Shape;132;p2">
                      <a:extLst>
                        <a:ext uri="{FF2B5EF4-FFF2-40B4-BE49-F238E27FC236}">
                          <a16:creationId xmlns:a16="http://schemas.microsoft.com/office/drawing/2014/main" id="{2FD3CB92-B8A6-4EF8-B2FD-62EAA1094B96}"/>
                        </a:ext>
                      </a:extLst>
                    </p:cNvPr>
                    <p:cNvCxnSpPr>
                      <a:stCxn id="117" idx="4"/>
                      <a:endCxn id="120" idx="0"/>
                    </p:cNvCxnSpPr>
                    <p:nvPr/>
                  </p:nvCxnSpPr>
                  <p:spPr>
                    <a:xfrm>
                      <a:off x="7063725" y="4674430"/>
                      <a:ext cx="309900" cy="496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25" name="Google Shape;133;p2">
                      <a:extLst>
                        <a:ext uri="{FF2B5EF4-FFF2-40B4-BE49-F238E27FC236}">
                          <a16:creationId xmlns:a16="http://schemas.microsoft.com/office/drawing/2014/main" id="{D4728DC7-C5DD-4140-AEE2-53BF7EA8AA4A}"/>
                        </a:ext>
                      </a:extLst>
                    </p:cNvPr>
                    <p:cNvCxnSpPr>
                      <a:stCxn id="117" idx="4"/>
                      <a:endCxn id="119" idx="0"/>
                    </p:cNvCxnSpPr>
                    <p:nvPr/>
                  </p:nvCxnSpPr>
                  <p:spPr>
                    <a:xfrm flipH="1">
                      <a:off x="6672225" y="4674430"/>
                      <a:ext cx="391500" cy="496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26" name="Google Shape;134;p2">
                      <a:extLst>
                        <a:ext uri="{FF2B5EF4-FFF2-40B4-BE49-F238E27FC236}">
                          <a16:creationId xmlns:a16="http://schemas.microsoft.com/office/drawing/2014/main" id="{B42DEA2F-8E7F-4E82-B295-69BE14AC00D6}"/>
                        </a:ext>
                      </a:extLst>
                    </p:cNvPr>
                    <p:cNvCxnSpPr>
                      <a:stCxn id="102" idx="4"/>
                      <a:endCxn id="117" idx="0"/>
                    </p:cNvCxnSpPr>
                    <p:nvPr/>
                  </p:nvCxnSpPr>
                  <p:spPr>
                    <a:xfrm flipH="1">
                      <a:off x="7063828" y="3754188"/>
                      <a:ext cx="562500" cy="584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cxnSp>
                  <p:nvCxnSpPr>
                    <p:cNvPr id="127" name="Google Shape;135;p2">
                      <a:extLst>
                        <a:ext uri="{FF2B5EF4-FFF2-40B4-BE49-F238E27FC236}">
                          <a16:creationId xmlns:a16="http://schemas.microsoft.com/office/drawing/2014/main" id="{50D06F47-919E-4ED6-AFD5-A31F75B7DC35}"/>
                        </a:ext>
                      </a:extLst>
                    </p:cNvPr>
                    <p:cNvCxnSpPr>
                      <a:stCxn id="102" idx="4"/>
                      <a:endCxn id="118" idx="0"/>
                    </p:cNvCxnSpPr>
                    <p:nvPr/>
                  </p:nvCxnSpPr>
                  <p:spPr>
                    <a:xfrm>
                      <a:off x="7626328" y="3754188"/>
                      <a:ext cx="690900" cy="584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</p:grpSp>
            </p:grpSp>
          </p:grpSp>
          <p:sp>
            <p:nvSpPr>
              <p:cNvPr id="92" name="Google Shape;136;p2">
                <a:extLst>
                  <a:ext uri="{FF2B5EF4-FFF2-40B4-BE49-F238E27FC236}">
                    <a16:creationId xmlns:a16="http://schemas.microsoft.com/office/drawing/2014/main" id="{C49C4A00-9239-40A1-8258-7E0EB64DC7D4}"/>
                  </a:ext>
                </a:extLst>
              </p:cNvPr>
              <p:cNvSpPr txBox="1"/>
              <p:nvPr/>
            </p:nvSpPr>
            <p:spPr>
              <a:xfrm>
                <a:off x="4153677" y="2247967"/>
                <a:ext cx="1997938" cy="33851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Vascular Network</a:t>
                </a:r>
                <a:endParaRPr sz="16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37;p2">
                <a:extLst>
                  <a:ext uri="{FF2B5EF4-FFF2-40B4-BE49-F238E27FC236}">
                    <a16:creationId xmlns:a16="http://schemas.microsoft.com/office/drawing/2014/main" id="{F550F21A-860E-4BAE-94C7-C6EBC1F91346}"/>
                  </a:ext>
                </a:extLst>
              </p:cNvPr>
              <p:cNvSpPr txBox="1"/>
              <p:nvPr/>
            </p:nvSpPr>
            <p:spPr>
              <a:xfrm>
                <a:off x="4421295" y="4918388"/>
                <a:ext cx="997303" cy="58473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C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Neural </a:t>
                </a:r>
              </a:p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C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Network</a:t>
                </a:r>
                <a:endParaRPr sz="1600" dirty="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" name="Google Shape;101;p2">
                <a:extLst>
                  <a:ext uri="{FF2B5EF4-FFF2-40B4-BE49-F238E27FC236}">
                    <a16:creationId xmlns:a16="http://schemas.microsoft.com/office/drawing/2014/main" id="{1826D2B9-EC5E-478F-8061-CEC9785755DB}"/>
                  </a:ext>
                </a:extLst>
              </p:cNvPr>
              <p:cNvGrpSpPr/>
              <p:nvPr/>
            </p:nvGrpSpPr>
            <p:grpSpPr>
              <a:xfrm>
                <a:off x="5088057" y="2635060"/>
                <a:ext cx="5597676" cy="3148647"/>
                <a:chOff x="2971800" y="2731168"/>
                <a:chExt cx="6172200" cy="3416969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70" name="Google Shape;102;p2">
                  <a:extLst>
                    <a:ext uri="{FF2B5EF4-FFF2-40B4-BE49-F238E27FC236}">
                      <a16:creationId xmlns:a16="http://schemas.microsoft.com/office/drawing/2014/main" id="{4137BA9A-CEF6-43DF-B9ED-2A049F92A071}"/>
                    </a:ext>
                  </a:extLst>
                </p:cNvPr>
                <p:cNvSpPr/>
                <p:nvPr/>
              </p:nvSpPr>
              <p:spPr>
                <a:xfrm>
                  <a:off x="2971800" y="2731168"/>
                  <a:ext cx="6172200" cy="3416969"/>
                </a:xfrm>
                <a:prstGeom prst="rect">
                  <a:avLst/>
                </a:prstGeom>
                <a:noFill/>
                <a:ln>
                  <a:noFill/>
                </a:ln>
                <a:sp3d>
                  <a:bevelB w="152400" h="50800" prst="softRound"/>
                </a:sp3d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1" name="Google Shape;103;p2">
                  <a:extLst>
                    <a:ext uri="{FF2B5EF4-FFF2-40B4-BE49-F238E27FC236}">
                      <a16:creationId xmlns:a16="http://schemas.microsoft.com/office/drawing/2014/main" id="{CA6647F1-56AB-48BE-B138-99DAAC654859}"/>
                    </a:ext>
                  </a:extLst>
                </p:cNvPr>
                <p:cNvGrpSpPr/>
                <p:nvPr/>
              </p:nvGrpSpPr>
              <p:grpSpPr>
                <a:xfrm>
                  <a:off x="3057778" y="4647620"/>
                  <a:ext cx="5983191" cy="1423769"/>
                  <a:chOff x="3160809" y="4515273"/>
                  <a:chExt cx="5983191" cy="1423769"/>
                </a:xfrm>
              </p:grpSpPr>
              <p:sp>
                <p:nvSpPr>
                  <p:cNvPr id="72" name="Google Shape;104;p2">
                    <a:extLst>
                      <a:ext uri="{FF2B5EF4-FFF2-40B4-BE49-F238E27FC236}">
                        <a16:creationId xmlns:a16="http://schemas.microsoft.com/office/drawing/2014/main" id="{D5165256-C796-4691-A89C-DE88853117EC}"/>
                      </a:ext>
                    </a:extLst>
                  </p:cNvPr>
                  <p:cNvSpPr/>
                  <p:nvPr/>
                </p:nvSpPr>
                <p:spPr>
                  <a:xfrm>
                    <a:off x="3160809" y="5271974"/>
                    <a:ext cx="5983191" cy="667068"/>
                  </a:xfrm>
                  <a:prstGeom prst="parallelogram">
                    <a:avLst>
                      <a:gd name="adj" fmla="val 90983"/>
                    </a:avLst>
                  </a:prstGeom>
                  <a:noFill/>
                  <a:ln w="38100" cap="flat" cmpd="sng">
                    <a:solidFill>
                      <a:schemeClr val="accent4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sp3d>
                    <a:bevelB w="152400" h="50800" prst="softRound"/>
                  </a:sp3d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  <a:buSzPts val="1800"/>
                    </a:pPr>
                    <a:endParaRPr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73" name="Google Shape;105;p2">
                    <a:extLst>
                      <a:ext uri="{FF2B5EF4-FFF2-40B4-BE49-F238E27FC236}">
                        <a16:creationId xmlns:a16="http://schemas.microsoft.com/office/drawing/2014/main" id="{B1A7BBB3-55AE-45C1-B9B1-7F99AFD23F96}"/>
                      </a:ext>
                    </a:extLst>
                  </p:cNvPr>
                  <p:cNvGrpSpPr/>
                  <p:nvPr/>
                </p:nvGrpSpPr>
                <p:grpSpPr>
                  <a:xfrm>
                    <a:off x="3763634" y="4515273"/>
                    <a:ext cx="5175269" cy="1271667"/>
                    <a:chOff x="4003814" y="4259214"/>
                    <a:chExt cx="5175269" cy="1271667"/>
                  </a:xfrm>
                </p:grpSpPr>
                <p:cxnSp>
                  <p:nvCxnSpPr>
                    <p:cNvPr id="74" name="Google Shape;106;p2">
                      <a:extLst>
                        <a:ext uri="{FF2B5EF4-FFF2-40B4-BE49-F238E27FC236}">
                          <a16:creationId xmlns:a16="http://schemas.microsoft.com/office/drawing/2014/main" id="{505330FD-12FF-44B8-BA55-DA3BEB60E259}"/>
                        </a:ext>
                      </a:extLst>
                    </p:cNvPr>
                    <p:cNvCxnSpPr>
                      <a:cxnSpLocks/>
                      <a:stCxn id="122" idx="4"/>
                      <a:endCxn id="87" idx="0"/>
                    </p:cNvCxnSpPr>
                    <p:nvPr/>
                  </p:nvCxnSpPr>
                  <p:spPr>
                    <a:xfrm flipH="1">
                      <a:off x="8723291" y="4278419"/>
                      <a:ext cx="455792" cy="892605"/>
                    </a:xfrm>
                    <a:prstGeom prst="straightConnector1">
                      <a:avLst/>
                    </a:prstGeom>
                    <a:noFill/>
                    <a:ln w="76200" cap="flat" cmpd="sng">
                      <a:solidFill>
                        <a:srgbClr val="FF0000"/>
                      </a:solidFill>
                      <a:prstDash val="solid"/>
                      <a:miter lim="800000"/>
                      <a:headEnd type="none" w="sm" len="sm"/>
                      <a:tailEnd type="triangle" w="med" len="med"/>
                    </a:ln>
                    <a:sp3d>
                      <a:bevelB w="152400" h="50800" prst="softRound"/>
                    </a:sp3d>
                  </p:spPr>
                </p:cxnSp>
                <p:grpSp>
                  <p:nvGrpSpPr>
                    <p:cNvPr id="75" name="Google Shape;109;p2">
                      <a:extLst>
                        <a:ext uri="{FF2B5EF4-FFF2-40B4-BE49-F238E27FC236}">
                          <a16:creationId xmlns:a16="http://schemas.microsoft.com/office/drawing/2014/main" id="{7954D418-9D02-447B-9833-47B5048B08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814" y="4259214"/>
                      <a:ext cx="4895487" cy="1271667"/>
                      <a:chOff x="4003814" y="4259214"/>
                      <a:chExt cx="4895487" cy="1271667"/>
                    </a:xfrm>
                  </p:grpSpPr>
                  <p:sp>
                    <p:nvSpPr>
                      <p:cNvPr id="76" name="Google Shape;119;p2">
                        <a:extLst>
                          <a:ext uri="{FF2B5EF4-FFF2-40B4-BE49-F238E27FC236}">
                            <a16:creationId xmlns:a16="http://schemas.microsoft.com/office/drawing/2014/main" id="{57CCF6F1-7503-4A34-9684-F0F47EDE3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814" y="5195089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7" name="Google Shape;120;p2">
                        <a:extLst>
                          <a:ext uri="{FF2B5EF4-FFF2-40B4-BE49-F238E27FC236}">
                            <a16:creationId xmlns:a16="http://schemas.microsoft.com/office/drawing/2014/main" id="{7E82C90D-1F53-4AE5-80BA-F26FB2BD9B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17" y="5195089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8" name="Google Shape;121;p2">
                        <a:extLst>
                          <a:ext uri="{FF2B5EF4-FFF2-40B4-BE49-F238E27FC236}">
                            <a16:creationId xmlns:a16="http://schemas.microsoft.com/office/drawing/2014/main" id="{7081EA76-7ED9-4ED3-9393-EDFBFADC8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4766" y="5175884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" name="Google Shape;122;p2">
                        <a:extLst>
                          <a:ext uri="{FF2B5EF4-FFF2-40B4-BE49-F238E27FC236}">
                            <a16:creationId xmlns:a16="http://schemas.microsoft.com/office/drawing/2014/main" id="{705E2075-F2C4-4F95-B57D-60994E1B73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4828" y="5195089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80" name="Google Shape;123;p2">
                        <a:extLst>
                          <a:ext uri="{FF2B5EF4-FFF2-40B4-BE49-F238E27FC236}">
                            <a16:creationId xmlns:a16="http://schemas.microsoft.com/office/drawing/2014/main" id="{6D00E5BA-2D43-47E2-BC7E-2C4C7F686BE2}"/>
                          </a:ext>
                        </a:extLst>
                      </p:cNvPr>
                      <p:cNvCxnSpPr>
                        <a:cxnSpLocks/>
                        <a:stCxn id="109" idx="4"/>
                        <a:endCxn id="76" idx="0"/>
                      </p:cNvCxnSpPr>
                      <p:nvPr/>
                    </p:nvCxnSpPr>
                    <p:spPr>
                      <a:xfrm flipH="1">
                        <a:off x="4179826" y="4302484"/>
                        <a:ext cx="455792" cy="892605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cxnSp>
                    <p:nvCxnSpPr>
                      <p:cNvPr id="81" name="Google Shape;124;p2">
                        <a:extLst>
                          <a:ext uri="{FF2B5EF4-FFF2-40B4-BE49-F238E27FC236}">
                            <a16:creationId xmlns:a16="http://schemas.microsoft.com/office/drawing/2014/main" id="{6878449C-6065-4A61-A35A-C41A448B3C45}"/>
                          </a:ext>
                        </a:extLst>
                      </p:cNvPr>
                      <p:cNvCxnSpPr>
                        <a:cxnSpLocks/>
                        <a:stCxn id="111" idx="4"/>
                        <a:endCxn id="78" idx="0"/>
                      </p:cNvCxnSpPr>
                      <p:nvPr/>
                    </p:nvCxnSpPr>
                    <p:spPr>
                      <a:xfrm flipH="1">
                        <a:off x="5560778" y="4283279"/>
                        <a:ext cx="455792" cy="892605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cxnSp>
                    <p:nvCxnSpPr>
                      <p:cNvPr id="82" name="Google Shape;125;p2">
                        <a:extLst>
                          <a:ext uri="{FF2B5EF4-FFF2-40B4-BE49-F238E27FC236}">
                            <a16:creationId xmlns:a16="http://schemas.microsoft.com/office/drawing/2014/main" id="{90A137AE-DF66-4EEB-85A2-DB21A5672B47}"/>
                          </a:ext>
                        </a:extLst>
                      </p:cNvPr>
                      <p:cNvCxnSpPr>
                        <a:cxnSpLocks/>
                        <a:stCxn id="110" idx="4"/>
                        <a:endCxn id="77" idx="0"/>
                      </p:cNvCxnSpPr>
                      <p:nvPr/>
                    </p:nvCxnSpPr>
                    <p:spPr>
                      <a:xfrm flipH="1">
                        <a:off x="4880929" y="4302484"/>
                        <a:ext cx="455792" cy="892605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cxnSp>
                    <p:nvCxnSpPr>
                      <p:cNvPr id="83" name="Google Shape;126;p2">
                        <a:extLst>
                          <a:ext uri="{FF2B5EF4-FFF2-40B4-BE49-F238E27FC236}">
                            <a16:creationId xmlns:a16="http://schemas.microsoft.com/office/drawing/2014/main" id="{E8BE0EEA-16CA-4501-BF55-AA84F315EDD5}"/>
                          </a:ext>
                        </a:extLst>
                      </p:cNvPr>
                      <p:cNvCxnSpPr>
                        <a:cxnSpLocks/>
                        <a:stCxn id="112" idx="4"/>
                        <a:endCxn id="79" idx="0"/>
                      </p:cNvCxnSpPr>
                      <p:nvPr/>
                    </p:nvCxnSpPr>
                    <p:spPr>
                      <a:xfrm flipH="1">
                        <a:off x="6230840" y="4302484"/>
                        <a:ext cx="455792" cy="892605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sp>
                    <p:nvSpPr>
                      <p:cNvPr id="84" name="Google Shape;128;p2">
                        <a:extLst>
                          <a:ext uri="{FF2B5EF4-FFF2-40B4-BE49-F238E27FC236}">
                            <a16:creationId xmlns:a16="http://schemas.microsoft.com/office/drawing/2014/main" id="{7E5D918B-FEED-41BA-B1D2-9CBE5AE545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97346" y="5171024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" name="Google Shape;129;p2">
                        <a:extLst>
                          <a:ext uri="{FF2B5EF4-FFF2-40B4-BE49-F238E27FC236}">
                            <a16:creationId xmlns:a16="http://schemas.microsoft.com/office/drawing/2014/main" id="{6F597F97-78D0-443E-B85C-8F9EB2A8A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7368" y="5171024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" name="Google Shape;130;p2">
                        <a:extLst>
                          <a:ext uri="{FF2B5EF4-FFF2-40B4-BE49-F238E27FC236}">
                            <a16:creationId xmlns:a16="http://schemas.microsoft.com/office/drawing/2014/main" id="{EC2A1549-6A04-4A65-BE1E-C66A20B4B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7217" y="5151819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" name="Google Shape;108;p2">
                        <a:extLst>
                          <a:ext uri="{FF2B5EF4-FFF2-40B4-BE49-F238E27FC236}">
                            <a16:creationId xmlns:a16="http://schemas.microsoft.com/office/drawing/2014/main" id="{84503CA6-0F81-4F51-A61E-77449FFFDD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47279" y="5171024"/>
                        <a:ext cx="352022" cy="33579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4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4">
                              <a:tint val="23500"/>
                              <a:satMod val="160000"/>
                            </a:schemeClr>
                          </a:gs>
                        </a:gsLst>
                        <a:lin ang="0" scaled="1"/>
                        <a:tileRect/>
                      </a:gradFill>
                      <a:ln w="12700" cap="flat" cmpd="sng">
                        <a:solidFill>
                          <a:schemeClr val="accent4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sp3d>
                        <a:bevelB w="152400" h="50800" prst="softRound"/>
                      </a:sp3d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800"/>
                        </a:pPr>
                        <a:endParaRPr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cxnSp>
                    <p:nvCxnSpPr>
                      <p:cNvPr id="88" name="Google Shape;131;p2">
                        <a:extLst>
                          <a:ext uri="{FF2B5EF4-FFF2-40B4-BE49-F238E27FC236}">
                            <a16:creationId xmlns:a16="http://schemas.microsoft.com/office/drawing/2014/main" id="{B0F5E05B-2737-4FFC-9929-0D8704F02848}"/>
                          </a:ext>
                        </a:extLst>
                      </p:cNvPr>
                      <p:cNvCxnSpPr>
                        <a:cxnSpLocks/>
                        <a:stCxn id="121" idx="4"/>
                        <a:endCxn id="86" idx="0"/>
                      </p:cNvCxnSpPr>
                      <p:nvPr/>
                    </p:nvCxnSpPr>
                    <p:spPr>
                      <a:xfrm flipH="1">
                        <a:off x="8053228" y="4259214"/>
                        <a:ext cx="455792" cy="89260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cxnSp>
                    <p:nvCxnSpPr>
                      <p:cNvPr id="89" name="Google Shape;132;p2">
                        <a:extLst>
                          <a:ext uri="{FF2B5EF4-FFF2-40B4-BE49-F238E27FC236}">
                            <a16:creationId xmlns:a16="http://schemas.microsoft.com/office/drawing/2014/main" id="{21BEEFCA-F9B7-48A4-8491-70DDE647DBD3}"/>
                          </a:ext>
                        </a:extLst>
                      </p:cNvPr>
                      <p:cNvCxnSpPr>
                        <a:cxnSpLocks/>
                        <a:stCxn id="120" idx="4"/>
                        <a:endCxn id="85" idx="0"/>
                      </p:cNvCxnSpPr>
                      <p:nvPr/>
                    </p:nvCxnSpPr>
                    <p:spPr>
                      <a:xfrm flipH="1">
                        <a:off x="7373379" y="4278420"/>
                        <a:ext cx="455792" cy="892604"/>
                      </a:xfrm>
                      <a:prstGeom prst="straightConnector1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  <p:cxnSp>
                    <p:nvCxnSpPr>
                      <p:cNvPr id="90" name="Google Shape;133;p2">
                        <a:extLst>
                          <a:ext uri="{FF2B5EF4-FFF2-40B4-BE49-F238E27FC236}">
                            <a16:creationId xmlns:a16="http://schemas.microsoft.com/office/drawing/2014/main" id="{740AE8F4-62FF-4252-A0DF-828C2633DF0F}"/>
                          </a:ext>
                        </a:extLst>
                      </p:cNvPr>
                      <p:cNvCxnSpPr>
                        <a:cxnSpLocks/>
                        <a:stCxn id="119" idx="4"/>
                        <a:endCxn id="84" idx="0"/>
                      </p:cNvCxnSpPr>
                      <p:nvPr/>
                    </p:nvCxnSpPr>
                    <p:spPr>
                      <a:xfrm flipH="1">
                        <a:off x="6673358" y="4278420"/>
                        <a:ext cx="454712" cy="89260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 lim="800000"/>
                        <a:headEnd type="none" w="sm" len="sm"/>
                        <a:tailEnd type="triangle" w="med" len="med"/>
                      </a:ln>
                      <a:sp3d>
                        <a:bevelB w="152400" h="50800" prst="softRound"/>
                      </a:sp3d>
                    </p:spPr>
                  </p:cxnSp>
                </p:grpSp>
              </p:grpSp>
            </p:grpSp>
          </p:grpSp>
          <p:sp>
            <p:nvSpPr>
              <p:cNvPr id="69" name="Google Shape;137;p2">
                <a:extLst>
                  <a:ext uri="{FF2B5EF4-FFF2-40B4-BE49-F238E27FC236}">
                    <a16:creationId xmlns:a16="http://schemas.microsoft.com/office/drawing/2014/main" id="{A49FFD50-ECB2-45CF-8ED1-F4CF188C06D5}"/>
                  </a:ext>
                </a:extLst>
              </p:cNvPr>
              <p:cNvSpPr txBox="1"/>
              <p:nvPr/>
            </p:nvSpPr>
            <p:spPr>
              <a:xfrm>
                <a:off x="4062758" y="3953952"/>
                <a:ext cx="1480684" cy="584736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08F83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Terminal Leaf Nodes</a:t>
                </a:r>
                <a:endParaRPr sz="1600" dirty="0">
                  <a:solidFill>
                    <a:srgbClr val="08F83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20155C2-70BA-40EA-9D0A-EF8534053909}"/>
                      </a:ext>
                    </a:extLst>
                  </p:cNvPr>
                  <p:cNvSpPr txBox="1"/>
                  <p:nvPr/>
                </p:nvSpPr>
                <p:spPr>
                  <a:xfrm>
                    <a:off x="7436825" y="2782240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𝟓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20155C2-70BA-40EA-9D0A-EF8534053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6825" y="2782240"/>
                    <a:ext cx="753067" cy="34932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BFB8A19-D2ED-4D0F-9739-669ED6583549}"/>
                      </a:ext>
                    </a:extLst>
                  </p:cNvPr>
                  <p:cNvSpPr txBox="1"/>
                  <p:nvPr/>
                </p:nvSpPr>
                <p:spPr>
                  <a:xfrm>
                    <a:off x="6338130" y="2746701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𝟒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BFB8A19-D2ED-4D0F-9739-669ED65835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8130" y="2746701"/>
                    <a:ext cx="753067" cy="349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4C4CEE-AB8C-4DAE-8F8D-64454DA89314}"/>
                      </a:ext>
                    </a:extLst>
                  </p:cNvPr>
                  <p:cNvSpPr txBox="1"/>
                  <p:nvPr/>
                </p:nvSpPr>
                <p:spPr>
                  <a:xfrm>
                    <a:off x="7348247" y="1791528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4C4CEE-AB8C-4DAE-8F8D-64454DA89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8247" y="1791528"/>
                    <a:ext cx="753067" cy="349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01B47D5-DE42-47D0-B842-35DAA3303424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822" y="1767226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01B47D5-DE42-47D0-B842-35DAA3303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822" y="1767226"/>
                    <a:ext cx="753067" cy="3493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726A4A-6B45-4B12-AEF8-F2C8D688D85A}"/>
                      </a:ext>
                    </a:extLst>
                  </p:cNvPr>
                  <p:cNvSpPr txBox="1"/>
                  <p:nvPr/>
                </p:nvSpPr>
                <p:spPr>
                  <a:xfrm>
                    <a:off x="8633850" y="2736512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𝟔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726A4A-6B45-4B12-AEF8-F2C8D688D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3850" y="2736512"/>
                    <a:ext cx="753067" cy="3493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D13749E-FCEE-48FF-B1C7-99DA65962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668504" y="2753428"/>
                    <a:ext cx="753067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𝟕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D13749E-FCEE-48FF-B1C7-99DA65962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8504" y="2753428"/>
                    <a:ext cx="753067" cy="3493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9546FC-2D7D-46DA-91D3-D68060C3AEAB}"/>
                  </a:ext>
                </a:extLst>
              </p:cNvPr>
              <p:cNvSpPr txBox="1"/>
              <p:nvPr/>
            </p:nvSpPr>
            <p:spPr>
              <a:xfrm>
                <a:off x="7428528" y="4068730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10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F7866-B7F2-499B-B834-F4E9A7A5AE2E}"/>
                  </a:ext>
                </a:extLst>
              </p:cNvPr>
              <p:cNvSpPr txBox="1"/>
              <p:nvPr/>
            </p:nvSpPr>
            <p:spPr>
              <a:xfrm>
                <a:off x="8035745" y="4100500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11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54E1C7-5436-420D-A0E2-026D39EFF443}"/>
                  </a:ext>
                </a:extLst>
              </p:cNvPr>
              <p:cNvSpPr txBox="1"/>
              <p:nvPr/>
            </p:nvSpPr>
            <p:spPr>
              <a:xfrm>
                <a:off x="8429847" y="4088693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12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75565A-5329-4C54-9295-1CFCE18E1E41}"/>
                  </a:ext>
                </a:extLst>
              </p:cNvPr>
              <p:cNvSpPr txBox="1"/>
              <p:nvPr/>
            </p:nvSpPr>
            <p:spPr>
              <a:xfrm>
                <a:off x="9089675" y="4085520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13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F3F3C5-36E1-434B-800D-4C7A8364A147}"/>
                  </a:ext>
                </a:extLst>
              </p:cNvPr>
              <p:cNvSpPr txBox="1"/>
              <p:nvPr/>
            </p:nvSpPr>
            <p:spPr>
              <a:xfrm>
                <a:off x="9705242" y="4057368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14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324B350-9CAF-40D2-9F88-9469F5C0BB1A}"/>
                  </a:ext>
                </a:extLst>
              </p:cNvPr>
              <p:cNvSpPr txBox="1"/>
              <p:nvPr/>
            </p:nvSpPr>
            <p:spPr>
              <a:xfrm>
                <a:off x="10284157" y="4075790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15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3B8ED5E-3E27-4331-9EE7-96ACDE97D79F}"/>
                  </a:ext>
                </a:extLst>
              </p:cNvPr>
              <p:cNvSpPr txBox="1"/>
              <p:nvPr/>
            </p:nvSpPr>
            <p:spPr>
              <a:xfrm>
                <a:off x="6846734" y="4092862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610B20-729F-4B9C-ACDA-FB23949A4E9F}"/>
                  </a:ext>
                </a:extLst>
              </p:cNvPr>
              <p:cNvSpPr txBox="1"/>
              <p:nvPr/>
            </p:nvSpPr>
            <p:spPr>
              <a:xfrm>
                <a:off x="6204791" y="4097150"/>
                <a:ext cx="59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</a:t>
                </a:r>
                <a:endParaRPr lang="en-IN" sz="1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2F9B852-A187-4611-8F29-A53474C9F1B9}"/>
                      </a:ext>
                    </a:extLst>
                  </p:cNvPr>
                  <p:cNvSpPr txBox="1"/>
                  <p:nvPr/>
                </p:nvSpPr>
                <p:spPr>
                  <a:xfrm>
                    <a:off x="6076674" y="3599767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𝟖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2F9B852-A187-4611-8F29-A53474C9F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6674" y="3599767"/>
                    <a:ext cx="678442" cy="3493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0AB1FC3-7772-4CF8-BD4D-05A28D2C095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159" y="3626601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𝟗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0AB1FC3-7772-4CF8-BD4D-05A28D2C0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159" y="3626601"/>
                    <a:ext cx="678442" cy="3493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97517DF-2A82-4752-9055-C337D8EBB14C}"/>
                      </a:ext>
                    </a:extLst>
                  </p:cNvPr>
                  <p:cNvSpPr txBox="1"/>
                  <p:nvPr/>
                </p:nvSpPr>
                <p:spPr>
                  <a:xfrm>
                    <a:off x="7196102" y="3614284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E97517DF-2A82-4752-9055-C337D8EBB1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6102" y="3614284"/>
                    <a:ext cx="678442" cy="34932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2B77E69-18E1-45B6-93F7-62B6B32625F3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655" y="3606462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𝟏𝟏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2B77E69-18E1-45B6-93F7-62B6B32625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655" y="3606462"/>
                    <a:ext cx="678442" cy="34932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AA0531C-1C84-458A-9E09-EBD06BA454AE}"/>
                      </a:ext>
                    </a:extLst>
                  </p:cNvPr>
                  <p:cNvSpPr txBox="1"/>
                  <p:nvPr/>
                </p:nvSpPr>
                <p:spPr>
                  <a:xfrm>
                    <a:off x="8404294" y="3653414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AA0531C-1C84-458A-9E09-EBD06BA45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4294" y="3653414"/>
                    <a:ext cx="678442" cy="34932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16A2D46-D488-4CB2-82F4-397B51D51B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95772" y="3607909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16A2D46-D488-4CB2-82F4-397B51D51B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772" y="3607909"/>
                    <a:ext cx="678442" cy="34932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EB73744-EC4F-434A-B513-5B03240E70E2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771" y="3590216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EB73744-EC4F-434A-B513-5B03240E70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771" y="3590216"/>
                    <a:ext cx="678442" cy="34932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B9B170A-2159-43C5-93B3-00F5F344C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6062" y="3641930"/>
                    <a:ext cx="678442" cy="349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IN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B9B170A-2159-43C5-93B3-00F5F344C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6062" y="3641930"/>
                    <a:ext cx="678442" cy="34932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F4982CE-1FA2-4D28-936B-996299F08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9589" y="4631517"/>
                    <a:ext cx="88197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𝑴𝒐𝒓𝒆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𝑬𝒏𝒆𝒓𝒈𝒚</m:t>
                          </m:r>
                        </m:oMath>
                      </m:oMathPara>
                    </a14:m>
                    <a:endParaRPr lang="en-US" sz="11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F4982CE-1FA2-4D28-936B-996299F08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9589" y="4631517"/>
                    <a:ext cx="881979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28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E6A8200-D62C-4F9E-BD49-DD2055746CCA}"/>
                      </a:ext>
                    </a:extLst>
                  </p:cNvPr>
                  <p:cNvSpPr txBox="1"/>
                  <p:nvPr/>
                </p:nvSpPr>
                <p:spPr>
                  <a:xfrm>
                    <a:off x="6738830" y="4616824"/>
                    <a:ext cx="93369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𝑳𝒆𝒔𝒔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𝑬𝒏𝒆𝒓𝒈𝒚</m:t>
                          </m:r>
                        </m:oMath>
                      </m:oMathPara>
                    </a14:m>
                    <a:endParaRPr lang="en-US" sz="11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E6A8200-D62C-4F9E-BD49-DD2055746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8830" y="4616824"/>
                    <a:ext cx="933694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81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ADB8AFF-CA1C-4CFE-9300-E920FA9442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10067" y="5725073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𝑳𝒆𝒔𝒔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𝑩𝒊𝒂𝒔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ADB8AFF-CA1C-4CFE-9300-E920FA944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067" y="5725073"/>
                    <a:ext cx="1023007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658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027D108-9E88-4726-AC6E-9B03841F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06006" y="5754077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𝑯𝒊𝒈𝒉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𝑩𝒊𝒂𝒔</m:t>
                          </m:r>
                        </m:oMath>
                      </m:oMathPara>
                    </a14:m>
                    <a:endParaRPr lang="en-US" sz="16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027D108-9E88-4726-AC6E-9B03841F3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6006" y="5754077"/>
                    <a:ext cx="1023007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95" r="-13690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Lightning Bolt 28">
                <a:extLst>
                  <a:ext uri="{FF2B5EF4-FFF2-40B4-BE49-F238E27FC236}">
                    <a16:creationId xmlns:a16="http://schemas.microsoft.com/office/drawing/2014/main" id="{ED4644FA-69C3-40E8-B802-7281E566F9CF}"/>
                  </a:ext>
                </a:extLst>
              </p:cNvPr>
              <p:cNvSpPr/>
              <p:nvPr/>
            </p:nvSpPr>
            <p:spPr>
              <a:xfrm>
                <a:off x="9399783" y="5952416"/>
                <a:ext cx="278302" cy="414779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30" name="Lightning Bolt 29">
                <a:extLst>
                  <a:ext uri="{FF2B5EF4-FFF2-40B4-BE49-F238E27FC236}">
                    <a16:creationId xmlns:a16="http://schemas.microsoft.com/office/drawing/2014/main" id="{704D59B2-6C19-4F38-A226-961520F3D5BF}"/>
                  </a:ext>
                </a:extLst>
              </p:cNvPr>
              <p:cNvSpPr/>
              <p:nvPr/>
            </p:nvSpPr>
            <p:spPr>
              <a:xfrm>
                <a:off x="9643044" y="5952416"/>
                <a:ext cx="278302" cy="414779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A094B36-BDBC-4DCC-9078-BDB589F5169E}"/>
                      </a:ext>
                    </a:extLst>
                  </p:cNvPr>
                  <p:cNvSpPr txBox="1"/>
                  <p:nvPr/>
                </p:nvSpPr>
                <p:spPr>
                  <a:xfrm>
                    <a:off x="9886306" y="6062490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𝑯𝒊𝒈𝒉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𝑨𝒄𝒕𝒊𝒗𝒊𝒕𝒚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A094B36-BDBC-4DCC-9078-BDB589F51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6306" y="6062490"/>
                    <a:ext cx="1023007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595" r="-49405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Lightning Bolt 31">
                <a:extLst>
                  <a:ext uri="{FF2B5EF4-FFF2-40B4-BE49-F238E27FC236}">
                    <a16:creationId xmlns:a16="http://schemas.microsoft.com/office/drawing/2014/main" id="{7D7348F7-4105-4BF7-96CF-598C1B6DCE0C}"/>
                  </a:ext>
                </a:extLst>
              </p:cNvPr>
              <p:cNvSpPr/>
              <p:nvPr/>
            </p:nvSpPr>
            <p:spPr>
              <a:xfrm>
                <a:off x="6565246" y="5996948"/>
                <a:ext cx="278302" cy="414779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3AB0250-7C89-45CD-9D99-4DE7D95F6770}"/>
                      </a:ext>
                    </a:extLst>
                  </p:cNvPr>
                  <p:cNvSpPr txBox="1"/>
                  <p:nvPr/>
                </p:nvSpPr>
                <p:spPr>
                  <a:xfrm>
                    <a:off x="6770143" y="6105583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𝑳𝒆𝒔𝒔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𝑨𝒄𝒕𝒊𝒗𝒊𝒕𝒚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3AB0250-7C89-45CD-9D99-4DE7D95F6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0143" y="6105583"/>
                    <a:ext cx="1023007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3114"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697764B-6EE5-4F4E-BA94-02B09430FAD2}"/>
                  </a:ext>
                </a:extLst>
              </p:cNvPr>
              <p:cNvGrpSpPr/>
              <p:nvPr/>
            </p:nvGrpSpPr>
            <p:grpSpPr>
              <a:xfrm rot="5400000">
                <a:off x="10152323" y="2626103"/>
                <a:ext cx="4428000" cy="839398"/>
                <a:chOff x="1685160" y="222140"/>
                <a:chExt cx="3919385" cy="335440"/>
              </a:xfrm>
            </p:grpSpPr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8999DB22-E1C0-4EFF-AC07-2D2AEB4398A1}"/>
                    </a:ext>
                  </a:extLst>
                </p:cNvPr>
                <p:cNvSpPr/>
                <p:nvPr/>
              </p:nvSpPr>
              <p:spPr>
                <a:xfrm>
                  <a:off x="1685160" y="222140"/>
                  <a:ext cx="3919385" cy="335440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4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FDB83799-6152-4436-B6DC-B788F77180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85755" y="292265"/>
                      <a:ext cx="2265841" cy="1598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𝑭𝒐𝒓𝒘𝒂𝒓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𝑬𝒏𝒆𝒓𝒈𝒚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𝑷𝒂𝒔𝒔</m:t>
                            </m:r>
                          </m:oMath>
                        </m:oMathPara>
                      </a14:m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FDB83799-6152-4436-B6DC-B788F77180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5755" y="292265"/>
                      <a:ext cx="2265841" cy="15989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6667" b="-161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FD422B64-0ABF-413C-84D1-8D9F633BDC26}"/>
                  </a:ext>
                </a:extLst>
              </p:cNvPr>
              <p:cNvSpPr/>
              <p:nvPr/>
            </p:nvSpPr>
            <p:spPr>
              <a:xfrm>
                <a:off x="10922319" y="5178330"/>
                <a:ext cx="566743" cy="461624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6FF83051-478E-4350-AD53-D2D6786233E8}"/>
                  </a:ext>
                </a:extLst>
              </p:cNvPr>
              <p:cNvSpPr/>
              <p:nvPr/>
            </p:nvSpPr>
            <p:spPr>
              <a:xfrm>
                <a:off x="3958301" y="5354878"/>
                <a:ext cx="688717" cy="461624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8" name="Google Shape;99;p2">
                <a:extLst>
                  <a:ext uri="{FF2B5EF4-FFF2-40B4-BE49-F238E27FC236}">
                    <a16:creationId xmlns:a16="http://schemas.microsoft.com/office/drawing/2014/main" id="{E2F59F7C-0CF4-40CF-9AD6-16B1294DB434}"/>
                  </a:ext>
                </a:extLst>
              </p:cNvPr>
              <p:cNvPicPr preferRelativeResize="0"/>
              <p:nvPr/>
            </p:nvPicPr>
            <p:blipFill rotWithShape="1">
              <a:blip r:embed="rId23">
                <a:alphaModFix/>
              </a:blip>
              <a:srcRect l="11431" t="8160" r="7308" b="6582"/>
              <a:stretch/>
            </p:blipFill>
            <p:spPr>
              <a:xfrm>
                <a:off x="2280227" y="5160524"/>
                <a:ext cx="1563319" cy="76592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844ABAC-88A9-4102-B359-4E313F81BEF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5492" y="5300172"/>
                    <a:ext cx="196916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 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𝑻𝒂𝒔𝒌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: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𝑪𝒍𝒂𝒔𝒔𝒊𝒇𝒊𝒄𝒂𝒕𝒊𝒐𝒏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4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𝑷𝒆𝒓𝒇𝒐𝒓𝒎𝒂𝒏𝒄𝒆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𝒎𝒆𝒂𝒔𝒖𝒓𝒆𝒅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4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𝒊𝒏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𝒕𝒆𝒓𝒎𝒔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𝒐𝒇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𝑨𝒄𝒄𝒖𝒓𝒂𝒄𝒚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400" b="1" i="1" dirty="0"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𝒐𝒇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𝒄𝒍𝒂𝒔𝒔𝒊𝒇𝒊𝒄𝒕𝒊𝒐𝒏</m:t>
                          </m:r>
                        </m:oMath>
                      </m:oMathPara>
                    </a14:m>
                    <a:endParaRPr lang="en-US" sz="14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844ABAC-88A9-4102-B359-4E313F81B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5492" y="5300172"/>
                    <a:ext cx="1969169" cy="95410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15789" b="-254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B8306494-4079-40FB-AF58-152A2C8CDEBC}"/>
                  </a:ext>
                </a:extLst>
              </p:cNvPr>
              <p:cNvSpPr/>
              <p:nvPr/>
            </p:nvSpPr>
            <p:spPr>
              <a:xfrm rot="5400000" flipH="1">
                <a:off x="-568840" y="2908510"/>
                <a:ext cx="4428000" cy="936000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9FC9DD7-D204-44B9-B6D9-BAAA1B927CAB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507" y="4304546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𝑩𝒊𝒂𝒔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9FC9DD7-D204-44B9-B6D9-BAAA1B927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507" y="4304546"/>
                    <a:ext cx="1023007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731726D-68FE-41A6-96E4-39F101AD7A7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0114" y="2991398"/>
                    <a:ext cx="10230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𝑬𝒏𝒆𝒓𝒈𝒚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731726D-68FE-41A6-96E4-39F101AD7A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0114" y="2991398"/>
                    <a:ext cx="1023007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1786"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row: Curved Left 22">
                <a:extLst>
                  <a:ext uri="{FF2B5EF4-FFF2-40B4-BE49-F238E27FC236}">
                    <a16:creationId xmlns:a16="http://schemas.microsoft.com/office/drawing/2014/main" id="{E848A33D-385D-49CC-BA6F-BA3A542C9B67}"/>
                  </a:ext>
                </a:extLst>
              </p:cNvPr>
              <p:cNvSpPr/>
              <p:nvPr/>
            </p:nvSpPr>
            <p:spPr>
              <a:xfrm flipH="1" flipV="1">
                <a:off x="3528308" y="2404597"/>
                <a:ext cx="589958" cy="1238843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BE987A-F786-4312-97C9-0B68735A98A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887" y="1594740"/>
                    <a:ext cx="156337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𝑾𝒆𝒊𝒈𝒉𝒕𝒔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lang="en-US" sz="16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𝑽𝒂𝒔𝒄𝒖𝒍𝒂𝒓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𝑻𝒓𝒆𝒆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BE987A-F786-4312-97C9-0B68735A98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887" y="1594740"/>
                    <a:ext cx="1563375" cy="58477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38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row: Curved Left 24">
                <a:extLst>
                  <a:ext uri="{FF2B5EF4-FFF2-40B4-BE49-F238E27FC236}">
                    <a16:creationId xmlns:a16="http://schemas.microsoft.com/office/drawing/2014/main" id="{635EE845-D1DD-48E2-942E-6F82B4F8E046}"/>
                  </a:ext>
                </a:extLst>
              </p:cNvPr>
              <p:cNvSpPr/>
              <p:nvPr/>
            </p:nvSpPr>
            <p:spPr>
              <a:xfrm flipH="1" flipV="1">
                <a:off x="3536242" y="1116729"/>
                <a:ext cx="589958" cy="1238843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Curved Left 25">
                <a:extLst>
                  <a:ext uri="{FF2B5EF4-FFF2-40B4-BE49-F238E27FC236}">
                    <a16:creationId xmlns:a16="http://schemas.microsoft.com/office/drawing/2014/main" id="{06015A1E-D7F7-4C22-ADE7-553FFB6DF4A9}"/>
                  </a:ext>
                </a:extLst>
              </p:cNvPr>
              <p:cNvSpPr/>
              <p:nvPr/>
            </p:nvSpPr>
            <p:spPr>
              <a:xfrm flipH="1" flipV="1">
                <a:off x="3537630" y="3738871"/>
                <a:ext cx="589958" cy="1238843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2D10F84-D8BC-4E19-8F09-04F462E0A08D}"/>
                      </a:ext>
                    </a:extLst>
                  </p:cNvPr>
                  <p:cNvSpPr txBox="1"/>
                  <p:nvPr/>
                </p:nvSpPr>
                <p:spPr>
                  <a:xfrm rot="16200000" flipH="1">
                    <a:off x="96823" y="3550270"/>
                    <a:ext cx="30856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𝑬𝒏𝒆𝒓𝒈𝒚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𝑩𝒂𝒄𝒌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𝑷𝒓𝒐𝒑𝒂𝒈𝒂𝒕𝒊𝒐𝒏</m:t>
                          </m:r>
                        </m:oMath>
                      </m:oMathPara>
                    </a14:m>
                    <a:endParaRPr lang="en-US" sz="20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2D10F84-D8BC-4E19-8F09-04F462E0A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96823" y="3550270"/>
                    <a:ext cx="3085647" cy="400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18182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C5BB29E-542A-4FFD-9901-15AFD8C8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682" y="5913459"/>
                    <a:ext cx="107962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𝑰𝒏𝒑𝒖𝒕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b="1" i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𝑴𝑵𝑰𝑺𝑻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𝑫𝒂𝒕𝒂</m:t>
                          </m:r>
                        </m:oMath>
                      </m:oMathPara>
                    </a14:m>
                    <a:endParaRPr lang="en-US" sz="1600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C5BB29E-542A-4FFD-9901-15AFD8C8A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682" y="5913459"/>
                    <a:ext cx="1079626" cy="58477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265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Google Shape;110;p2">
                <a:extLst>
                  <a:ext uri="{FF2B5EF4-FFF2-40B4-BE49-F238E27FC236}">
                    <a16:creationId xmlns:a16="http://schemas.microsoft.com/office/drawing/2014/main" id="{79DB145D-DB7C-4C14-AEDA-9137873B2FD8}"/>
                  </a:ext>
                </a:extLst>
              </p:cNvPr>
              <p:cNvSpPr/>
              <p:nvPr/>
            </p:nvSpPr>
            <p:spPr>
              <a:xfrm>
                <a:off x="9875288" y="1646502"/>
                <a:ext cx="338723" cy="34033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lang="en-US" sz="1600" b="1" dirty="0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10;p2">
                <a:extLst>
                  <a:ext uri="{FF2B5EF4-FFF2-40B4-BE49-F238E27FC236}">
                    <a16:creationId xmlns:a16="http://schemas.microsoft.com/office/drawing/2014/main" id="{D9E823C2-85E7-461A-9624-26B300AF9267}"/>
                  </a:ext>
                </a:extLst>
              </p:cNvPr>
              <p:cNvSpPr/>
              <p:nvPr/>
            </p:nvSpPr>
            <p:spPr>
              <a:xfrm>
                <a:off x="8916639" y="992345"/>
                <a:ext cx="338723" cy="34033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lang="en-US" sz="1600" b="1" dirty="0">
                  <a:solidFill>
                    <a:schemeClr val="l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  <p:cxnSp>
            <p:nvCxnSpPr>
              <p:cNvPr id="8" name="Google Shape;113;p2">
                <a:extLst>
                  <a:ext uri="{FF2B5EF4-FFF2-40B4-BE49-F238E27FC236}">
                    <a16:creationId xmlns:a16="http://schemas.microsoft.com/office/drawing/2014/main" id="{69566A65-546A-4B1D-B4B3-644F2C976DB4}"/>
                  </a:ext>
                </a:extLst>
              </p:cNvPr>
              <p:cNvCxnSpPr>
                <a:cxnSpLocks/>
                <a:stCxn id="7" idx="4"/>
                <a:endCxn id="100" idx="0"/>
              </p:cNvCxnSpPr>
              <p:nvPr/>
            </p:nvCxnSpPr>
            <p:spPr>
              <a:xfrm flipH="1">
                <a:off x="8393176" y="1332675"/>
                <a:ext cx="692824" cy="23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</p:cxnSp>
          <p:cxnSp>
            <p:nvCxnSpPr>
              <p:cNvPr id="9" name="Google Shape;113;p2">
                <a:extLst>
                  <a:ext uri="{FF2B5EF4-FFF2-40B4-BE49-F238E27FC236}">
                    <a16:creationId xmlns:a16="http://schemas.microsoft.com/office/drawing/2014/main" id="{AF66602A-7C8C-459B-8A1D-3F2E7DC377FB}"/>
                  </a:ext>
                </a:extLst>
              </p:cNvPr>
              <p:cNvCxnSpPr>
                <a:cxnSpLocks/>
                <a:stCxn id="7" idx="4"/>
                <a:endCxn id="6" idx="0"/>
              </p:cNvCxnSpPr>
              <p:nvPr/>
            </p:nvCxnSpPr>
            <p:spPr>
              <a:xfrm>
                <a:off x="9086001" y="1332675"/>
                <a:ext cx="958649" cy="3138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</p:cxnSp>
          <p:sp>
            <p:nvSpPr>
              <p:cNvPr id="10" name="Google Shape;136;p2">
                <a:extLst>
                  <a:ext uri="{FF2B5EF4-FFF2-40B4-BE49-F238E27FC236}">
                    <a16:creationId xmlns:a16="http://schemas.microsoft.com/office/drawing/2014/main" id="{8953A6BC-86E8-4763-BCB8-F2CA454D7DAF}"/>
                  </a:ext>
                </a:extLst>
              </p:cNvPr>
              <p:cNvSpPr txBox="1"/>
              <p:nvPr/>
            </p:nvSpPr>
            <p:spPr>
              <a:xfrm>
                <a:off x="6769101" y="1473511"/>
                <a:ext cx="1555790" cy="33851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Root Node</a:t>
                </a:r>
                <a:endParaRPr sz="16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36;p2">
                <a:extLst>
                  <a:ext uri="{FF2B5EF4-FFF2-40B4-BE49-F238E27FC236}">
                    <a16:creationId xmlns:a16="http://schemas.microsoft.com/office/drawing/2014/main" id="{6694CDE6-7EB7-4215-8608-1CA127783053}"/>
                  </a:ext>
                </a:extLst>
              </p:cNvPr>
              <p:cNvSpPr txBox="1"/>
              <p:nvPr/>
            </p:nvSpPr>
            <p:spPr>
              <a:xfrm>
                <a:off x="9097833" y="1008313"/>
                <a:ext cx="1555790" cy="33851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Source Node</a:t>
                </a:r>
                <a:endParaRPr sz="16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36;p2">
                <a:extLst>
                  <a:ext uri="{FF2B5EF4-FFF2-40B4-BE49-F238E27FC236}">
                    <a16:creationId xmlns:a16="http://schemas.microsoft.com/office/drawing/2014/main" id="{88D99E34-0A69-4EE6-B4C4-C3C272ED45B2}"/>
                  </a:ext>
                </a:extLst>
              </p:cNvPr>
              <p:cNvSpPr txBox="1"/>
              <p:nvPr/>
            </p:nvSpPr>
            <p:spPr>
              <a:xfrm>
                <a:off x="10006232" y="1633523"/>
                <a:ext cx="1555790" cy="338514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52400" h="50800" prst="softRound"/>
              </a:sp3d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sz="1600" b="1" dirty="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Reservoir</a:t>
                </a:r>
                <a:endParaRPr sz="16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809A6A0-1D24-4584-B464-1C83A3506523}"/>
                    </a:ext>
                  </a:extLst>
                </p:cNvPr>
                <p:cNvSpPr txBox="1"/>
                <p:nvPr/>
              </p:nvSpPr>
              <p:spPr>
                <a:xfrm>
                  <a:off x="8174630" y="1085019"/>
                  <a:ext cx="753067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IN" sz="1600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809A6A0-1D24-4584-B464-1C83A350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4630" y="1085019"/>
                  <a:ext cx="753067" cy="3493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DA94277-DC27-45B5-98EF-99C31CCFA27E}"/>
                    </a:ext>
                  </a:extLst>
                </p:cNvPr>
                <p:cNvSpPr txBox="1"/>
                <p:nvPr/>
              </p:nvSpPr>
              <p:spPr>
                <a:xfrm>
                  <a:off x="9698392" y="1199306"/>
                  <a:ext cx="753067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𝟏</m:t>
                            </m:r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IN" sz="16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16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600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DA94277-DC27-45B5-98EF-99C31CCFA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8392" y="1199306"/>
                  <a:ext cx="753067" cy="349326"/>
                </a:xfrm>
                <a:prstGeom prst="rect">
                  <a:avLst/>
                </a:prstGeom>
                <a:blipFill>
                  <a:blip r:embed="rId31"/>
                  <a:stretch>
                    <a:fillRect r="-28226" b="-877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06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87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8</cp:revision>
  <dcterms:created xsi:type="dcterms:W3CDTF">2020-09-17T06:30:13Z</dcterms:created>
  <dcterms:modified xsi:type="dcterms:W3CDTF">2021-02-10T18:02:49Z</dcterms:modified>
</cp:coreProperties>
</file>