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D88-6C88-42F8-92FE-08FF4BAC5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8BAA-B4FD-4C21-A1E2-07785573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E5DE-478D-4A54-BB4A-83048AA4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D45F-9C3D-4DF2-BBD8-5DBC0F86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A74A-37CA-40CB-B9F2-A713ED31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2116-63B1-4804-A1F4-12502237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A4CA8-F2C9-4DB7-AF3B-3409A379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40E4-0B68-49C7-BF6C-E208739E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DC0C-38E1-4A03-8332-A74DD5EF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6312-1EB7-4C1B-BD81-A73E8B72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A629-EBCE-45AE-8973-1B60D3A7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9B01-D9CE-4F90-9196-80417BD4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A85A-0166-4CB4-9A1A-CDF0AD19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C856-3418-481D-87C5-3B3954A9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BD35-5EFC-4078-A32C-3FD0779A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0CE8-89B8-45C8-A431-1235A11E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119C-8472-4D5E-AF38-B868941B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2E9B-6DA2-4493-9E11-A0D1B69F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7EF1-886B-4C87-A3B5-0B0B6DC0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0C57-0D13-4AF4-8836-921F2E5F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27AD-DBE5-4232-AB00-4BD4C43C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CEC4-2733-4421-BE25-4EBC778D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CEFD-FA5F-4391-9144-881BA444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739-F343-410E-912C-F1639B07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8DE4-EF4B-4CED-A79B-75D0958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4C2F-6896-4EBB-9B61-DC701BEA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28A0-C7C8-4CF9-9B2D-1B9630C0C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E102B-6F3F-40C0-A10A-F28057A9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B2B5F-796D-4FDE-9C90-62EFEB81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AC066-711E-46F9-AFCC-C90E2E6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9E0B-7535-46DC-BDE1-99BAE67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B728-C786-4C52-8B55-8CB5959C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22A3-567E-4EA9-A4B4-3C3BEC40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4C0B-7320-4686-B714-E833F199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D2841-2C84-4D4C-98FF-81C8CA1A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9FCC2-0930-4DCA-8430-A79F89084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7E3EA-1763-47F2-8024-B38354E5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42011-7A12-43B2-886A-E052B75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36F61-311F-4789-BC67-F795DCAF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6E87-F282-4F53-B6CA-8BAA0AC6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D233-9925-416E-AEB1-C370ADC4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D0E5-4ACC-44DF-A45F-E9188225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2FADE-A9B1-4E8E-A3AD-E917D37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F6353-2D2F-40D3-959D-9EBDCED0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0B43B-722F-473D-975A-98C9CFF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70B3-C9CB-4372-84DA-3037C20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B6CD-CD5F-457C-B955-D0268314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F657-048C-4679-BEA2-116D1FB9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053E-696A-479B-86B8-B4309228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B500-3E48-4705-BC29-C663B0B8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DE92-A3C0-4728-A8C9-5537548C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3654-AAF9-4B47-8BFE-EE4D388C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A49-A0F4-4E75-BA8B-7434CD65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B3363-B2A3-4F68-B2EC-8DA22D815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50AA-D5D3-4966-AF95-B1D309E7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D21C5-91F1-4C3D-BEF4-605098BB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3612-5E69-4A93-BCC8-D0D4AAE3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63CE-7B81-4F28-842F-2193D09D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8B3E3-5652-4404-85A3-F9D40332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92F6-0512-4A89-8215-03A220EB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85B5-C636-4E11-A287-E45D2809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503-D1CC-4957-983E-08112D42D1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33F7-CFC7-4E7F-8410-C101507FF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1AF9-7178-4E08-9A54-7F9F4378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94F4-A27D-413B-83ED-C02941AC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9AC5A-E416-406B-A090-257DF09619B6}"/>
              </a:ext>
            </a:extLst>
          </p:cNvPr>
          <p:cNvSpPr/>
          <p:nvPr/>
        </p:nvSpPr>
        <p:spPr>
          <a:xfrm>
            <a:off x="3927763" y="789709"/>
            <a:ext cx="3144982" cy="471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91985-C42F-4252-BB18-6229065CC5FF}"/>
              </a:ext>
            </a:extLst>
          </p:cNvPr>
          <p:cNvSpPr/>
          <p:nvPr/>
        </p:nvSpPr>
        <p:spPr>
          <a:xfrm>
            <a:off x="2050473" y="1773381"/>
            <a:ext cx="7232073" cy="471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app.js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2908E-13C8-4298-B1C8-490DD4948087}"/>
              </a:ext>
            </a:extLst>
          </p:cNvPr>
          <p:cNvSpPr/>
          <p:nvPr/>
        </p:nvSpPr>
        <p:spPr>
          <a:xfrm>
            <a:off x="346362" y="2646219"/>
            <a:ext cx="3685310" cy="124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department.js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UI Presentation Logic for specific operation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to ORM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9EF65-D637-4D01-AED0-A78FA2B26382}"/>
              </a:ext>
            </a:extLst>
          </p:cNvPr>
          <p:cNvSpPr/>
          <p:nvPr/>
        </p:nvSpPr>
        <p:spPr>
          <a:xfrm>
            <a:off x="4253345" y="2656608"/>
            <a:ext cx="3685310" cy="124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role.js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UI Presentation Logic for specific operation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to ORM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EF89C-BB53-4728-9180-89233809BF78}"/>
              </a:ext>
            </a:extLst>
          </p:cNvPr>
          <p:cNvSpPr/>
          <p:nvPr/>
        </p:nvSpPr>
        <p:spPr>
          <a:xfrm>
            <a:off x="8160329" y="2646220"/>
            <a:ext cx="3685309" cy="124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employee.js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UI Presentation Logic for specific operation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to ORM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3BB36-4782-4225-9747-2E284BBBFD3C}"/>
              </a:ext>
            </a:extLst>
          </p:cNvPr>
          <p:cNvSpPr txBox="1"/>
          <p:nvPr/>
        </p:nvSpPr>
        <p:spPr>
          <a:xfrm>
            <a:off x="5292437" y="4263735"/>
            <a:ext cx="16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D2E045-D86E-4DF8-98DB-1FC590474F90}"/>
              </a:ext>
            </a:extLst>
          </p:cNvPr>
          <p:cNvGrpSpPr/>
          <p:nvPr/>
        </p:nvGrpSpPr>
        <p:grpSpPr>
          <a:xfrm>
            <a:off x="346362" y="4364187"/>
            <a:ext cx="11499276" cy="831272"/>
            <a:chOff x="346362" y="4225637"/>
            <a:chExt cx="11499276" cy="12469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7D6CD5-2DDC-49F5-BAEC-607A6EDF8AAA}"/>
                </a:ext>
              </a:extLst>
            </p:cNvPr>
            <p:cNvSpPr/>
            <p:nvPr/>
          </p:nvSpPr>
          <p:spPr>
            <a:xfrm>
              <a:off x="346362" y="4225637"/>
              <a:ext cx="11499276" cy="1246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A60B67-E7C7-4461-85C6-5D7F8010D7C6}"/>
                </a:ext>
              </a:extLst>
            </p:cNvPr>
            <p:cNvSpPr/>
            <p:nvPr/>
          </p:nvSpPr>
          <p:spPr>
            <a:xfrm>
              <a:off x="523009" y="4738440"/>
              <a:ext cx="2369127" cy="4838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deptorm.js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50D92A-2085-4858-BB7A-F486363B9502}"/>
                </a:ext>
              </a:extLst>
            </p:cNvPr>
            <p:cNvSpPr/>
            <p:nvPr/>
          </p:nvSpPr>
          <p:spPr>
            <a:xfrm>
              <a:off x="4670714" y="4738440"/>
              <a:ext cx="2369127" cy="4838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roleorm.js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0A7791-888E-4519-8EDE-A28ED5379E28}"/>
                </a:ext>
              </a:extLst>
            </p:cNvPr>
            <p:cNvSpPr/>
            <p:nvPr/>
          </p:nvSpPr>
          <p:spPr>
            <a:xfrm>
              <a:off x="8818419" y="4738440"/>
              <a:ext cx="2369127" cy="4838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emporm.js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A9DE5F-B5AC-491B-AFF4-DE359A52828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726873" y="706581"/>
            <a:ext cx="401783" cy="34774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3E8A3AD-AE72-40B8-BB2A-DDD9C15845C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675169" y="2235777"/>
            <a:ext cx="412172" cy="4294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04A9F2-9606-4361-8DED-AC0D7DD1DE0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633855" y="277091"/>
            <a:ext cx="401784" cy="4336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llout: Double Bent Line with No Border 21">
            <a:extLst>
              <a:ext uri="{FF2B5EF4-FFF2-40B4-BE49-F238E27FC236}">
                <a16:creationId xmlns:a16="http://schemas.microsoft.com/office/drawing/2014/main" id="{544EA7F8-ABFD-4871-BD9A-87553C958445}"/>
              </a:ext>
            </a:extLst>
          </p:cNvPr>
          <p:cNvSpPr/>
          <p:nvPr/>
        </p:nvSpPr>
        <p:spPr>
          <a:xfrm>
            <a:off x="8894617" y="368695"/>
            <a:ext cx="2951021" cy="1016758"/>
          </a:xfrm>
          <a:prstGeom prst="callout3">
            <a:avLst>
              <a:gd name="adj1" fmla="val 82793"/>
              <a:gd name="adj2" fmla="val 42841"/>
              <a:gd name="adj3" fmla="val 120946"/>
              <a:gd name="adj4" fmla="val 42488"/>
              <a:gd name="adj5" fmla="val 183120"/>
              <a:gd name="adj6" fmla="val 41549"/>
              <a:gd name="adj7" fmla="val 199830"/>
              <a:gd name="adj8" fmla="val -504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Operations viz.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AddEmployee, deleteRole, UpdateDepartment etc.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36ACB13-F985-4765-9B3A-4729BBAD25F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906978" y="2175165"/>
            <a:ext cx="471060" cy="39069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3C71C6-88C2-4173-BFC0-DBFE86E15E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5865665" y="4133851"/>
            <a:ext cx="46067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BC57BC1-054D-4B38-A671-E789D12A201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7813963" y="2175165"/>
            <a:ext cx="471059" cy="39069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9A6DE0-876C-4451-8F91-A2353C1D095F}"/>
              </a:ext>
            </a:extLst>
          </p:cNvPr>
          <p:cNvSpPr/>
          <p:nvPr/>
        </p:nvSpPr>
        <p:spPr>
          <a:xfrm>
            <a:off x="4945496" y="5708074"/>
            <a:ext cx="2313709" cy="5818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database.js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88DC8F06-7DF5-4580-8AB2-B9DC2BFCBEB7}"/>
              </a:ext>
            </a:extLst>
          </p:cNvPr>
          <p:cNvSpPr/>
          <p:nvPr/>
        </p:nvSpPr>
        <p:spPr>
          <a:xfrm>
            <a:off x="7990322" y="5583383"/>
            <a:ext cx="983672" cy="83127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MySQL </a:t>
            </a:r>
            <a:r>
              <a:rPr lang="en-US" dirty="0" err="1">
                <a:solidFill>
                  <a:srgbClr val="002060"/>
                </a:solidFill>
              </a:rPr>
              <a:t>db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0245F5-9A6A-418F-8788-57324909F6CB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 rot="16200000" flipH="1">
            <a:off x="5842868" y="5448590"/>
            <a:ext cx="512615" cy="63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BD0484A-215D-4F27-BE49-0A68093C4314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10800000">
            <a:off x="7259206" y="5999019"/>
            <a:ext cx="73111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Bhagat</dc:creator>
  <cp:lastModifiedBy>Abhijeet Bhagat</cp:lastModifiedBy>
  <cp:revision>8</cp:revision>
  <dcterms:created xsi:type="dcterms:W3CDTF">2020-10-01T22:57:45Z</dcterms:created>
  <dcterms:modified xsi:type="dcterms:W3CDTF">2020-10-02T01:27:38Z</dcterms:modified>
</cp:coreProperties>
</file>