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9711-61ED-356B-B6EB-EDA24AE01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EFA53-3B6A-C37A-1062-CADBE8FBF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E4B7-489C-B962-98B2-14DEEED61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97D3-519E-A04A-228C-D633EB94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3C56-D2D0-F13A-B0A3-02F1AFCC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7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AD7D-C116-410B-855F-72221675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05183-64A5-662F-A187-30C9578FF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7E064-EC2E-4D24-505F-1057896D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D47F-C890-4ABE-B235-BE219738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B853-671E-DBA8-C5A5-CCA7A3DF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6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CC768B-F94D-F720-A6EC-2F9972DE6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009AD-4416-04E4-13E4-AAC6F3C39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DFCE-0D11-4B24-94FD-FFC4EF92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6B21-24A9-9158-06EB-2FBC46FD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A7CE-C739-A9C7-5F25-D638DF16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9AF9-0A17-04D7-D365-ECD0143A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2904-2695-AE15-BE2C-4385B42C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A9E68-7AA4-6D3B-73C8-3D7AA2B2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286A7-E74B-563F-633D-5D729B39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EF04A-B900-A04C-9DA0-CC1556BF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0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FDC6-E50A-BE62-B188-301BC51B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F640C-F04B-28ED-B911-842A924C1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30EA4-9B8F-25A6-80F6-535028CD2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081B8-1DE8-9C1F-3F92-771665C8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48FA1-29A1-634D-82DB-D630A4A1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62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11AC-2B19-52AF-7EE1-49019829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F1F-D7BF-70D3-34AD-4AD58726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D4E06-3CA2-EBEE-AF77-F417531F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DA80-A25A-5BD8-0F56-94CBC89E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FF47-FDFC-A731-8294-2289FC0F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8BBC0-B159-979A-3C74-AB1243CA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31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EBD2-AC39-8B48-55CE-2A5D4E35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31411-B87C-C84B-17F7-C929FEA3AF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53D08-0CE6-0C59-D110-C8E6D6F26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ADE7-FAA5-45AC-CF19-50B57E4FC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A7909-457E-837F-F7A8-C4BEBB6C4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12DF4-5535-8FA6-FBB9-D07CA379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0A6F0-03E3-E679-13CE-A5A72D40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A21CB-B26C-CBF9-4AC8-7344FCA9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7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53D-A721-BFF3-EBB7-BD8DFBDB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1DCA6-2429-065E-AEA7-20816CC62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87BA-5DEB-CDB4-0536-F28E237A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4D1FE-4F72-309F-A46B-E932111F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6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2E4D9-B489-94D5-FF49-2794A11D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57692-B449-C892-F146-0A2FE5143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AC422-55CB-101B-2F69-8BEE9D0E3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9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5774-612D-FDCB-62B1-2B279B17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A8B8-D76C-39C8-244E-F83C421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988BC-1637-BF77-8406-9491F3EA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FF2EE-68FB-7FA4-1ED9-3D198F5B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5A2A2-4A22-3C5E-3EF4-983EB004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77E37-7CB1-77F8-E7C8-70C555DB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3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B461-8A40-463E-307F-69E91808B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18D62-3912-A436-74BE-2F603939D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C4BFD-E83F-D58B-01A3-66CC003F8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4125-B2D5-0C4E-C40A-9FA89CD3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42085-EC0B-F135-F0E5-FD574B2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B192E-4D35-EE45-E73E-993CB846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03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21D9C-D509-7BD2-6163-AA8240A0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DE854-DB0A-91B3-B89A-0A4BBBB18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E056D-9912-CA89-F082-F13C17BB3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98A9C-5CAE-4605-9954-D70B07F2D81D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8C60-8F29-6C21-0B90-73012F161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B42A-B2F4-86E9-03F1-2C36BC221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3C81-ED33-4AEB-A03E-ECBAD12A3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6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B46D-12EF-FD9A-3781-1C228ACA42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E476C-5754-4604-D82A-EA5D09E33D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B5C8C-462B-53FD-79E5-8089F04F8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02BD-8591-7AD6-5A5E-6F07244F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C03D1-2EEC-6636-905F-F5F0401A8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00612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059F-89F1-B41F-9F58-D71E1250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E9710-BF3C-75AD-E7C2-3DCC50D1F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5050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4D39-0FB9-F582-7000-6959A482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9A06A6-C35B-3217-622F-B18FBA7A5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1629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Bhagatkar</dc:creator>
  <cp:lastModifiedBy>Tushar Bhagatkar</cp:lastModifiedBy>
  <cp:revision>1</cp:revision>
  <dcterms:created xsi:type="dcterms:W3CDTF">2025-03-13T20:15:08Z</dcterms:created>
  <dcterms:modified xsi:type="dcterms:W3CDTF">2025-03-13T20:15:58Z</dcterms:modified>
</cp:coreProperties>
</file>