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77faec7c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77faec7c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77faec7c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77faec7c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f3af1f6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f3af1f6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f3af1f61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f3af1f61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nsole.cloud.google.com/marketplace/product/unity/unity-multipla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ge_TD2R5b8kcyjBLdIg__WQ5g4eCCl1G/edit?usp=sharing&amp;ouid=111406699657572598854&amp;rtpof=true&amp;sd=true" TargetMode="External"/><Relationship Id="rId4" Type="http://schemas.openxmlformats.org/officeDocument/2006/relationships/hyperlink" Target="https://docs.google.com/spreadsheets/d/1ge_TD2R5b8kcyjBLdIg__WQ5g4eCCl1G/edit?usp=sharing&amp;ouid=111406699657572598854&amp;rtpof=true&amp;sd=tru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UN-DOPE</a:t>
            </a:r>
            <a:endParaRPr b="1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Anti-doping awareness cum sensitization through gaming app.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from the last meeting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Added regional language support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Users will now have the ability to select avatar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Levels will now contain different playing areas/sports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Different sections for “Effects of Doping”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Integration of multiplayer -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GCP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SzPts val="1500"/>
              <a:buAutoNum type="arabicPeriod"/>
            </a:pPr>
            <a:r>
              <a:rPr lang="en" sz="1500"/>
              <a:t>Estimation</a:t>
            </a:r>
            <a:r>
              <a:rPr lang="en" sz="1500"/>
              <a:t> of cost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Classified Levels: Undope provides an option to choose levels based on the classification of prohibited substances as per NADA.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Interactive gameplay: As one moves ahead in the game, players are expected to collect bonus points and dodge the harmful pills.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Gamify: Everytime the athlete consumes(unintentionally) the pill, he/she will be prompted with details about that drug.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Authorized Certificates: Athletes get certified on completion of Un-dope with true spirit and ethical norms.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Cost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Spreadsheet</a:t>
            </a:r>
            <a:r>
              <a:rPr lang="en" u="sng">
                <a:solidFill>
                  <a:schemeClr val="hlink"/>
                </a:solidFill>
                <a:hlinkClick r:id="rId4"/>
              </a:rPr>
              <a:t> for Production and deployment cost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4924"/>
            <a:ext cx="8839200" cy="22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