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EDCF-FAB3-DBD6-D886-0D8F7A7CA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D2D89-7B31-06E2-952A-050B3C21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91DC-FDA8-C060-47AD-17F3A869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F496-781B-5AB5-0D96-F11C8442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238D6-13CE-4F60-6BBF-A7B7749F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6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944A-87F3-A897-AA0B-673798B0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7386-5B16-6087-A79F-36FAE101C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9737-866D-8917-766D-4D4C2F6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B266-FFD0-9671-2B6C-786C2E16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8CBF-320C-95F5-9FC4-F1804E78D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91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34B22-E301-59AA-549C-E176DE018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6EA81-94D4-E370-8041-5B78323B3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4FAA-8D75-91B0-6682-794135C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2F13-ABCF-282B-9560-1A636C5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1E40-E2E6-BCFF-0CAC-3D6EA4D9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E06C-6FC0-D0B3-F0DD-868F56E7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40DB-6883-93B7-7107-4606ADA6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E8905-2AEA-2610-D90F-67EBD34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1937B-7ABB-5ECF-CECC-236D68E4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07CAA-68BB-BF0E-6793-A0DBD025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3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0A1D-B8DB-BE16-4698-18C2742E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874D-05AF-C2E6-57E6-61774DE2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417D-EFD0-B38E-1D9E-6E0035A6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F52D-EDC5-7172-8008-15B8737C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69E3-E1C8-87BB-7167-678F8FEE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9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094F-97D4-670D-80CE-A7B5A1E5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44C1-02B9-551F-D780-DD7C72EE6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09CF7-9027-63EE-42D1-E7F1CDA5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E5F3D-DFBA-B9F1-BB9C-02577B1A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135E-3434-532B-5FBE-D8E03CAC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D3756-06B5-72C7-02D0-20FBB483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8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F5C5-3ACA-7369-777D-4A7DB267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7A01A-DD85-063A-BC7A-90E9433F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04D78-05A8-A772-22CA-46B876AD9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5C31A-7A5A-3555-ED4D-CCC7A1E2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5D431-906A-1DE4-BA02-9B3550A27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E8E26-BAA2-2C3B-2CD4-98C48A8A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F38AC-F903-70A6-8C8E-8DF4D03D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16638-3F85-7E2E-5EA4-1428EA99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6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F022-10C1-076C-F0B7-C12EFB04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8AECB-4DA4-58B7-20D4-CA634669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3BBE8-F56B-4B85-3914-5E8C6075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DF7C9-8BA7-7C72-849D-B9E8F16A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1BEF1-2DF6-B50C-0034-E82312A8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C0DA5-6573-D002-BDC8-B16D649C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AAFA1-E088-7AA8-6525-B6E70205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0BF9-3F6B-593F-673D-34F7A651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062B-8FD0-E64C-3051-73B4AE589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2BFE6-C848-70A4-BE8D-14096728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8170-D217-8B4C-7B33-78094B2A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EE4DC-D9CC-0D82-CF4E-2AC5BA3E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D6E2-CD09-30BD-45C2-100F5BA7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FA15-BCCA-B145-DDA3-28AFCFB2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BE89A-59CF-6F36-375D-7FD13E6CD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0A6C8-C0FD-CD44-BE29-22B211F7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8271-F3F9-4592-5605-836CC61F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90005-B9D7-9274-9867-C010BF6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11A95-8126-10DB-3218-97D68C92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9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E56A7-3303-C4C1-65AF-88C6CEED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13D5-9A93-C967-BC24-6012A066E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0846-B08C-AEC6-BF16-BB46AAA64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D9E5-1274-489A-B170-882E13845839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06BC-CFA3-265E-0AE1-C7CBBF2FA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0222-9706-2D15-6FA9-876D45B10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AA5B-0399-40B9-9670-D42BB61BB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801D87-2395-0B11-43B1-2D910AF5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42443"/>
            <a:ext cx="7964011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6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346EAE-A846-7E1A-4928-DC93C622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1228418"/>
            <a:ext cx="583964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5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6CE4F-E6E1-AF6E-A677-6B49FC6E4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2328709"/>
            <a:ext cx="721143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FC8AC-6074-7A97-E18A-5B5A438D2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1699971"/>
            <a:ext cx="610637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2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A3D7AE-1E1B-F61B-3125-664CF781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2419209"/>
            <a:ext cx="510611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5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6094F-0342-C0B9-CE4B-4B5E1288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2157235"/>
            <a:ext cx="5849166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9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0C588A-6817-312E-8519-7A157E50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675891"/>
            <a:ext cx="638264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7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BE5997-462D-E685-E4EB-C6C8A8D04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37626"/>
            <a:ext cx="7821116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6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078795-A55A-91BE-14EE-7B60D50B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21" y="70969"/>
            <a:ext cx="7763958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5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9085D-1DB7-5A4F-B817-AB0411BC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3811"/>
            <a:ext cx="7802064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5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0C3E4-37A6-960A-3FE3-36FDA386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51916"/>
            <a:ext cx="7821116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3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E6537-E43D-157B-B062-A61DBD8F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28100"/>
            <a:ext cx="4477375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6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1C15-E3E4-3BDD-BBB7-D7915B1F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56679"/>
            <a:ext cx="7821116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8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9DF89C-8AD4-3072-4A98-871123B2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70969"/>
            <a:ext cx="7754432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0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774A5D-0AEC-AB01-532F-1EA67CFE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61442"/>
            <a:ext cx="7811590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5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125CE-EE3B-26B5-D862-15F9C36C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1052181"/>
            <a:ext cx="467742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0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861E6-F961-C3EE-B7A0-191D9F31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970" y="1576129"/>
            <a:ext cx="4544059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1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A35F36-51E8-2EBB-2A38-EACBE6D7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91" y="623496"/>
            <a:ext cx="4420217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2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A0495-43FF-4115-00E8-0CDE9A22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039"/>
            <a:ext cx="12192000" cy="60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0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6105C-DE5A-AAF6-0F38-0DCD931A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2066735"/>
            <a:ext cx="8888065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FE6A5-3192-D2BA-340E-BA34B072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2719288"/>
            <a:ext cx="4286848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2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42714B-9AEB-599A-E5F3-3D24F7692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2423972"/>
            <a:ext cx="670653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1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Satyapraksh Nayak</dc:creator>
  <cp:lastModifiedBy>Satyaprakash</cp:lastModifiedBy>
  <cp:revision>30</cp:revision>
  <dcterms:created xsi:type="dcterms:W3CDTF">2024-06-09T09:24:52Z</dcterms:created>
  <dcterms:modified xsi:type="dcterms:W3CDTF">2024-06-09T10:21:52Z</dcterms:modified>
</cp:coreProperties>
</file>