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70" r:id="rId7"/>
    <p:sldId id="265" r:id="rId8"/>
    <p:sldId id="266" r:id="rId9"/>
    <p:sldId id="267" r:id="rId10"/>
    <p:sldId id="268"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38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9/9/2023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54DBDEE-D498-454F-8370-BA3F2A8FF5FD}" type="slidenum">
              <a:rPr lang="en-US" smtClean="0"/>
              <a:pPr/>
              <a:t>1</a:t>
            </a:fld>
            <a:endParaRPr lang="en-US"/>
          </a:p>
        </p:txBody>
      </p:sp>
    </p:spTree>
    <p:extLst>
      <p:ext uri="{BB962C8B-B14F-4D97-AF65-F5344CB8AC3E}">
        <p14:creationId xmlns:p14="http://schemas.microsoft.com/office/powerpoint/2010/main" val="397331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9/9/2023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9/9/2023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9/9/2023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9/9/2023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9/9/2023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9/9/2023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9/9/2023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9/9/2023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9/9/2023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9/9/2023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9/9/2023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9/9/2023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36692" y="1750142"/>
            <a:ext cx="9144000" cy="1101213"/>
          </a:xfrm>
        </p:spPr>
        <p:txBody>
          <a:bodyPr>
            <a:normAutofit fontScale="90000"/>
          </a:bodyPr>
          <a:lstStyle/>
          <a:p>
            <a:br>
              <a:rPr lang="en-IN"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678902" y="3190673"/>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a:t>
            </a:r>
            <a:r>
              <a:rPr lang="en-US" sz="2000" b="1" dirty="0" err="1">
                <a:solidFill>
                  <a:schemeClr val="accent1">
                    <a:lumMod val="75000"/>
                  </a:schemeClr>
                </a:solidFill>
                <a:latin typeface="Arial" pitchFamily="34" charset="0"/>
                <a:cs typeface="Arial" pitchFamily="34" charset="0"/>
              </a:rPr>
              <a:t>Kareggari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Veera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Chaithanya</a:t>
            </a:r>
            <a:r>
              <a:rPr lang="en-US" sz="2000" b="1" dirty="0">
                <a:solidFill>
                  <a:schemeClr val="accent1">
                    <a:lumMod val="75000"/>
                  </a:schemeClr>
                </a:solidFill>
                <a:latin typeface="Arial" pitchFamily="34" charset="0"/>
                <a:cs typeface="Arial" pitchFamily="34" charset="0"/>
              </a:rPr>
              <a:t>		- CSE(AI&amp;ML)208R1A6627</a:t>
            </a:r>
          </a:p>
          <a:p>
            <a:r>
              <a:rPr lang="en-US" sz="2000" b="1" dirty="0">
                <a:solidFill>
                  <a:schemeClr val="accent1">
                    <a:lumMod val="75000"/>
                  </a:schemeClr>
                </a:solidFill>
                <a:latin typeface="Arial" pitchFamily="34" charset="0"/>
                <a:cs typeface="Arial" pitchFamily="34" charset="0"/>
              </a:rPr>
              <a:t>2. </a:t>
            </a:r>
            <a:r>
              <a:rPr lang="en-US" sz="2000" b="1" dirty="0" err="1">
                <a:solidFill>
                  <a:schemeClr val="accent1">
                    <a:lumMod val="75000"/>
                  </a:schemeClr>
                </a:solidFill>
                <a:latin typeface="Arial" pitchFamily="34" charset="0"/>
                <a:cs typeface="Arial" pitchFamily="34" charset="0"/>
              </a:rPr>
              <a:t>Vanteddu</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Bhanupriya</a:t>
            </a:r>
            <a:r>
              <a:rPr lang="en-US" sz="2000" b="1" dirty="0">
                <a:solidFill>
                  <a:schemeClr val="accent1">
                    <a:lumMod val="75000"/>
                  </a:schemeClr>
                </a:solidFill>
                <a:latin typeface="Arial" pitchFamily="34" charset="0"/>
                <a:cs typeface="Arial" pitchFamily="34" charset="0"/>
              </a:rPr>
              <a:t>		- CSE(AI&amp;ML)208R1A6656</a:t>
            </a:r>
          </a:p>
          <a:p>
            <a:r>
              <a:rPr lang="en-US" sz="2000" b="1" dirty="0">
                <a:solidFill>
                  <a:schemeClr val="accent1">
                    <a:lumMod val="75000"/>
                  </a:schemeClr>
                </a:solidFill>
                <a:latin typeface="Arial" pitchFamily="34" charset="0"/>
                <a:cs typeface="Arial" pitchFamily="34" charset="0"/>
              </a:rPr>
              <a:t>3. </a:t>
            </a:r>
            <a:r>
              <a:rPr lang="en-US" sz="2000" b="1" dirty="0" err="1">
                <a:solidFill>
                  <a:schemeClr val="accent1">
                    <a:lumMod val="75000"/>
                  </a:schemeClr>
                </a:solidFill>
                <a:latin typeface="Arial" pitchFamily="34" charset="0"/>
                <a:cs typeface="Arial" pitchFamily="34" charset="0"/>
              </a:rPr>
              <a:t>Vasre</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Shyamala</a:t>
            </a:r>
            <a:r>
              <a:rPr lang="en-US" sz="2000" b="1" dirty="0">
                <a:solidFill>
                  <a:schemeClr val="accent1">
                    <a:lumMod val="75000"/>
                  </a:schemeClr>
                </a:solidFill>
                <a:latin typeface="Arial" pitchFamily="34" charset="0"/>
                <a:cs typeface="Arial" pitchFamily="34" charset="0"/>
              </a:rPr>
              <a:t>     			- CSE(AI&amp;ML)208R1A6657</a:t>
            </a:r>
          </a:p>
          <a:p>
            <a:r>
              <a:rPr lang="en-US" sz="2000" b="1" dirty="0">
                <a:solidFill>
                  <a:schemeClr val="accent1">
                    <a:lumMod val="75000"/>
                  </a:schemeClr>
                </a:solidFill>
                <a:latin typeface="Arial" pitchFamily="34" charset="0"/>
                <a:cs typeface="Arial" pitchFamily="34" charset="0"/>
              </a:rPr>
              <a:t>4. </a:t>
            </a:r>
            <a:r>
              <a:rPr lang="en-US" sz="2000" b="1" dirty="0" err="1">
                <a:solidFill>
                  <a:schemeClr val="accent1">
                    <a:lumMod val="75000"/>
                  </a:schemeClr>
                </a:solidFill>
                <a:latin typeface="Arial" pitchFamily="34" charset="0"/>
                <a:cs typeface="Arial" pitchFamily="34" charset="0"/>
              </a:rPr>
              <a:t>Murarikar</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Bhagavathi</a:t>
            </a:r>
            <a:r>
              <a:rPr lang="en-US" sz="2000" b="1" dirty="0">
                <a:solidFill>
                  <a:schemeClr val="accent1">
                    <a:lumMod val="75000"/>
                  </a:schemeClr>
                </a:solidFill>
                <a:latin typeface="Arial" pitchFamily="34" charset="0"/>
                <a:cs typeface="Arial" pitchFamily="34" charset="0"/>
              </a:rPr>
              <a:t>        		- CSE(AI&amp;ML)208R1A6686</a:t>
            </a:r>
          </a:p>
        </p:txBody>
      </p:sp>
      <p:sp>
        <p:nvSpPr>
          <p:cNvPr id="5" name="TextBox 4"/>
          <p:cNvSpPr txBox="1"/>
          <p:nvPr/>
        </p:nvSpPr>
        <p:spPr>
          <a:xfrm>
            <a:off x="1669070" y="5166933"/>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M.Vidya</a:t>
            </a:r>
            <a:r>
              <a:rPr lang="en-US" sz="2000" b="1" dirty="0">
                <a:solidFill>
                  <a:schemeClr val="accent1">
                    <a:lumMod val="75000"/>
                  </a:schemeClr>
                </a:solidFill>
                <a:latin typeface="Arial" pitchFamily="34" charset="0"/>
                <a:cs typeface="Arial" pitchFamily="34" charset="0"/>
              </a:rPr>
              <a:t> Sagar</a:t>
            </a:r>
          </a:p>
        </p:txBody>
      </p:sp>
      <p:sp>
        <p:nvSpPr>
          <p:cNvPr id="6" name="Footer Placeholder 5"/>
          <p:cNvSpPr>
            <a:spLocks noGrp="1"/>
          </p:cNvSpPr>
          <p:nvPr>
            <p:ph type="ftr" sz="quarter" idx="11"/>
          </p:nvPr>
        </p:nvSpPr>
        <p:spPr>
          <a:xfrm>
            <a:off x="4248462" y="6522371"/>
            <a:ext cx="4114800" cy="365125"/>
          </a:xfrm>
        </p:spPr>
        <p:txBody>
          <a:bodyPr/>
          <a:lstStyle/>
          <a:p>
            <a:r>
              <a:rPr lang="en-US" dirty="0"/>
              <a:t>© </a:t>
            </a:r>
            <a:r>
              <a:rPr lang="en-US" dirty="0" err="1"/>
              <a:t>Edunet</a:t>
            </a:r>
            <a:r>
              <a:rPr lang="en-US" dirty="0"/>
              <a:t> Foundation. All rights reserved.</a:t>
            </a:r>
          </a:p>
        </p:txBody>
      </p:sp>
      <p:sp>
        <p:nvSpPr>
          <p:cNvPr id="7" name="TextBox 6"/>
          <p:cNvSpPr txBox="1"/>
          <p:nvPr/>
        </p:nvSpPr>
        <p:spPr>
          <a:xfrm>
            <a:off x="1166574" y="1219861"/>
            <a:ext cx="9733935" cy="1323439"/>
          </a:xfrm>
          <a:prstGeom prst="rect">
            <a:avLst/>
          </a:prstGeom>
          <a:noFill/>
        </p:spPr>
        <p:txBody>
          <a:bodyPr wrap="square" rtlCol="0">
            <a:spAutoFit/>
          </a:bodyPr>
          <a:lstStyle/>
          <a:p>
            <a:pPr algn="ctr"/>
            <a:endParaRPr lang="en-US" sz="4000" b="1" dirty="0">
              <a:solidFill>
                <a:schemeClr val="accent1"/>
              </a:solidFill>
              <a:latin typeface="Arial" panose="020B0604020202020204" pitchFamily="34" charset="0"/>
              <a:cs typeface="Arial" panose="020B0604020202020204" pitchFamily="34" charset="0"/>
            </a:endParaRPr>
          </a:p>
          <a:p>
            <a:pPr algn="ctr"/>
            <a:r>
              <a:rPr lang="en-US" sz="4000" b="1" dirty="0">
                <a:solidFill>
                  <a:schemeClr val="accent1"/>
                </a:solidFill>
                <a:latin typeface="Arial" panose="020B0604020202020204" pitchFamily="34" charset="0"/>
                <a:cs typeface="Arial" panose="020B0604020202020204" pitchFamily="34" charset="0"/>
              </a:rPr>
              <a:t>Student Result Management System </a:t>
            </a:r>
            <a:endParaRPr lang="en-IN" sz="40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929"/>
            <a:ext cx="10515600" cy="997309"/>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References</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This standalone project does not require external references as it is a self-contained system developed for demonstration purposes.</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66422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7923"/>
            <a:ext cx="10515600" cy="938315"/>
          </a:xfrm>
        </p:spPr>
        <p:txBody>
          <a:bodyPr/>
          <a:lstStyle/>
          <a:p>
            <a:pPr algn="ctr"/>
            <a:r>
              <a:rPr lang="en-US" b="1" dirty="0">
                <a:solidFill>
                  <a:schemeClr val="accent1"/>
                </a:solidFill>
                <a:latin typeface="Arial" panose="020B0604020202020204" pitchFamily="34" charset="0"/>
                <a:cs typeface="Arial" panose="020B0604020202020204" pitchFamily="34" charset="0"/>
              </a:rPr>
              <a:t>Future Scope</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53497"/>
            <a:ext cx="10515600" cy="4623466"/>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The Student Result Management System has the potential for further enhancement and expansion:</a:t>
            </a:r>
          </a:p>
          <a:p>
            <a:pPr algn="just"/>
            <a:r>
              <a:rPr lang="en-US" sz="2000" dirty="0">
                <a:latin typeface="Times New Roman" panose="02020603050405020304" pitchFamily="18" charset="0"/>
                <a:cs typeface="Times New Roman" panose="02020603050405020304" pitchFamily="18" charset="0"/>
              </a:rPr>
              <a:t>User Authentication: Implement user authentication for secure access, ensuring that only authorized personnel can input or access student data.</a:t>
            </a:r>
          </a:p>
          <a:p>
            <a:pPr algn="just"/>
            <a:r>
              <a:rPr lang="en-US" sz="2000" dirty="0">
                <a:latin typeface="Times New Roman" panose="02020603050405020304" pitchFamily="18" charset="0"/>
                <a:cs typeface="Times New Roman" panose="02020603050405020304" pitchFamily="18" charset="0"/>
              </a:rPr>
              <a:t>Admin Privileges: Introduce admin privileges for managing and editing results, providing administrative control over the system.</a:t>
            </a:r>
          </a:p>
          <a:p>
            <a:pPr algn="just"/>
            <a:r>
              <a:rPr lang="en-US" sz="2000" dirty="0">
                <a:latin typeface="Times New Roman" panose="02020603050405020304" pitchFamily="18" charset="0"/>
                <a:cs typeface="Times New Roman" panose="02020603050405020304" pitchFamily="18" charset="0"/>
              </a:rPr>
              <a:t>Subject Expansion: Extend the system to support a broader range of subjects, accommodating diverse educational institutions.</a:t>
            </a:r>
          </a:p>
          <a:p>
            <a:pPr algn="just"/>
            <a:r>
              <a:rPr lang="en-US" sz="2000" dirty="0">
                <a:latin typeface="Times New Roman" panose="02020603050405020304" pitchFamily="18" charset="0"/>
                <a:cs typeface="Times New Roman" panose="02020603050405020304" pitchFamily="18" charset="0"/>
              </a:rPr>
              <a:t>Server-Based Database: Transition to a server-based database for enhanced data management, scalability, and reliability.</a:t>
            </a:r>
          </a:p>
          <a:p>
            <a:pPr algn="just"/>
            <a:r>
              <a:rPr lang="en-US" sz="2000" dirty="0">
                <a:latin typeface="Times New Roman" panose="02020603050405020304" pitchFamily="18" charset="0"/>
                <a:cs typeface="Times New Roman" panose="02020603050405020304" pitchFamily="18" charset="0"/>
              </a:rPr>
              <a:t>Report Generation: Implement report generation capabilities, allowing users to generate and export comprehensive reports based on stored data</a:t>
            </a:r>
            <a:r>
              <a:rPr lang="en-US" sz="2400" dirty="0"/>
              <a:t>.</a:t>
            </a:r>
            <a:endParaRPr lang="en-IN" sz="2400" dirty="0"/>
          </a:p>
        </p:txBody>
      </p:sp>
      <p:sp>
        <p:nvSpPr>
          <p:cNvPr id="4" name="Footer Placeholder 3"/>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74980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727587"/>
            <a:ext cx="9144000" cy="81607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543666"/>
            <a:ext cx="11152682" cy="4932086"/>
          </a:xfrm>
        </p:spPr>
        <p:txBody>
          <a:bodyPr>
            <a:normAutofit/>
          </a:bodyPr>
          <a:lstStyle/>
          <a:p>
            <a:pPr algn="just"/>
            <a:r>
              <a:rPr lang="en-US" sz="2000" dirty="0">
                <a:latin typeface="Times New Roman" panose="02020603050405020304" pitchFamily="18" charset="0"/>
                <a:cs typeface="Times New Roman" panose="02020603050405020304" pitchFamily="18" charset="0"/>
              </a:rPr>
              <a:t>	The Student Result Management System is a modern, web-based application designed to streamline the process of recording and managing student results. This system addresses the common challenges faced by educational institutions when managing academic records. It provides a user-friendly interface that allows administrators or teachers to input student names and marks in multiple subjects, including Telugu, Hindi, English, Maths, and Science.</a:t>
            </a:r>
          </a:p>
          <a:p>
            <a:pPr algn="just"/>
            <a:r>
              <a:rPr lang="en-US" sz="2000" dirty="0">
                <a:latin typeface="Times New Roman" panose="02020603050405020304" pitchFamily="18" charset="0"/>
                <a:cs typeface="Times New Roman" panose="02020603050405020304" pitchFamily="18" charset="0"/>
              </a:rPr>
              <a:t> 	The system's key feature is its ability to calculate and display the total marks for each student, simplifying the grading process. Furthermore, the results are presented in a structured table format, making it easy to view and analyze student performance. This project aims to revolutionize result management by automating the process, reducing the potential for human error, and ensuring accurate and organized record-keeping.</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000" dirty="0">
                <a:latin typeface="Times New Roman" panose="02020603050405020304" pitchFamily="18" charset="0"/>
                <a:cs typeface="Times New Roman" panose="02020603050405020304" pitchFamily="18" charset="0"/>
              </a:rPr>
              <a:t>	Traditionally, educational institutions have relied on manual methods for recording and managing student results. These methods often involve handwritten records, spreadsheets, or desktop applications. This manual approach is not only time-consuming but also prone to errors, which can lead to inaccuracies in academic records. Educational institutions face challenges in terms of data organization, retrieval, and analysis. The need for an efficient, digital solution to address these issues has become apparent.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907458"/>
            <a:ext cx="11152682" cy="4568293"/>
          </a:xfrm>
        </p:spPr>
        <p:txBody>
          <a:bodyPr>
            <a:normAutofit/>
          </a:bodyPr>
          <a:lstStyle/>
          <a:p>
            <a:pPr algn="just">
              <a:buFont typeface="Arial"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itchFamily="34" charset="0"/>
              <a:buChar char="•"/>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system is a user-friendly Student Result Management System that streamlines the process of recording and managing student results, including names and marks in Telugu, Hindi, English, Maths, and Science subjects.</a:t>
            </a:r>
          </a:p>
          <a:p>
            <a:pPr algn="just">
              <a:buFont typeface="Arial" pitchFamily="34" charset="0"/>
              <a:buChar char="•"/>
            </a:pPr>
            <a:r>
              <a:rPr lang="en-US" sz="2000" dirty="0">
                <a:latin typeface="Times New Roman" panose="02020603050405020304" pitchFamily="18" charset="0"/>
                <a:cs typeface="Times New Roman" panose="02020603050405020304" pitchFamily="18" charset="0"/>
              </a:rPr>
              <a:t>  A standout feature is automatic total marks calculation for each student, removing manual work. Results are neatly presented in an easily understandable table format.</a:t>
            </a:r>
          </a:p>
          <a:p>
            <a:pPr algn="just">
              <a:buFont typeface="Arial" pitchFamily="34" charset="0"/>
              <a:buChar char="•"/>
            </a:pPr>
            <a:r>
              <a:rPr lang="en-US" sz="2000" dirty="0">
                <a:latin typeface="Times New Roman" panose="02020603050405020304" pitchFamily="18" charset="0"/>
                <a:cs typeface="Times New Roman" panose="02020603050405020304" pitchFamily="18" charset="0"/>
              </a:rPr>
              <a:t>  The solution utilizes JavaScript for interactivity, CSS for styling, and HTML for structure. JavaScript handles data storage with Local Storage, while CSS ensures a visually appealing layout. In practice, this can be adapted to work with a server-based database for more robust data management.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0774"/>
            <a:ext cx="10515600" cy="1130249"/>
          </a:xfrm>
        </p:spPr>
        <p:txBody>
          <a:bodyPr/>
          <a:lstStyle/>
          <a:p>
            <a:pPr algn="ctr"/>
            <a:r>
              <a:rPr lang="en-US" b="1" dirty="0">
                <a:solidFill>
                  <a:schemeClr val="accent1"/>
                </a:solidFill>
                <a:latin typeface="Arial" panose="020B0604020202020204" pitchFamily="34" charset="0"/>
                <a:cs typeface="Arial" panose="020B0604020202020204" pitchFamily="34" charset="0"/>
              </a:rPr>
              <a:t>System Architecture</a:t>
            </a:r>
            <a:endParaRPr lang="en-IN" b="1" dirty="0">
              <a:solidFill>
                <a:schemeClr val="accent1"/>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3028335" y="1791597"/>
            <a:ext cx="6718350" cy="4444179"/>
          </a:xfrm>
          <a:prstGeom prst="rect">
            <a:avLst/>
          </a:prstGeom>
        </p:spPr>
      </p:pic>
      <p:sp>
        <p:nvSpPr>
          <p:cNvPr id="4" name="Footer Placeholder 3"/>
          <p:cNvSpPr>
            <a:spLocks noGrp="1"/>
          </p:cNvSpPr>
          <p:nvPr>
            <p:ph type="ftr" sz="quarter" idx="11"/>
          </p:nvPr>
        </p:nvSpPr>
        <p:spPr/>
        <p:txBody>
          <a:bodyPr/>
          <a:lstStyle/>
          <a:p>
            <a:r>
              <a:rPr lang="en-US"/>
              <a:t>© Edunet Foundation. All rights reserved.</a:t>
            </a:r>
          </a:p>
        </p:txBody>
      </p:sp>
      <p:sp>
        <p:nvSpPr>
          <p:cNvPr id="7" name="TextBox 6"/>
          <p:cNvSpPr txBox="1"/>
          <p:nvPr/>
        </p:nvSpPr>
        <p:spPr>
          <a:xfrm>
            <a:off x="3628103" y="1740310"/>
            <a:ext cx="993058" cy="369332"/>
          </a:xfrm>
          <a:prstGeom prst="rect">
            <a:avLst/>
          </a:prstGeom>
          <a:noFill/>
        </p:spPr>
        <p:txBody>
          <a:bodyPr wrap="square" rtlCol="0">
            <a:spAutoFit/>
          </a:bodyPr>
          <a:lstStyle/>
          <a:p>
            <a:r>
              <a:rPr lang="en-US" dirty="0"/>
              <a:t>Student</a:t>
            </a:r>
            <a:endParaRPr lang="en-IN" dirty="0"/>
          </a:p>
        </p:txBody>
      </p:sp>
    </p:spTree>
    <p:extLst>
      <p:ext uri="{BB962C8B-B14F-4D97-AF65-F5344CB8AC3E}">
        <p14:creationId xmlns:p14="http://schemas.microsoft.com/office/powerpoint/2010/main" val="69119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just">
              <a:buFont typeface="Wingdings" panose="05000000000000000000" pitchFamily="2" charset="2"/>
              <a:buChar char="q"/>
            </a:pPr>
            <a:r>
              <a:rPr lang="en-US" sz="2000" b="1" dirty="0">
                <a:latin typeface="Arial" panose="020B0604020202020204" pitchFamily="34" charset="0"/>
                <a:cs typeface="Arial" panose="020B0604020202020204" pitchFamily="34" charset="0"/>
              </a:rPr>
              <a:t>-</a:t>
            </a:r>
            <a:r>
              <a:rPr lang="en-US" sz="2000" b="1" dirty="0">
                <a:latin typeface="Times New Roman" panose="02020603050405020304" pitchFamily="18" charset="0"/>
                <a:cs typeface="Times New Roman" panose="02020603050405020304" pitchFamily="18" charset="0"/>
              </a:rPr>
              <a:t>Frontend:</a:t>
            </a:r>
            <a:r>
              <a:rPr lang="en-US" sz="2000" dirty="0">
                <a:latin typeface="Times New Roman" panose="02020603050405020304" pitchFamily="18" charset="0"/>
                <a:cs typeface="Times New Roman" panose="02020603050405020304" pitchFamily="18" charset="0"/>
              </a:rPr>
              <a:t> HTML, CSS, JavaScript</a:t>
            </a:r>
          </a:p>
          <a:p>
            <a:pPr algn="just"/>
            <a:r>
              <a:rPr lang="en-US" sz="2000" dirty="0">
                <a:latin typeface="Times New Roman" panose="02020603050405020304" pitchFamily="18" charset="0"/>
                <a:cs typeface="Times New Roman" panose="02020603050405020304" pitchFamily="18" charset="0"/>
              </a:rPr>
              <a:t>      - HTML provides the structural framework for the web application.</a:t>
            </a:r>
          </a:p>
          <a:p>
            <a:pPr algn="just"/>
            <a:r>
              <a:rPr lang="en-US" sz="2000" dirty="0">
                <a:latin typeface="Times New Roman" panose="02020603050405020304" pitchFamily="18" charset="0"/>
                <a:cs typeface="Times New Roman" panose="02020603050405020304" pitchFamily="18" charset="0"/>
              </a:rPr>
              <a:t>      - CSS enhances the user interface by providing styling and layout  design.   </a:t>
            </a:r>
          </a:p>
          <a:p>
            <a:pPr algn="just"/>
            <a:r>
              <a:rPr lang="en-US" sz="2000" dirty="0">
                <a:latin typeface="Times New Roman" panose="02020603050405020304" pitchFamily="18" charset="0"/>
                <a:cs typeface="Times New Roman" panose="02020603050405020304" pitchFamily="18" charset="0"/>
              </a:rPr>
              <a:t>      - JavaScript facilitates interactivity, data processing, and storage.</a:t>
            </a: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Storage</a:t>
            </a:r>
            <a:r>
              <a:rPr lang="en-US" sz="2000" dirty="0">
                <a:latin typeface="Times New Roman" panose="02020603050405020304" pitchFamily="18" charset="0"/>
                <a:cs typeface="Times New Roman" panose="02020603050405020304" pitchFamily="18" charset="0"/>
              </a:rPr>
              <a:t>: Local Storage (for demonstration purposes)</a:t>
            </a:r>
          </a:p>
          <a:p>
            <a:pPr algn="just"/>
            <a:r>
              <a:rPr lang="en-US" sz="2000" dirty="0">
                <a:latin typeface="Times New Roman" panose="02020603050405020304" pitchFamily="18" charset="0"/>
                <a:cs typeface="Times New Roman" panose="02020603050405020304" pitchFamily="18" charset="0"/>
              </a:rPr>
              <a:t>      - Local Storage is used as a temporary data storage solution for this project.</a:t>
            </a:r>
          </a:p>
          <a:p>
            <a:pPr algn="just"/>
            <a:r>
              <a:rPr lang="en-US" sz="2000" dirty="0">
                <a:latin typeface="Times New Roman" panose="02020603050405020304" pitchFamily="18" charset="0"/>
                <a:cs typeface="Times New Roman" panose="02020603050405020304" pitchFamily="18" charset="0"/>
              </a:rPr>
              <a:t>      - In practice, a server-based database  would be used for more robust data management.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000" dirty="0">
                <a:latin typeface="Times New Roman" panose="02020603050405020304" pitchFamily="18" charset="0"/>
                <a:cs typeface="Times New Roman" panose="02020603050405020304" pitchFamily="18" charset="0"/>
              </a:rPr>
              <a:t>The Student Result Management System follows a straightforward algorithmic process:</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The system collects student names and subject marks using HTML input fields.</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JavaScript code retrieves and stores data in Local Storage, allowing for persistent storage.</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The system calculates the total marks and dynamically displays results in an HTML table.</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Deployment involves hosting the HTML, CSS, and JavaScript files on a web server for access by users.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8593"/>
            <a:ext cx="10515600" cy="825909"/>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Conclusion</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In conclusion, the Student Result Management System offers a practical solution to the challenges faced by educational institutions in managing student results. By automating the process and providing a digital platform for data storage, this system significantly reduces the risk of errors associated with manual methods. While the current implementation uses Local Storage for data storage, future iterations can seamlessly integrate with server-based databases for scalability and advanced features.</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98824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944</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 </vt:lpstr>
      <vt:lpstr>OUTLINE</vt:lpstr>
      <vt:lpstr>Abstract</vt:lpstr>
      <vt:lpstr>Problem Statement</vt:lpstr>
      <vt:lpstr>Proposed Solution</vt:lpstr>
      <vt:lpstr>System Architecture</vt:lpstr>
      <vt:lpstr>System Deployment Approach</vt:lpstr>
      <vt:lpstr>Algorithm &amp; Deployment</vt:lpstr>
      <vt:lpstr>Conclusion</vt:lpstr>
      <vt:lpstr>References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kareggari veera chaithanya</cp:lastModifiedBy>
  <cp:revision>73</cp:revision>
  <dcterms:created xsi:type="dcterms:W3CDTF">2021-04-26T07:43:48Z</dcterms:created>
  <dcterms:modified xsi:type="dcterms:W3CDTF">2023-09-09T07:24:06Z</dcterms:modified>
</cp:coreProperties>
</file>