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6B70-3758-DD8D-EE92-1EDB2DBCF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/>
              <a:t>Deep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5CEC-4678-C73D-B5A7-9249D77F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Presenters: Brody Hageneder</a:t>
            </a:r>
            <a:endParaRPr lang="en-US"/>
          </a:p>
        </p:txBody>
      </p:sp>
      <p:pic>
        <p:nvPicPr>
          <p:cNvPr id="1026" name="Picture 2" descr="20 Best Spring Flowers - Popular Flowers to Plant in Spring">
            <a:extLst>
              <a:ext uri="{FF2B5EF4-FFF2-40B4-BE49-F238E27FC236}">
                <a16:creationId xmlns:a16="http://schemas.microsoft.com/office/drawing/2014/main" id="{7DC5AED2-F6E3-511E-9CD4-B783684D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680" y="941122"/>
            <a:ext cx="5137883" cy="511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1BBB-0C9B-285E-A15C-086DC53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0FA3-701A-A713-E472-AD6B7540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considered machine learning projects before.</a:t>
            </a:r>
          </a:p>
          <a:p>
            <a:endParaRPr lang="en-US" dirty="0"/>
          </a:p>
          <a:p>
            <a:r>
              <a:rPr lang="en-US" dirty="0"/>
              <a:t>Used Python but never it applied it to a deep learning environment.</a:t>
            </a:r>
          </a:p>
          <a:p>
            <a:endParaRPr lang="en-US" dirty="0"/>
          </a:p>
          <a:p>
            <a:r>
              <a:rPr lang="en-US" dirty="0"/>
              <a:t>What should the algorithm try to predict?</a:t>
            </a:r>
          </a:p>
          <a:p>
            <a:pPr lvl="1"/>
            <a:r>
              <a:rPr lang="en-US" dirty="0"/>
              <a:t>What applies to college students of today?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F24-F43F-450E-C1BF-0040DE0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976" y="764373"/>
            <a:ext cx="8960224" cy="1293028"/>
          </a:xfrm>
        </p:spPr>
        <p:txBody>
          <a:bodyPr/>
          <a:lstStyle/>
          <a:p>
            <a:r>
              <a:rPr lang="en-US" dirty="0"/>
              <a:t>Control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D971-BBA0-C411-A4A8-1367AE66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I had developed with the theory that I would use an API to pull sales data from Walmart.</a:t>
            </a:r>
          </a:p>
          <a:p>
            <a:r>
              <a:rPr lang="en-US" dirty="0"/>
              <a:t>Changed to utilizing </a:t>
            </a:r>
            <a:r>
              <a:rPr lang="en-US" dirty="0" err="1"/>
              <a:t>RapidAPI</a:t>
            </a:r>
            <a:r>
              <a:rPr lang="en-US" dirty="0"/>
              <a:t> to obtain a target API requests within Python Environment</a:t>
            </a:r>
          </a:p>
          <a:p>
            <a:r>
              <a:rPr lang="en-US" dirty="0"/>
              <a:t>Referred to a </a:t>
            </a:r>
            <a:r>
              <a:rPr lang="en-US" dirty="0" err="1"/>
              <a:t>TensorFlower</a:t>
            </a:r>
            <a:r>
              <a:rPr lang="en-US" dirty="0"/>
              <a:t> API and application to develop image validation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367760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0C82-0F18-41F2-186C-3C5A6875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52CB-C6B5-E627-FB28-83AD6BFE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RapidAPI</a:t>
            </a:r>
            <a:r>
              <a:rPr lang="en-US" dirty="0"/>
              <a:t> did not have a clear response from API and SQLite database would take too long to create modulized methods to implement.</a:t>
            </a:r>
          </a:p>
          <a:p>
            <a:endParaRPr lang="en-US" dirty="0"/>
          </a:p>
          <a:p>
            <a:r>
              <a:rPr lang="en-US" dirty="0"/>
              <a:t>Changed to TensorFlow development since most of the work is completed for me.</a:t>
            </a:r>
          </a:p>
          <a:p>
            <a:endParaRPr lang="en-US" dirty="0"/>
          </a:p>
          <a:p>
            <a:r>
              <a:rPr lang="en-US" dirty="0"/>
              <a:t>Processing Image/Visual data in a deep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4362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C1CC3-6565-6890-4ECA-F4EC9AEC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C0F013-9007-0C4E-A800-53391B0C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Script processed image data stored in local space</a:t>
            </a:r>
          </a:p>
          <a:p>
            <a:r>
              <a:rPr lang="en-US" sz="1600" dirty="0"/>
              <a:t>Would give an accuracy rating on how much it “lost” the visualized process</a:t>
            </a:r>
          </a:p>
          <a:p>
            <a:r>
              <a:rPr lang="en-US" sz="1600" dirty="0"/>
              <a:t>Model would classify the images that it is passed in three Epochs or “sets”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5C54DA9-738C-8051-9031-DFB4CE60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530804"/>
            <a:ext cx="6533501" cy="19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40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438</TotalTime>
  <Words>187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Deep learning Algorithm</vt:lpstr>
      <vt:lpstr>Where to Start?</vt:lpstr>
      <vt:lpstr>Control group?</vt:lpstr>
      <vt:lpstr>Change in direction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price  Deep learning Algorithm</dc:title>
  <dc:creator>Brody Hageneder</dc:creator>
  <cp:lastModifiedBy>Brody Hageneder</cp:lastModifiedBy>
  <cp:revision>9</cp:revision>
  <dcterms:created xsi:type="dcterms:W3CDTF">2022-11-05T05:14:49Z</dcterms:created>
  <dcterms:modified xsi:type="dcterms:W3CDTF">2022-11-06T12:56:27Z</dcterms:modified>
</cp:coreProperties>
</file>