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6B70-3758-DD8D-EE92-1EDB2DBCF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10112188" cy="1825096"/>
          </a:xfrm>
        </p:spPr>
        <p:txBody>
          <a:bodyPr>
            <a:normAutofit/>
          </a:bodyPr>
          <a:lstStyle/>
          <a:p>
            <a:r>
              <a:rPr lang="en-US" dirty="0"/>
              <a:t>Deep learning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45CEC-4678-C73D-B5A7-9249D77F2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Brody Hageneder</a:t>
            </a:r>
          </a:p>
        </p:txBody>
      </p:sp>
    </p:spTree>
    <p:extLst>
      <p:ext uri="{BB962C8B-B14F-4D97-AF65-F5344CB8AC3E}">
        <p14:creationId xmlns:p14="http://schemas.microsoft.com/office/powerpoint/2010/main" val="7944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1BBB-0C9B-285E-A15C-086DC533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0FA3-701A-A713-E472-AD6B7540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considered machine learning projects before.</a:t>
            </a:r>
          </a:p>
          <a:p>
            <a:endParaRPr lang="en-US" dirty="0"/>
          </a:p>
          <a:p>
            <a:r>
              <a:rPr lang="en-US" dirty="0"/>
              <a:t>Used Python but never it applied it to a deep learning environment.</a:t>
            </a:r>
          </a:p>
          <a:p>
            <a:endParaRPr lang="en-US" dirty="0"/>
          </a:p>
          <a:p>
            <a:r>
              <a:rPr lang="en-US" dirty="0"/>
              <a:t>What should the algorithm try to predict?</a:t>
            </a:r>
          </a:p>
          <a:p>
            <a:pPr lvl="1"/>
            <a:r>
              <a:rPr lang="en-US" dirty="0"/>
              <a:t>What applies to college students of today?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5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6F24-F43F-450E-C1BF-0040DE0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976" y="764373"/>
            <a:ext cx="8960224" cy="1293028"/>
          </a:xfrm>
        </p:spPr>
        <p:txBody>
          <a:bodyPr/>
          <a:lstStyle/>
          <a:p>
            <a:r>
              <a:rPr lang="en-US" dirty="0"/>
              <a:t>What Store to Use as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D971-BBA0-C411-A4A8-1367AE66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Originally, I had developed with the theory that I would use an API to pull sales data from Walmart.</a:t>
            </a:r>
          </a:p>
          <a:p>
            <a:endParaRPr lang="en-US" dirty="0"/>
          </a:p>
          <a:p>
            <a:r>
              <a:rPr lang="en-US" dirty="0"/>
              <a:t>After having to sign up for a lot of develop and seller profiles, I decided against this option</a:t>
            </a:r>
          </a:p>
          <a:p>
            <a:endParaRPr lang="en-US" dirty="0"/>
          </a:p>
          <a:p>
            <a:r>
              <a:rPr lang="en-US" dirty="0"/>
              <a:t>Utilizing </a:t>
            </a:r>
            <a:r>
              <a:rPr lang="en-US" dirty="0" err="1"/>
              <a:t>RapidAPI</a:t>
            </a:r>
            <a:r>
              <a:rPr lang="en-US" dirty="0"/>
              <a:t> to obtain a target API requests within Python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367760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0C82-0F18-41F2-186C-3C5A6875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52CB-C6B5-E627-FB28-83AD6BFEF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RapidAPI</a:t>
            </a:r>
            <a:r>
              <a:rPr lang="en-US" dirty="0"/>
              <a:t> did not have a clear response from API and SQLite database would take too long to create modulized methods to implement.</a:t>
            </a:r>
          </a:p>
          <a:p>
            <a:endParaRPr lang="en-US" dirty="0"/>
          </a:p>
          <a:p>
            <a:r>
              <a:rPr lang="en-US" dirty="0"/>
              <a:t>Changed to TensorFlow development since most of the work is completed for me.</a:t>
            </a:r>
          </a:p>
          <a:p>
            <a:endParaRPr lang="en-US" dirty="0"/>
          </a:p>
          <a:p>
            <a:r>
              <a:rPr lang="en-US" dirty="0"/>
              <a:t>Processing Image/Visual data in a deep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224362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1CC3-6565-6890-4ECA-F4EC9AE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D0F83-3003-9780-4129-8E82F1F1A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540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</TotalTime>
  <Words>156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Deep learning Algorithm</vt:lpstr>
      <vt:lpstr>Where to Start?</vt:lpstr>
      <vt:lpstr>What Store to Use as Control?</vt:lpstr>
      <vt:lpstr>Change in direction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price  Deep learning Algorithm</dc:title>
  <dc:creator>Brody Hageneder</dc:creator>
  <cp:lastModifiedBy>Brody Hageneder</cp:lastModifiedBy>
  <cp:revision>6</cp:revision>
  <dcterms:created xsi:type="dcterms:W3CDTF">2022-11-05T05:14:49Z</dcterms:created>
  <dcterms:modified xsi:type="dcterms:W3CDTF">2022-11-06T05:46:54Z</dcterms:modified>
</cp:coreProperties>
</file>