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D42490-4399-48AD-A0E4-759456B54031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5DEF9B-7D9B-4483-8014-1412AD28528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 flipV="1">
            <a:off x="-1219200" y="304800"/>
            <a:ext cx="228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70866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WRITE TESTCASES</a:t>
            </a:r>
          </a:p>
          <a:p>
            <a:endParaRPr lang="en-US" dirty="0"/>
          </a:p>
          <a:p>
            <a:r>
              <a:rPr lang="en-US" dirty="0" smtClean="0"/>
              <a:t>TESTCASE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A </a:t>
            </a:r>
            <a:r>
              <a:rPr lang="en-US" b="1" dirty="0"/>
              <a:t>TEST CASE</a:t>
            </a:r>
            <a:r>
              <a:rPr lang="en-US" dirty="0"/>
              <a:t> is a set of actions executed to verify a particular feature or functionality of your software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Steps to follow to write </a:t>
            </a:r>
            <a:r>
              <a:rPr lang="en-US" dirty="0" err="1" smtClean="0"/>
              <a:t>testcase</a:t>
            </a:r>
            <a:r>
              <a:rPr lang="en-US" dirty="0" smtClean="0"/>
              <a:t>-:</a:t>
            </a:r>
          </a:p>
          <a:p>
            <a:r>
              <a:rPr lang="en-US" dirty="0" smtClean="0"/>
              <a:t>Serial Number</a:t>
            </a:r>
          </a:p>
          <a:p>
            <a:r>
              <a:rPr lang="en-US" dirty="0" smtClean="0"/>
              <a:t>Test scenario-any </a:t>
            </a:r>
            <a:r>
              <a:rPr lang="en-US" dirty="0"/>
              <a:t>functionality that can be tested</a:t>
            </a:r>
            <a:endParaRPr lang="en-US" dirty="0" smtClean="0"/>
          </a:p>
          <a:p>
            <a:r>
              <a:rPr lang="en-US" dirty="0" smtClean="0"/>
              <a:t>Precondition</a:t>
            </a:r>
          </a:p>
          <a:p>
            <a:r>
              <a:rPr lang="en-US" dirty="0" smtClean="0"/>
              <a:t>Steps to reproduce</a:t>
            </a:r>
          </a:p>
          <a:p>
            <a:r>
              <a:rPr lang="en-US" dirty="0" smtClean="0"/>
              <a:t>Expected result</a:t>
            </a:r>
          </a:p>
          <a:p>
            <a:r>
              <a:rPr lang="en-US" dirty="0" smtClean="0"/>
              <a:t>Actual result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Bug 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2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Serial number: 1_Login</a:t>
            </a:r>
          </a:p>
          <a:p>
            <a:r>
              <a:rPr lang="en-US" dirty="0" smtClean="0"/>
              <a:t>Test Scenario: Validation </a:t>
            </a:r>
            <a:r>
              <a:rPr lang="en-US" dirty="0"/>
              <a:t>of login functionality of </a:t>
            </a:r>
            <a:r>
              <a:rPr lang="en-US" dirty="0" err="1"/>
              <a:t>gmail</a:t>
            </a:r>
            <a:r>
              <a:rPr lang="en-US" dirty="0"/>
              <a:t> application with correct credentials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Precondition: System </a:t>
            </a:r>
            <a:r>
              <a:rPr lang="en-US" dirty="0"/>
              <a:t>should be connected to </a:t>
            </a:r>
            <a:r>
              <a:rPr lang="en-US" dirty="0" smtClean="0"/>
              <a:t>QA2_gmail_WIFI</a:t>
            </a:r>
          </a:p>
          <a:p>
            <a:r>
              <a:rPr lang="en-US" dirty="0" smtClean="0"/>
              <a:t>Steps to reproduce-:</a:t>
            </a:r>
          </a:p>
          <a:p>
            <a:r>
              <a:rPr lang="en-US" dirty="0"/>
              <a:t>1. </a:t>
            </a:r>
            <a:r>
              <a:rPr lang="en-US" dirty="0" err="1"/>
              <a:t>Lauch</a:t>
            </a:r>
            <a:r>
              <a:rPr lang="en-US" dirty="0"/>
              <a:t> any browser.</a:t>
            </a:r>
            <a:br>
              <a:rPr lang="en-US" dirty="0"/>
            </a:br>
            <a:r>
              <a:rPr lang="en-US" dirty="0"/>
              <a:t>2. Enter valid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Enter valid username and click on next button</a:t>
            </a:r>
            <a:br>
              <a:rPr lang="en-US" dirty="0"/>
            </a:br>
            <a:r>
              <a:rPr lang="en-US" dirty="0"/>
              <a:t>4. Enter valid password.</a:t>
            </a:r>
            <a:br>
              <a:rPr lang="en-US" dirty="0"/>
            </a:br>
            <a:r>
              <a:rPr lang="en-US" dirty="0"/>
              <a:t>5. Click on submit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Expected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/>
              <a:t>Home page should be displayed post login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/>
              <a:t>Actual Result</a:t>
            </a:r>
          </a:p>
          <a:p>
            <a:pPr marL="137160" indent="0">
              <a:buNone/>
            </a:pPr>
            <a:r>
              <a:rPr lang="en-US" dirty="0"/>
              <a:t>Upon </a:t>
            </a:r>
            <a:r>
              <a:rPr lang="en-US" dirty="0" err="1"/>
              <a:t>enterting</a:t>
            </a:r>
            <a:r>
              <a:rPr lang="en-US" dirty="0"/>
              <a:t> correct username and password Home page is displayed</a:t>
            </a:r>
          </a:p>
          <a:p>
            <a:pPr marL="137160" indent="0">
              <a:buNone/>
            </a:pPr>
            <a:r>
              <a:rPr lang="en-US" dirty="0"/>
              <a:t>Result:</a:t>
            </a:r>
          </a:p>
          <a:p>
            <a:pPr marL="137160" indent="0">
              <a:buNone/>
            </a:pPr>
            <a:r>
              <a:rPr lang="en-US" dirty="0"/>
              <a:t>Pass</a:t>
            </a:r>
          </a:p>
          <a:p>
            <a:pPr marL="137160" indent="0">
              <a:buNone/>
            </a:pPr>
            <a:r>
              <a:rPr lang="en-US" dirty="0" err="1"/>
              <a:t>BugId</a:t>
            </a:r>
            <a:r>
              <a:rPr lang="en-US" dirty="0"/>
              <a:t>- NIL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04560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s.no.-2_Compose_Mail</a:t>
            </a:r>
          </a:p>
          <a:p>
            <a:pPr marL="137160" indent="0">
              <a:buNone/>
            </a:pPr>
            <a:r>
              <a:rPr lang="en-US" dirty="0" smtClean="0"/>
              <a:t>scenario-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Validation of composing a mail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precondition_-</a:t>
            </a:r>
          </a:p>
          <a:p>
            <a:pPr marL="137160" indent="0">
              <a:buNone/>
            </a:pPr>
            <a:r>
              <a:rPr lang="en-US" dirty="0" smtClean="0"/>
              <a:t>System </a:t>
            </a:r>
            <a:r>
              <a:rPr lang="en-US" dirty="0"/>
              <a:t>should be connected to QA2_gmail_WIFI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Lauch</a:t>
            </a:r>
            <a:r>
              <a:rPr lang="en-US" dirty="0"/>
              <a:t> any browser.</a:t>
            </a:r>
            <a:br>
              <a:rPr lang="en-US" dirty="0"/>
            </a:br>
            <a:r>
              <a:rPr lang="en-US" dirty="0"/>
              <a:t>3. Enter valid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Enter valid username and click on next button</a:t>
            </a:r>
            <a:br>
              <a:rPr lang="en-US" dirty="0"/>
            </a:br>
            <a:r>
              <a:rPr lang="en-US" dirty="0"/>
              <a:t>5. Enter valid password.</a:t>
            </a:r>
            <a:br>
              <a:rPr lang="en-US" dirty="0"/>
            </a:br>
            <a:r>
              <a:rPr lang="en-US" dirty="0"/>
              <a:t>6. Click on submit button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smtClean="0"/>
              <a:t>Steps of reproduce</a:t>
            </a:r>
          </a:p>
          <a:p>
            <a:pPr marL="137160" indent="0">
              <a:buNone/>
            </a:pPr>
            <a:r>
              <a:rPr lang="en-US" dirty="0"/>
              <a:t>1. Click on 'compose' button</a:t>
            </a:r>
            <a:br>
              <a:rPr lang="en-US" dirty="0"/>
            </a:br>
            <a:r>
              <a:rPr lang="en-US" dirty="0"/>
              <a:t>2. Write the Recipients name or mail id in the 'to' text field.</a:t>
            </a:r>
            <a:br>
              <a:rPr lang="en-US" dirty="0"/>
            </a:br>
            <a:r>
              <a:rPr lang="en-US" dirty="0"/>
              <a:t>3. Write the valid subject name in the space provided.</a:t>
            </a:r>
            <a:br>
              <a:rPr lang="en-US" dirty="0"/>
            </a:br>
            <a:r>
              <a:rPr lang="en-US" dirty="0"/>
              <a:t>4. Write the mail in the body provided.</a:t>
            </a:r>
            <a:br>
              <a:rPr lang="en-US" dirty="0"/>
            </a:br>
            <a:r>
              <a:rPr lang="en-US" dirty="0"/>
              <a:t>5. Click on send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US" dirty="0" smtClean="0"/>
              <a:t>Expected result-</a:t>
            </a:r>
          </a:p>
          <a:p>
            <a:r>
              <a:rPr lang="en-US" dirty="0" smtClean="0"/>
              <a:t>1</a:t>
            </a:r>
            <a:r>
              <a:rPr lang="en-US" dirty="0"/>
              <a:t>. Upon sending a mail, 'message sent' message should be displayed.</a:t>
            </a:r>
            <a:br>
              <a:rPr lang="en-US" dirty="0"/>
            </a:br>
            <a:r>
              <a:rPr lang="en-US" dirty="0"/>
              <a:t>2. Sent message should be present in 'Sent' mails.</a:t>
            </a:r>
            <a:br>
              <a:rPr lang="en-US" dirty="0"/>
            </a:br>
            <a:r>
              <a:rPr lang="en-US" dirty="0"/>
              <a:t>3. Recipients mail id should receive the </a:t>
            </a:r>
            <a:r>
              <a:rPr lang="en-US" dirty="0" smtClean="0"/>
              <a:t>mail</a:t>
            </a:r>
          </a:p>
          <a:p>
            <a:r>
              <a:rPr lang="en-US" dirty="0" smtClean="0"/>
              <a:t>Actual Result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workins</a:t>
            </a:r>
            <a:r>
              <a:rPr lang="en-US" dirty="0" smtClean="0"/>
              <a:t> as expected </a:t>
            </a:r>
            <a:r>
              <a:rPr lang="en-US" dirty="0" err="1" smtClean="0"/>
              <a:t>resut</a:t>
            </a:r>
            <a:endParaRPr lang="en-US" dirty="0" smtClean="0"/>
          </a:p>
          <a:p>
            <a:r>
              <a:rPr lang="en-US" dirty="0" smtClean="0"/>
              <a:t>Result-fail</a:t>
            </a:r>
          </a:p>
          <a:p>
            <a:r>
              <a:rPr lang="en-US" dirty="0" err="1" smtClean="0"/>
              <a:t>Bugid</a:t>
            </a:r>
            <a:r>
              <a:rPr lang="en-US" smtClean="0"/>
              <a:t>- 5261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7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77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2021-09-23T02:53:40Z</dcterms:created>
  <dcterms:modified xsi:type="dcterms:W3CDTF">2021-09-23T03:50:03Z</dcterms:modified>
</cp:coreProperties>
</file>