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3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E1A2CFF-02EC-4B00-AADF-6C360D021381}" type="datetimeFigureOut">
              <a:rPr lang="en-US" smtClean="0"/>
              <a:t>22-Sep-21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606AECA-1132-4B7E-9DD5-E033E25BEB0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1A2CFF-02EC-4B00-AADF-6C360D021381}"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1A2CFF-02EC-4B00-AADF-6C360D021381}"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1A2CFF-02EC-4B00-AADF-6C360D021381}"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1A2CFF-02EC-4B00-AADF-6C360D021381}" type="datetimeFigureOut">
              <a:rPr lang="en-US" smtClean="0"/>
              <a:t>22-Sep-21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606AECA-1132-4B7E-9DD5-E033E25BEB0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1A2CFF-02EC-4B00-AADF-6C360D021381}"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1A2CFF-02EC-4B00-AADF-6C360D021381}" type="datetimeFigureOut">
              <a:rPr lang="en-US" smtClean="0"/>
              <a:t>22-Sep-21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1A2CFF-02EC-4B00-AADF-6C360D021381}" type="datetimeFigureOut">
              <a:rPr lang="en-US" smtClean="0"/>
              <a:t>22-Sep-21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A2CFF-02EC-4B00-AADF-6C360D021381}" type="datetimeFigureOut">
              <a:rPr lang="en-US" smtClean="0"/>
              <a:t>22-Sep-21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1A2CFF-02EC-4B00-AADF-6C360D021381}"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1A2CFF-02EC-4B00-AADF-6C360D021381}" type="datetimeFigureOut">
              <a:rPr lang="en-US" smtClean="0"/>
              <a:t>22-Sep-21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AECA-1132-4B7E-9DD5-E033E25BEB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E1A2CFF-02EC-4B00-AADF-6C360D021381}" type="datetimeFigureOut">
              <a:rPr lang="en-US" smtClean="0"/>
              <a:t>22-Sep-21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606AECA-1132-4B7E-9DD5-E033E25BEB0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229600" cy="1828800"/>
          </a:xfrm>
        </p:spPr>
        <p:txBody>
          <a:bodyPr/>
          <a:lstStyle/>
          <a:p>
            <a:r>
              <a:rPr lang="en-US" dirty="0" smtClean="0"/>
              <a:t>TYPES OF SOFTWARE TESTING</a:t>
            </a:r>
            <a:endParaRPr lang="en-US" dirty="0"/>
          </a:p>
        </p:txBody>
      </p:sp>
      <p:sp>
        <p:nvSpPr>
          <p:cNvPr id="3" name="Subtitle 2"/>
          <p:cNvSpPr>
            <a:spLocks noGrp="1"/>
          </p:cNvSpPr>
          <p:nvPr>
            <p:ph type="subTitle" idx="1"/>
          </p:nvPr>
        </p:nvSpPr>
        <p:spPr>
          <a:xfrm>
            <a:off x="685800" y="2362200"/>
            <a:ext cx="7086600" cy="4191000"/>
          </a:xfrm>
        </p:spPr>
        <p:txBody>
          <a:bodyPr>
            <a:normAutofit fontScale="85000" lnSpcReduction="20000"/>
          </a:bodyPr>
          <a:lstStyle/>
          <a:p>
            <a:pPr fontAlgn="base"/>
            <a:r>
              <a:rPr lang="en-US" b="1" dirty="0"/>
              <a:t>1. Unit Testing</a:t>
            </a:r>
          </a:p>
          <a:p>
            <a:pPr fontAlgn="base"/>
            <a:r>
              <a:rPr lang="en-US" dirty="0"/>
              <a:t>It focuses on the smallest unit of software design. In this, we test an individual unit or group of interrelated units. It is often done by the programmer by using sample input and observing its corresponding outputs</a:t>
            </a:r>
            <a:r>
              <a:rPr lang="en-US" dirty="0" smtClean="0"/>
              <a:t>.</a:t>
            </a:r>
          </a:p>
          <a:p>
            <a:pPr fontAlgn="base"/>
            <a:endParaRPr lang="en-US" dirty="0"/>
          </a:p>
          <a:p>
            <a:pPr fontAlgn="base"/>
            <a:r>
              <a:rPr lang="en-US" b="1" dirty="0"/>
              <a:t>2. Integration Testing</a:t>
            </a:r>
          </a:p>
          <a:p>
            <a:pPr fontAlgn="base"/>
            <a:r>
              <a:rPr lang="en-US" dirty="0"/>
              <a:t>The objective is to take unit tested components and build a program structure that has been dictated by design. Integration testing is testing in which a group of components is combined to produce output.</a:t>
            </a:r>
          </a:p>
          <a:p>
            <a:endParaRPr lang="en-US" dirty="0"/>
          </a:p>
        </p:txBody>
      </p:sp>
    </p:spTree>
    <p:extLst>
      <p:ext uri="{BB962C8B-B14F-4D97-AF65-F5344CB8AC3E}">
        <p14:creationId xmlns:p14="http://schemas.microsoft.com/office/powerpoint/2010/main" val="68338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080760"/>
          </a:xfrm>
        </p:spPr>
        <p:txBody>
          <a:bodyPr>
            <a:normAutofit fontScale="77500" lnSpcReduction="20000"/>
          </a:bodyPr>
          <a:lstStyle/>
          <a:p>
            <a:pPr fontAlgn="base"/>
            <a:r>
              <a:rPr lang="en-US" b="1" dirty="0"/>
              <a:t>3. Regression Testing</a:t>
            </a:r>
          </a:p>
          <a:p>
            <a:pPr fontAlgn="base"/>
            <a:r>
              <a:rPr lang="en-US" dirty="0"/>
              <a:t>Every time a new module is added leads to changes in the program. This type of testing makes sure that the whole component works properly even after adding components to the complete program. </a:t>
            </a:r>
            <a:br>
              <a:rPr lang="en-US" dirty="0"/>
            </a:br>
            <a:r>
              <a:rPr lang="en-US" dirty="0"/>
              <a:t>Example </a:t>
            </a:r>
            <a:r>
              <a:rPr lang="en-US" dirty="0" smtClean="0"/>
              <a:t>:</a:t>
            </a:r>
            <a:endParaRPr lang="en-US" dirty="0"/>
          </a:p>
          <a:p>
            <a:pPr fontAlgn="base"/>
            <a:r>
              <a:rPr lang="en-US" dirty="0"/>
              <a:t>In school record suppose we have module staff, students and finance combining these modules and checking if on integration these module works fine is regression testing</a:t>
            </a:r>
            <a:r>
              <a:rPr lang="en-US" dirty="0"/>
              <a:t> </a:t>
            </a:r>
            <a:endParaRPr lang="en-US" dirty="0" smtClean="0"/>
          </a:p>
          <a:p>
            <a:pPr fontAlgn="base"/>
            <a:endParaRPr lang="en-US" dirty="0"/>
          </a:p>
          <a:p>
            <a:pPr fontAlgn="base"/>
            <a:r>
              <a:rPr lang="en-US" b="1" dirty="0"/>
              <a:t>4. Smoke Testing</a:t>
            </a:r>
          </a:p>
          <a:p>
            <a:pPr fontAlgn="base"/>
            <a:r>
              <a:rPr lang="en-US" dirty="0"/>
              <a:t>This test is done to make sure that software under testing is ready or stable for further testing </a:t>
            </a:r>
            <a:br>
              <a:rPr lang="en-US" dirty="0"/>
            </a:br>
            <a:r>
              <a:rPr lang="en-US" dirty="0"/>
              <a:t>It is called a smoke test as the testing an initial pass is done to check if it did not catch the fire or smoke in the initial switch on. </a:t>
            </a:r>
            <a:br>
              <a:rPr lang="en-US" dirty="0"/>
            </a:br>
            <a:r>
              <a:rPr lang="en-US" dirty="0"/>
              <a:t>Example: </a:t>
            </a:r>
          </a:p>
          <a:p>
            <a:r>
              <a:rPr lang="en-US" dirty="0"/>
              <a:t>If project has 2 modules so before going to module make sure that module 1 works properly</a:t>
            </a:r>
          </a:p>
        </p:txBody>
      </p:sp>
    </p:spTree>
    <p:extLst>
      <p:ext uri="{BB962C8B-B14F-4D97-AF65-F5344CB8AC3E}">
        <p14:creationId xmlns:p14="http://schemas.microsoft.com/office/powerpoint/2010/main" val="350091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6156960"/>
          </a:xfrm>
        </p:spPr>
        <p:txBody>
          <a:bodyPr>
            <a:normAutofit fontScale="62500" lnSpcReduction="20000"/>
          </a:bodyPr>
          <a:lstStyle/>
          <a:p>
            <a:pPr fontAlgn="base"/>
            <a:r>
              <a:rPr lang="en-US" b="1" dirty="0"/>
              <a:t>5. Alpha Testing</a:t>
            </a:r>
          </a:p>
          <a:p>
            <a:pPr fontAlgn="base"/>
            <a:r>
              <a:rPr lang="en-US" dirty="0"/>
              <a:t>This is a type of validation testing. It is a type of </a:t>
            </a:r>
            <a:r>
              <a:rPr lang="en-US" i="1" dirty="0"/>
              <a:t>acceptance testing </a:t>
            </a:r>
            <a:r>
              <a:rPr lang="en-US" dirty="0"/>
              <a:t>which is done before the product is released to customers. It is typically done by QA people. </a:t>
            </a:r>
            <a:br>
              <a:rPr lang="en-US" dirty="0"/>
            </a:br>
            <a:r>
              <a:rPr lang="en-US" dirty="0"/>
              <a:t>Example: </a:t>
            </a:r>
          </a:p>
          <a:p>
            <a:pPr fontAlgn="base"/>
            <a:r>
              <a:rPr lang="en-US" dirty="0"/>
              <a:t>When software testing is performed internally within the organization</a:t>
            </a:r>
            <a:r>
              <a:rPr lang="en-US" dirty="0"/>
              <a:t> </a:t>
            </a:r>
            <a:endParaRPr lang="en-US" dirty="0" smtClean="0"/>
          </a:p>
          <a:p>
            <a:pPr fontAlgn="base"/>
            <a:endParaRPr lang="en-US" dirty="0"/>
          </a:p>
          <a:p>
            <a:pPr fontAlgn="base"/>
            <a:r>
              <a:rPr lang="en-US" b="1" dirty="0"/>
              <a:t>6. Beta Testing</a:t>
            </a:r>
          </a:p>
          <a:p>
            <a:pPr fontAlgn="base"/>
            <a:r>
              <a:rPr lang="en-US" dirty="0"/>
              <a:t>The beta test is conducted at one or more customer sites by the end-user of the software. This version is released for a limited number of users for testing in a real-time environment </a:t>
            </a:r>
            <a:br>
              <a:rPr lang="en-US" dirty="0"/>
            </a:br>
            <a:r>
              <a:rPr lang="en-US" dirty="0"/>
              <a:t>Example: </a:t>
            </a:r>
          </a:p>
          <a:p>
            <a:pPr fontAlgn="base"/>
            <a:r>
              <a:rPr lang="en-US" dirty="0"/>
              <a:t>When software testing is performed for the limited number of people</a:t>
            </a:r>
            <a:r>
              <a:rPr lang="en-US" dirty="0"/>
              <a:t> </a:t>
            </a:r>
            <a:endParaRPr lang="en-US" dirty="0" smtClean="0"/>
          </a:p>
          <a:p>
            <a:pPr fontAlgn="base"/>
            <a:endParaRPr lang="en-US" dirty="0"/>
          </a:p>
          <a:p>
            <a:pPr fontAlgn="base"/>
            <a:r>
              <a:rPr lang="en-US" b="1" dirty="0"/>
              <a:t>7. System Testing</a:t>
            </a:r>
          </a:p>
          <a:p>
            <a:pPr fontAlgn="base"/>
            <a:r>
              <a:rPr lang="en-US" dirty="0"/>
              <a:t>This software is tested such that it works fine for the different operating systems. It is covered under the black box testing technique. In this, we just focus on the required input and output without focusing on internal working. </a:t>
            </a:r>
            <a:br>
              <a:rPr lang="en-US" dirty="0"/>
            </a:br>
            <a:r>
              <a:rPr lang="en-US" dirty="0"/>
              <a:t>In this, we have security testing, recovery testing, stress testing, and performance testing</a:t>
            </a:r>
          </a:p>
          <a:p>
            <a:endParaRPr lang="en-US" dirty="0"/>
          </a:p>
        </p:txBody>
      </p:sp>
    </p:spTree>
    <p:extLst>
      <p:ext uri="{BB962C8B-B14F-4D97-AF65-F5344CB8AC3E}">
        <p14:creationId xmlns:p14="http://schemas.microsoft.com/office/powerpoint/2010/main" val="360599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6004560"/>
          </a:xfrm>
        </p:spPr>
        <p:txBody>
          <a:bodyPr>
            <a:normAutofit fontScale="55000" lnSpcReduction="20000"/>
          </a:bodyPr>
          <a:lstStyle/>
          <a:p>
            <a:pPr fontAlgn="base"/>
            <a:r>
              <a:rPr lang="en-US" b="1" dirty="0"/>
              <a:t>8. Stress Testing</a:t>
            </a:r>
          </a:p>
          <a:p>
            <a:pPr fontAlgn="base"/>
            <a:r>
              <a:rPr lang="en-US" dirty="0"/>
              <a:t>In this, we give unfavorable conditions to the system and check how they perform in those conditions. </a:t>
            </a:r>
            <a:br>
              <a:rPr lang="en-US" dirty="0"/>
            </a:br>
            <a:r>
              <a:rPr lang="en-US" dirty="0"/>
              <a:t>Example: </a:t>
            </a:r>
          </a:p>
          <a:p>
            <a:pPr fontAlgn="base"/>
            <a:r>
              <a:rPr lang="en-US" dirty="0"/>
              <a:t>(a) Test cases that require maximum memory or other resources are executed (b) Test cases that may cause thrashing in a virtual operating system (c) Test cases that may cause excessive disk requirement</a:t>
            </a:r>
            <a:r>
              <a:rPr lang="en-US" dirty="0"/>
              <a:t> </a:t>
            </a:r>
            <a:endParaRPr lang="en-US" dirty="0" smtClean="0"/>
          </a:p>
          <a:p>
            <a:pPr fontAlgn="base"/>
            <a:endParaRPr lang="en-US" dirty="0"/>
          </a:p>
          <a:p>
            <a:pPr fontAlgn="base"/>
            <a:r>
              <a:rPr lang="en-US" b="1" dirty="0"/>
              <a:t>9. Performance Testing</a:t>
            </a:r>
          </a:p>
          <a:p>
            <a:pPr fontAlgn="base"/>
            <a:r>
              <a:rPr lang="en-US" dirty="0"/>
              <a:t>It is designed to test the run-time performance of software within the context of an integrated system. It is used to test the speed and effectiveness of the program. It is also called load testing. In it we check, what is the performance of the system in the given load</a:t>
            </a:r>
            <a:r>
              <a:rPr lang="en-US" dirty="0" smtClean="0"/>
              <a:t>.</a:t>
            </a:r>
          </a:p>
          <a:p>
            <a:pPr fontAlgn="base"/>
            <a:r>
              <a:rPr lang="en-US" dirty="0"/>
              <a:t/>
            </a:r>
            <a:br>
              <a:rPr lang="en-US" dirty="0"/>
            </a:br>
            <a:r>
              <a:rPr lang="en-US" dirty="0"/>
              <a:t>Example: </a:t>
            </a:r>
          </a:p>
          <a:p>
            <a:pPr fontAlgn="base"/>
            <a:r>
              <a:rPr lang="en-US" dirty="0"/>
              <a:t>Checking number of processor </a:t>
            </a:r>
            <a:r>
              <a:rPr lang="en-US"/>
              <a:t>cycles</a:t>
            </a:r>
            <a:r>
              <a:rPr lang="en-US" smtClean="0"/>
              <a:t>.</a:t>
            </a:r>
          </a:p>
          <a:p>
            <a:pPr fontAlgn="base"/>
            <a:r>
              <a:rPr lang="en-US" b="1" dirty="0"/>
              <a:t> </a:t>
            </a:r>
          </a:p>
          <a:p>
            <a:pPr fontAlgn="base"/>
            <a:r>
              <a:rPr lang="en-US" b="1" dirty="0"/>
              <a:t>10. Object-Oriented Testing</a:t>
            </a:r>
          </a:p>
          <a:p>
            <a:pPr fontAlgn="base"/>
            <a:r>
              <a:rPr lang="en-US" dirty="0"/>
              <a:t>This testing is a combination of various testing techniques that help to verify and validate object-oriented software. This testing is done in the following manner: </a:t>
            </a:r>
          </a:p>
          <a:p>
            <a:pPr fontAlgn="base"/>
            <a:r>
              <a:rPr lang="en-US" dirty="0"/>
              <a:t>Testing of Requirements,</a:t>
            </a:r>
          </a:p>
          <a:p>
            <a:pPr fontAlgn="base"/>
            <a:r>
              <a:rPr lang="en-US" dirty="0"/>
              <a:t>Design and Analysis of Testing,</a:t>
            </a:r>
          </a:p>
          <a:p>
            <a:pPr fontAlgn="base"/>
            <a:r>
              <a:rPr lang="en-US" dirty="0"/>
              <a:t>Testing of Code,</a:t>
            </a:r>
          </a:p>
          <a:p>
            <a:pPr fontAlgn="base"/>
            <a:r>
              <a:rPr lang="en-US" dirty="0"/>
              <a:t>Integration testing,</a:t>
            </a:r>
          </a:p>
          <a:p>
            <a:pPr fontAlgn="base"/>
            <a:r>
              <a:rPr lang="en-US" dirty="0"/>
              <a:t>System testing,</a:t>
            </a:r>
          </a:p>
          <a:p>
            <a:pPr fontAlgn="base"/>
            <a:r>
              <a:rPr lang="en-US" dirty="0"/>
              <a:t>User Testing.</a:t>
            </a:r>
          </a:p>
        </p:txBody>
      </p:sp>
    </p:spTree>
    <p:extLst>
      <p:ext uri="{BB962C8B-B14F-4D97-AF65-F5344CB8AC3E}">
        <p14:creationId xmlns:p14="http://schemas.microsoft.com/office/powerpoint/2010/main" val="683994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TotalTime>
  <Words>168</Words>
  <Application>Microsoft Office PowerPoint</Application>
  <PresentationFormat>On-screen Show (4:3)</PresentationFormat>
  <Paragraphs>40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TYPES OF SOFTWARE TESTING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cp:revision>
  <dcterms:created xsi:type="dcterms:W3CDTF">2021-09-22T04:56:36Z</dcterms:created>
  <dcterms:modified xsi:type="dcterms:W3CDTF">2021-09-22T05:16:32Z</dcterms:modified>
</cp:coreProperties>
</file>