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C802-7866-4170-AD19-826C9ED6256B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9199-D8CA-4665-92F0-0962091ECA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C802-7866-4170-AD19-826C9ED6256B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9199-D8CA-4665-92F0-0962091EC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C802-7866-4170-AD19-826C9ED6256B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9199-D8CA-4665-92F0-0962091EC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C802-7866-4170-AD19-826C9ED6256B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9199-D8CA-4665-92F0-0962091EC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C802-7866-4170-AD19-826C9ED6256B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7879199-D8CA-4665-92F0-0962091ECA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C802-7866-4170-AD19-826C9ED6256B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9199-D8CA-4665-92F0-0962091EC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C802-7866-4170-AD19-826C9ED6256B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9199-D8CA-4665-92F0-0962091EC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C802-7866-4170-AD19-826C9ED6256B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9199-D8CA-4665-92F0-0962091EC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C802-7866-4170-AD19-826C9ED6256B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9199-D8CA-4665-92F0-0962091EC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C802-7866-4170-AD19-826C9ED6256B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9199-D8CA-4665-92F0-0962091EC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C802-7866-4170-AD19-826C9ED6256B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9199-D8CA-4665-92F0-0962091EC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AA1C802-7866-4170-AD19-826C9ED6256B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7879199-D8CA-4665-92F0-0962091ECAE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DevOps</a:t>
            </a:r>
            <a:r>
              <a:rPr lang="en-US" dirty="0" smtClean="0"/>
              <a:t>?</a:t>
            </a:r>
          </a:p>
          <a:p>
            <a:r>
              <a:rPr lang="en-US" dirty="0" err="1"/>
              <a:t>DevOps</a:t>
            </a:r>
            <a:r>
              <a:rPr lang="en-US" dirty="0"/>
              <a:t> describes a culture and set of processes that bring development and operations teams </a:t>
            </a:r>
            <a:r>
              <a:rPr lang="en-US" dirty="0" smtClean="0"/>
              <a:t>together </a:t>
            </a:r>
            <a:r>
              <a:rPr lang="en-US" dirty="0"/>
              <a:t>to complete software development. </a:t>
            </a:r>
            <a:endParaRPr lang="en-US" dirty="0" smtClean="0"/>
          </a:p>
          <a:p>
            <a:r>
              <a:rPr lang="en-US" dirty="0" smtClean="0"/>
              <a:t>DEVOPS LIFE CYCLE-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304800"/>
            <a:ext cx="766103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DevOps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048" y="4267200"/>
            <a:ext cx="3676650" cy="228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0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86800" cy="6172200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/>
              <a:t>Continuous </a:t>
            </a:r>
            <a:r>
              <a:rPr lang="en-US" i="1" dirty="0" smtClean="0"/>
              <a:t>Development-</a:t>
            </a:r>
            <a:r>
              <a:rPr lang="en-US" dirty="0"/>
              <a:t> In the first phase of </a:t>
            </a:r>
            <a:r>
              <a:rPr lang="en-US" dirty="0" err="1"/>
              <a:t>DevOps</a:t>
            </a:r>
            <a:r>
              <a:rPr lang="en-US" dirty="0"/>
              <a:t> lifecycle, you should plan your application objectives that must be delivered to the </a:t>
            </a:r>
            <a:r>
              <a:rPr lang="en-US" dirty="0" smtClean="0"/>
              <a:t>customer.</a:t>
            </a:r>
            <a:r>
              <a:rPr lang="en-US" dirty="0"/>
              <a:t> It includes activities like code generation and putting the same to the next phase. </a:t>
            </a:r>
            <a:endParaRPr lang="en-US" dirty="0" smtClean="0"/>
          </a:p>
          <a:p>
            <a:endParaRPr lang="en-US" dirty="0"/>
          </a:p>
          <a:p>
            <a:r>
              <a:rPr lang="en-US" i="1" dirty="0"/>
              <a:t>Continuous </a:t>
            </a:r>
            <a:r>
              <a:rPr lang="en-US" i="1" dirty="0" smtClean="0"/>
              <a:t>Integration-</a:t>
            </a:r>
            <a:r>
              <a:rPr lang="en-US" b="1" i="1" dirty="0"/>
              <a:t> Plan Tests and Build the </a:t>
            </a:r>
            <a:r>
              <a:rPr lang="en-US" b="1" i="1" dirty="0" smtClean="0"/>
              <a:t>product</a:t>
            </a:r>
          </a:p>
          <a:p>
            <a:endParaRPr lang="en-US" b="1" i="1" dirty="0" smtClean="0"/>
          </a:p>
          <a:p>
            <a:r>
              <a:rPr lang="en-US" i="1" dirty="0" smtClean="0"/>
              <a:t>Continuous Testing-</a:t>
            </a:r>
            <a:r>
              <a:rPr lang="en-US" b="1" i="1" dirty="0"/>
              <a:t>Verify the product for actual usage in a live environment</a:t>
            </a:r>
            <a:endParaRPr lang="en-US" i="1" dirty="0"/>
          </a:p>
          <a:p>
            <a:endParaRPr lang="en-US" dirty="0"/>
          </a:p>
          <a:p>
            <a:r>
              <a:rPr lang="en-US" i="1" dirty="0"/>
              <a:t>Continuous </a:t>
            </a:r>
            <a:r>
              <a:rPr lang="en-US" i="1" dirty="0" smtClean="0"/>
              <a:t>Monitoring-</a:t>
            </a:r>
            <a:r>
              <a:rPr lang="en-US" b="1" i="1" dirty="0"/>
              <a:t> </a:t>
            </a:r>
            <a:r>
              <a:rPr lang="en-US" b="1" i="1" dirty="0"/>
              <a:t>Monitor the product output and find the problem </a:t>
            </a:r>
            <a:r>
              <a:rPr lang="en-US" b="1" i="1" dirty="0" smtClean="0"/>
              <a:t>areas</a:t>
            </a:r>
          </a:p>
          <a:p>
            <a:endParaRPr lang="en-US" b="1" i="1" dirty="0" smtClean="0"/>
          </a:p>
          <a:p>
            <a:r>
              <a:rPr lang="en-US" i="1" smtClean="0"/>
              <a:t>Continuous Feedback-i</a:t>
            </a:r>
            <a:r>
              <a:rPr lang="en-US" b="1" i="1" smtClean="0"/>
              <a:t>mprovise </a:t>
            </a:r>
            <a:r>
              <a:rPr lang="en-US" b="1" i="1" dirty="0"/>
              <a:t>the current product and helps to release new versions </a:t>
            </a:r>
            <a:r>
              <a:rPr lang="en-US" b="1" i="1" dirty="0" smtClean="0"/>
              <a:t>quickly</a:t>
            </a:r>
          </a:p>
          <a:p>
            <a:endParaRPr lang="en-US" dirty="0"/>
          </a:p>
          <a:p>
            <a:r>
              <a:rPr lang="en-US" i="1" dirty="0"/>
              <a:t>Continuous </a:t>
            </a:r>
            <a:r>
              <a:rPr lang="en-US" i="1" dirty="0" smtClean="0"/>
              <a:t>Deployment-</a:t>
            </a:r>
            <a:r>
              <a:rPr lang="en-US" b="1" i="1" dirty="0"/>
              <a:t> Ensures product is deployed with maximum </a:t>
            </a:r>
            <a:r>
              <a:rPr lang="en-US" b="1" i="1" dirty="0" smtClean="0"/>
              <a:t>accuracy</a:t>
            </a:r>
          </a:p>
          <a:p>
            <a:endParaRPr lang="en-US" dirty="0"/>
          </a:p>
          <a:p>
            <a:r>
              <a:rPr lang="en-US" i="1" dirty="0"/>
              <a:t>Continuous </a:t>
            </a:r>
            <a:r>
              <a:rPr lang="en-US" i="1" dirty="0" smtClean="0"/>
              <a:t>Operations-</a:t>
            </a:r>
            <a:r>
              <a:rPr lang="en-US" b="1" i="1" dirty="0"/>
              <a:t> Automate release process with shorter development cycles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0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1102</TotalTime>
  <Words>67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Apex</vt:lpstr>
      <vt:lpstr>DevOps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EXAMPLE</dc:title>
  <dc:creator>DELL</dc:creator>
  <cp:lastModifiedBy>DELL</cp:lastModifiedBy>
  <cp:revision>7</cp:revision>
  <dcterms:created xsi:type="dcterms:W3CDTF">2021-09-23T15:25:05Z</dcterms:created>
  <dcterms:modified xsi:type="dcterms:W3CDTF">2021-09-24T09:47:48Z</dcterms:modified>
</cp:coreProperties>
</file>