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3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53B7334-B1FE-49B7-876F-262E8458A8E1}" type="datetimeFigureOut">
              <a:rPr lang="en-US" smtClean="0"/>
              <a:t>21-Sep-21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35F8615-299A-4C19-962C-B53A58EF6D1E}"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B7334-B1FE-49B7-876F-262E8458A8E1}"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B7334-B1FE-49B7-876F-262E8458A8E1}"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3B7334-B1FE-49B7-876F-262E8458A8E1}"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53B7334-B1FE-49B7-876F-262E8458A8E1}"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35F8615-299A-4C19-962C-B53A58EF6D1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3B7334-B1FE-49B7-876F-262E8458A8E1}"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3B7334-B1FE-49B7-876F-262E8458A8E1}" type="datetimeFigureOut">
              <a:rPr lang="en-US" smtClean="0"/>
              <a:t>21-Sep-21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3B7334-B1FE-49B7-876F-262E8458A8E1}" type="datetimeFigureOut">
              <a:rPr lang="en-US" smtClean="0"/>
              <a:t>21-Sep-21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B7334-B1FE-49B7-876F-262E8458A8E1}" type="datetimeFigureOut">
              <a:rPr lang="en-US" smtClean="0"/>
              <a:t>21-Sep-21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3B7334-B1FE-49B7-876F-262E8458A8E1}"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53B7334-B1FE-49B7-876F-262E8458A8E1}"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F8615-299A-4C19-962C-B53A58EF6D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53B7334-B1FE-49B7-876F-262E8458A8E1}" type="datetimeFigureOut">
              <a:rPr lang="en-US" smtClean="0"/>
              <a:t>21-Sep-21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35F8615-299A-4C19-962C-B53A58EF6D1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077200" cy="914400"/>
          </a:xfrm>
        </p:spPr>
        <p:txBody>
          <a:bodyPr/>
          <a:lstStyle/>
          <a:p>
            <a:r>
              <a:rPr lang="en-US" dirty="0" smtClean="0"/>
              <a:t>SDLC LIFECYCLE</a:t>
            </a:r>
            <a:endParaRPr lang="en-US" dirty="0"/>
          </a:p>
        </p:txBody>
      </p:sp>
      <p:sp>
        <p:nvSpPr>
          <p:cNvPr id="3" name="Subtitle 2"/>
          <p:cNvSpPr>
            <a:spLocks noGrp="1"/>
          </p:cNvSpPr>
          <p:nvPr>
            <p:ph type="subTitle" idx="1"/>
          </p:nvPr>
        </p:nvSpPr>
        <p:spPr>
          <a:xfrm>
            <a:off x="838200" y="1752600"/>
            <a:ext cx="6934200" cy="4800600"/>
          </a:xfrm>
        </p:spPr>
        <p:txBody>
          <a:bodyPr>
            <a:normAutofit fontScale="85000" lnSpcReduction="10000"/>
          </a:bodyPr>
          <a:lstStyle/>
          <a:p>
            <a:r>
              <a:rPr lang="en-US" dirty="0"/>
              <a:t>The </a:t>
            </a:r>
            <a:r>
              <a:rPr lang="en-US" b="1" dirty="0"/>
              <a:t>Software Development Life Cycle</a:t>
            </a:r>
            <a:r>
              <a:rPr lang="en-US" dirty="0"/>
              <a:t> (SDLC) refers to a methodology with clearly defined processes for creating high-quality software.</a:t>
            </a:r>
            <a:endParaRPr lang="en-US" dirty="0" smtClean="0"/>
          </a:p>
          <a:p>
            <a:r>
              <a:rPr lang="en-US" dirty="0" smtClean="0"/>
              <a:t>There </a:t>
            </a:r>
            <a:r>
              <a:rPr lang="en-US" dirty="0"/>
              <a:t>are seven primary stages of </a:t>
            </a:r>
            <a:r>
              <a:rPr lang="en-US" dirty="0" smtClean="0"/>
              <a:t>the SDLC.</a:t>
            </a:r>
            <a:endParaRPr lang="en-US" dirty="0"/>
          </a:p>
          <a:p>
            <a:r>
              <a:rPr lang="en-US" dirty="0" smtClean="0"/>
              <a:t>1.Planning </a:t>
            </a:r>
            <a:r>
              <a:rPr lang="en-US" dirty="0"/>
              <a:t>Stage</a:t>
            </a:r>
          </a:p>
          <a:p>
            <a:r>
              <a:rPr lang="en-US" dirty="0" smtClean="0"/>
              <a:t>2.Feasibility </a:t>
            </a:r>
            <a:r>
              <a:rPr lang="en-US" dirty="0"/>
              <a:t>or Requirements of Analysis Stage</a:t>
            </a:r>
          </a:p>
          <a:p>
            <a:r>
              <a:rPr lang="en-US" dirty="0" smtClean="0"/>
              <a:t>3.Design </a:t>
            </a:r>
            <a:r>
              <a:rPr lang="en-US" dirty="0"/>
              <a:t>and Prototyping Stage</a:t>
            </a:r>
          </a:p>
          <a:p>
            <a:r>
              <a:rPr lang="en-US" dirty="0" smtClean="0"/>
              <a:t>4.Software </a:t>
            </a:r>
            <a:r>
              <a:rPr lang="en-US" dirty="0"/>
              <a:t>Development Stage</a:t>
            </a:r>
          </a:p>
          <a:p>
            <a:r>
              <a:rPr lang="en-US" dirty="0" smtClean="0"/>
              <a:t>5.Software </a:t>
            </a:r>
            <a:r>
              <a:rPr lang="en-US" dirty="0"/>
              <a:t>Testing Stage</a:t>
            </a:r>
          </a:p>
          <a:p>
            <a:r>
              <a:rPr lang="en-US" dirty="0" smtClean="0"/>
              <a:t>6.Implementation </a:t>
            </a:r>
            <a:r>
              <a:rPr lang="en-US" dirty="0"/>
              <a:t>and Integration</a:t>
            </a:r>
          </a:p>
          <a:p>
            <a:r>
              <a:rPr lang="en-US" dirty="0" smtClean="0"/>
              <a:t>7.Operations </a:t>
            </a:r>
            <a:r>
              <a:rPr lang="en-US" dirty="0"/>
              <a:t>and Maintenance Stage</a:t>
            </a:r>
          </a:p>
          <a:p>
            <a:endParaRPr lang="en-US" dirty="0"/>
          </a:p>
        </p:txBody>
      </p:sp>
    </p:spTree>
    <p:extLst>
      <p:ext uri="{BB962C8B-B14F-4D97-AF65-F5344CB8AC3E}">
        <p14:creationId xmlns:p14="http://schemas.microsoft.com/office/powerpoint/2010/main" val="2148509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Planning stage-:</a:t>
            </a:r>
          </a:p>
          <a:p>
            <a:r>
              <a:rPr lang="en-US" dirty="0" smtClean="0"/>
              <a:t>It </a:t>
            </a:r>
            <a:r>
              <a:rPr lang="en-US" dirty="0"/>
              <a:t>helps to define the problem and scope of any existing systems, as well as determine the objectives for their new systems.</a:t>
            </a:r>
          </a:p>
          <a:p>
            <a:r>
              <a:rPr lang="en-US" dirty="0"/>
              <a:t>By developing an effective outline for the upcoming development cycle, they'll theoretically catch problems before they affect development</a:t>
            </a:r>
            <a:r>
              <a:rPr lang="en-US" dirty="0" smtClean="0"/>
              <a:t>.</a:t>
            </a:r>
          </a:p>
          <a:p>
            <a:endParaRPr lang="en-US" dirty="0"/>
          </a:p>
          <a:p>
            <a:endParaRPr lang="en-US" dirty="0"/>
          </a:p>
          <a:p>
            <a:r>
              <a:rPr lang="en-US" b="1" dirty="0"/>
              <a:t>Analysis Stage</a:t>
            </a:r>
          </a:p>
          <a:p>
            <a:r>
              <a:rPr lang="en-US" dirty="0"/>
              <a:t>The analysis stage includes gathering all the specific details required for a new system as well as determining the first ideas for prototypes.</a:t>
            </a:r>
          </a:p>
          <a:p>
            <a:r>
              <a:rPr lang="en-US" dirty="0"/>
              <a:t>Developers may:</a:t>
            </a:r>
          </a:p>
          <a:p>
            <a:r>
              <a:rPr lang="en-US" dirty="0"/>
              <a:t>Define any prototype system requirements</a:t>
            </a:r>
          </a:p>
          <a:p>
            <a:r>
              <a:rPr lang="en-US" dirty="0"/>
              <a:t>Evaluate alternatives to existing prototypes</a:t>
            </a:r>
          </a:p>
          <a:p>
            <a:r>
              <a:rPr lang="en-US" dirty="0"/>
              <a:t>Perform research and analysis to determine the needs of end-users</a:t>
            </a:r>
          </a:p>
          <a:p>
            <a:endParaRPr lang="en-US" dirty="0"/>
          </a:p>
        </p:txBody>
      </p:sp>
    </p:spTree>
    <p:extLst>
      <p:ext uri="{BB962C8B-B14F-4D97-AF65-F5344CB8AC3E}">
        <p14:creationId xmlns:p14="http://schemas.microsoft.com/office/powerpoint/2010/main" val="2575024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Design Stage</a:t>
            </a:r>
          </a:p>
          <a:p>
            <a:r>
              <a:rPr lang="en-US" dirty="0"/>
              <a:t>The design stage is a necessary precursor to the main developer stage.</a:t>
            </a:r>
          </a:p>
          <a:p>
            <a:r>
              <a:rPr lang="en-US" dirty="0"/>
              <a:t>Developers will first outline the details for the overall application, alongside specific aspects, such as its:</a:t>
            </a:r>
          </a:p>
          <a:p>
            <a:r>
              <a:rPr lang="en-US" dirty="0"/>
              <a:t>User interfaces</a:t>
            </a:r>
          </a:p>
          <a:p>
            <a:r>
              <a:rPr lang="en-US" dirty="0"/>
              <a:t>System interfaces</a:t>
            </a:r>
          </a:p>
          <a:p>
            <a:r>
              <a:rPr lang="en-US" dirty="0"/>
              <a:t>Network and network requirements</a:t>
            </a:r>
          </a:p>
          <a:p>
            <a:r>
              <a:rPr lang="en-US" dirty="0" smtClean="0"/>
              <a:t>Databases</a:t>
            </a:r>
          </a:p>
          <a:p>
            <a:endParaRPr lang="en-US" dirty="0" smtClean="0"/>
          </a:p>
          <a:p>
            <a:endParaRPr lang="en-US" dirty="0"/>
          </a:p>
          <a:p>
            <a:r>
              <a:rPr lang="en-US" b="1" dirty="0"/>
              <a:t>Development Stage</a:t>
            </a:r>
          </a:p>
          <a:p>
            <a:r>
              <a:rPr lang="en-US" dirty="0"/>
              <a:t>The development stage is the part where developers actually write code and build the application according to the earlier design documents and outlined specifications</a:t>
            </a:r>
            <a:r>
              <a:rPr lang="en-US" dirty="0" smtClean="0"/>
              <a:t>.</a:t>
            </a:r>
            <a:endParaRPr lang="en-US" dirty="0"/>
          </a:p>
          <a:p>
            <a:r>
              <a:rPr lang="en-US" dirty="0"/>
              <a:t>Product program code is built per the design document specifications. In theory, all of the prior planning and outlined should make the actual development phase relatively straightforward.</a:t>
            </a:r>
          </a:p>
          <a:p>
            <a:r>
              <a:rPr lang="en-US" dirty="0"/>
              <a:t>Developers will follow any coding guidelines as defined by the organization and utilize different tools such as compilers, debuggers, and interpreters.</a:t>
            </a:r>
          </a:p>
          <a:p>
            <a:endParaRPr lang="en-US" dirty="0"/>
          </a:p>
        </p:txBody>
      </p:sp>
    </p:spTree>
    <p:extLst>
      <p:ext uri="{BB962C8B-B14F-4D97-AF65-F5344CB8AC3E}">
        <p14:creationId xmlns:p14="http://schemas.microsoft.com/office/powerpoint/2010/main" val="358337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a:t>Testing Stage</a:t>
            </a:r>
          </a:p>
          <a:p>
            <a:r>
              <a:rPr lang="en-US" dirty="0"/>
              <a:t>Building software is not the end.</a:t>
            </a:r>
          </a:p>
          <a:p>
            <a:r>
              <a:rPr lang="en-US" dirty="0"/>
              <a:t>Now it must be tested to make sure that there aren’t any bugs and that the end-user experience will not negatively be affected at any point.</a:t>
            </a:r>
          </a:p>
          <a:p>
            <a:r>
              <a:rPr lang="en-US" dirty="0"/>
              <a:t>During the testing stage, developers will go over their software with a fine-tooth comb, noting any bugs or defects that need to be tracked, fixed, and later retested</a:t>
            </a:r>
            <a:r>
              <a:rPr lang="en-US" dirty="0" smtClean="0"/>
              <a:t>.</a:t>
            </a:r>
          </a:p>
          <a:p>
            <a:endParaRPr lang="en-US" dirty="0"/>
          </a:p>
          <a:p>
            <a:r>
              <a:rPr lang="en-US" b="1" dirty="0"/>
              <a:t>Implementation and Integration </a:t>
            </a:r>
            <a:r>
              <a:rPr lang="en-US" b="1" dirty="0" smtClean="0"/>
              <a:t>Stage</a:t>
            </a:r>
            <a:endParaRPr lang="en-US" b="1" dirty="0"/>
          </a:p>
          <a:p>
            <a:r>
              <a:rPr lang="en-US" dirty="0"/>
              <a:t>After testing, the overall design for the software will come together. Different modules or designs will be integrated into the primary source code through developer efforts, usually by leveraging training environments to detect further errors or defects.</a:t>
            </a:r>
          </a:p>
          <a:p>
            <a:r>
              <a:rPr lang="en-US" dirty="0"/>
              <a:t>The information system will be integrated into its environment and eventually installed. After passing this stage, the software is theoretically ready for market and may be provided to any end-users.</a:t>
            </a:r>
          </a:p>
          <a:p>
            <a:r>
              <a:rPr lang="en-US" dirty="0"/>
              <a:t>‍</a:t>
            </a:r>
          </a:p>
          <a:p>
            <a:endParaRPr lang="en-US" dirty="0"/>
          </a:p>
        </p:txBody>
      </p:sp>
    </p:spTree>
    <p:extLst>
      <p:ext uri="{BB962C8B-B14F-4D97-AF65-F5344CB8AC3E}">
        <p14:creationId xmlns:p14="http://schemas.microsoft.com/office/powerpoint/2010/main" val="147935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Maintenance Stage</a:t>
            </a:r>
          </a:p>
          <a:p>
            <a:r>
              <a:rPr lang="en-US" dirty="0"/>
              <a:t>The SDLC doesn’t end when software reaches the market. Developers must now move into a maintenance mode and begin practicing any activities required to handle issues reported by end-users.</a:t>
            </a:r>
          </a:p>
          <a:p>
            <a:r>
              <a:rPr lang="en-US" dirty="0"/>
              <a:t/>
            </a:r>
            <a:br>
              <a:rPr lang="en-US" dirty="0"/>
            </a:br>
            <a:endParaRPr lang="en-US" dirty="0"/>
          </a:p>
        </p:txBody>
      </p:sp>
    </p:spTree>
    <p:extLst>
      <p:ext uri="{BB962C8B-B14F-4D97-AF65-F5344CB8AC3E}">
        <p14:creationId xmlns:p14="http://schemas.microsoft.com/office/powerpoint/2010/main" val="2148941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598</TotalTime>
  <Words>404</Words>
  <Application>Microsoft Office PowerPoint</Application>
  <PresentationFormat>On-screen Show (4:3)</PresentationFormat>
  <Paragraphs>46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SDLC LIFECYCLE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LIFECYCLE</dc:title>
  <dc:creator>DELL</dc:creator>
  <cp:lastModifiedBy>DELL</cp:lastModifiedBy>
  <cp:revision>6</cp:revision>
  <dcterms:created xsi:type="dcterms:W3CDTF">2021-09-21T06:15:16Z</dcterms:created>
  <dcterms:modified xsi:type="dcterms:W3CDTF">2021-09-21T16:13:51Z</dcterms:modified>
</cp:coreProperties>
</file>