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61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</p:sldIdLst>
  <p:sldSz cx="9144000" cy="5143500" type="screen16x9"/>
  <p:notesSz cx="6858000" cy="9144000"/>
  <p:embeddedFontLst>
    <p:embeddedFont>
      <p:font typeface="Lato Light" charset="0"/>
      <p:regular r:id="rId13"/>
      <p:bold r:id="rId14"/>
      <p:italic r:id="rId15"/>
      <p:boldItalic r:id="rId16"/>
    </p:embeddedFont>
    <p:embeddedFont>
      <p:font typeface="Roboto Slab Regular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A4FC34B-D032-47D5-88D9-CE0B213E5794}">
  <a:tblStyle styleId="{3A4FC34B-D032-47D5-88D9-CE0B213E57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-1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64053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Explore Mumbai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1028" name="Picture 4" descr="C:\Users\Admin\Desktop\Data Science Capstone\pexels-photo-207216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457200"/>
            <a:ext cx="6199336" cy="412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79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Contents</a:t>
            </a:r>
            <a:endParaRPr dirty="0"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IN" dirty="0" smtClean="0"/>
              <a:t>1) Business Problem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IN" dirty="0" smtClean="0"/>
              <a:t>2) Data Required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IN" dirty="0" smtClean="0"/>
              <a:t>3) Used Algorithm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IN" dirty="0" smtClean="0"/>
              <a:t>4) Results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IN" dirty="0" smtClean="0"/>
              <a:t>5) Conclusion</a:t>
            </a:r>
            <a:endParaRPr dirty="0"/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1) Business Problem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exploration of the neighbourhoods of Mumbai will help people to make their best decisions.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capstone mainly concentrates on exploring the neighbourhoods in </a:t>
            </a:r>
            <a:r>
              <a:rPr lang="en-IN" dirty="0" smtClean="0"/>
              <a:t>Mumbai.</a:t>
            </a:r>
          </a:p>
          <a:p>
            <a:r>
              <a:rPr lang="en-IN" dirty="0" smtClean="0"/>
              <a:t>Mumbai </a:t>
            </a:r>
            <a:r>
              <a:rPr lang="en-IN" dirty="0"/>
              <a:t>is one of the developed cities of India.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735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Required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data used in this project is as follows:</a:t>
            </a:r>
          </a:p>
          <a:p>
            <a:pPr lvl="0"/>
            <a:r>
              <a:rPr lang="en-IN" dirty="0" smtClean="0"/>
              <a:t>1) Neighbourhood </a:t>
            </a:r>
            <a:r>
              <a:rPr lang="en-IN" dirty="0"/>
              <a:t>Data of Mumbai</a:t>
            </a:r>
          </a:p>
          <a:p>
            <a:pPr lvl="0"/>
            <a:r>
              <a:rPr lang="en-IN" dirty="0" smtClean="0"/>
              <a:t>2) Venues </a:t>
            </a:r>
            <a:r>
              <a:rPr lang="en-IN" dirty="0"/>
              <a:t>Data from Foursquare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848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3) K_ Means Clustering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i="1" dirty="0"/>
              <a:t>K</a:t>
            </a:r>
            <a:r>
              <a:rPr lang="en-IN" dirty="0"/>
              <a:t>-means clustering is a type of unsupervised learning, which is used when you have unlabelled data (i.e., data without defined categories or groups).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goal of this algorithm is to find groups in the data, with the number of groups represented by the variable </a:t>
            </a:r>
            <a:r>
              <a:rPr lang="en-IN" i="1" dirty="0"/>
              <a:t>K</a:t>
            </a:r>
            <a:r>
              <a:rPr lang="en-IN" dirty="0"/>
              <a:t>. </a:t>
            </a:r>
          </a:p>
          <a:p>
            <a:pPr lvl="0"/>
            <a:r>
              <a:rPr lang="en-IN" dirty="0"/>
              <a:t>Labels for the training data (each data point is assigned to a single cluster)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612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 of All Restaurants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 descr="C:\Users\Admin\Desktop\Data Science Capstone\list of restaurant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55048"/>
            <a:ext cx="5040560" cy="2756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926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 of Indian and Asian Restaurants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 descr="C:\Users\Admin\Desktop\Data Science Capstone\list of INdian and Asian Restaurant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1203599"/>
            <a:ext cx="4896544" cy="2952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557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Location wise Restaurants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 descr="C:\Users\Admin\Desktop\Data Science Capstone\Indian and Asian Restaurant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195071"/>
            <a:ext cx="5112568" cy="2975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659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 have analysed all the Indian and Asian Restaurants present in the neighbourhoods in Mumbai. Every person who likes Indian food can view the survey and take necessary decisions. </a:t>
            </a:r>
          </a:p>
          <a:p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6904820"/>
      </p:ext>
    </p:extLst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152</Words>
  <Application>Microsoft Office PowerPoint</Application>
  <PresentationFormat>On-screen Show (16:9)</PresentationFormat>
  <Paragraphs>34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Lato Light</vt:lpstr>
      <vt:lpstr>Roboto Slab Regular</vt:lpstr>
      <vt:lpstr>Kent template</vt:lpstr>
      <vt:lpstr>Explore Mumbai</vt:lpstr>
      <vt:lpstr>Contents</vt:lpstr>
      <vt:lpstr>1) Business Problem</vt:lpstr>
      <vt:lpstr>Data Required</vt:lpstr>
      <vt:lpstr>3) K_ Means Clustering</vt:lpstr>
      <vt:lpstr>Map of All Restaurants </vt:lpstr>
      <vt:lpstr>Map of Indian and Asian Restaurants</vt:lpstr>
      <vt:lpstr>Location wise Restaurants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Mumbai</dc:title>
  <dc:creator>Admin</dc:creator>
  <cp:lastModifiedBy>Admin</cp:lastModifiedBy>
  <cp:revision>3</cp:revision>
  <dcterms:modified xsi:type="dcterms:W3CDTF">2021-01-06T15:35:15Z</dcterms:modified>
</cp:coreProperties>
</file>