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4" r:id="rId4"/>
    <p:sldMasterId id="2147483705" r:id="rId5"/>
    <p:sldMasterId id="2147483706" r:id="rId6"/>
    <p:sldMasterId id="2147483707" r:id="rId7"/>
    <p:sldMasterId id="2147483708" r:id="rId8"/>
    <p:sldMasterId id="214748370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0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1" name="Shape 161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0" name="Shape 170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1" name="Shape 171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176" name="Shape 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0" name="Shape 200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7" name="Shape 207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15" name="Shape 21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16" name="Shape 21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0" name="Shape 22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1" name="Shape 22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5" name="Shape 22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6" name="Shape 22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0" name="Shape 23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4" name="Shape 23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5" name="Shape 23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6" name="Shape 23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40" name="Shape 240"/>
          <p:cNvSpPr txBox="1"/>
          <p:nvPr>
            <p:ph idx="2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pic>
        <p:nvPicPr>
          <p:cNvPr id="241" name="Shape 2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2" name="Shape 262"/>
          <p:cNvSpPr txBox="1"/>
          <p:nvPr>
            <p:ph idx="1" type="subTitle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78" name="Shape 278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subTitle"/>
          </p:nvPr>
        </p:nvSpPr>
        <p:spPr>
          <a:xfrm>
            <a:off x="457200" y="274680"/>
            <a:ext cx="8229239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6" name="Shape 26"/>
          <p:cNvSpPr txBox="1"/>
          <p:nvPr>
            <p:ph idx="3" type="body"/>
          </p:nvPr>
        </p:nvSpPr>
        <p:spPr>
          <a:xfrm>
            <a:off x="4674239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56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685800" y="2130480"/>
            <a:ext cx="7772039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hape 66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" name="Shape 67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hape 128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648319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Shape 191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2" name="Shape 192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535040"/>
            <a:ext cx="4039919" cy="63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57200" y="2174759"/>
            <a:ext cx="4039919" cy="3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3" type="body"/>
          </p:nvPr>
        </p:nvSpPr>
        <p:spPr>
          <a:xfrm>
            <a:off x="4645080" y="1535040"/>
            <a:ext cx="4041360" cy="63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4" type="body"/>
          </p:nvPr>
        </p:nvSpPr>
        <p:spPr>
          <a:xfrm>
            <a:off x="4645080" y="2174759"/>
            <a:ext cx="4041360" cy="3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457200" y="272880"/>
            <a:ext cx="3007799" cy="116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57200" y="1434959"/>
            <a:ext cx="3007799" cy="469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Shape 344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5" name="Shape 345"/>
          <p:cNvSpPr txBox="1"/>
          <p:nvPr>
            <p:ph type="title"/>
          </p:nvPr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457200" y="1604520"/>
            <a:ext cx="8229239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3639" cy="3685320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2743200" y="2306159"/>
            <a:ext cx="6095520" cy="112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INTRODUCTION TO DOCKER </a:t>
            </a:r>
          </a:p>
        </p:txBody>
      </p:sp>
      <p:sp>
        <p:nvSpPr>
          <p:cNvPr id="56" name="Shape 56"/>
          <p:cNvSpPr/>
          <p:nvPr/>
        </p:nvSpPr>
        <p:spPr>
          <a:xfrm>
            <a:off x="2743200" y="609479"/>
            <a:ext cx="6379199" cy="169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1" baseline="0" i="0" lang="en-IN" sz="6000" u="none" cap="none" strike="noStrike">
                <a:solidFill>
                  <a:srgbClr val="44B9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60" y="0"/>
            <a:ext cx="2004480" cy="3685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hape 58"/>
          <p:cNvCxnSpPr/>
          <p:nvPr/>
        </p:nvCxnSpPr>
        <p:spPr>
          <a:xfrm>
            <a:off x="0" y="368568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1880" y="5024160"/>
            <a:ext cx="2819520" cy="64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Shape 334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5" name="Shape 335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DOCKERFILE</a:t>
            </a:r>
            <a:b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336" name="Shape 336"/>
          <p:cNvSpPr/>
          <p:nvPr/>
        </p:nvSpPr>
        <p:spPr>
          <a:xfrm>
            <a:off x="288000" y="1056959"/>
            <a:ext cx="7847999" cy="1031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WHAT IS A DOCKER FILE?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2176200" y="2808000"/>
            <a:ext cx="675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45000"/>
              <a:buFont typeface="Noto Symbol"/>
              <a:buChar char=""/>
            </a:pPr>
            <a:r>
              <a:rPr b="0" baseline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INSTRUCTIONS		ARGUMENTS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0" y="4286160"/>
            <a:ext cx="9143639" cy="257147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1" name="Shape 351"/>
          <p:cNvCxnSpPr/>
          <p:nvPr/>
        </p:nvCxnSpPr>
        <p:spPr>
          <a:xfrm>
            <a:off x="0" y="685800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>
            <a:off x="0" y="428616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3" name="Shape 353"/>
          <p:cNvSpPr/>
          <p:nvPr/>
        </p:nvSpPr>
        <p:spPr>
          <a:xfrm>
            <a:off x="3429000" y="4756680"/>
            <a:ext cx="5173559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more information :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Tel: 303-459-4310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info@qwinixtech.com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www.qwinixtech.com</a:t>
            </a:r>
          </a:p>
        </p:txBody>
      </p:sp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2319" y="200159"/>
            <a:ext cx="2332080" cy="53315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457200" y="1295279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-9359" y="2794680"/>
            <a:ext cx="9143639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4400" u="none" cap="none" strike="noStrike">
                <a:solidFill>
                  <a:srgbClr val="51BA7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4">
            <a:alphaModFix/>
          </a:blip>
          <a:srcRect b="-902244" l="293972" r="-135239" t="1097454"/>
          <a:stretch/>
        </p:blipFill>
        <p:spPr>
          <a:xfrm>
            <a:off x="0" y="-1839240"/>
            <a:ext cx="3649319" cy="869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457200" y="1600200"/>
            <a:ext cx="8229239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Char char="▪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Moby Dock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Char char="▪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and Manage Containers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Char char="▪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Char char="▪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Hub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Char char="▪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Images with a Dockerfile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Shape 119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 developer should know?</a:t>
            </a:r>
          </a:p>
        </p:txBody>
      </p:sp>
      <p:sp>
        <p:nvSpPr>
          <p:cNvPr id="121" name="Shape 121"/>
          <p:cNvSpPr/>
          <p:nvPr/>
        </p:nvSpPr>
        <p:spPr>
          <a:xfrm>
            <a:off x="457200" y="609479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Shape 181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2" name="Shape 18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800" u="none" cap="none" strike="noStrike"/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Noto Symbol"/>
              <a:buAutoNum type="arabicPeriod"/>
            </a:pPr>
            <a:r>
              <a:rPr b="0" baseline="0" i="0" lang="en-IN" sz="22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Docker 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/>
          </a:p>
        </p:txBody>
      </p:sp>
      <p:sp>
        <p:nvSpPr>
          <p:cNvPr id="183" name="Shape 183"/>
          <p:cNvSpPr txBox="1"/>
          <p:nvPr/>
        </p:nvSpPr>
        <p:spPr>
          <a:xfrm>
            <a:off x="457200" y="19044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0319" y="2925000"/>
            <a:ext cx="4742999" cy="30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Shape 246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7" name="Shape 24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</a:p>
        </p:txBody>
      </p:sp>
      <p:sp>
        <p:nvSpPr>
          <p:cNvPr id="248" name="Shape 248"/>
          <p:cNvSpPr/>
          <p:nvPr/>
        </p:nvSpPr>
        <p:spPr>
          <a:xfrm>
            <a:off x="2286000" y="22860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7719" y="3357000"/>
            <a:ext cx="5847840" cy="3066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1012679" y="932759"/>
            <a:ext cx="3007799" cy="933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HAVE :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012679" y="1866240"/>
            <a:ext cx="3007799" cy="351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 KERNEL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ISOLATED PROCESS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NAMESPACES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CGROUPS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2483640" y="180719"/>
            <a:ext cx="3007799" cy="1161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395639" y="1056959"/>
            <a:ext cx="3007799" cy="933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NAMESPACES</a:t>
            </a:r>
          </a:p>
        </p:txBody>
      </p:sp>
      <p:sp>
        <p:nvSpPr>
          <p:cNvPr id="285" name="Shape 285"/>
          <p:cNvSpPr/>
          <p:nvPr/>
        </p:nvSpPr>
        <p:spPr>
          <a:xfrm>
            <a:off x="5150519" y="1056959"/>
            <a:ext cx="3007799" cy="933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CGROUPS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259640" y="1990440"/>
            <a:ext cx="3007799" cy="351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796000" y="1999440"/>
            <a:ext cx="3007799" cy="351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BLKIO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Char char="•"/>
            </a:pPr>
            <a:r>
              <a:rPr b="0" baseline="0" i="0" lang="en-IN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40" y="3141000"/>
            <a:ext cx="5667119" cy="338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Shape 295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6" name="Shape 29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IMAGES</a:t>
            </a:r>
            <a:b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297" name="Shape 297"/>
          <p:cNvSpPr/>
          <p:nvPr/>
        </p:nvSpPr>
        <p:spPr>
          <a:xfrm>
            <a:off x="184319" y="1080000"/>
            <a:ext cx="3007799" cy="93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467639" y="1989000"/>
            <a:ext cx="7884359" cy="1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45000"/>
              <a:buFont typeface="Noto Symbol"/>
              <a:buChar char=""/>
            </a:pPr>
            <a:r>
              <a:rPr b="0" baseline="0" i="0" lang="en-IN" sz="2400" u="none" cap="none" strike="noStrike">
                <a:latin typeface="Arial"/>
                <a:ea typeface="Arial"/>
                <a:cs typeface="Arial"/>
                <a:sym typeface="Arial"/>
              </a:rPr>
              <a:t>1.Docker images are filesystems layered over each other.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2000" y="2880000"/>
            <a:ext cx="5975999" cy="38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Shape 306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DOCKERFILE</a:t>
            </a:r>
            <a:b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308" name="Shape 308"/>
          <p:cNvSpPr/>
          <p:nvPr/>
        </p:nvSpPr>
        <p:spPr>
          <a:xfrm>
            <a:off x="288000" y="1056959"/>
            <a:ext cx="7847999" cy="1031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WHAT IS A DOCKER FILE?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176200" y="2808000"/>
            <a:ext cx="6751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45000"/>
              <a:buFont typeface="Noto Symbol"/>
              <a:buChar char=""/>
            </a:pPr>
            <a:r>
              <a:rPr b="0" baseline="0" i="0" lang="en-IN" sz="1400" u="none" cap="none" strike="noStrike">
                <a:latin typeface="Arial"/>
                <a:ea typeface="Arial"/>
                <a:cs typeface="Arial"/>
                <a:sym typeface="Arial"/>
              </a:rPr>
              <a:t>INSTRUCTIONS		ARGUMENTS     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Shape 316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7" name="Shape 317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b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318" name="Shape 318"/>
          <p:cNvSpPr/>
          <p:nvPr/>
        </p:nvSpPr>
        <p:spPr>
          <a:xfrm>
            <a:off x="648000" y="2592000"/>
            <a:ext cx="6911999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51435" lvl="0" marL="0" marR="0" rtl="0" algn="l">
              <a:lnSpc>
                <a:spcPct val="100000"/>
              </a:lnSpc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ubuntu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apt-get install -y nginx</a:t>
            </a: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CMD ["/bin/bash", "-l"]	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override the CMD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ENTRYPOINT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ENTRYPOINT ["/usr/sbin/nginx"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$ sudo docker run -t -i myimage -g "daemon off;"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MAINTAINER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MAINTAINER &lt;name&gt; “name@mail.com”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0" y="0"/>
            <a:ext cx="9143639" cy="1523159"/>
          </a:xfrm>
          <a:prstGeom prst="rect">
            <a:avLst/>
          </a:prstGeom>
          <a:solidFill>
            <a:srgbClr val="E6E7E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19" y="0"/>
            <a:ext cx="828360" cy="15231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Shape 325"/>
          <p:cNvCxnSpPr/>
          <p:nvPr/>
        </p:nvCxnSpPr>
        <p:spPr>
          <a:xfrm>
            <a:off x="0" y="1523520"/>
            <a:ext cx="9143639" cy="359"/>
          </a:xfrm>
          <a:prstGeom prst="straightConnector1">
            <a:avLst/>
          </a:prstGeom>
          <a:noFill/>
          <a:ln cap="flat" cmpd="sng" w="12600">
            <a:solidFill>
              <a:srgbClr val="41414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6" name="Shape 326"/>
          <p:cNvSpPr txBox="1"/>
          <p:nvPr/>
        </p:nvSpPr>
        <p:spPr>
          <a:xfrm>
            <a:off x="457200" y="274680"/>
            <a:ext cx="8229239" cy="1142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br>
              <a:rPr b="0" baseline="0" i="0" lang="en-IN" sz="24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327" name="Shape 327"/>
          <p:cNvSpPr/>
          <p:nvPr/>
        </p:nvSpPr>
        <p:spPr>
          <a:xfrm>
            <a:off x="792000" y="3024000"/>
            <a:ext cx="6911999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51435" lvl="0" marL="0" marR="0" rtl="0" algn="l">
              <a:lnSpc>
                <a:spcPct val="100000"/>
              </a:lnSpc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WORKDIR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WORKDIR /v1/app/db	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bundle install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Note:-Overridding the working directory $ sudo docker run -t -i -w /var/www   ubunt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ENV TARGET_DIR /v1/app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WORKDIR $TARGET_DIR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docker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22C976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22C9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 ["/opt/projectss"]</a:t>
            </a: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ymbol"/>
              <a:buChar char=""/>
            </a:pPr>
            <a:r>
              <a:rPr b="0" baseline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 -d -P -v /var/www/html:/webapp/app  		image_name /bin/bash</a:t>
            </a:r>
          </a:p>
          <a:p>
            <a:pPr indent="51435" lvl="0" marL="0" marR="0" rtl="0" algn="l">
              <a:lnSpc>
                <a:spcPct val="100000"/>
              </a:lnSpc>
              <a:spcBef>
                <a:spcPts val="0"/>
              </a:spcBef>
              <a:buFont typeface="Noto Symbol"/>
              <a:buNone/>
            </a:pPr>
            <a:r>
              <a:t/>
            </a:r>
            <a:endParaRPr b="0" baseline="0" i="0" sz="1800" u="none" cap="none" strike="noStrike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