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8" r:id="rId8"/>
    <p:sldId id="267" r:id="rId9"/>
    <p:sldId id="271" r:id="rId10"/>
    <p:sldId id="272" r:id="rId11"/>
    <p:sldId id="266" r:id="rId12"/>
    <p:sldId id="265" r:id="rId13"/>
    <p:sldId id="270" r:id="rId14"/>
    <p:sldId id="264" r:id="rId15"/>
    <p:sldId id="269" r:id="rId16"/>
    <p:sldId id="263" r:id="rId17"/>
    <p:sldId id="275" r:id="rId18"/>
    <p:sldId id="274" r:id="rId19"/>
    <p:sldId id="273" r:id="rId20"/>
    <p:sldId id="276" r:id="rId21"/>
    <p:sldId id="27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0526" autoAdjust="0"/>
  </p:normalViewPr>
  <p:slideViewPr>
    <p:cSldViewPr snapToGrid="0">
      <p:cViewPr varScale="1">
        <p:scale>
          <a:sx n="70" d="100"/>
          <a:sy n="70" d="100"/>
        </p:scale>
        <p:origin x="5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D3F37-0E00-145E-3D22-19C6BCE7A3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9BE8E4-C583-03B1-BB05-1974620B32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2BD93-484A-7121-FE4E-498C5238A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164CB-2D07-0670-BDF9-74F1501E2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22990-2B64-FA01-BECD-E8478C53A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8308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00AC0-46BD-124D-5378-7DF58EE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F488D-A97F-9842-A1F4-30054AB3C4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62FB3-904A-92AE-5FB1-396246D5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D356C-5AB4-0EAD-A30D-0CFD68992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BD2B2-4790-C14A-2383-B11BE666A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886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576F5F-EE21-580A-0517-D8DA93BBBB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9E878A-6659-14B3-0333-62FB6D5EC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080D5-3E44-6460-9132-306107038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CC849-7557-65E2-9F90-6F803CD18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2D743-4E33-D80E-D053-BCFB1054A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18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BE464-6B63-A205-04E0-3A4A7CB8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E69EA7-715A-A1D6-FEB9-C96CA1EC5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EE1B6-01CB-8D9B-B37F-AAEE15B3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A8CA-D0D7-2B93-7DE4-009408A0D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BB478-947F-E90A-96DD-822E5F0C3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22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11BCC-40AA-E339-F251-9DDC274D9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8B3684-AA6B-251D-484B-5BC4574C6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59AC4-55CF-BFC8-FC15-3B73E268E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56F08-B0F6-13F3-45FF-E640D2D73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73B7E7-6A94-27E1-49BD-A954CCC0B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8045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1F1D8-F810-36E6-F84C-94CF3AFE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08519-46F6-184E-653D-D9E80EF8A4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E55DA-DD33-9172-0395-A97AE5DCF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C3A81F-B9B9-481A-2176-2AD0AE8B3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69728-C8D8-6EA5-D66D-712725537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1B03B-2A4C-02D3-0D67-791EAD3E6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401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30246-BC71-C9DF-4968-2073378E6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17EC5-B901-2286-EBDD-4ED6C535A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E1A6A-6786-8FCA-64AC-5FA51BF400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754ED7-FBAD-E4C8-5860-2373F6EEC1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EEB9E6-A775-87C0-4E48-3587C0529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D7542-CBB2-7953-E633-EC9B1B23A0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A46AB-F3C1-1F8A-0911-9DA040BA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FF86E-4537-1714-9828-83B5F1DD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507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26B8-7F58-4631-4351-7DC100624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06097-8D69-5031-D23D-25FFF7699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C6B24-05E1-510F-899D-31F6FCE75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7D966-104B-93A9-9D41-D742738C8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46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A322B6-1218-D33D-94CC-0A67A7FDF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148522-4B5B-7558-A631-9F49D687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202BA6-4999-69BD-B7B6-5D48AAD7B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008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C4570-CBDD-8C4B-7BB3-9935C1EF1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55254-CE0C-A4BC-54A9-99284F1D0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A3FF2A-9810-902A-DEA3-B63FFA69AF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E11869-14D0-200A-B13A-C33C053A2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29828-92DD-2DB2-F786-F61457327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D0532-6131-AE2D-BB10-9DAA8F8C6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3898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6417E-A3B3-6551-A824-60AE973C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BBEFE5-21D3-3CA8-DF83-4024329B4B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571620-341E-9147-3B96-0B035A513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FFA115-B12A-F7DA-194D-DF74D6CB3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55FCA-9B94-2394-7AFF-5449D8CB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7FF4C-0C03-E551-16A7-BA13D31B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4430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A65D75-954E-5119-3C2A-7063EB536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ACBED-28E7-13D2-279E-BC5732F72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1F7EA-5257-25A2-FC0C-5C1687AA1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B1A6B-CCA1-492C-B486-3A8ACAEBA072}" type="datetimeFigureOut">
              <a:rPr lang="en-IN" smtClean="0"/>
              <a:t>08-10-2025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05DBF-2169-470E-9D1B-37A78777A9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B2CD6-519D-28C5-4A5C-5560498F5C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331C06-921F-4BDB-B470-D4A072A8EE6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6659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A11B06E-EB6E-2880-20F1-0AAB3DA80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270377" cy="6858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B2E545A-461B-C622-7A52-7B27F7254BA5}"/>
              </a:ext>
            </a:extLst>
          </p:cNvPr>
          <p:cNvSpPr txBox="1"/>
          <p:nvPr/>
        </p:nvSpPr>
        <p:spPr>
          <a:xfrm>
            <a:off x="475488" y="5029200"/>
            <a:ext cx="28712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Yogesh Dusane</a:t>
            </a:r>
          </a:p>
          <a:p>
            <a:r>
              <a:rPr lang="en-IN" sz="1400" dirty="0"/>
              <a:t>Associate Director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7384E-616F-BD6B-AB39-56FA5D3A4720}"/>
              </a:ext>
            </a:extLst>
          </p:cNvPr>
          <p:cNvSpPr txBox="1"/>
          <p:nvPr/>
        </p:nvSpPr>
        <p:spPr>
          <a:xfrm>
            <a:off x="8703237" y="5029197"/>
            <a:ext cx="28712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Bhagwat Dhanore</a:t>
            </a:r>
          </a:p>
          <a:p>
            <a:r>
              <a:rPr lang="en-IN" sz="1400" dirty="0"/>
              <a:t>Solution Architect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C3E92C5-BC0D-8592-5D97-420C6C27961F}"/>
              </a:ext>
            </a:extLst>
          </p:cNvPr>
          <p:cNvSpPr txBox="1"/>
          <p:nvPr/>
        </p:nvSpPr>
        <p:spPr>
          <a:xfrm>
            <a:off x="4826072" y="5029198"/>
            <a:ext cx="2871216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/>
              <a:t>Nilesh Kaklij</a:t>
            </a:r>
          </a:p>
          <a:p>
            <a:r>
              <a:rPr lang="en-IN" sz="1400" dirty="0"/>
              <a:t>Solution Architect</a:t>
            </a:r>
          </a:p>
        </p:txBody>
      </p:sp>
    </p:spTree>
    <p:extLst>
      <p:ext uri="{BB962C8B-B14F-4D97-AF65-F5344CB8AC3E}">
        <p14:creationId xmlns:p14="http://schemas.microsoft.com/office/powerpoint/2010/main" val="3479814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F63B38-85E3-CD5E-C145-4A82C8CE6E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08713-345E-7769-6355-0BA17E3D9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612C0-4011-286C-6A4F-EFC2B83E1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" y="64008"/>
            <a:ext cx="12051792" cy="6729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080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6A8B-E0E5-3EAF-0BEE-8ACF915BF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2221-1ADB-CB74-1489-B618355D17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2FEC81-9E5B-FAAF-7F07-EF383D236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296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D11C0-7480-18E6-B1D5-5E45C9985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8A38D-DF0D-8B62-C5EE-22B98231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CCCF44-144D-9949-E61E-49AC06AF79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" y="82296"/>
            <a:ext cx="11951207" cy="68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48856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FFCBC-DF50-001C-6D34-56D634483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47DE1-BE95-5BE5-8D2F-E90BAB638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FA674-B0F1-9E77-FA2A-AE6B05ED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8016"/>
            <a:ext cx="12033504" cy="6656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346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CF1D35-77D2-3C9F-7052-8C22156B3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BBED7-F99E-6F79-799A-7653C0C40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DC191C-3DAF-DEAD-B71B-60A1CE9A4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9728"/>
            <a:ext cx="12088367" cy="6665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7891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D59C0-D57C-C545-35E7-9E92990A1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BDA94-FA1F-063F-96FF-87A0D1DB6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BFD3C2-CCEF-A452-D69B-5E0362EBF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" y="73152"/>
            <a:ext cx="11951207" cy="67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466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D62A9-8037-3136-6F1F-1DBA9864D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BAA349-FD0E-2B51-087D-FD7DD0737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B7E713-A00A-DBB1-9931-52577BA98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9" y="100584"/>
            <a:ext cx="12042648" cy="67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18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881D7-9289-796B-D80D-B14B28324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D3591-63AC-4F4E-9005-840D55F0D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5BF267-86BE-514F-E239-115F39625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8872"/>
            <a:ext cx="12060935" cy="6638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189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1E82E-75C8-FEFF-94AB-F7D992100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48392-DEE9-E6A3-FA93-05BF6800A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80D9150-C370-113C-5F99-C237B0C9A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" y="0"/>
            <a:ext cx="1199692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459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A36E5-2915-46EB-76F1-717A67B20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D86927-8C71-2AFC-FD92-CFD071F84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E02B60-12F6-A092-9022-77E81A7CC9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" y="91440"/>
            <a:ext cx="12006071" cy="6702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35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001AA5-2C9F-A3DC-5AB1-886F1FB7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08" y="0"/>
            <a:ext cx="121279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3896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E095D-7284-CD21-ADC0-BF692BD9C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B9CFE-0D4E-E23D-BBBB-8D49493DAE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4AB195-9EDD-FCD2-9E53-9733A319D1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"/>
            <a:ext cx="12192000" cy="679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1434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78644-A993-1E10-C56C-6A961578E5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C3F38-9B2A-B981-B766-B8809CE44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713BF-C533-20D3-BF50-EDA9486B9C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E7166-D278-0009-B0C6-0CA3CC707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"/>
            <a:ext cx="12192000" cy="679399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56C890B-D628-1F5F-B00C-FE6C6513B2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316" y="589821"/>
            <a:ext cx="11266004" cy="43513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6CBF28-6473-D62E-FA92-7204123BC5B9}"/>
              </a:ext>
            </a:extLst>
          </p:cNvPr>
          <p:cNvSpPr txBox="1"/>
          <p:nvPr/>
        </p:nvSpPr>
        <p:spPr>
          <a:xfrm>
            <a:off x="4626864" y="2944368"/>
            <a:ext cx="5559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/>
              <a:t>Thank You!!</a:t>
            </a:r>
          </a:p>
        </p:txBody>
      </p:sp>
    </p:spTree>
    <p:extLst>
      <p:ext uri="{BB962C8B-B14F-4D97-AF65-F5344CB8AC3E}">
        <p14:creationId xmlns:p14="http://schemas.microsoft.com/office/powerpoint/2010/main" val="7348054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44B85BE-308F-66F6-B2FC-132C51F02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775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0642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02C1426-B178-5B7F-F4D2-BF0C984F6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5281"/>
            <a:ext cx="12192000" cy="6792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921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F565-6B40-D71C-AD45-CD89DF41D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E633E-2A92-AA38-8EC9-94B66F5FE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5924FD-0408-8C96-95E4-69F2A0081C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9728"/>
            <a:ext cx="12192000" cy="674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24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5A15-675A-E82F-1E7D-EB6231584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DF3CF-8023-5B57-DE4A-13A338F503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9200A2-8FC1-3A68-356B-4E61BE4461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152"/>
            <a:ext cx="12079224" cy="678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944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1725-E018-A30E-6D91-181D300E8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7789C4-EEA8-00F8-440F-314ACFA419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E09E1A-F3AA-5367-D647-6F2B8F58F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008"/>
            <a:ext cx="12115800" cy="6702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7230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D78EC-0A07-DA4C-77F6-BC6B1E8F8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F7130B-5A9A-0CBD-3C2C-7C80DD45F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ECF8EA-378B-1D5D-A0C0-93A1BF30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584"/>
            <a:ext cx="12124943" cy="6757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804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567F9-B393-741B-7F2C-2D3A16A57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B1385-0A10-3472-A36C-130EF70CD9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164EAF-B32B-87E4-17F6-E49735B4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3" y="73152"/>
            <a:ext cx="12042648" cy="6611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0026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15</Words>
  <Application>Microsoft Office PowerPoint</Application>
  <PresentationFormat>Widescreen</PresentationFormat>
  <Paragraphs>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Bhagwat Dhanore</dc:creator>
  <cp:lastModifiedBy>Bhagwat Dhanore</cp:lastModifiedBy>
  <cp:revision>4</cp:revision>
  <dcterms:created xsi:type="dcterms:W3CDTF">2025-10-07T12:55:10Z</dcterms:created>
  <dcterms:modified xsi:type="dcterms:W3CDTF">2025-10-08T06:55:24Z</dcterms:modified>
</cp:coreProperties>
</file>