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6"/>
    <p:sldMasterId id="214748368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Lst>
  <p:sldSz cy="5143500" cx="9144000"/>
  <p:notesSz cx="6858000" cy="9144000"/>
  <p:embeddedFontLst>
    <p:embeddedFont>
      <p:font typeface="Patrick Hand"/>
      <p:regular r:id="rId103"/>
    </p:embeddedFont>
    <p:embeddedFont>
      <p:font typeface="Fira Sans"/>
      <p:regular r:id="rId104"/>
      <p:bold r:id="rId105"/>
      <p:italic r:id="rId106"/>
      <p:boldItalic r:id="rId10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eel Bhagwa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62E3E2-4C00-4D00-B12A-6F6BC18862A0}">
  <a:tblStyle styleId="{4E62E3E2-4C00-4D00-B12A-6F6BC18862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font" Target="fonts/FiraSans-boldItalic.fntdata"/><Relationship Id="rId106" Type="http://schemas.openxmlformats.org/officeDocument/2006/relationships/font" Target="fonts/FiraSans-italic.fntdata"/><Relationship Id="rId105" Type="http://schemas.openxmlformats.org/officeDocument/2006/relationships/font" Target="fonts/FiraSans-bold.fntdata"/><Relationship Id="rId104" Type="http://schemas.openxmlformats.org/officeDocument/2006/relationships/font" Target="fonts/FiraSans-regular.fntdata"/><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font" Target="fonts/PatrickHand-regular.fntdata"/><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6T01:17:40.103">
    <p:pos x="714" y="497"/>
    <p:text>@bhagwatn2021@gwu.edu
_Assigned to bhagwatn2021_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g106c8ab7316_0_4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7" name="Google Shape;2277;g106c8ab7316_0_4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1a4e50c6f59_1_6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1a4e50c6f59_1_6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dk1"/>
              </a:buClr>
              <a:buSzPts val="1700"/>
              <a:buChar char="●"/>
            </a:pPr>
            <a:r>
              <a:rPr lang="en" sz="1700">
                <a:solidFill>
                  <a:schemeClr val="dk1"/>
                </a:solidFill>
                <a:highlight>
                  <a:schemeClr val="lt1"/>
                </a:highlight>
                <a:latin typeface="Calibri"/>
                <a:ea typeface="Calibri"/>
                <a:cs typeface="Calibri"/>
                <a:sym typeface="Calibri"/>
              </a:rPr>
              <a:t>Where will the student get their data? Does this make sense, given their question? (15 pts)</a:t>
            </a:r>
            <a:br>
              <a:rPr lang="en" sz="1700">
                <a:solidFill>
                  <a:schemeClr val="dk1"/>
                </a:solidFill>
                <a:highlight>
                  <a:schemeClr val="lt1"/>
                </a:highlight>
                <a:latin typeface="Calibri"/>
                <a:ea typeface="Calibri"/>
                <a:cs typeface="Calibri"/>
                <a:sym typeface="Calibri"/>
              </a:rPr>
            </a:br>
            <a:endParaRPr sz="17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1200"/>
              </a:spcAft>
              <a:buClr>
                <a:schemeClr val="dk1"/>
              </a:buClr>
              <a:buSzPts val="1100"/>
              <a:buFont typeface="Arial"/>
              <a:buNone/>
            </a:pPr>
            <a:r>
              <a:rPr lang="en" sz="1700">
                <a:solidFill>
                  <a:schemeClr val="dk1"/>
                </a:solidFill>
                <a:highlight>
                  <a:schemeClr val="lt1"/>
                </a:highlight>
                <a:latin typeface="Calibri"/>
                <a:ea typeface="Calibri"/>
                <a:cs typeface="Calibri"/>
                <a:sym typeface="Calibri"/>
              </a:rPr>
              <a:t>Title slide</a:t>
            </a:r>
            <a:endParaRPr sz="2100">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9" name="Shape 2329"/>
        <p:cNvGrpSpPr/>
        <p:nvPr/>
      </p:nvGrpSpPr>
      <p:grpSpPr>
        <a:xfrm>
          <a:off x="0" y="0"/>
          <a:ext cx="0" cy="0"/>
          <a:chOff x="0" y="0"/>
          <a:chExt cx="0" cy="0"/>
        </a:xfrm>
      </p:grpSpPr>
      <p:sp>
        <p:nvSpPr>
          <p:cNvPr id="2330" name="Google Shape;2330;g1a20e329dd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1" name="Google Shape;2331;g1a20e329dd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What is your unit of analysis? Why? (+2)</a:t>
            </a:r>
            <a:endParaRPr sz="12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None/>
            </a:pPr>
            <a:r>
              <a:rPr lang="en" sz="1200">
                <a:solidFill>
                  <a:srgbClr val="3C557D"/>
                </a:solidFill>
                <a:latin typeface="Patrick Hand"/>
                <a:ea typeface="Patrick Hand"/>
                <a:cs typeface="Patrick Hand"/>
                <a:sym typeface="Patrick Hand"/>
              </a:rPr>
              <a:t>Individual African American respondents who took the American National Election Survey in 2020 and 2016 - </a:t>
            </a:r>
            <a:r>
              <a:rPr lang="en" sz="1200">
                <a:solidFill>
                  <a:schemeClr val="dk1"/>
                </a:solidFill>
              </a:rPr>
              <a:t>We Would like to know the attitudes and opinions on key issues related to vaccine hesitancy of individual Black Americans, surveying Black individuals would serve that purpose</a:t>
            </a:r>
            <a:endParaRPr sz="1200">
              <a:solidFill>
                <a:schemeClr val="dk1"/>
              </a:solidFill>
            </a:endParaRPr>
          </a:p>
          <a:p>
            <a:pPr indent="0" lvl="0" marL="0" rtl="0" algn="l">
              <a:spcBef>
                <a:spcPts val="0"/>
              </a:spcBef>
              <a:spcAft>
                <a:spcPts val="0"/>
              </a:spcAft>
              <a:buNone/>
            </a:pPr>
            <a:r>
              <a:t/>
            </a:r>
            <a:endParaRPr sz="12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1200">
                <a:solidFill>
                  <a:srgbClr val="3C557D"/>
                </a:solidFill>
                <a:latin typeface="Patrick Hand"/>
                <a:ea typeface="Patrick Hand"/>
                <a:cs typeface="Patrick Hand"/>
                <a:sym typeface="Patrick Hand"/>
              </a:rPr>
              <a:t>ZIP codes - why?</a:t>
            </a:r>
            <a:endParaRPr sz="12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1200">
                <a:solidFill>
                  <a:srgbClr val="3C557D"/>
                </a:solidFill>
              </a:rPr>
              <a:t>We are studying ZIP codes as we would like to see how interactions with the police in different areas may influence vaccine uptake - while we may be studying people we would be analyzing ZIP codes as a whole</a:t>
            </a:r>
            <a:endParaRPr sz="1200">
              <a:solidFill>
                <a:srgbClr val="3C557D"/>
              </a:solidFill>
            </a:endParaRPr>
          </a:p>
          <a:p>
            <a:pPr indent="0" lvl="0" marL="0" rtl="0" algn="l">
              <a:spcBef>
                <a:spcPts val="0"/>
              </a:spcBef>
              <a:spcAft>
                <a:spcPts val="0"/>
              </a:spcAft>
              <a:buNone/>
            </a:pPr>
            <a:r>
              <a:t/>
            </a:r>
            <a:endParaRPr sz="1200">
              <a:solidFill>
                <a:srgbClr val="3C557D"/>
              </a:solidFill>
            </a:endParaRPr>
          </a:p>
          <a:p>
            <a:pPr indent="0" lvl="0" marL="0" rtl="0" algn="l">
              <a:spcBef>
                <a:spcPts val="0"/>
              </a:spcBef>
              <a:spcAft>
                <a:spcPts val="0"/>
              </a:spcAft>
              <a:buNone/>
            </a:pPr>
            <a:r>
              <a:t/>
            </a:r>
            <a:endParaRPr sz="1200">
              <a:solidFill>
                <a:srgbClr val="3C557D"/>
              </a:solidFill>
            </a:endParaRPr>
          </a:p>
          <a:p>
            <a:pPr indent="0" lvl="0" marL="0" rtl="0" algn="l">
              <a:spcBef>
                <a:spcPts val="0"/>
              </a:spcBef>
              <a:spcAft>
                <a:spcPts val="0"/>
              </a:spcAft>
              <a:buNone/>
            </a:pPr>
            <a:r>
              <a:t/>
            </a:r>
            <a:endParaRPr sz="19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900">
              <a:solidFill>
                <a:srgbClr val="3C557D"/>
              </a:solidFill>
              <a:latin typeface="Patrick Hand"/>
              <a:ea typeface="Patrick Hand"/>
              <a:cs typeface="Patrick Hand"/>
              <a:sym typeface="Patrick Han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3" name="Shape 2333"/>
        <p:cNvGrpSpPr/>
        <p:nvPr/>
      </p:nvGrpSpPr>
      <p:grpSpPr>
        <a:xfrm>
          <a:off x="0" y="0"/>
          <a:ext cx="0" cy="0"/>
          <a:chOff x="0" y="0"/>
          <a:chExt cx="0" cy="0"/>
        </a:xfrm>
      </p:grpSpPr>
      <p:sp>
        <p:nvSpPr>
          <p:cNvPr id="2334" name="Google Shape;2334;g1a20e329dd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5" name="Google Shape;2335;g1a20e329dd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dk1"/>
              </a:buClr>
              <a:buSzPts val="1700"/>
              <a:buChar char="●"/>
            </a:pPr>
            <a:r>
              <a:rPr lang="en" sz="1700">
                <a:solidFill>
                  <a:schemeClr val="dk1"/>
                </a:solidFill>
                <a:highlight>
                  <a:srgbClr val="FFFFFF"/>
                </a:highlight>
                <a:latin typeface="Calibri"/>
                <a:ea typeface="Calibri"/>
                <a:cs typeface="Calibri"/>
                <a:sym typeface="Calibri"/>
              </a:rPr>
              <a:t>What is the theoretical population from which this unit will be selected? Why? (+2)</a:t>
            </a:r>
            <a:endParaRPr sz="17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000">
                <a:solidFill>
                  <a:schemeClr val="dk1"/>
                </a:solidFill>
              </a:rPr>
              <a:t>Theoretical Population: Our target population on which we are interested to generalise our findings will be the African American community across the US. Since we aim to find vaccine hesitancy in various sections of the country, Black individuals from different communities serve as part of the population of interest in our study. </a:t>
            </a:r>
            <a:endParaRPr sz="1000">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7" name="Shape 2337"/>
        <p:cNvGrpSpPr/>
        <p:nvPr/>
      </p:nvGrpSpPr>
      <p:grpSpPr>
        <a:xfrm>
          <a:off x="0" y="0"/>
          <a:ext cx="0" cy="0"/>
          <a:chOff x="0" y="0"/>
          <a:chExt cx="0" cy="0"/>
        </a:xfrm>
      </p:grpSpPr>
      <p:sp>
        <p:nvSpPr>
          <p:cNvPr id="2338" name="Google Shape;2338;g1a20e329d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9" name="Google Shape;2339;g1a20e329d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dk1"/>
              </a:buClr>
              <a:buSzPts val="1700"/>
              <a:buChar char="●"/>
            </a:pPr>
            <a:r>
              <a:rPr lang="en" sz="1700">
                <a:solidFill>
                  <a:schemeClr val="dk1"/>
                </a:solidFill>
                <a:highlight>
                  <a:srgbClr val="FFFFFF"/>
                </a:highlight>
                <a:latin typeface="Calibri"/>
                <a:ea typeface="Calibri"/>
                <a:cs typeface="Calibri"/>
                <a:sym typeface="Calibri"/>
              </a:rPr>
              <a:t>What is the accessible population from which this unit will be selected? Why? (+2)</a:t>
            </a:r>
            <a:endParaRPr sz="17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000">
                <a:solidFill>
                  <a:schemeClr val="dk1"/>
                </a:solidFill>
              </a:rPr>
              <a:t>Accessible Population: The scope to consider the whole african american community in the US for vaccine hesitancy is too large and, hence, difficult to sample. Respondents from the ANES surveys in 2016 and 2020 can serve as our accessible population as the study is nationally representative and contains Black respondents</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NYC residents: It would be out of scope for us to get data on arrests and vaccine rates across the entire country. We would have to go through multiple public health and police departments’ websites. We selected to get data from New York City as it is the largest metropolitan area in the country and may give us the largest sample size</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1" name="Shape 2341"/>
        <p:cNvGrpSpPr/>
        <p:nvPr/>
      </p:nvGrpSpPr>
      <p:grpSpPr>
        <a:xfrm>
          <a:off x="0" y="0"/>
          <a:ext cx="0" cy="0"/>
          <a:chOff x="0" y="0"/>
          <a:chExt cx="0" cy="0"/>
        </a:xfrm>
      </p:grpSpPr>
      <p:sp>
        <p:nvSpPr>
          <p:cNvPr id="2342" name="Google Shape;2342;g1a20e329d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3" name="Google Shape;2343;g1a20e329d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dk1"/>
              </a:buClr>
              <a:buSzPts val="1700"/>
              <a:buChar char="●"/>
            </a:pPr>
            <a:r>
              <a:rPr lang="en" sz="1700">
                <a:solidFill>
                  <a:schemeClr val="dk1"/>
                </a:solidFill>
                <a:highlight>
                  <a:srgbClr val="FFFFFF"/>
                </a:highlight>
                <a:latin typeface="Calibri"/>
                <a:ea typeface="Calibri"/>
                <a:cs typeface="Calibri"/>
                <a:sym typeface="Calibri"/>
              </a:rPr>
              <a:t>What is the sampling frame that will you use to select your sample? Why? (+2)</a:t>
            </a:r>
            <a:endParaRPr sz="17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000">
                <a:solidFill>
                  <a:schemeClr val="dk1"/>
                </a:solidFill>
              </a:rPr>
              <a:t>Sampling Frame: The ANES survey includes all the respondents from different communities of the country. In order to maintain homogeneity in our sample, we decided to use only the responses from African Americans in ANES 2016 and 2020 surveys as our sampling frame.</a:t>
            </a:r>
            <a:endParaRPr sz="1000">
              <a:solidFill>
                <a:schemeClr val="dk1"/>
              </a:solidFill>
            </a:endParaRPr>
          </a:p>
          <a:p>
            <a:pPr indent="0" lvl="0" marL="0" rtl="0" algn="l">
              <a:lnSpc>
                <a:spcPct val="115000"/>
              </a:lnSpc>
              <a:spcBef>
                <a:spcPts val="1200"/>
              </a:spcBef>
              <a:spcAft>
                <a:spcPts val="0"/>
              </a:spcAft>
              <a:buNone/>
            </a:pPr>
            <a:r>
              <a:rPr lang="en">
                <a:solidFill>
                  <a:schemeClr val="dk1"/>
                </a:solidFill>
              </a:rPr>
              <a:t>Counties with at least a 30% Black population in NYC - we can’t obtain Black Americans, so we take counties with at least a 30% Black population so we can also control for other races and find out whether the relationship between police and vaccine rates is embedded in systemic racism</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5" name="Shape 2345"/>
        <p:cNvGrpSpPr/>
        <p:nvPr/>
      </p:nvGrpSpPr>
      <p:grpSpPr>
        <a:xfrm>
          <a:off x="0" y="0"/>
          <a:ext cx="0" cy="0"/>
          <a:chOff x="0" y="0"/>
          <a:chExt cx="0" cy="0"/>
        </a:xfrm>
      </p:grpSpPr>
      <p:sp>
        <p:nvSpPr>
          <p:cNvPr id="2346" name="Google Shape;2346;g1a20e329d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7" name="Google Shape;2347;g1a20e329d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dk1"/>
              </a:buClr>
              <a:buSzPts val="1700"/>
              <a:buChar char="●"/>
            </a:pPr>
            <a:r>
              <a:rPr lang="en" sz="1700">
                <a:solidFill>
                  <a:schemeClr val="dk1"/>
                </a:solidFill>
                <a:highlight>
                  <a:srgbClr val="FFFFFF"/>
                </a:highlight>
                <a:latin typeface="Calibri"/>
                <a:ea typeface="Calibri"/>
                <a:cs typeface="Calibri"/>
                <a:sym typeface="Calibri"/>
              </a:rPr>
              <a:t>How large will your sample be? Why? (+2)</a:t>
            </a:r>
            <a:endParaRPr sz="17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000">
                <a:solidFill>
                  <a:schemeClr val="dk1"/>
                </a:solidFill>
              </a:rPr>
              <a:t>Sample: ANES: The records which are derived from the sampling frame after data cleaning process (we want to filter out inapplicable and incomplete responses) may be reasonably representative of the target population, African American community - after cleaning we obtained a sample of 726 respondents from 2020, 164 of them who took the 2016 survey. This will be the final sample which would help derive findings related to vaccine hesitancy.</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178 zip codes according to US Census Bureau</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9" name="Shape 2349"/>
        <p:cNvGrpSpPr/>
        <p:nvPr/>
      </p:nvGrpSpPr>
      <p:grpSpPr>
        <a:xfrm>
          <a:off x="0" y="0"/>
          <a:ext cx="0" cy="0"/>
          <a:chOff x="0" y="0"/>
          <a:chExt cx="0" cy="0"/>
        </a:xfrm>
      </p:grpSpPr>
      <p:sp>
        <p:nvSpPr>
          <p:cNvPr id="2350" name="Google Shape;2350;g1a20e329dd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1" name="Google Shape;2351;g1a20e329dd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dk1"/>
              </a:buClr>
              <a:buSzPts val="1700"/>
              <a:buChar char="●"/>
            </a:pPr>
            <a:r>
              <a:rPr lang="en" sz="1700">
                <a:solidFill>
                  <a:schemeClr val="dk1"/>
                </a:solidFill>
                <a:highlight>
                  <a:srgbClr val="FFFFFF"/>
                </a:highlight>
                <a:latin typeface="Calibri"/>
                <a:ea typeface="Calibri"/>
                <a:cs typeface="Calibri"/>
                <a:sym typeface="Calibri"/>
              </a:rPr>
              <a:t>What are some threats to the external validity of your sampling strategy? (+2)</a:t>
            </a:r>
            <a:endParaRPr sz="17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None/>
            </a:pPr>
            <a:r>
              <a:rPr lang="en">
                <a:solidFill>
                  <a:schemeClr val="dk1"/>
                </a:solidFill>
              </a:rPr>
              <a:t>Threats to external validity: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Sampling strategy: the random sampling of respondents by ANES may introduce biases toward particular locations or subpopulations, more info is needed about subpopulations in order to make stronger claims about our data; ANES should consider stratifying their sample by location, given that they have address-specific USPS data to use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final sample size for the study is 726 - which is fairly small Our sample likely does not contain responses from various subpopulations, which compounds on the problem that we don’t know the specific subpopulations to begin with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Threats when using NYC only?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People of other races live in ZIP codes in NYC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3" name="Shape 2353"/>
        <p:cNvGrpSpPr/>
        <p:nvPr/>
      </p:nvGrpSpPr>
      <p:grpSpPr>
        <a:xfrm>
          <a:off x="0" y="0"/>
          <a:ext cx="0" cy="0"/>
          <a:chOff x="0" y="0"/>
          <a:chExt cx="0" cy="0"/>
        </a:xfrm>
      </p:grpSpPr>
      <p:sp>
        <p:nvSpPr>
          <p:cNvPr id="2354" name="Google Shape;2354;g1a20e329d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5" name="Google Shape;2355;g1a20e329d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dk1"/>
              </a:buClr>
              <a:buSzPts val="1700"/>
              <a:buChar char="●"/>
            </a:pPr>
            <a:r>
              <a:rPr lang="en" sz="1700">
                <a:solidFill>
                  <a:schemeClr val="dk1"/>
                </a:solidFill>
                <a:highlight>
                  <a:srgbClr val="FFFFFF"/>
                </a:highlight>
                <a:latin typeface="Calibri"/>
                <a:ea typeface="Calibri"/>
                <a:cs typeface="Calibri"/>
                <a:sym typeface="Calibri"/>
              </a:rPr>
              <a:t>Will you use probability sampling or non-probability sampling? What specific sampling strategy will you use? Why? (+2)</a:t>
            </a:r>
            <a:endParaRPr sz="17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None/>
            </a:pPr>
            <a:r>
              <a:rPr lang="en">
                <a:solidFill>
                  <a:schemeClr val="dk1"/>
                </a:solidFill>
              </a:rPr>
              <a:t>Sampling strategy: The ANES survey respondents are recruited at random - every resident of the United States (including Washington DC) has equal chance of being selected - respondents randomly drawn from USPS delivery sequence data. By using this dataset, we are adopting the sampling strategy of this study employing simple random sampling (probability sampling) on our theoretical population - Black Americans are randomly selected for this study.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the NYC </a:t>
            </a:r>
            <a:r>
              <a:rPr lang="en">
                <a:solidFill>
                  <a:schemeClr val="dk1"/>
                </a:solidFill>
              </a:rPr>
              <a:t>study</a:t>
            </a:r>
            <a:r>
              <a:rPr lang="en">
                <a:solidFill>
                  <a:schemeClr val="dk1"/>
                </a:solidFill>
              </a:rPr>
              <a:t>, we are employing modal instance sampling as we are gathering data about ZIP codes in the largest municipality in the country, so we are under the assumption that New York City is the “modal” city. While it is ideal to use data from multiple cities throughout the country, data from one major city is a good start.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7" name="Shape 2357"/>
        <p:cNvGrpSpPr/>
        <p:nvPr/>
      </p:nvGrpSpPr>
      <p:grpSpPr>
        <a:xfrm>
          <a:off x="0" y="0"/>
          <a:ext cx="0" cy="0"/>
          <a:chOff x="0" y="0"/>
          <a:chExt cx="0" cy="0"/>
        </a:xfrm>
      </p:grpSpPr>
      <p:sp>
        <p:nvSpPr>
          <p:cNvPr id="2358" name="Google Shape;2358;g1a20e329dd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9" name="Google Shape;2359;g1a20e329dd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dk1"/>
              </a:buClr>
              <a:buSzPts val="1700"/>
              <a:buChar char="●"/>
            </a:pPr>
            <a:r>
              <a:rPr lang="en" sz="1700">
                <a:solidFill>
                  <a:schemeClr val="dk1"/>
                </a:solidFill>
                <a:highlight>
                  <a:srgbClr val="FFFFFF"/>
                </a:highlight>
                <a:latin typeface="Calibri"/>
                <a:ea typeface="Calibri"/>
                <a:cs typeface="Calibri"/>
                <a:sym typeface="Calibri"/>
              </a:rPr>
              <a:t>How does your sampling strategy relate to your research question? (+1)</a:t>
            </a:r>
            <a:endParaRPr sz="17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700">
                <a:solidFill>
                  <a:schemeClr val="dk1"/>
                </a:solidFill>
                <a:highlight>
                  <a:srgbClr val="FFFFFF"/>
                </a:highlight>
                <a:latin typeface="Calibri"/>
                <a:ea typeface="Calibri"/>
                <a:cs typeface="Calibri"/>
                <a:sym typeface="Calibri"/>
              </a:rPr>
              <a:t>Why are we sampling ANES data? Why does random sampling tie into who we are studying? </a:t>
            </a:r>
            <a:endParaRPr sz="17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rPr lang="en" sz="1700">
                <a:solidFill>
                  <a:schemeClr val="dk1"/>
                </a:solidFill>
                <a:highlight>
                  <a:srgbClr val="FFFFFF"/>
                </a:highlight>
                <a:latin typeface="Calibri"/>
                <a:ea typeface="Calibri"/>
                <a:cs typeface="Calibri"/>
                <a:sym typeface="Calibri"/>
              </a:rPr>
              <a:t>How does sampling strategy of NYC study tie into what we </a:t>
            </a:r>
            <a:r>
              <a:rPr lang="en" sz="1700">
                <a:solidFill>
                  <a:schemeClr val="dk1"/>
                </a:solidFill>
                <a:highlight>
                  <a:srgbClr val="FFFFFF"/>
                </a:highlight>
                <a:latin typeface="Calibri"/>
                <a:ea typeface="Calibri"/>
                <a:cs typeface="Calibri"/>
                <a:sym typeface="Calibri"/>
              </a:rPr>
              <a:t>are</a:t>
            </a:r>
            <a:r>
              <a:rPr lang="en" sz="1700">
                <a:solidFill>
                  <a:schemeClr val="dk1"/>
                </a:solidFill>
                <a:highlight>
                  <a:srgbClr val="FFFFFF"/>
                </a:highlight>
                <a:latin typeface="Calibri"/>
                <a:ea typeface="Calibri"/>
                <a:cs typeface="Calibri"/>
                <a:sym typeface="Calibri"/>
              </a:rPr>
              <a:t> </a:t>
            </a:r>
            <a:r>
              <a:rPr lang="en" sz="1700">
                <a:solidFill>
                  <a:schemeClr val="dk1"/>
                </a:solidFill>
                <a:highlight>
                  <a:srgbClr val="FFFFFF"/>
                </a:highlight>
                <a:latin typeface="Calibri"/>
                <a:ea typeface="Calibri"/>
                <a:cs typeface="Calibri"/>
                <a:sym typeface="Calibri"/>
              </a:rPr>
              <a:t>relating</a:t>
            </a:r>
            <a:r>
              <a:rPr lang="en" sz="1700">
                <a:solidFill>
                  <a:schemeClr val="dk1"/>
                </a:solidFill>
                <a:highlight>
                  <a:srgbClr val="FFFFFF"/>
                </a:highlight>
                <a:latin typeface="Calibri"/>
                <a:ea typeface="Calibri"/>
                <a:cs typeface="Calibri"/>
                <a:sym typeface="Calibri"/>
              </a:rPr>
              <a:t>?</a:t>
            </a:r>
            <a:endParaRPr sz="1700">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1" name="Shape 2361"/>
        <p:cNvGrpSpPr/>
        <p:nvPr/>
      </p:nvGrpSpPr>
      <p:grpSpPr>
        <a:xfrm>
          <a:off x="0" y="0"/>
          <a:ext cx="0" cy="0"/>
          <a:chOff x="0" y="0"/>
          <a:chExt cx="0" cy="0"/>
        </a:xfrm>
      </p:grpSpPr>
      <p:sp>
        <p:nvSpPr>
          <p:cNvPr id="2362" name="Google Shape;2362;g1a20e329d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3" name="Google Shape;2363;g1a20e329d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rgbClr val="FFFFFF"/>
                </a:highlight>
                <a:latin typeface="Calibri"/>
                <a:ea typeface="Calibri"/>
                <a:cs typeface="Calibri"/>
                <a:sym typeface="Calibri"/>
              </a:rPr>
              <a:t>Given their datasource, what is the student trying to measure? Are they measuring what they think they’re measuring? (15 pts)</a:t>
            </a:r>
            <a:endParaRPr sz="19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None/>
            </a:pPr>
            <a:r>
              <a:rPr lang="en">
                <a:solidFill>
                  <a:schemeClr val="dk1"/>
                </a:solidFill>
              </a:rPr>
              <a:t>	</a:t>
            </a:r>
            <a:r>
              <a:rPr lang="en">
                <a:solidFill>
                  <a:schemeClr val="dk1"/>
                </a:solidFill>
              </a:rPr>
              <a:t>Title</a:t>
            </a:r>
            <a:r>
              <a:rPr lang="en">
                <a:solidFill>
                  <a:schemeClr val="dk1"/>
                </a:solidFill>
              </a:rPr>
              <a:t> slide</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1" name="Shape 2281"/>
        <p:cNvGrpSpPr/>
        <p:nvPr/>
      </p:nvGrpSpPr>
      <p:grpSpPr>
        <a:xfrm>
          <a:off x="0" y="0"/>
          <a:ext cx="0" cy="0"/>
          <a:chOff x="0" y="0"/>
          <a:chExt cx="0" cy="0"/>
        </a:xfrm>
      </p:grpSpPr>
      <p:sp>
        <p:nvSpPr>
          <p:cNvPr id="2282" name="Google Shape;2282;g1a20e329dd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3" name="Google Shape;2283;g1a20e329dd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1200"/>
              </a:spcBef>
              <a:spcAft>
                <a:spcPts val="0"/>
              </a:spcAft>
              <a:buClr>
                <a:schemeClr val="dk1"/>
              </a:buClr>
              <a:buSzPts val="2100"/>
              <a:buChar char="●"/>
            </a:pPr>
            <a:r>
              <a:rPr lang="en" sz="2100">
                <a:solidFill>
                  <a:schemeClr val="dk1"/>
                </a:solidFill>
                <a:highlight>
                  <a:srgbClr val="FFFFFF"/>
                </a:highlight>
                <a:latin typeface="Calibri"/>
                <a:ea typeface="Calibri"/>
                <a:cs typeface="Calibri"/>
                <a:sym typeface="Calibri"/>
              </a:rPr>
              <a:t>What question is the student trying to answer? Is this question clear? (14 pts)</a:t>
            </a:r>
            <a:endParaRPr sz="21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rPr lang="en" sz="2100">
                <a:solidFill>
                  <a:schemeClr val="dk1"/>
                </a:solidFill>
                <a:highlight>
                  <a:srgbClr val="FFFFFF"/>
                </a:highlight>
                <a:latin typeface="Calibri"/>
                <a:ea typeface="Calibri"/>
                <a:cs typeface="Calibri"/>
                <a:sym typeface="Calibri"/>
              </a:rPr>
              <a:t>Title slide</a:t>
            </a:r>
            <a:endParaRPr sz="2100">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5" name="Shape 2365"/>
        <p:cNvGrpSpPr/>
        <p:nvPr/>
      </p:nvGrpSpPr>
      <p:grpSpPr>
        <a:xfrm>
          <a:off x="0" y="0"/>
          <a:ext cx="0" cy="0"/>
          <a:chOff x="0" y="0"/>
          <a:chExt cx="0" cy="0"/>
        </a:xfrm>
      </p:grpSpPr>
      <p:sp>
        <p:nvSpPr>
          <p:cNvPr id="2366" name="Google Shape;2366;g1a20e329d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7" name="Google Shape;2367;g1a20e329d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rgbClr val="FFFFFF"/>
                </a:highlight>
                <a:latin typeface="Calibri"/>
                <a:ea typeface="Calibri"/>
                <a:cs typeface="Calibri"/>
                <a:sym typeface="Calibri"/>
              </a:rPr>
              <a:t>What are the key constructs in your theory? (+2)</a:t>
            </a:r>
            <a:endParaRPr sz="19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rPr>
              <a:t>Past literature has highlighted the following factors when discussing vaccine hesitancy amongst Black Americans: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Trust in the government - vaccine hesitancy is often driven by an overall mistrust of the government, and for Black Americans, police can be “the face of government” to them [8]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Attitudes towards law enforcement - driven by injustices in public health policing [8]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Interactions with law enforcement - driven by injustices in public health policing [8]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Trust in the healthcare system - historical injustices in the healthcare system, such as the Tuskegee Syphilis Study may influence attitudes and beliefs about vaccines [8]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Political activity - conservatives have historically been more vaccine-hesitant [8]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Perceived discrimination - past literature has studied the link between perceived discrimination and vaccine uptake [7]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Susceptibility to misinformation - link between perceived discrimination and vaccine uptake [7,8]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Vaccine uptake - a measure of a behavioral outcome we are interested in</a:t>
            </a:r>
            <a:endParaRPr>
              <a:solidFill>
                <a:schemeClr val="dk1"/>
              </a:solidFill>
            </a:endParaRPr>
          </a:p>
          <a:p>
            <a:pPr indent="0" lvl="0" marL="0" rtl="0" algn="l">
              <a:spcBef>
                <a:spcPts val="0"/>
              </a:spcBef>
              <a:spcAft>
                <a:spcPts val="0"/>
              </a:spcAft>
              <a:buNone/>
            </a:pPr>
            <a:r>
              <a:rPr lang="en">
                <a:solidFill>
                  <a:schemeClr val="dk1"/>
                </a:solidFill>
              </a:rPr>
              <a:t>Attitudes towards vaccine mandates - reflective upon mistrust towards the government [8]</a:t>
            </a:r>
            <a:endParaRPr>
              <a:solidFill>
                <a:schemeClr val="dk1"/>
              </a:solidFill>
            </a:endParaRPr>
          </a:p>
          <a:p>
            <a:pPr indent="0" lvl="0" marL="0" rtl="0" algn="l">
              <a:spcBef>
                <a:spcPts val="0"/>
              </a:spcBef>
              <a:spcAft>
                <a:spcPts val="0"/>
              </a:spcAft>
              <a:buNone/>
            </a:pPr>
            <a:r>
              <a:rPr lang="en">
                <a:solidFill>
                  <a:schemeClr val="dk1"/>
                </a:solidFill>
              </a:rPr>
              <a:t>Socio-economic factors - income, education level may influence access or beliefs about the vaccine [8] </a:t>
            </a:r>
            <a:endParaRPr>
              <a:solidFill>
                <a:schemeClr val="dk1"/>
              </a:solidFill>
            </a:endParaRPr>
          </a:p>
          <a:p>
            <a:pPr indent="0" lvl="0" marL="0" rtl="0" algn="l">
              <a:spcBef>
                <a:spcPts val="0"/>
              </a:spcBef>
              <a:spcAft>
                <a:spcPts val="0"/>
              </a:spcAft>
              <a:buNone/>
            </a:pPr>
            <a:r>
              <a:rPr lang="en">
                <a:solidFill>
                  <a:schemeClr val="dk1"/>
                </a:solidFill>
              </a:rPr>
              <a:t>Severity of epidemics - may influence perceived disease risk [7]</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9" name="Shape 2369"/>
        <p:cNvGrpSpPr/>
        <p:nvPr/>
      </p:nvGrpSpPr>
      <p:grpSpPr>
        <a:xfrm>
          <a:off x="0" y="0"/>
          <a:ext cx="0" cy="0"/>
          <a:chOff x="0" y="0"/>
          <a:chExt cx="0" cy="0"/>
        </a:xfrm>
      </p:grpSpPr>
      <p:sp>
        <p:nvSpPr>
          <p:cNvPr id="2370" name="Google Shape;2370;g1a20e329d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1" name="Google Shape;2371;g1a20e329d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dk2"/>
                </a:highlight>
                <a:latin typeface="Calibri"/>
                <a:ea typeface="Calibri"/>
                <a:cs typeface="Calibri"/>
                <a:sym typeface="Calibri"/>
              </a:rPr>
              <a:t>W</a:t>
            </a:r>
            <a:r>
              <a:rPr lang="en" sz="1900">
                <a:solidFill>
                  <a:schemeClr val="dk1"/>
                </a:solidFill>
                <a:highlight>
                  <a:srgbClr val="FFFFFF"/>
                </a:highlight>
                <a:latin typeface="Calibri"/>
                <a:ea typeface="Calibri"/>
                <a:cs typeface="Calibri"/>
                <a:sym typeface="Calibri"/>
              </a:rPr>
              <a:t>hat measures will you use to operationalize your constructs? </a:t>
            </a:r>
            <a:r>
              <a:rPr lang="en" sz="1900">
                <a:solidFill>
                  <a:schemeClr val="dk1"/>
                </a:solidFill>
                <a:highlight>
                  <a:schemeClr val="lt1"/>
                </a:highlight>
                <a:latin typeface="Calibri"/>
                <a:ea typeface="Calibri"/>
                <a:cs typeface="Calibri"/>
                <a:sym typeface="Calibri"/>
              </a:rPr>
              <a:t>Why? </a:t>
            </a:r>
            <a:r>
              <a:rPr lang="en" sz="1900">
                <a:solidFill>
                  <a:schemeClr val="dk1"/>
                </a:solidFill>
                <a:highlight>
                  <a:srgbClr val="FFFFFF"/>
                </a:highlight>
                <a:latin typeface="Calibri"/>
                <a:ea typeface="Calibri"/>
                <a:cs typeface="Calibri"/>
                <a:sym typeface="Calibri"/>
              </a:rPr>
              <a:t>(+2) </a:t>
            </a:r>
            <a:endParaRPr>
              <a:solidFill>
                <a:schemeClr val="dk1"/>
              </a:solidFill>
            </a:endParaRPr>
          </a:p>
          <a:p>
            <a:pPr indent="0" lvl="0" marL="0" rtl="0" algn="l">
              <a:spcBef>
                <a:spcPts val="1200"/>
              </a:spcBef>
              <a:spcAft>
                <a:spcPts val="0"/>
              </a:spcAft>
              <a:buNone/>
            </a:pPr>
            <a:r>
              <a:rPr lang="en">
                <a:solidFill>
                  <a:schemeClr val="dk1"/>
                </a:solidFill>
              </a:rPr>
              <a:t>Make table of constructs mapping to variables and their construct names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Trust in the government - whether people have a say in government, perceived increase in corruption</a:t>
            </a:r>
            <a:endParaRPr>
              <a:solidFill>
                <a:schemeClr val="dk1"/>
              </a:solidFill>
            </a:endParaRPr>
          </a:p>
          <a:p>
            <a:pPr indent="0" lvl="0" marL="0" rtl="0" algn="l">
              <a:spcBef>
                <a:spcPts val="0"/>
              </a:spcBef>
              <a:spcAft>
                <a:spcPts val="0"/>
              </a:spcAft>
              <a:buNone/>
            </a:pPr>
            <a:r>
              <a:rPr lang="en">
                <a:solidFill>
                  <a:schemeClr val="dk1"/>
                </a:solidFill>
              </a:rPr>
              <a:t>Attitudes towards law enforcement - feeling thermometers (out of 100) towards the police and other law enforcement agencies </a:t>
            </a:r>
            <a:endParaRPr>
              <a:solidFill>
                <a:schemeClr val="dk1"/>
              </a:solidFill>
            </a:endParaRPr>
          </a:p>
          <a:p>
            <a:pPr indent="0" lvl="0" marL="0" rtl="0" algn="l">
              <a:spcBef>
                <a:spcPts val="0"/>
              </a:spcBef>
              <a:spcAft>
                <a:spcPts val="0"/>
              </a:spcAft>
              <a:buNone/>
            </a:pPr>
            <a:r>
              <a:rPr lang="en">
                <a:solidFill>
                  <a:schemeClr val="dk1"/>
                </a:solidFill>
              </a:rPr>
              <a:t>Interactions with law enforcement - arrest rate</a:t>
            </a:r>
            <a:endParaRPr>
              <a:solidFill>
                <a:schemeClr val="dk1"/>
              </a:solidFill>
            </a:endParaRPr>
          </a:p>
          <a:p>
            <a:pPr indent="0" lvl="0" marL="0" rtl="0" algn="l">
              <a:spcBef>
                <a:spcPts val="0"/>
              </a:spcBef>
              <a:spcAft>
                <a:spcPts val="0"/>
              </a:spcAft>
              <a:buNone/>
            </a:pPr>
            <a:r>
              <a:rPr lang="en">
                <a:solidFill>
                  <a:schemeClr val="dk1"/>
                </a:solidFill>
              </a:rPr>
              <a:t>Trust in the healthcare system - from code</a:t>
            </a:r>
            <a:endParaRPr>
              <a:solidFill>
                <a:schemeClr val="dk1"/>
              </a:solidFill>
            </a:endParaRPr>
          </a:p>
          <a:p>
            <a:pPr indent="0" lvl="0" marL="0" rtl="0" algn="l">
              <a:spcBef>
                <a:spcPts val="0"/>
              </a:spcBef>
              <a:spcAft>
                <a:spcPts val="0"/>
              </a:spcAft>
              <a:buNone/>
            </a:pPr>
            <a:r>
              <a:rPr lang="en">
                <a:solidFill>
                  <a:schemeClr val="dk1"/>
                </a:solidFill>
              </a:rPr>
              <a:t>Political activity - participation in politics and </a:t>
            </a:r>
            <a:r>
              <a:rPr lang="en">
                <a:solidFill>
                  <a:schemeClr val="dk1"/>
                </a:solidFill>
              </a:rPr>
              <a:t>ele</a:t>
            </a:r>
            <a:r>
              <a:rPr lang="en">
                <a:solidFill>
                  <a:schemeClr val="dk1"/>
                </a:solidFill>
              </a:rPr>
              <a:t>cti</a:t>
            </a:r>
            <a:r>
              <a:rPr lang="en">
                <a:solidFill>
                  <a:schemeClr val="dk1"/>
                </a:solidFill>
              </a:rPr>
              <a:t>ons</a:t>
            </a:r>
            <a:endParaRPr>
              <a:solidFill>
                <a:schemeClr val="dk1"/>
              </a:solidFill>
            </a:endParaRPr>
          </a:p>
          <a:p>
            <a:pPr indent="0" lvl="0" marL="0" rtl="0" algn="l">
              <a:spcBef>
                <a:spcPts val="0"/>
              </a:spcBef>
              <a:spcAft>
                <a:spcPts val="0"/>
              </a:spcAft>
              <a:buNone/>
            </a:pPr>
            <a:r>
              <a:rPr lang="en">
                <a:solidFill>
                  <a:schemeClr val="dk1"/>
                </a:solidFill>
              </a:rPr>
              <a:t>Perceived discrimination - from code</a:t>
            </a:r>
            <a:endParaRPr>
              <a:solidFill>
                <a:schemeClr val="dk1"/>
              </a:solidFill>
            </a:endParaRPr>
          </a:p>
          <a:p>
            <a:pPr indent="0" lvl="0" marL="0" rtl="0" algn="l">
              <a:spcBef>
                <a:spcPts val="0"/>
              </a:spcBef>
              <a:spcAft>
                <a:spcPts val="0"/>
              </a:spcAft>
              <a:buNone/>
            </a:pPr>
            <a:r>
              <a:rPr lang="en">
                <a:solidFill>
                  <a:schemeClr val="dk1"/>
                </a:solidFill>
              </a:rPr>
              <a:t>Susceptibility to misinformation - from code</a:t>
            </a:r>
            <a:endParaRPr>
              <a:solidFill>
                <a:schemeClr val="dk1"/>
              </a:solidFill>
            </a:endParaRPr>
          </a:p>
          <a:p>
            <a:pPr indent="0" lvl="0" marL="0" rtl="0" algn="l">
              <a:spcBef>
                <a:spcPts val="0"/>
              </a:spcBef>
              <a:spcAft>
                <a:spcPts val="0"/>
              </a:spcAft>
              <a:buNone/>
            </a:pPr>
            <a:r>
              <a:rPr lang="en">
                <a:solidFill>
                  <a:schemeClr val="dk1"/>
                </a:solidFill>
              </a:rPr>
              <a:t>Vaccine uptake - vaccine rate, has respondent put off healthcare or vaccines</a:t>
            </a:r>
            <a:endParaRPr>
              <a:solidFill>
                <a:schemeClr val="dk1"/>
              </a:solidFill>
            </a:endParaRPr>
          </a:p>
          <a:p>
            <a:pPr indent="0" lvl="0" marL="0" rtl="0" algn="l">
              <a:spcBef>
                <a:spcPts val="0"/>
              </a:spcBef>
              <a:spcAft>
                <a:spcPts val="0"/>
              </a:spcAft>
              <a:buNone/>
            </a:pPr>
            <a:r>
              <a:rPr lang="en">
                <a:solidFill>
                  <a:schemeClr val="dk1"/>
                </a:solidFill>
              </a:rPr>
              <a:t>Attitudes towards vaccine mandates - 2016, 2020</a:t>
            </a:r>
            <a:endParaRPr>
              <a:solidFill>
                <a:schemeClr val="dk1"/>
              </a:solidFill>
            </a:endParaRPr>
          </a:p>
          <a:p>
            <a:pPr indent="0" lvl="0" marL="0" rtl="0" algn="l">
              <a:spcBef>
                <a:spcPts val="0"/>
              </a:spcBef>
              <a:spcAft>
                <a:spcPts val="0"/>
              </a:spcAft>
              <a:buNone/>
            </a:pPr>
            <a:r>
              <a:rPr lang="en">
                <a:solidFill>
                  <a:schemeClr val="dk1"/>
                </a:solidFill>
              </a:rPr>
              <a:t>Socio-economic factors - income, education level, accessibility</a:t>
            </a:r>
            <a:endParaRPr>
              <a:solidFill>
                <a:schemeClr val="dk1"/>
              </a:solidFill>
            </a:endParaRPr>
          </a:p>
          <a:p>
            <a:pPr indent="0" lvl="0" marL="0" rtl="0" algn="l">
              <a:spcBef>
                <a:spcPts val="0"/>
              </a:spcBef>
              <a:spcAft>
                <a:spcPts val="0"/>
              </a:spcAft>
              <a:buNone/>
            </a:pPr>
            <a:r>
              <a:rPr lang="en">
                <a:solidFill>
                  <a:schemeClr val="dk1"/>
                </a:solidFill>
              </a:rPr>
              <a:t>Severity of epidemics - COVID case rate </a:t>
            </a:r>
            <a:endParaRPr>
              <a:solidFill>
                <a:schemeClr val="dk1"/>
              </a:solidFill>
            </a:endParaRPr>
          </a:p>
          <a:p>
            <a:pPr indent="0" lvl="0" marL="0" rtl="0" algn="l">
              <a:spcBef>
                <a:spcPts val="0"/>
              </a:spcBef>
              <a:spcAft>
                <a:spcPts val="0"/>
              </a:spcAft>
              <a:buNone/>
            </a:pPr>
            <a:r>
              <a:t/>
            </a:r>
            <a:endParaRPr>
              <a:solidFill>
                <a:schemeClr val="dk1"/>
              </a:solidFill>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Are these measures nominal, ordinal, interval, or ratio? Why? (+1)</a:t>
            </a:r>
            <a:endParaRPr sz="1900">
              <a:solidFill>
                <a:schemeClr val="dk1"/>
              </a:solidFill>
              <a:highlight>
                <a:schemeClr val="lt1"/>
              </a:highlight>
              <a:latin typeface="Calibri"/>
              <a:ea typeface="Calibri"/>
              <a:cs typeface="Calibri"/>
              <a:sym typeface="Calibri"/>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3" name="Shape 2373"/>
        <p:cNvGrpSpPr/>
        <p:nvPr/>
      </p:nvGrpSpPr>
      <p:grpSpPr>
        <a:xfrm>
          <a:off x="0" y="0"/>
          <a:ext cx="0" cy="0"/>
          <a:chOff x="0" y="0"/>
          <a:chExt cx="0" cy="0"/>
        </a:xfrm>
      </p:grpSpPr>
      <p:sp>
        <p:nvSpPr>
          <p:cNvPr id="2374" name="Google Shape;2374;g1a45b1ac1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5" name="Google Shape;2375;g1a45b1ac1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most features, we use an interval scale. It is important to note that most questions are on a Likert scale - respondents asked the degree of their opinions.  Some questions involve a “feeling thermometer” on a scale from 0-100 to show attitudes towards a particular issue. Others involve a scale of 1-5. We care about the magnitude of respondents’ opinions on these scales when assessing our constructs, but we cannot determine an absolute zero, so interval scaling would be most fitting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Some responses only have two choices, such as preference for presidential candidate (Joe Biden vs. Donald Trump) and whether respondents have been arrested or stopped by police - these features are scaled ordinally </a:t>
            </a:r>
            <a:endParaRPr>
              <a:solidFill>
                <a:schemeClr val="dk1"/>
              </a:solidFill>
            </a:endParaRPr>
          </a:p>
          <a:p>
            <a:pPr indent="0" lvl="0" marL="0" rtl="0" algn="l">
              <a:spcBef>
                <a:spcPts val="0"/>
              </a:spcBef>
              <a:spcAft>
                <a:spcPts val="0"/>
              </a:spcAft>
              <a:buClr>
                <a:schemeClr val="dk1"/>
              </a:buClr>
              <a:buSzPts val="1100"/>
              <a:buFont typeface="Arial"/>
              <a:buNone/>
            </a:pPr>
            <a:r>
              <a:rPr lang="en"/>
              <a:t> </a:t>
            </a:r>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Are these measures nominal, ordinal, interval, or ratio? Why? (+1)</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1a45b1ac14f_0_15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1a45b1ac14f_0_15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Justify your selection of these measures in terms of their validity – what type of validity (face, content, predictive, etc.) can you demonstrate? (+2)</a:t>
            </a:r>
            <a:endParaRPr sz="19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None/>
            </a:pPr>
            <a:r>
              <a:rPr lang="en" sz="1900">
                <a:solidFill>
                  <a:schemeClr val="dk1"/>
                </a:solidFill>
                <a:highlight>
                  <a:schemeClr val="lt1"/>
                </a:highlight>
                <a:latin typeface="Calibri"/>
                <a:ea typeface="Calibri"/>
                <a:cs typeface="Calibri"/>
                <a:sym typeface="Calibri"/>
              </a:rPr>
              <a:t>Content validity </a:t>
            </a:r>
            <a:r>
              <a:rPr lang="en">
                <a:solidFill>
                  <a:schemeClr val="dk1"/>
                </a:solidFill>
              </a:rPr>
              <a:t>we found in past studies that conservatives have historically been more vaccine-hesitant [8]</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How will you demonstrate the convergent and discriminant validity of your measures? (+2)</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Demonstrate the validity of your measures on pilot data? (+2)</a:t>
            </a:r>
            <a:endParaRPr sz="1900">
              <a:solidFill>
                <a:schemeClr val="dk1"/>
              </a:solidFill>
              <a:highlight>
                <a:schemeClr val="lt1"/>
              </a:highlight>
              <a:latin typeface="Calibri"/>
              <a:ea typeface="Calibri"/>
              <a:cs typeface="Calibri"/>
              <a:sym typeface="Calibri"/>
            </a:endParaRPr>
          </a:p>
          <a:p>
            <a:pPr indent="0" lvl="0" marL="0" rtl="0" algn="l">
              <a:spcBef>
                <a:spcPts val="1200"/>
              </a:spcBef>
              <a:spcAft>
                <a:spcPts val="0"/>
              </a:spcAft>
              <a:buNone/>
            </a:pPr>
            <a:r>
              <a:rPr lang="en">
                <a:solidFill>
                  <a:schemeClr val="dk1"/>
                </a:solidFill>
              </a:rPr>
              <a:t>Correlation matrix of variables in the above slide to show convergent and divergent validity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5" name="Shape 2385"/>
        <p:cNvGrpSpPr/>
        <p:nvPr/>
      </p:nvGrpSpPr>
      <p:grpSpPr>
        <a:xfrm>
          <a:off x="0" y="0"/>
          <a:ext cx="0" cy="0"/>
          <a:chOff x="0" y="0"/>
          <a:chExt cx="0" cy="0"/>
        </a:xfrm>
      </p:grpSpPr>
      <p:sp>
        <p:nvSpPr>
          <p:cNvPr id="2386" name="Google Shape;2386;g1a45b1ac14f_0_4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7" name="Google Shape;2387;g1a45b1ac14f_0_4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Are these measures nominal, ordinal, interval, or ratio? Why? (+1)</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1" name="Shape 2391"/>
        <p:cNvGrpSpPr/>
        <p:nvPr/>
      </p:nvGrpSpPr>
      <p:grpSpPr>
        <a:xfrm>
          <a:off x="0" y="0"/>
          <a:ext cx="0" cy="0"/>
          <a:chOff x="0" y="0"/>
          <a:chExt cx="0" cy="0"/>
        </a:xfrm>
      </p:grpSpPr>
      <p:sp>
        <p:nvSpPr>
          <p:cNvPr id="2392" name="Google Shape;2392;g1a45b1ac14f_0_15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3" name="Google Shape;2393;g1a45b1ac14f_0_15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Justify your selection of these measures in terms of their validity – what type of validity (face, content, predictive, etc.) can you demonstrate? (+2)</a:t>
            </a:r>
            <a:endParaRPr sz="19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None/>
            </a:pPr>
            <a:r>
              <a:rPr lang="en" sz="1900">
                <a:solidFill>
                  <a:schemeClr val="dk1"/>
                </a:solidFill>
                <a:highlight>
                  <a:schemeClr val="lt1"/>
                </a:highlight>
                <a:latin typeface="Calibri"/>
                <a:ea typeface="Calibri"/>
                <a:cs typeface="Calibri"/>
                <a:sym typeface="Calibri"/>
              </a:rPr>
              <a:t>Content validity - in the literature, we found that </a:t>
            </a:r>
            <a:r>
              <a:rPr lang="en">
                <a:solidFill>
                  <a:schemeClr val="dk1"/>
                </a:solidFill>
              </a:rPr>
              <a:t>vaccine hesitancy can be driven by an overall mistrust of the government, and for Black Americans, police can be “the face of government” to them [8]</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How will you demonstrate the convergent and discriminant validity of your measures? (+2)</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Demonstrate the validity of your measures on pilot data? (+2)</a:t>
            </a:r>
            <a:endParaRPr sz="1900">
              <a:solidFill>
                <a:schemeClr val="dk1"/>
              </a:solidFill>
              <a:highlight>
                <a:schemeClr val="lt1"/>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t>Correlation matrix of variables in the above slide to show convergent and divergent validity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7" name="Shape 2397"/>
        <p:cNvGrpSpPr/>
        <p:nvPr/>
      </p:nvGrpSpPr>
      <p:grpSpPr>
        <a:xfrm>
          <a:off x="0" y="0"/>
          <a:ext cx="0" cy="0"/>
          <a:chOff x="0" y="0"/>
          <a:chExt cx="0" cy="0"/>
        </a:xfrm>
      </p:grpSpPr>
      <p:sp>
        <p:nvSpPr>
          <p:cNvPr id="2398" name="Google Shape;2398;g1a45b1ac14f_0_2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9" name="Google Shape;2399;g1a45b1ac14f_0_2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Are these measures nominal, ordinal, interval, or ratio? Why? (+1)</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3" name="Shape 2403"/>
        <p:cNvGrpSpPr/>
        <p:nvPr/>
      </p:nvGrpSpPr>
      <p:grpSpPr>
        <a:xfrm>
          <a:off x="0" y="0"/>
          <a:ext cx="0" cy="0"/>
          <a:chOff x="0" y="0"/>
          <a:chExt cx="0" cy="0"/>
        </a:xfrm>
      </p:grpSpPr>
      <p:sp>
        <p:nvSpPr>
          <p:cNvPr id="2404" name="Google Shape;2404;g1a45b1ac14f_0_15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5" name="Google Shape;2405;g1a45b1ac14f_0_15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Justify your selection of these measures in terms of their validity – what type of validity (face, content, predictive, etc.) can you demonstrate? (+2)</a:t>
            </a:r>
            <a:endParaRPr sz="19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None/>
            </a:pPr>
            <a:r>
              <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How will you demonstrate the convergent and discriminant validity of your measures? (+2)</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Demonstrate the validity of your measures on pilot data? (+2)</a:t>
            </a:r>
            <a:endParaRPr sz="1900">
              <a:solidFill>
                <a:schemeClr val="dk1"/>
              </a:solidFill>
              <a:highlight>
                <a:schemeClr val="lt1"/>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t>Correlation matrix of variables in the above slide to show convergent and divergent validity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9" name="Shape 2409"/>
        <p:cNvGrpSpPr/>
        <p:nvPr/>
      </p:nvGrpSpPr>
      <p:grpSpPr>
        <a:xfrm>
          <a:off x="0" y="0"/>
          <a:ext cx="0" cy="0"/>
          <a:chOff x="0" y="0"/>
          <a:chExt cx="0" cy="0"/>
        </a:xfrm>
      </p:grpSpPr>
      <p:sp>
        <p:nvSpPr>
          <p:cNvPr id="2410" name="Google Shape;2410;g1a45b1ac14f_0_6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1" name="Google Shape;2411;g1a45b1ac14f_0_6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Are these measures nominal, ordinal, interval, or ratio? Why? (+1)</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5" name="Shape 2415"/>
        <p:cNvGrpSpPr/>
        <p:nvPr/>
      </p:nvGrpSpPr>
      <p:grpSpPr>
        <a:xfrm>
          <a:off x="0" y="0"/>
          <a:ext cx="0" cy="0"/>
          <a:chOff x="0" y="0"/>
          <a:chExt cx="0" cy="0"/>
        </a:xfrm>
      </p:grpSpPr>
      <p:sp>
        <p:nvSpPr>
          <p:cNvPr id="2416" name="Google Shape;2416;g1a45b1ac14f_0_15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7" name="Google Shape;2417;g1a45b1ac14f_0_15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Justify your selection of these measures in terms of their validity – what type of validity (face, content, predictive, etc.) can you demonstrate? (+2)</a:t>
            </a:r>
            <a:endParaRPr sz="19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None/>
            </a:pPr>
            <a:r>
              <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How will you demonstrate the convergent and discriminant validity of your measures? (+2)</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Demonstrate the validity of your measures on pilot data? (+2)</a:t>
            </a:r>
            <a:endParaRPr sz="1900">
              <a:solidFill>
                <a:schemeClr val="dk1"/>
              </a:solidFill>
              <a:highlight>
                <a:schemeClr val="lt1"/>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t>Correlation matrix of variables in the above slide to show convergent and divergent validity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1a734cb623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1a734cb623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1200"/>
              </a:spcBef>
              <a:spcAft>
                <a:spcPts val="0"/>
              </a:spcAft>
              <a:buClr>
                <a:schemeClr val="dk1"/>
              </a:buClr>
              <a:buSzPts val="2100"/>
              <a:buChar char="●"/>
            </a:pPr>
            <a:r>
              <a:rPr lang="en" sz="2100">
                <a:solidFill>
                  <a:schemeClr val="dk1"/>
                </a:solidFill>
                <a:highlight>
                  <a:srgbClr val="FFFFFF"/>
                </a:highlight>
                <a:latin typeface="Calibri"/>
                <a:ea typeface="Calibri"/>
                <a:cs typeface="Calibri"/>
                <a:sym typeface="Calibri"/>
              </a:rPr>
              <a:t>Define a problem of interest (+2).</a:t>
            </a:r>
            <a:endParaRPr sz="21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None/>
            </a:pPr>
            <a:r>
              <a:rPr lang="en">
                <a:solidFill>
                  <a:schemeClr val="dk1"/>
                </a:solidFill>
              </a:rPr>
              <a:t>Vaccine hesitancy is threatening to the general public - the US and the world: undervaccinated communities serve as breeding grounds for new COVID-19 variants that threaten to evade immunity from prior infections and vaccinations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Fighting the COVID-19 pandemic requires getting enough of the population vaccinated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Multiple studies have cited COVID-19 increased vaccine hesitancy or refusal amongst Black Americans - history of mistreatment leading to mistrust of healthcare system, Tuskegee Syphilis Study, misinformation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A 2021 study found that attitudes towards police influence vaccine hesitancy, driven by historical injustices in public health policing such as a forced-at-gunpoint smallpox vaccination campaign directed towards Middlesboro in 1898</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1" name="Shape 2421"/>
        <p:cNvGrpSpPr/>
        <p:nvPr/>
      </p:nvGrpSpPr>
      <p:grpSpPr>
        <a:xfrm>
          <a:off x="0" y="0"/>
          <a:ext cx="0" cy="0"/>
          <a:chOff x="0" y="0"/>
          <a:chExt cx="0" cy="0"/>
        </a:xfrm>
      </p:grpSpPr>
      <p:sp>
        <p:nvSpPr>
          <p:cNvPr id="2422" name="Google Shape;2422;g1a45b1ac14f_0_8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3" name="Google Shape;2423;g1a45b1ac14f_0_8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Are these measures nominal, ordinal, interval, or ratio? Why? (+1)</a:t>
            </a:r>
            <a:endParaRPr sz="19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1200"/>
              </a:spcAft>
              <a:buNone/>
            </a:pPr>
            <a:r>
              <a:t/>
            </a:r>
            <a:endParaRPr sz="1900">
              <a:solidFill>
                <a:schemeClr val="dk1"/>
              </a:solidFill>
              <a:highlight>
                <a:schemeClr val="lt1"/>
              </a:highlight>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7" name="Shape 2427"/>
        <p:cNvGrpSpPr/>
        <p:nvPr/>
      </p:nvGrpSpPr>
      <p:grpSpPr>
        <a:xfrm>
          <a:off x="0" y="0"/>
          <a:ext cx="0" cy="0"/>
          <a:chOff x="0" y="0"/>
          <a:chExt cx="0" cy="0"/>
        </a:xfrm>
      </p:grpSpPr>
      <p:sp>
        <p:nvSpPr>
          <p:cNvPr id="2428" name="Google Shape;2428;g1a45b1ac14f_0_15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9" name="Google Shape;2429;g1a45b1ac14f_0_15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Justify your selection of these measures in terms of their validity – what type of validity (face, content, predictive, etc.) can you demonstrate? (+2)</a:t>
            </a:r>
            <a:endParaRPr sz="19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Clr>
                <a:schemeClr val="dk1"/>
              </a:buClr>
              <a:buSzPts val="1100"/>
              <a:buFont typeface="Arial"/>
              <a:buNone/>
            </a:pPr>
            <a:r>
              <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How will you demonstrate the convergent and discriminant validity of your measures? (+2)</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Demonstrate the validity of your measures on pilot data? (+2)</a:t>
            </a:r>
            <a:endParaRPr sz="1900">
              <a:solidFill>
                <a:schemeClr val="dk1"/>
              </a:solidFill>
              <a:highlight>
                <a:schemeClr val="lt1"/>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rPr>
              <a:t>Correlation matrix of variables in the above slide to show convergent and divergent validity</a:t>
            </a:r>
            <a:endParaRPr sz="1900">
              <a:solidFill>
                <a:schemeClr val="dk1"/>
              </a:solidFill>
              <a:highlight>
                <a:schemeClr val="lt1"/>
              </a:highlight>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3" name="Shape 2433"/>
        <p:cNvGrpSpPr/>
        <p:nvPr/>
      </p:nvGrpSpPr>
      <p:grpSpPr>
        <a:xfrm>
          <a:off x="0" y="0"/>
          <a:ext cx="0" cy="0"/>
          <a:chOff x="0" y="0"/>
          <a:chExt cx="0" cy="0"/>
        </a:xfrm>
      </p:grpSpPr>
      <p:sp>
        <p:nvSpPr>
          <p:cNvPr id="2434" name="Google Shape;2434;g1a45b1ac14f_0_1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5" name="Google Shape;2435;g1a45b1ac14f_0_1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Are these measures nominal, ordinal, interval, or ratio? Why? (+1)</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9" name="Shape 2439"/>
        <p:cNvGrpSpPr/>
        <p:nvPr/>
      </p:nvGrpSpPr>
      <p:grpSpPr>
        <a:xfrm>
          <a:off x="0" y="0"/>
          <a:ext cx="0" cy="0"/>
          <a:chOff x="0" y="0"/>
          <a:chExt cx="0" cy="0"/>
        </a:xfrm>
      </p:grpSpPr>
      <p:sp>
        <p:nvSpPr>
          <p:cNvPr id="2440" name="Google Shape;2440;g1a45b1ac14f_0_15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1" name="Google Shape;2441;g1a45b1ac14f_0_15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Justify your selection of these measures in terms of their validity – what type of validity (face, content, predictive, etc.) can you demonstrate? (+2)</a:t>
            </a:r>
            <a:endParaRPr sz="19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Clr>
                <a:schemeClr val="dk1"/>
              </a:buClr>
              <a:buSzPts val="1100"/>
              <a:buFont typeface="Arial"/>
              <a:buNone/>
            </a:pPr>
            <a:r>
              <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How will you demonstrate the convergent and discriminant validity of your measures? (+2)</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Demonstrate the validity of your measures on pilot data? (+2)</a:t>
            </a:r>
            <a:endParaRPr sz="1900">
              <a:solidFill>
                <a:schemeClr val="dk1"/>
              </a:solidFill>
              <a:highlight>
                <a:schemeClr val="lt1"/>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rPr>
              <a:t>Correlation matrix of variables in the above slide to show convergent and divergent validity</a:t>
            </a:r>
            <a:endParaRPr sz="1900">
              <a:solidFill>
                <a:schemeClr val="dk1"/>
              </a:solidFill>
              <a:highlight>
                <a:schemeClr val="lt1"/>
              </a:highlight>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5" name="Shape 2445"/>
        <p:cNvGrpSpPr/>
        <p:nvPr/>
      </p:nvGrpSpPr>
      <p:grpSpPr>
        <a:xfrm>
          <a:off x="0" y="0"/>
          <a:ext cx="0" cy="0"/>
          <a:chOff x="0" y="0"/>
          <a:chExt cx="0" cy="0"/>
        </a:xfrm>
      </p:grpSpPr>
      <p:sp>
        <p:nvSpPr>
          <p:cNvPr id="2446" name="Google Shape;2446;g1a45b1ac14f_0_15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7" name="Google Shape;2447;g1a45b1ac14f_0_15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Are these measures nominal, ordinal, interval, or ratio? Why? (+1)</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1" name="Shape 2451"/>
        <p:cNvGrpSpPr/>
        <p:nvPr/>
      </p:nvGrpSpPr>
      <p:grpSpPr>
        <a:xfrm>
          <a:off x="0" y="0"/>
          <a:ext cx="0" cy="0"/>
          <a:chOff x="0" y="0"/>
          <a:chExt cx="0" cy="0"/>
        </a:xfrm>
      </p:grpSpPr>
      <p:sp>
        <p:nvSpPr>
          <p:cNvPr id="2452" name="Google Shape;2452;g1a45b1ac14f_0_15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3" name="Google Shape;2453;g1a45b1ac14f_0_15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Justify your selection of these measures in terms of their validity – what type of validity (face, content, predictive, etc.) can you demonstrate? (+2)</a:t>
            </a:r>
            <a:endParaRPr sz="19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Clr>
                <a:schemeClr val="dk1"/>
              </a:buClr>
              <a:buSzPts val="1100"/>
              <a:buFont typeface="Arial"/>
              <a:buNone/>
            </a:pPr>
            <a:r>
              <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How will you demonstrate the convergent and discriminant validity of your measures? (+2)</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Demonstrate the validity of your measures on pilot data? (+2)</a:t>
            </a:r>
            <a:endParaRPr sz="1900">
              <a:solidFill>
                <a:schemeClr val="dk1"/>
              </a:solidFill>
              <a:highlight>
                <a:schemeClr val="lt1"/>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rPr>
              <a:t>Correlation matrix of variables in the above slide to show convergent and divergent validity</a:t>
            </a:r>
            <a:endParaRPr sz="1900">
              <a:solidFill>
                <a:schemeClr val="dk1"/>
              </a:solidFill>
              <a:highlight>
                <a:schemeClr val="lt1"/>
              </a:highlight>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7" name="Shape 2457"/>
        <p:cNvGrpSpPr/>
        <p:nvPr/>
      </p:nvGrpSpPr>
      <p:grpSpPr>
        <a:xfrm>
          <a:off x="0" y="0"/>
          <a:ext cx="0" cy="0"/>
          <a:chOff x="0" y="0"/>
          <a:chExt cx="0" cy="0"/>
        </a:xfrm>
      </p:grpSpPr>
      <p:sp>
        <p:nvSpPr>
          <p:cNvPr id="2458" name="Google Shape;2458;g1a45b1ac14f_0_15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9" name="Google Shape;2459;g1a45b1ac14f_0_15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Are these measures nominal, ordinal, interval, or ratio? Why? (+1)</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3" name="Shape 2463"/>
        <p:cNvGrpSpPr/>
        <p:nvPr/>
      </p:nvGrpSpPr>
      <p:grpSpPr>
        <a:xfrm>
          <a:off x="0" y="0"/>
          <a:ext cx="0" cy="0"/>
          <a:chOff x="0" y="0"/>
          <a:chExt cx="0" cy="0"/>
        </a:xfrm>
      </p:grpSpPr>
      <p:sp>
        <p:nvSpPr>
          <p:cNvPr id="2464" name="Google Shape;2464;g1a45b1ac14f_0_15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5" name="Google Shape;2465;g1a45b1ac14f_0_15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Justify your selection of these measures in terms of their validity – what type of validity (face, content, predictive, etc.) can you demonstrate? (+2)</a:t>
            </a:r>
            <a:endParaRPr sz="19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Clr>
                <a:schemeClr val="dk1"/>
              </a:buClr>
              <a:buSzPts val="1100"/>
              <a:buFont typeface="Arial"/>
              <a:buNone/>
            </a:pPr>
            <a:r>
              <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How will you demonstrate the convergent and discriminant validity of your measures? (+2)</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Demonstrate the validity of your measures on pilot data? (+2)</a:t>
            </a:r>
            <a:endParaRPr sz="1900">
              <a:solidFill>
                <a:schemeClr val="dk1"/>
              </a:solidFill>
              <a:highlight>
                <a:schemeClr val="lt1"/>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rPr>
              <a:t>Correlation matrix of variables in the above slide to show convergent and divergent validity</a:t>
            </a:r>
            <a:endParaRPr sz="1900">
              <a:solidFill>
                <a:schemeClr val="dk1"/>
              </a:solidFill>
              <a:highlight>
                <a:schemeClr val="lt1"/>
              </a:highlight>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9" name="Shape 2469"/>
        <p:cNvGrpSpPr/>
        <p:nvPr/>
      </p:nvGrpSpPr>
      <p:grpSpPr>
        <a:xfrm>
          <a:off x="0" y="0"/>
          <a:ext cx="0" cy="0"/>
          <a:chOff x="0" y="0"/>
          <a:chExt cx="0" cy="0"/>
        </a:xfrm>
      </p:grpSpPr>
      <p:sp>
        <p:nvSpPr>
          <p:cNvPr id="2470" name="Google Shape;2470;g1a45b1ac14f_0_13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1" name="Google Shape;2471;g1a45b1ac14f_0_13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Are these measures nominal, ordinal, interval, or ratio? Why? (+1)</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1a45b1ac14f_0_15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1a45b1ac14f_0_15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Justify your selection of these measures in terms of their validity – what type of validity (face, content, predictive, etc.) can you demonstrate? (+2)</a:t>
            </a:r>
            <a:endParaRPr sz="19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Clr>
                <a:schemeClr val="dk1"/>
              </a:buClr>
              <a:buSzPts val="1100"/>
              <a:buFont typeface="Arial"/>
              <a:buNone/>
            </a:pPr>
            <a:r>
              <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How will you demonstrate the convergent and discriminant validity of your measures? (+2)</a:t>
            </a:r>
            <a:endParaRPr sz="1900">
              <a:solidFill>
                <a:schemeClr val="dk1"/>
              </a:solidFill>
              <a:highlight>
                <a:schemeClr val="lt1"/>
              </a:highlight>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chemeClr val="lt1"/>
                </a:highlight>
                <a:latin typeface="Calibri"/>
                <a:ea typeface="Calibri"/>
                <a:cs typeface="Calibri"/>
                <a:sym typeface="Calibri"/>
              </a:rPr>
              <a:t>Demonstrate the validity of your measures on pilot data? (+2)</a:t>
            </a:r>
            <a:endParaRPr sz="1900">
              <a:solidFill>
                <a:schemeClr val="dk1"/>
              </a:solidFill>
              <a:highlight>
                <a:schemeClr val="lt1"/>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rPr>
              <a:t>Correlation matrix of variables in the above slide to show convergent and divergent validity</a:t>
            </a:r>
            <a:endParaRPr sz="1900">
              <a:solidFill>
                <a:schemeClr val="dk1"/>
              </a:solidFill>
              <a:highlight>
                <a:schemeClr val="lt1"/>
              </a:highlight>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8" name="Shape 2298"/>
        <p:cNvGrpSpPr/>
        <p:nvPr/>
      </p:nvGrpSpPr>
      <p:grpSpPr>
        <a:xfrm>
          <a:off x="0" y="0"/>
          <a:ext cx="0" cy="0"/>
          <a:chOff x="0" y="0"/>
          <a:chExt cx="0" cy="0"/>
        </a:xfrm>
      </p:grpSpPr>
      <p:sp>
        <p:nvSpPr>
          <p:cNvPr id="2299" name="Google Shape;2299;g1a20e329dd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0" name="Google Shape;2300;g1a20e329dd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1200"/>
              </a:spcBef>
              <a:spcAft>
                <a:spcPts val="0"/>
              </a:spcAft>
              <a:buClr>
                <a:schemeClr val="dk1"/>
              </a:buClr>
              <a:buSzPts val="2100"/>
              <a:buChar char="●"/>
            </a:pPr>
            <a:r>
              <a:rPr lang="en" sz="2100">
                <a:solidFill>
                  <a:schemeClr val="dk1"/>
                </a:solidFill>
                <a:highlight>
                  <a:srgbClr val="FFFFFF"/>
                </a:highlight>
                <a:latin typeface="Calibri"/>
                <a:ea typeface="Calibri"/>
                <a:cs typeface="Calibri"/>
                <a:sym typeface="Calibri"/>
              </a:rPr>
              <a:t>Pick a question you would like to address relevant to this problem (+2).</a:t>
            </a:r>
            <a:endParaRPr sz="21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None/>
            </a:pPr>
            <a:r>
              <a:rPr lang="en">
                <a:solidFill>
                  <a:schemeClr val="dk1"/>
                </a:solidFill>
              </a:rPr>
              <a:t>We are trying to find out whether attitudes towards the police cause vaccine hesitancy amongst Black Americans.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1" name="Shape 2481"/>
        <p:cNvGrpSpPr/>
        <p:nvPr/>
      </p:nvGrpSpPr>
      <p:grpSpPr>
        <a:xfrm>
          <a:off x="0" y="0"/>
          <a:ext cx="0" cy="0"/>
          <a:chOff x="0" y="0"/>
          <a:chExt cx="0" cy="0"/>
        </a:xfrm>
      </p:grpSpPr>
      <p:sp>
        <p:nvSpPr>
          <p:cNvPr id="2482" name="Google Shape;2482;g1a20e329dd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3" name="Google Shape;2483;g1a20e329dd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rgbClr val="FFFFFF"/>
                </a:highlight>
                <a:latin typeface="Calibri"/>
                <a:ea typeface="Calibri"/>
                <a:cs typeface="Calibri"/>
                <a:sym typeface="Calibri"/>
              </a:rPr>
              <a:t>How will you demonstrate the reliability of your measures? (+2)</a:t>
            </a:r>
            <a:endParaRPr sz="19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
              <a:t>Since there are multiple measures per construct, we will be calculating Cronbach’s alpha for constructs with with multiple items per study</a:t>
            </a:r>
            <a:endParaRPr/>
          </a:p>
          <a:p>
            <a:pPr indent="0" lvl="0" marL="457200" rtl="0" algn="l">
              <a:lnSpc>
                <a:spcPct val="115000"/>
              </a:lnSpc>
              <a:spcBef>
                <a:spcPts val="1200"/>
              </a:spcBef>
              <a:spcAft>
                <a:spcPts val="1200"/>
              </a:spcAft>
              <a:buNone/>
            </a:pPr>
            <a:r>
              <a:rPr lang="en"/>
              <a:t>https://pingouin-stats.org/generated/pingouin.cronbach_alpha.html</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6" name="Shape 2486"/>
        <p:cNvGrpSpPr/>
        <p:nvPr/>
      </p:nvGrpSpPr>
      <p:grpSpPr>
        <a:xfrm>
          <a:off x="0" y="0"/>
          <a:ext cx="0" cy="0"/>
          <a:chOff x="0" y="0"/>
          <a:chExt cx="0" cy="0"/>
        </a:xfrm>
      </p:grpSpPr>
      <p:sp>
        <p:nvSpPr>
          <p:cNvPr id="2487" name="Google Shape;2487;g1a20e329dd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8" name="Google Shape;2488;g1a20e329dd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chemeClr val="dk1"/>
              </a:buClr>
              <a:buSzPts val="1900"/>
              <a:buChar char="●"/>
            </a:pPr>
            <a:r>
              <a:rPr lang="en" sz="1900">
                <a:solidFill>
                  <a:schemeClr val="dk1"/>
                </a:solidFill>
                <a:highlight>
                  <a:srgbClr val="FFFFFF"/>
                </a:highlight>
                <a:latin typeface="Calibri"/>
                <a:ea typeface="Calibri"/>
                <a:cs typeface="Calibri"/>
                <a:sym typeface="Calibri"/>
              </a:rPr>
              <a:t>Demonstrate your approach to reliability on pilot data (+2)</a:t>
            </a:r>
            <a:endParaRPr sz="19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
                <a:solidFill>
                  <a:schemeClr val="dk1"/>
                </a:solidFill>
              </a:rPr>
              <a:t>https://pingouin-stats.org/generated/pingouin.cronbach_alpha.html</a:t>
            </a:r>
            <a:endParaRPr>
              <a:solidFill>
                <a:schemeClr val="dk1"/>
              </a:solidFill>
            </a:endParaRPr>
          </a:p>
          <a:p>
            <a:pPr indent="0" lvl="0" marL="457200" rtl="0" algn="l">
              <a:lnSpc>
                <a:spcPct val="115000"/>
              </a:lnSpc>
              <a:spcBef>
                <a:spcPts val="1200"/>
              </a:spcBef>
              <a:spcAft>
                <a:spcPts val="1200"/>
              </a:spcAft>
              <a:buNone/>
            </a:pPr>
            <a:r>
              <a:rPr lang="en">
                <a:solidFill>
                  <a:schemeClr val="dk1"/>
                </a:solidFill>
              </a:rPr>
              <a:t>Cronbach’s alpha for each of the constructs in each study - please flesh this out </a:t>
            </a:r>
            <a:endParaRPr sz="1900">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6" name="Shape 2496"/>
        <p:cNvGrpSpPr/>
        <p:nvPr/>
      </p:nvGrpSpPr>
      <p:grpSpPr>
        <a:xfrm>
          <a:off x="0" y="0"/>
          <a:ext cx="0" cy="0"/>
          <a:chOff x="0" y="0"/>
          <a:chExt cx="0" cy="0"/>
        </a:xfrm>
      </p:grpSpPr>
      <p:sp>
        <p:nvSpPr>
          <p:cNvPr id="2497" name="Google Shape;2497;g1a20e329dd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8" name="Google Shape;2498;g1a20e329dd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solidFill>
                  <a:schemeClr val="dk1"/>
                </a:solidFill>
                <a:highlight>
                  <a:srgbClr val="FFFFFF"/>
                </a:highlight>
                <a:latin typeface="Calibri"/>
                <a:ea typeface="Calibri"/>
                <a:cs typeface="Calibri"/>
                <a:sym typeface="Calibri"/>
              </a:rPr>
              <a:t>How will the student know that their answer to their question is true? Have they ruled out alternative explanations? (16 pts)</a:t>
            </a:r>
            <a:endParaRPr sz="14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4" name="Shape 2504"/>
        <p:cNvGrpSpPr/>
        <p:nvPr/>
      </p:nvGrpSpPr>
      <p:grpSpPr>
        <a:xfrm>
          <a:off x="0" y="0"/>
          <a:ext cx="0" cy="0"/>
          <a:chOff x="0" y="0"/>
          <a:chExt cx="0" cy="0"/>
        </a:xfrm>
      </p:grpSpPr>
      <p:sp>
        <p:nvSpPr>
          <p:cNvPr id="2505" name="Google Shape;2505;g1a20e329dd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6" name="Google Shape;2506;g1a20e329dd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solidFill>
                  <a:schemeClr val="dk1"/>
                </a:solidFill>
                <a:highlight>
                  <a:srgbClr val="FFFFFF"/>
                </a:highlight>
                <a:latin typeface="Calibri"/>
                <a:ea typeface="Calibri"/>
                <a:cs typeface="Calibri"/>
                <a:sym typeface="Calibri"/>
              </a:rPr>
              <a:t>Describe in detail the causal theory underlying your analysis. What are the proposed causes and what are the proposed effects? (+2)</a:t>
            </a:r>
            <a:endParaRPr sz="14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0" name="Shape 2520"/>
        <p:cNvGrpSpPr/>
        <p:nvPr/>
      </p:nvGrpSpPr>
      <p:grpSpPr>
        <a:xfrm>
          <a:off x="0" y="0"/>
          <a:ext cx="0" cy="0"/>
          <a:chOff x="0" y="0"/>
          <a:chExt cx="0" cy="0"/>
        </a:xfrm>
      </p:grpSpPr>
      <p:sp>
        <p:nvSpPr>
          <p:cNvPr id="2521" name="Google Shape;2521;g1a45b1ac14f_0_15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2" name="Google Shape;2522;g1a45b1ac14f_0_15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solidFill>
                  <a:schemeClr val="dk1"/>
                </a:solidFill>
                <a:highlight>
                  <a:schemeClr val="lt1"/>
                </a:highlight>
                <a:latin typeface="Calibri"/>
                <a:ea typeface="Calibri"/>
                <a:cs typeface="Calibri"/>
                <a:sym typeface="Calibri"/>
              </a:rPr>
              <a:t>Show pilot data demonstrating some statistical relationship, including temporal precedence and covariance between your proposed cause and effect. (+2)</a:t>
            </a:r>
            <a:endParaRPr sz="14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Clr>
                <a:schemeClr val="dk1"/>
              </a:buClr>
              <a:buSzPts val="1100"/>
              <a:buFont typeface="Arial"/>
              <a:buNone/>
            </a:pPr>
            <a:r>
              <a:rPr lang="en" sz="1400">
                <a:solidFill>
                  <a:schemeClr val="dk1"/>
                </a:solidFill>
                <a:highlight>
                  <a:schemeClr val="lt1"/>
                </a:highlight>
                <a:latin typeface="Calibri"/>
                <a:ea typeface="Calibri"/>
                <a:cs typeface="Calibri"/>
                <a:sym typeface="Calibri"/>
              </a:rPr>
              <a:t>Histogram of police attitudes in 2016 and 2020 </a:t>
            </a:r>
            <a:endParaRPr sz="14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Clr>
                <a:schemeClr val="dk1"/>
              </a:buClr>
              <a:buSzPts val="1100"/>
              <a:buFont typeface="Arial"/>
              <a:buNone/>
            </a:pPr>
            <a:r>
              <a:rPr lang="en" sz="1400">
                <a:solidFill>
                  <a:schemeClr val="dk1"/>
                </a:solidFill>
                <a:highlight>
                  <a:schemeClr val="lt1"/>
                </a:highlight>
                <a:latin typeface="Calibri"/>
                <a:ea typeface="Calibri"/>
                <a:cs typeface="Calibri"/>
                <a:sym typeface="Calibri"/>
              </a:rPr>
              <a:t>Correlation matrix between 2016 columns and 2020 columns </a:t>
            </a:r>
            <a:endParaRPr sz="14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Use other factors of vaccine hesitancy to rule out plausible alternative explanations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6" name="Shape 2526"/>
        <p:cNvGrpSpPr/>
        <p:nvPr/>
      </p:nvGrpSpPr>
      <p:grpSpPr>
        <a:xfrm>
          <a:off x="0" y="0"/>
          <a:ext cx="0" cy="0"/>
          <a:chOff x="0" y="0"/>
          <a:chExt cx="0" cy="0"/>
        </a:xfrm>
      </p:grpSpPr>
      <p:sp>
        <p:nvSpPr>
          <p:cNvPr id="2527" name="Google Shape;2527;g1a45b1ac14f_0_20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8" name="Google Shape;2528;g1a45b1ac14f_0_20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solidFill>
                  <a:schemeClr val="dk1"/>
                </a:solidFill>
                <a:highlight>
                  <a:schemeClr val="lt1"/>
                </a:highlight>
                <a:latin typeface="Calibri"/>
                <a:ea typeface="Calibri"/>
                <a:cs typeface="Calibri"/>
                <a:sym typeface="Calibri"/>
              </a:rPr>
              <a:t>Show pilot data demonstrating some statistical relationship, including temporal precedence and covariance between your proposed cause and effect. (+2)</a:t>
            </a:r>
            <a:endParaRPr sz="14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Clr>
                <a:schemeClr val="dk1"/>
              </a:buClr>
              <a:buSzPts val="1100"/>
              <a:buFont typeface="Arial"/>
              <a:buNone/>
            </a:pPr>
            <a:r>
              <a:rPr lang="en" sz="1400">
                <a:solidFill>
                  <a:schemeClr val="dk1"/>
                </a:solidFill>
                <a:highlight>
                  <a:schemeClr val="lt1"/>
                </a:highlight>
                <a:latin typeface="Calibri"/>
                <a:ea typeface="Calibri"/>
                <a:cs typeface="Calibri"/>
                <a:sym typeface="Calibri"/>
              </a:rPr>
              <a:t>Histogram of police attitudes in 2016 and 2020 </a:t>
            </a:r>
            <a:endParaRPr sz="14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Clr>
                <a:schemeClr val="dk1"/>
              </a:buClr>
              <a:buSzPts val="1100"/>
              <a:buFont typeface="Arial"/>
              <a:buNone/>
            </a:pPr>
            <a:r>
              <a:rPr lang="en" sz="1400">
                <a:solidFill>
                  <a:schemeClr val="dk1"/>
                </a:solidFill>
                <a:highlight>
                  <a:schemeClr val="lt1"/>
                </a:highlight>
                <a:latin typeface="Calibri"/>
                <a:ea typeface="Calibri"/>
                <a:cs typeface="Calibri"/>
                <a:sym typeface="Calibri"/>
              </a:rPr>
              <a:t>Correlation matrix between 2016 columns and 2020 columns </a:t>
            </a:r>
            <a:endParaRPr sz="14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Use other factors of vaccine hesitancy to rule out plausible alternative explanations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2" name="Shape 2532"/>
        <p:cNvGrpSpPr/>
        <p:nvPr/>
      </p:nvGrpSpPr>
      <p:grpSpPr>
        <a:xfrm>
          <a:off x="0" y="0"/>
          <a:ext cx="0" cy="0"/>
          <a:chOff x="0" y="0"/>
          <a:chExt cx="0" cy="0"/>
        </a:xfrm>
      </p:grpSpPr>
      <p:sp>
        <p:nvSpPr>
          <p:cNvPr id="2533" name="Google Shape;2533;g1a45b1ac14f_0_20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4" name="Google Shape;2534;g1a45b1ac14f_0_2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solidFill>
                  <a:schemeClr val="dk1"/>
                </a:solidFill>
                <a:highlight>
                  <a:schemeClr val="lt1"/>
                </a:highlight>
                <a:latin typeface="Calibri"/>
                <a:ea typeface="Calibri"/>
                <a:cs typeface="Calibri"/>
                <a:sym typeface="Calibri"/>
              </a:rPr>
              <a:t>Show pilot data demonstrating some statistical relationship, including temporal precedence and covariance between your proposed cause and effect. (+2)</a:t>
            </a:r>
            <a:endParaRPr sz="1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rPr lang="en" sz="1400">
                <a:solidFill>
                  <a:schemeClr val="dk1"/>
                </a:solidFill>
                <a:highlight>
                  <a:schemeClr val="lt1"/>
                </a:highlight>
                <a:latin typeface="Calibri"/>
                <a:ea typeface="Calibri"/>
                <a:cs typeface="Calibri"/>
                <a:sym typeface="Calibri"/>
              </a:rPr>
              <a:t>	Arrests per capita histogram </a:t>
            </a:r>
            <a:endParaRPr sz="1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rPr lang="en" sz="1400">
                <a:solidFill>
                  <a:schemeClr val="dk1"/>
                </a:solidFill>
                <a:highlight>
                  <a:schemeClr val="lt1"/>
                </a:highlight>
                <a:latin typeface="Calibri"/>
                <a:ea typeface="Calibri"/>
                <a:cs typeface="Calibri"/>
                <a:sym typeface="Calibri"/>
              </a:rPr>
              <a:t>	Plot of Black population in ZIP vs. arrests per capita </a:t>
            </a:r>
            <a:endParaRPr sz="1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en" sz="1400">
                <a:solidFill>
                  <a:schemeClr val="dk1"/>
                </a:solidFill>
                <a:highlight>
                  <a:schemeClr val="lt1"/>
                </a:highlight>
                <a:latin typeface="Calibri"/>
                <a:ea typeface="Calibri"/>
                <a:cs typeface="Calibri"/>
                <a:sym typeface="Calibri"/>
              </a:rPr>
              <a:t>	Correlation matrix for study 3 </a:t>
            </a:r>
            <a:endParaRPr sz="1400">
              <a:solidFill>
                <a:schemeClr val="dk1"/>
              </a:solidFill>
              <a:highlight>
                <a:schemeClr val="lt1"/>
              </a:highlight>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9" name="Shape 2539"/>
        <p:cNvGrpSpPr/>
        <p:nvPr/>
      </p:nvGrpSpPr>
      <p:grpSpPr>
        <a:xfrm>
          <a:off x="0" y="0"/>
          <a:ext cx="0" cy="0"/>
          <a:chOff x="0" y="0"/>
          <a:chExt cx="0" cy="0"/>
        </a:xfrm>
      </p:grpSpPr>
      <p:sp>
        <p:nvSpPr>
          <p:cNvPr id="2540" name="Google Shape;2540;g1a45b1ac14f_0_20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1" name="Google Shape;2541;g1a45b1ac14f_0_20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solidFill>
                  <a:schemeClr val="dk1"/>
                </a:solidFill>
                <a:highlight>
                  <a:schemeClr val="lt1"/>
                </a:highlight>
                <a:latin typeface="Calibri"/>
                <a:ea typeface="Calibri"/>
                <a:cs typeface="Calibri"/>
                <a:sym typeface="Calibri"/>
              </a:rPr>
              <a:t>What are the threats to the internal validity of your analysis? (+2)</a:t>
            </a:r>
            <a:endParaRPr sz="1400">
              <a:solidFill>
                <a:schemeClr val="dk1"/>
              </a:solidFill>
              <a:highlight>
                <a:schemeClr val="lt1"/>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Which of these threats are plausible? (+2)</a:t>
            </a:r>
            <a:endParaRPr sz="14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400">
                <a:solidFill>
                  <a:schemeClr val="dk1"/>
                </a:solidFill>
                <a:highlight>
                  <a:srgbClr val="FFFFFF"/>
                </a:highlight>
                <a:latin typeface="Calibri"/>
                <a:ea typeface="Calibri"/>
                <a:cs typeface="Calibri"/>
                <a:sym typeface="Calibri"/>
              </a:rPr>
              <a:t>History confounds:</a:t>
            </a:r>
            <a:endParaRPr sz="1400">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 sz="1400">
                <a:solidFill>
                  <a:schemeClr val="dk1"/>
                </a:solidFill>
                <a:highlight>
                  <a:srgbClr val="FFFFFF"/>
                </a:highlight>
                <a:latin typeface="Calibri"/>
                <a:ea typeface="Calibri"/>
                <a:cs typeface="Calibri"/>
                <a:sym typeface="Calibri"/>
              </a:rPr>
              <a:t>The pandemic made people scared to go outside -&gt; PLAUSIBLE </a:t>
            </a:r>
            <a:endParaRPr sz="1400">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highlight>
                  <a:srgbClr val="FFFFFF"/>
                </a:highlight>
                <a:latin typeface="Calibri"/>
                <a:ea typeface="Calibri"/>
                <a:cs typeface="Calibri"/>
                <a:sym typeface="Calibri"/>
              </a:rPr>
              <a:t>The Black Lives Matter movement/</a:t>
            </a:r>
            <a:r>
              <a:rPr lang="en" sz="1400">
                <a:solidFill>
                  <a:schemeClr val="dk1"/>
                </a:solidFill>
                <a:highlight>
                  <a:schemeClr val="lt1"/>
                </a:highlight>
                <a:latin typeface="Calibri"/>
                <a:ea typeface="Calibri"/>
                <a:cs typeface="Calibri"/>
                <a:sym typeface="Calibri"/>
              </a:rPr>
              <a:t>2020 election and events leading up to the January 6th Capitol Riot </a:t>
            </a:r>
            <a:r>
              <a:rPr lang="en" sz="1400">
                <a:solidFill>
                  <a:schemeClr val="dk1"/>
                </a:solidFill>
                <a:highlight>
                  <a:srgbClr val="FFFFFF"/>
                </a:highlight>
                <a:latin typeface="Calibri"/>
                <a:ea typeface="Calibri"/>
                <a:cs typeface="Calibri"/>
                <a:sym typeface="Calibri"/>
              </a:rPr>
              <a:t>increased awareness of police brutality -&gt; PLAUSIBLE</a:t>
            </a:r>
            <a:endParaRPr sz="14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400">
                <a:solidFill>
                  <a:schemeClr val="dk1"/>
                </a:solidFill>
                <a:highlight>
                  <a:srgbClr val="FFFFFF"/>
                </a:highlight>
                <a:latin typeface="Calibri"/>
                <a:ea typeface="Calibri"/>
                <a:cs typeface="Calibri"/>
                <a:sym typeface="Calibri"/>
              </a:rPr>
              <a:t>Maturation confounds: </a:t>
            </a:r>
            <a:endParaRPr sz="1400">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 sz="1400">
                <a:solidFill>
                  <a:schemeClr val="dk1"/>
                </a:solidFill>
                <a:highlight>
                  <a:srgbClr val="FFFFFF"/>
                </a:highlight>
                <a:latin typeface="Calibri"/>
                <a:ea typeface="Calibri"/>
                <a:cs typeface="Calibri"/>
                <a:sym typeface="Calibri"/>
              </a:rPr>
              <a:t>Diseases like COVID-19 will became less important to the population </a:t>
            </a:r>
            <a:r>
              <a:rPr lang="en" sz="1400">
                <a:solidFill>
                  <a:schemeClr val="dk1"/>
                </a:solidFill>
                <a:highlight>
                  <a:schemeClr val="lt1"/>
                </a:highlight>
                <a:latin typeface="Calibri"/>
                <a:ea typeface="Calibri"/>
                <a:cs typeface="Calibri"/>
                <a:sym typeface="Calibri"/>
              </a:rPr>
              <a:t>-&gt; PLAUSIBLE </a:t>
            </a:r>
            <a:endParaRPr sz="1400">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highlight>
                  <a:srgbClr val="FFFFFF"/>
                </a:highlight>
                <a:latin typeface="Calibri"/>
                <a:ea typeface="Calibri"/>
                <a:cs typeface="Calibri"/>
                <a:sym typeface="Calibri"/>
              </a:rPr>
              <a:t>New variants of diseases that changes attitudes towards getting vaccinated </a:t>
            </a:r>
            <a:r>
              <a:rPr lang="en" sz="1400">
                <a:solidFill>
                  <a:schemeClr val="dk1"/>
                </a:solidFill>
                <a:highlight>
                  <a:schemeClr val="lt1"/>
                </a:highlight>
                <a:latin typeface="Calibri"/>
                <a:ea typeface="Calibri"/>
                <a:cs typeface="Calibri"/>
                <a:sym typeface="Calibri"/>
              </a:rPr>
              <a:t>-&gt; PLAUSIBLE </a:t>
            </a:r>
            <a:endParaRPr sz="14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400">
                <a:solidFill>
                  <a:schemeClr val="dk1"/>
                </a:solidFill>
                <a:highlight>
                  <a:srgbClr val="FFFFFF"/>
                </a:highlight>
                <a:latin typeface="Calibri"/>
                <a:ea typeface="Calibri"/>
                <a:cs typeface="Calibri"/>
                <a:sym typeface="Calibri"/>
              </a:rPr>
              <a:t>Testing confounds:</a:t>
            </a:r>
            <a:endParaRPr sz="1400">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 sz="1400">
                <a:solidFill>
                  <a:schemeClr val="dk1"/>
                </a:solidFill>
                <a:highlight>
                  <a:srgbClr val="FFFFFF"/>
                </a:highlight>
                <a:latin typeface="Calibri"/>
                <a:ea typeface="Calibri"/>
                <a:cs typeface="Calibri"/>
                <a:sym typeface="Calibri"/>
              </a:rPr>
              <a:t>People who are more hesitant to vaccinate and more resistant to police may not state that - why our respondent size is more vaccine hesitant </a:t>
            </a:r>
            <a:r>
              <a:rPr lang="en" sz="1400">
                <a:solidFill>
                  <a:schemeClr val="dk1"/>
                </a:solidFill>
                <a:highlight>
                  <a:schemeClr val="lt1"/>
                </a:highlight>
                <a:latin typeface="Calibri"/>
                <a:ea typeface="Calibri"/>
                <a:cs typeface="Calibri"/>
                <a:sym typeface="Calibri"/>
              </a:rPr>
              <a:t>-&gt; PLAUSIBLE </a:t>
            </a:r>
            <a:endParaRPr sz="1400">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People who took the ANES survey in 2016 and 2020 may “figure out” the point of each response and may give superficial answers -&gt; PLAUSIBLE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6" name="Shape 2556"/>
        <p:cNvGrpSpPr/>
        <p:nvPr/>
      </p:nvGrpSpPr>
      <p:grpSpPr>
        <a:xfrm>
          <a:off x="0" y="0"/>
          <a:ext cx="0" cy="0"/>
          <a:chOff x="0" y="0"/>
          <a:chExt cx="0" cy="0"/>
        </a:xfrm>
      </p:grpSpPr>
      <p:sp>
        <p:nvSpPr>
          <p:cNvPr id="2557" name="Google Shape;2557;g1a45b1ac14f_0_22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8" name="Google Shape;2558;g1a45b1ac14f_0_22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solidFill>
                  <a:schemeClr val="dk1"/>
                </a:solidFill>
                <a:highlight>
                  <a:schemeClr val="lt1"/>
                </a:highlight>
                <a:latin typeface="Calibri"/>
                <a:ea typeface="Calibri"/>
                <a:cs typeface="Calibri"/>
                <a:sym typeface="Calibri"/>
              </a:rPr>
              <a:t>What are the threats to the internal validity of your analysis? (+2)</a:t>
            </a:r>
            <a:endParaRPr sz="1400">
              <a:solidFill>
                <a:schemeClr val="dk1"/>
              </a:solidFill>
              <a:highlight>
                <a:schemeClr val="lt1"/>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Which of these threats are plausible? (+2)</a:t>
            </a:r>
            <a:endParaRPr sz="14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400">
                <a:solidFill>
                  <a:schemeClr val="dk1"/>
                </a:solidFill>
                <a:highlight>
                  <a:srgbClr val="FFFFFF"/>
                </a:highlight>
                <a:latin typeface="Calibri"/>
                <a:ea typeface="Calibri"/>
                <a:cs typeface="Calibri"/>
                <a:sym typeface="Calibri"/>
              </a:rPr>
              <a:t>Instrumentation confound: </a:t>
            </a:r>
            <a:endParaRPr sz="1400">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 sz="1400">
                <a:solidFill>
                  <a:schemeClr val="dk1"/>
                </a:solidFill>
                <a:highlight>
                  <a:srgbClr val="FFFFFF"/>
                </a:highlight>
                <a:latin typeface="Calibri"/>
                <a:ea typeface="Calibri"/>
                <a:cs typeface="Calibri"/>
                <a:sym typeface="Calibri"/>
              </a:rPr>
              <a:t>Attitudes towards the police and vaccine rates are on a subjective scale - a Likert value in one person is a different Likert value in another </a:t>
            </a:r>
            <a:r>
              <a:rPr lang="en" sz="1400">
                <a:solidFill>
                  <a:schemeClr val="dk1"/>
                </a:solidFill>
                <a:highlight>
                  <a:schemeClr val="lt1"/>
                </a:highlight>
                <a:latin typeface="Calibri"/>
                <a:ea typeface="Calibri"/>
                <a:cs typeface="Calibri"/>
                <a:sym typeface="Calibri"/>
              </a:rPr>
              <a:t>-&gt; PLAUSIBLE </a:t>
            </a:r>
            <a:endParaRPr sz="14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400">
                <a:solidFill>
                  <a:schemeClr val="dk1"/>
                </a:solidFill>
                <a:highlight>
                  <a:srgbClr val="FFFFFF"/>
                </a:highlight>
                <a:latin typeface="Calibri"/>
                <a:ea typeface="Calibri"/>
                <a:cs typeface="Calibri"/>
                <a:sym typeface="Calibri"/>
              </a:rPr>
              <a:t>Statistical regression confounds: </a:t>
            </a:r>
            <a:endParaRPr sz="1400">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 sz="1400">
                <a:solidFill>
                  <a:schemeClr val="dk1"/>
                </a:solidFill>
                <a:highlight>
                  <a:srgbClr val="FFFFFF"/>
                </a:highlight>
                <a:latin typeface="Calibri"/>
                <a:ea typeface="Calibri"/>
                <a:cs typeface="Calibri"/>
                <a:sym typeface="Calibri"/>
              </a:rPr>
              <a:t>Too many respondents are not vaccine hesitant </a:t>
            </a:r>
            <a:r>
              <a:rPr lang="en" sz="1400">
                <a:solidFill>
                  <a:schemeClr val="dk1"/>
                </a:solidFill>
                <a:highlight>
                  <a:schemeClr val="lt1"/>
                </a:highlight>
                <a:latin typeface="Calibri"/>
                <a:ea typeface="Calibri"/>
                <a:cs typeface="Calibri"/>
                <a:sym typeface="Calibri"/>
              </a:rPr>
              <a:t>-&gt; PLAUSIBLE </a:t>
            </a:r>
            <a:endParaRPr sz="1400">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highlight>
                  <a:srgbClr val="FFFFFF"/>
                </a:highlight>
                <a:latin typeface="Calibri"/>
                <a:ea typeface="Calibri"/>
                <a:cs typeface="Calibri"/>
                <a:sym typeface="Calibri"/>
              </a:rPr>
              <a:t>Small sample size - we don’t know the actual mean vaccine hesitancy </a:t>
            </a:r>
            <a:r>
              <a:rPr lang="en" sz="1400">
                <a:solidFill>
                  <a:schemeClr val="dk1"/>
                </a:solidFill>
                <a:highlight>
                  <a:schemeClr val="lt1"/>
                </a:highlight>
                <a:latin typeface="Calibri"/>
                <a:ea typeface="Calibri"/>
                <a:cs typeface="Calibri"/>
                <a:sym typeface="Calibri"/>
              </a:rPr>
              <a:t>-&gt; PLAUSIBLE </a:t>
            </a:r>
            <a:endParaRPr sz="1400">
              <a:solidFill>
                <a:schemeClr val="dk1"/>
              </a:solidFill>
              <a:highlight>
                <a:schemeClr val="lt1"/>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Police attitudes could be attributed to vaccine hesitancy beyond systemic racism towards Black Americans on a systemic scale -&gt; PLAUSIBLE</a:t>
            </a:r>
            <a:endParaRPr sz="1400">
              <a:solidFill>
                <a:schemeClr val="dk1"/>
              </a:solidFill>
              <a:highlight>
                <a:schemeClr val="lt1"/>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Police attitudes could be attributed to vaccine hesitancy beyond systemic racism towards Black Americans on a systemic scale; we do not know other races’ attitudes towards the police-&gt; PLAUSIBLE</a:t>
            </a:r>
            <a:endParaRPr sz="1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rPr lang="en" sz="1400">
                <a:solidFill>
                  <a:schemeClr val="dk1"/>
                </a:solidFill>
                <a:highlight>
                  <a:srgbClr val="FFFFFF"/>
                </a:highlight>
                <a:latin typeface="Calibri"/>
                <a:ea typeface="Calibri"/>
                <a:cs typeface="Calibri"/>
                <a:sym typeface="Calibri"/>
              </a:rPr>
              <a:t>Experimental mortality:</a:t>
            </a:r>
            <a:endParaRPr sz="1400">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 sz="1400">
                <a:solidFill>
                  <a:schemeClr val="dk1"/>
                </a:solidFill>
                <a:highlight>
                  <a:srgbClr val="FFFFFF"/>
                </a:highlight>
                <a:latin typeface="Calibri"/>
                <a:ea typeface="Calibri"/>
                <a:cs typeface="Calibri"/>
                <a:sym typeface="Calibri"/>
              </a:rPr>
              <a:t>Some people did not answer post-election survey which had questions on vaccine hesitancy </a:t>
            </a:r>
            <a:r>
              <a:rPr lang="en" sz="1400">
                <a:solidFill>
                  <a:schemeClr val="dk1"/>
                </a:solidFill>
                <a:highlight>
                  <a:schemeClr val="lt1"/>
                </a:highlight>
                <a:latin typeface="Calibri"/>
                <a:ea typeface="Calibri"/>
                <a:cs typeface="Calibri"/>
                <a:sym typeface="Calibri"/>
              </a:rPr>
              <a:t>-&gt; PLAUSIBLE </a:t>
            </a:r>
            <a:endParaRPr sz="14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2" name="Shape 2572"/>
        <p:cNvGrpSpPr/>
        <p:nvPr/>
      </p:nvGrpSpPr>
      <p:grpSpPr>
        <a:xfrm>
          <a:off x="0" y="0"/>
          <a:ext cx="0" cy="0"/>
          <a:chOff x="0" y="0"/>
          <a:chExt cx="0" cy="0"/>
        </a:xfrm>
      </p:grpSpPr>
      <p:sp>
        <p:nvSpPr>
          <p:cNvPr id="2573" name="Google Shape;2573;g1a45b1ac14f_0_24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4" name="Google Shape;2574;g1a45b1ac14f_0_24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solidFill>
                  <a:schemeClr val="dk1"/>
                </a:solidFill>
                <a:highlight>
                  <a:schemeClr val="lt1"/>
                </a:highlight>
                <a:latin typeface="Calibri"/>
                <a:ea typeface="Calibri"/>
                <a:cs typeface="Calibri"/>
                <a:sym typeface="Calibri"/>
              </a:rPr>
              <a:t>What are the threats to the internal validity of your analysis? (+2)</a:t>
            </a:r>
            <a:endParaRPr sz="1400">
              <a:solidFill>
                <a:schemeClr val="dk1"/>
              </a:solidFill>
              <a:highlight>
                <a:schemeClr val="lt1"/>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Which of these threats are plausible? (+2)</a:t>
            </a:r>
            <a:endParaRPr sz="14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400">
                <a:solidFill>
                  <a:schemeClr val="dk1"/>
                </a:solidFill>
                <a:highlight>
                  <a:srgbClr val="FFFFFF"/>
                </a:highlight>
                <a:latin typeface="Calibri"/>
                <a:ea typeface="Calibri"/>
                <a:cs typeface="Calibri"/>
                <a:sym typeface="Calibri"/>
              </a:rPr>
              <a:t>Multi-group threats: </a:t>
            </a:r>
            <a:endParaRPr sz="1400">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 sz="1400">
                <a:solidFill>
                  <a:schemeClr val="dk1"/>
                </a:solidFill>
                <a:highlight>
                  <a:srgbClr val="FFFFFF"/>
                </a:highlight>
                <a:latin typeface="Calibri"/>
                <a:ea typeface="Calibri"/>
                <a:cs typeface="Calibri"/>
                <a:sym typeface="Calibri"/>
              </a:rPr>
              <a:t>Access issues and income disparities amongst vaccine hesitant </a:t>
            </a:r>
            <a:r>
              <a:rPr lang="en" sz="1400">
                <a:solidFill>
                  <a:schemeClr val="dk1"/>
                </a:solidFill>
                <a:highlight>
                  <a:schemeClr val="lt1"/>
                </a:highlight>
                <a:latin typeface="Calibri"/>
                <a:ea typeface="Calibri"/>
                <a:cs typeface="Calibri"/>
                <a:sym typeface="Calibri"/>
              </a:rPr>
              <a:t>-&gt; PLAUSIBLE </a:t>
            </a:r>
            <a:endParaRPr sz="1400">
              <a:solidFill>
                <a:schemeClr val="dk1"/>
              </a:solidFill>
              <a:highlight>
                <a:schemeClr val="lt1"/>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Homeless individuals were not eligible to take part in the ANES survey -&gt; PLAUSIBLE </a:t>
            </a:r>
            <a:endParaRPr sz="1400">
              <a:solidFill>
                <a:schemeClr val="dk1"/>
              </a:solidFill>
              <a:highlight>
                <a:schemeClr val="lt1"/>
              </a:highlight>
              <a:latin typeface="Calibri"/>
              <a:ea typeface="Calibri"/>
              <a:cs typeface="Calibri"/>
              <a:sym typeface="Calibri"/>
            </a:endParaRPr>
          </a:p>
          <a:p>
            <a:pPr indent="-317500" lvl="0" marL="457200" rtl="0" algn="just">
              <a:spcBef>
                <a:spcPts val="0"/>
              </a:spcBef>
              <a:spcAft>
                <a:spcPts val="0"/>
              </a:spcAft>
              <a:buClr>
                <a:schemeClr val="dk1"/>
              </a:buClr>
              <a:buSzPts val="1400"/>
              <a:buFont typeface="Calibri"/>
              <a:buChar char="-"/>
            </a:pPr>
            <a:r>
              <a:rPr lang="en" sz="1800">
                <a:solidFill>
                  <a:srgbClr val="3C557D"/>
                </a:solidFill>
                <a:latin typeface="Patrick Hand"/>
                <a:ea typeface="Patrick Hand"/>
                <a:cs typeface="Patrick Hand"/>
                <a:sym typeface="Patrick Hand"/>
              </a:rPr>
              <a:t>Mental health conditions and social dynamics were affected throughout the course of the COVID-19 pandemic -&gt; PLAUSIBLE</a:t>
            </a:r>
            <a:endParaRPr sz="1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rPr lang="en" sz="1400">
                <a:solidFill>
                  <a:schemeClr val="dk1"/>
                </a:solidFill>
                <a:highlight>
                  <a:srgbClr val="FFFFFF"/>
                </a:highlight>
                <a:latin typeface="Calibri"/>
                <a:ea typeface="Calibri"/>
                <a:cs typeface="Calibri"/>
                <a:sym typeface="Calibri"/>
              </a:rPr>
              <a:t>Social threats:</a:t>
            </a:r>
            <a:endParaRPr sz="1400">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 sz="1400">
                <a:solidFill>
                  <a:schemeClr val="dk1"/>
                </a:solidFill>
                <a:highlight>
                  <a:srgbClr val="FFFFFF"/>
                </a:highlight>
                <a:latin typeface="Calibri"/>
                <a:ea typeface="Calibri"/>
                <a:cs typeface="Calibri"/>
                <a:sym typeface="Calibri"/>
              </a:rPr>
              <a:t>Resentful demoralization/compensatory equalization of treatment: Respondents may say they have better relations with police when they do not as they may want to; </a:t>
            </a:r>
            <a:r>
              <a:rPr lang="en" sz="1400">
                <a:solidFill>
                  <a:schemeClr val="dk1"/>
                </a:solidFill>
                <a:highlight>
                  <a:schemeClr val="lt1"/>
                </a:highlight>
                <a:latin typeface="Calibri"/>
                <a:ea typeface="Calibri"/>
                <a:cs typeface="Calibri"/>
                <a:sym typeface="Calibri"/>
              </a:rPr>
              <a:t>respondents may be triggered by mentions of police due to systemic racism against them &gt; PLAUSIBLE </a:t>
            </a:r>
            <a:endParaRPr sz="1400">
              <a:solidFill>
                <a:schemeClr val="dk1"/>
              </a:solidFill>
              <a:highlight>
                <a:schemeClr val="lt1"/>
              </a:highlight>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2" name="Shape 2302"/>
        <p:cNvGrpSpPr/>
        <p:nvPr/>
      </p:nvGrpSpPr>
      <p:grpSpPr>
        <a:xfrm>
          <a:off x="0" y="0"/>
          <a:ext cx="0" cy="0"/>
          <a:chOff x="0" y="0"/>
          <a:chExt cx="0" cy="0"/>
        </a:xfrm>
      </p:grpSpPr>
      <p:sp>
        <p:nvSpPr>
          <p:cNvPr id="2303" name="Google Shape;2303;g1a20e329dd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4" name="Google Shape;2304;g1a20e329dd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1200"/>
              </a:spcBef>
              <a:spcAft>
                <a:spcPts val="0"/>
              </a:spcAft>
              <a:buClr>
                <a:schemeClr val="dk1"/>
              </a:buClr>
              <a:buSzPts val="2100"/>
              <a:buChar char="●"/>
            </a:pPr>
            <a:r>
              <a:rPr lang="en" sz="2100">
                <a:solidFill>
                  <a:schemeClr val="dk1"/>
                </a:solidFill>
                <a:highlight>
                  <a:srgbClr val="FFFFFF"/>
                </a:highlight>
                <a:latin typeface="Calibri"/>
                <a:ea typeface="Calibri"/>
                <a:cs typeface="Calibri"/>
                <a:sym typeface="Calibri"/>
              </a:rPr>
              <a:t>BLUF: Specify what, specifically, are the constructs that you are studying (+2).</a:t>
            </a:r>
            <a:endParaRPr sz="21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None/>
            </a:pPr>
            <a:r>
              <a:rPr lang="en">
                <a:solidFill>
                  <a:schemeClr val="dk1"/>
                </a:solidFill>
              </a:rPr>
              <a:t>To answer this question, we studied the literature to assess the various causes of vaccine hesitancy amongst Black Americans: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Trust in the government</a:t>
            </a:r>
            <a:endParaRPr>
              <a:solidFill>
                <a:schemeClr val="dk1"/>
              </a:solidFill>
            </a:endParaRPr>
          </a:p>
          <a:p>
            <a:pPr indent="0" lvl="0" marL="0" rtl="0" algn="l">
              <a:spcBef>
                <a:spcPts val="0"/>
              </a:spcBef>
              <a:spcAft>
                <a:spcPts val="0"/>
              </a:spcAft>
              <a:buNone/>
            </a:pPr>
            <a:r>
              <a:rPr lang="en">
                <a:solidFill>
                  <a:schemeClr val="dk1"/>
                </a:solidFill>
              </a:rPr>
              <a:t>Attitudes towards law enforcement </a:t>
            </a:r>
            <a:endParaRPr>
              <a:solidFill>
                <a:schemeClr val="dk1"/>
              </a:solidFill>
            </a:endParaRPr>
          </a:p>
          <a:p>
            <a:pPr indent="0" lvl="0" marL="0" rtl="0" algn="l">
              <a:spcBef>
                <a:spcPts val="0"/>
              </a:spcBef>
              <a:spcAft>
                <a:spcPts val="0"/>
              </a:spcAft>
              <a:buNone/>
            </a:pPr>
            <a:r>
              <a:rPr lang="en">
                <a:solidFill>
                  <a:schemeClr val="dk1"/>
                </a:solidFill>
              </a:rPr>
              <a:t>Interactions with law enforcement </a:t>
            </a:r>
            <a:endParaRPr>
              <a:solidFill>
                <a:schemeClr val="dk1"/>
              </a:solidFill>
            </a:endParaRPr>
          </a:p>
          <a:p>
            <a:pPr indent="0" lvl="0" marL="0" rtl="0" algn="l">
              <a:spcBef>
                <a:spcPts val="0"/>
              </a:spcBef>
              <a:spcAft>
                <a:spcPts val="0"/>
              </a:spcAft>
              <a:buNone/>
            </a:pPr>
            <a:r>
              <a:rPr lang="en">
                <a:solidFill>
                  <a:schemeClr val="dk1"/>
                </a:solidFill>
              </a:rPr>
              <a:t>Trust in the healthcare system</a:t>
            </a:r>
            <a:endParaRPr>
              <a:solidFill>
                <a:schemeClr val="dk1"/>
              </a:solidFill>
            </a:endParaRPr>
          </a:p>
          <a:p>
            <a:pPr indent="0" lvl="0" marL="0" rtl="0" algn="l">
              <a:spcBef>
                <a:spcPts val="0"/>
              </a:spcBef>
              <a:spcAft>
                <a:spcPts val="0"/>
              </a:spcAft>
              <a:buNone/>
            </a:pPr>
            <a:r>
              <a:rPr lang="en">
                <a:solidFill>
                  <a:schemeClr val="dk1"/>
                </a:solidFill>
              </a:rPr>
              <a:t>Political activity </a:t>
            </a:r>
            <a:endParaRPr>
              <a:solidFill>
                <a:schemeClr val="dk1"/>
              </a:solidFill>
            </a:endParaRPr>
          </a:p>
          <a:p>
            <a:pPr indent="0" lvl="0" marL="0" rtl="0" algn="l">
              <a:spcBef>
                <a:spcPts val="0"/>
              </a:spcBef>
              <a:spcAft>
                <a:spcPts val="0"/>
              </a:spcAft>
              <a:buNone/>
            </a:pPr>
            <a:r>
              <a:rPr lang="en">
                <a:solidFill>
                  <a:schemeClr val="dk1"/>
                </a:solidFill>
              </a:rPr>
              <a:t>Perceived discrimination</a:t>
            </a:r>
            <a:endParaRPr>
              <a:solidFill>
                <a:schemeClr val="dk1"/>
              </a:solidFill>
            </a:endParaRPr>
          </a:p>
          <a:p>
            <a:pPr indent="0" lvl="0" marL="0" rtl="0" algn="l">
              <a:spcBef>
                <a:spcPts val="0"/>
              </a:spcBef>
              <a:spcAft>
                <a:spcPts val="0"/>
              </a:spcAft>
              <a:buNone/>
            </a:pPr>
            <a:r>
              <a:rPr lang="en">
                <a:solidFill>
                  <a:schemeClr val="dk1"/>
                </a:solidFill>
              </a:rPr>
              <a:t>Susceptibility to misinformation</a:t>
            </a:r>
            <a:endParaRPr>
              <a:solidFill>
                <a:schemeClr val="dk1"/>
              </a:solidFill>
            </a:endParaRPr>
          </a:p>
          <a:p>
            <a:pPr indent="0" lvl="0" marL="0" rtl="0" algn="l">
              <a:spcBef>
                <a:spcPts val="0"/>
              </a:spcBef>
              <a:spcAft>
                <a:spcPts val="0"/>
              </a:spcAft>
              <a:buNone/>
            </a:pPr>
            <a:r>
              <a:rPr lang="en">
                <a:solidFill>
                  <a:schemeClr val="dk1"/>
                </a:solidFill>
              </a:rPr>
              <a:t>Vaccine uptake</a:t>
            </a:r>
            <a:endParaRPr>
              <a:solidFill>
                <a:schemeClr val="dk1"/>
              </a:solidFill>
            </a:endParaRPr>
          </a:p>
          <a:p>
            <a:pPr indent="0" lvl="0" marL="0" rtl="0" algn="l">
              <a:spcBef>
                <a:spcPts val="0"/>
              </a:spcBef>
              <a:spcAft>
                <a:spcPts val="0"/>
              </a:spcAft>
              <a:buNone/>
            </a:pPr>
            <a:r>
              <a:rPr lang="en">
                <a:solidFill>
                  <a:schemeClr val="dk1"/>
                </a:solidFill>
              </a:rPr>
              <a:t>Attitudes towards vaccine mandates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Socio-economic factors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Severity of epidemics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1a20e329dd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1a20e329dd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solidFill>
                  <a:schemeClr val="dk1"/>
                </a:solidFill>
                <a:highlight>
                  <a:srgbClr val="FFFFFF"/>
                </a:highlight>
                <a:latin typeface="Calibri"/>
                <a:ea typeface="Calibri"/>
                <a:cs typeface="Calibri"/>
                <a:sym typeface="Calibri"/>
              </a:rPr>
              <a:t>Choose an experimental design to rule out plausible threats, assuming you can manipulate all units of analysis and conduct random assignment. Your design should allow you to rule out all plausible confounds. (+2)</a:t>
            </a:r>
            <a:endParaRPr sz="14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
              <a:t>Choose randomized experiment design to assign people to control and treatment - treatment will be assigned to city with police reforms, control will be assigned to city without police reforms </a:t>
            </a:r>
            <a:endParaRPr/>
          </a:p>
          <a:p>
            <a:pPr indent="0" lvl="0" marL="457200" rtl="0" algn="l">
              <a:lnSpc>
                <a:spcPct val="115000"/>
              </a:lnSpc>
              <a:spcBef>
                <a:spcPts val="1200"/>
              </a:spcBef>
              <a:spcAft>
                <a:spcPts val="0"/>
              </a:spcAft>
              <a:buNone/>
            </a:pPr>
            <a:r>
              <a:rPr lang="en"/>
              <a:t>Pretest-posttest control group design - respondents assigned to treatment or control group at random </a:t>
            </a:r>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Treatment will be assigned to city with police reforms, control will be assigned to city without police reforms </a:t>
            </a:r>
            <a:endParaRPr>
              <a:solidFill>
                <a:schemeClr val="dk1"/>
              </a:solidFill>
            </a:endParaRPr>
          </a:p>
          <a:p>
            <a:pPr indent="0" lvl="0" marL="0" rtl="0" algn="l">
              <a:lnSpc>
                <a:spcPct val="115000"/>
              </a:lnSpc>
              <a:spcBef>
                <a:spcPts val="1200"/>
              </a:spcBef>
              <a:spcAft>
                <a:spcPts val="0"/>
              </a:spcAft>
              <a:buNone/>
            </a:pPr>
            <a:r>
              <a:rPr lang="en"/>
              <a:t>	Observe vaccine attitudes before they move to city </a:t>
            </a:r>
            <a:endParaRPr/>
          </a:p>
          <a:p>
            <a:pPr indent="0" lvl="0" marL="0" rtl="0" algn="l">
              <a:lnSpc>
                <a:spcPct val="115000"/>
              </a:lnSpc>
              <a:spcBef>
                <a:spcPts val="1200"/>
              </a:spcBef>
              <a:spcAft>
                <a:spcPts val="0"/>
              </a:spcAft>
              <a:buNone/>
            </a:pPr>
            <a:r>
              <a:rPr lang="en"/>
              <a:t>	Observe vaccine attitudes a year after they move to city </a:t>
            </a:r>
            <a:endParaRPr/>
          </a:p>
          <a:p>
            <a:pPr indent="0" lvl="0" marL="457200" rtl="0" algn="l">
              <a:lnSpc>
                <a:spcPct val="115000"/>
              </a:lnSpc>
              <a:spcBef>
                <a:spcPts val="1200"/>
              </a:spcBef>
              <a:spcAft>
                <a:spcPts val="0"/>
              </a:spcAft>
              <a:buNone/>
            </a:pPr>
            <a:r>
              <a:rPr lang="en"/>
              <a:t>All cities have the same infrastructure and public health systems to control for accessibility to vaccines and healthcare, differ in terms of policies related to policing</a:t>
            </a:r>
            <a:endParaRPr/>
          </a:p>
          <a:p>
            <a:pPr indent="0" lvl="0" marL="0" rtl="0" algn="l">
              <a:lnSpc>
                <a:spcPct val="115000"/>
              </a:lnSpc>
              <a:spcBef>
                <a:spcPts val="1200"/>
              </a:spcBef>
              <a:spcAft>
                <a:spcPts val="0"/>
              </a:spcAft>
              <a:buNone/>
            </a:pPr>
            <a:r>
              <a:rPr lang="en"/>
              <a:t>	Observe participants’ media sources, disease rates, perceived risk, political affiliation, attitudes and beliefs about vaccines along with vaccine behaviors</a:t>
            </a:r>
            <a:endParaRPr/>
          </a:p>
          <a:p>
            <a:pPr indent="0" lvl="0" marL="457200" rtl="0" algn="l">
              <a:lnSpc>
                <a:spcPct val="115000"/>
              </a:lnSpc>
              <a:spcBef>
                <a:spcPts val="1200"/>
              </a:spcBef>
              <a:spcAft>
                <a:spcPts val="0"/>
              </a:spcAft>
              <a:buNone/>
            </a:pPr>
            <a:r>
              <a:rPr lang="en"/>
              <a:t>Measure vaccine rates and share of Black population vaccinated in different cities</a:t>
            </a:r>
            <a:endParaRPr/>
          </a:p>
          <a:p>
            <a:pPr indent="0" lvl="0" marL="457200" rtl="0" algn="l">
              <a:lnSpc>
                <a:spcPct val="115000"/>
              </a:lnSpc>
              <a:spcBef>
                <a:spcPts val="1200"/>
              </a:spcBef>
              <a:spcAft>
                <a:spcPts val="120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0" name="Shape 2590"/>
        <p:cNvGrpSpPr/>
        <p:nvPr/>
      </p:nvGrpSpPr>
      <p:grpSpPr>
        <a:xfrm>
          <a:off x="0" y="0"/>
          <a:ext cx="0" cy="0"/>
          <a:chOff x="0" y="0"/>
          <a:chExt cx="0" cy="0"/>
        </a:xfrm>
      </p:grpSpPr>
      <p:sp>
        <p:nvSpPr>
          <p:cNvPr id="2591" name="Google Shape;2591;g1a20e329dd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2" name="Google Shape;2592;g1a20e329dd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solidFill>
                  <a:schemeClr val="dk1"/>
                </a:solidFill>
                <a:highlight>
                  <a:srgbClr val="FFFFFF"/>
                </a:highlight>
                <a:latin typeface="Calibri"/>
                <a:ea typeface="Calibri"/>
                <a:cs typeface="Calibri"/>
                <a:sym typeface="Calibri"/>
              </a:rPr>
              <a:t>Acknowledging any manipulations that are not feasible, which threats to internal validity are you unable to address? (+2)</a:t>
            </a:r>
            <a:endParaRPr sz="14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
              <a:t>Randomized design with assigning people into different areas with unique laws on police accountability may go against ethical guidelines </a:t>
            </a:r>
            <a:endParaRPr/>
          </a:p>
          <a:p>
            <a:pPr indent="0" lvl="0" marL="457200" rtl="0" algn="l">
              <a:lnSpc>
                <a:spcPct val="115000"/>
              </a:lnSpc>
              <a:spcBef>
                <a:spcPts val="1200"/>
              </a:spcBef>
              <a:spcAft>
                <a:spcPts val="0"/>
              </a:spcAft>
              <a:buNone/>
            </a:pPr>
            <a:r>
              <a:rPr lang="en"/>
              <a:t>Constructing two cities for the sake of a study is infeasible</a:t>
            </a:r>
            <a:endParaRPr/>
          </a:p>
          <a:p>
            <a:pPr indent="0" lvl="0" marL="0" rtl="0" algn="l">
              <a:spcBef>
                <a:spcPts val="1200"/>
              </a:spcBef>
              <a:spcAft>
                <a:spcPts val="0"/>
              </a:spcAft>
              <a:buClr>
                <a:schemeClr val="dk1"/>
              </a:buClr>
              <a:buSzPts val="1100"/>
              <a:buFont typeface="Arial"/>
              <a:buNone/>
            </a:pPr>
            <a:r>
              <a:rPr b="1" lang="en" sz="1800">
                <a:solidFill>
                  <a:srgbClr val="3C557D"/>
                </a:solidFill>
                <a:latin typeface="Patrick Hand"/>
                <a:ea typeface="Patrick Hand"/>
                <a:cs typeface="Patrick Hand"/>
                <a:sym typeface="Patrick Hand"/>
              </a:rPr>
              <a:t>History confounds: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Clr>
                <a:schemeClr val="dk1"/>
              </a:buClr>
              <a:buSzPts val="1100"/>
              <a:buFont typeface="Arial"/>
              <a:buNone/>
            </a:pPr>
            <a:r>
              <a:rPr lang="en" sz="1800">
                <a:solidFill>
                  <a:srgbClr val="3C557D"/>
                </a:solidFill>
                <a:latin typeface="Patrick Hand"/>
                <a:ea typeface="Patrick Hand"/>
                <a:cs typeface="Patrick Hand"/>
                <a:sym typeface="Patrick Hand"/>
              </a:rPr>
              <a:t>COVID-19 pandemic</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Clr>
                <a:schemeClr val="dk1"/>
              </a:buClr>
              <a:buSzPts val="1100"/>
              <a:buFont typeface="Arial"/>
              <a:buNone/>
            </a:pPr>
            <a:r>
              <a:rPr lang="en" sz="1800">
                <a:solidFill>
                  <a:srgbClr val="3C557D"/>
                </a:solidFill>
                <a:latin typeface="Patrick Hand"/>
                <a:ea typeface="Patrick Hand"/>
                <a:cs typeface="Patrick Hand"/>
                <a:sym typeface="Patrick Hand"/>
              </a:rPr>
              <a:t>Black Lives Matter movement</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Clr>
                <a:schemeClr val="dk1"/>
              </a:buClr>
              <a:buSzPts val="1100"/>
              <a:buFont typeface="Arial"/>
              <a:buNone/>
            </a:pPr>
            <a:r>
              <a:rPr lang="en" sz="1800">
                <a:solidFill>
                  <a:srgbClr val="3C557D"/>
                </a:solidFill>
                <a:latin typeface="Patrick Hand"/>
                <a:ea typeface="Patrick Hand"/>
                <a:cs typeface="Patrick Hand"/>
                <a:sym typeface="Patrick Hand"/>
              </a:rPr>
              <a:t>2020 US Presidential election</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Clr>
                <a:schemeClr val="dk1"/>
              </a:buClr>
              <a:buSzPts val="1100"/>
              <a:buFont typeface="Arial"/>
              <a:buNone/>
            </a:pPr>
            <a:r>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Clr>
                <a:schemeClr val="dk1"/>
              </a:buClr>
              <a:buSzPts val="1100"/>
              <a:buFont typeface="Arial"/>
              <a:buNone/>
            </a:pPr>
            <a:r>
              <a:rPr b="1" lang="en" sz="1800">
                <a:solidFill>
                  <a:srgbClr val="3C557D"/>
                </a:solidFill>
                <a:latin typeface="Patrick Hand"/>
                <a:ea typeface="Patrick Hand"/>
                <a:cs typeface="Patrick Hand"/>
                <a:sym typeface="Patrick Hand"/>
              </a:rPr>
              <a:t>Maturation confounds</a:t>
            </a:r>
            <a:endParaRPr b="1" sz="1800">
              <a:solidFill>
                <a:srgbClr val="3C557D"/>
              </a:solidFill>
              <a:latin typeface="Patrick Hand"/>
              <a:ea typeface="Patrick Hand"/>
              <a:cs typeface="Patrick Hand"/>
              <a:sym typeface="Patrick Hand"/>
            </a:endParaRPr>
          </a:p>
          <a:p>
            <a:pPr indent="0" lvl="0" marL="0" rtl="0" algn="just">
              <a:spcBef>
                <a:spcPts val="0"/>
              </a:spcBef>
              <a:spcAft>
                <a:spcPts val="0"/>
              </a:spcAft>
              <a:buClr>
                <a:schemeClr val="dk1"/>
              </a:buClr>
              <a:buSzPts val="1100"/>
              <a:buFont typeface="Arial"/>
              <a:buNone/>
            </a:pPr>
            <a:r>
              <a:rPr lang="en" sz="1800">
                <a:solidFill>
                  <a:srgbClr val="3C557D"/>
                </a:solidFill>
                <a:latin typeface="Patrick Hand"/>
                <a:ea typeface="Patrick Hand"/>
                <a:cs typeface="Patrick Hand"/>
                <a:sym typeface="Patrick Hand"/>
              </a:rPr>
              <a:t>Disease outbreaks become less important over time</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Clr>
                <a:schemeClr val="dk1"/>
              </a:buClr>
              <a:buSzPts val="1100"/>
              <a:buFont typeface="Arial"/>
              <a:buNone/>
            </a:pPr>
            <a:r>
              <a:rPr lang="en" sz="1800">
                <a:solidFill>
                  <a:srgbClr val="3C557D"/>
                </a:solidFill>
                <a:latin typeface="Patrick Hand"/>
                <a:ea typeface="Patrick Hand"/>
                <a:cs typeface="Patrick Hand"/>
                <a:sym typeface="Patrick Hand"/>
              </a:rPr>
              <a:t>New variants of diseases</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Clr>
                <a:schemeClr val="dk1"/>
              </a:buClr>
              <a:buSzPts val="1100"/>
              <a:buFont typeface="Arial"/>
              <a:buNone/>
            </a:pPr>
            <a:r>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Clr>
                <a:schemeClr val="dk1"/>
              </a:buClr>
              <a:buSzPts val="1100"/>
              <a:buFont typeface="Arial"/>
              <a:buNone/>
            </a:pPr>
            <a:r>
              <a:rPr b="1" lang="en" sz="1800">
                <a:solidFill>
                  <a:srgbClr val="3C557D"/>
                </a:solidFill>
                <a:latin typeface="Patrick Hand"/>
                <a:ea typeface="Patrick Hand"/>
                <a:cs typeface="Patrick Hand"/>
                <a:sym typeface="Patrick Hand"/>
              </a:rPr>
              <a:t>Testing confounds</a:t>
            </a:r>
            <a:endParaRPr b="1" sz="1800">
              <a:solidFill>
                <a:srgbClr val="3C557D"/>
              </a:solidFill>
              <a:latin typeface="Patrick Hand"/>
              <a:ea typeface="Patrick Hand"/>
              <a:cs typeface="Patrick Hand"/>
              <a:sym typeface="Patrick Hand"/>
            </a:endParaRPr>
          </a:p>
          <a:p>
            <a:pPr indent="0" lvl="0" marL="0" rtl="0" algn="just">
              <a:spcBef>
                <a:spcPts val="0"/>
              </a:spcBef>
              <a:spcAft>
                <a:spcPts val="0"/>
              </a:spcAft>
              <a:buClr>
                <a:schemeClr val="dk1"/>
              </a:buClr>
              <a:buSzPts val="1100"/>
              <a:buFont typeface="Arial"/>
              <a:buNone/>
            </a:pPr>
            <a:r>
              <a:rPr lang="en" sz="1800">
                <a:solidFill>
                  <a:srgbClr val="3C557D"/>
                </a:solidFill>
                <a:latin typeface="Patrick Hand"/>
                <a:ea typeface="Patrick Hand"/>
                <a:cs typeface="Patrick Hand"/>
                <a:sym typeface="Patrick Hand"/>
              </a:rPr>
              <a:t>Unwillingness to be open about vaccine hesitancy or resentment towards law enforcement</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lang="en" sz="1800">
                <a:solidFill>
                  <a:srgbClr val="3C557D"/>
                </a:solidFill>
                <a:latin typeface="Patrick Hand"/>
                <a:ea typeface="Patrick Hand"/>
                <a:cs typeface="Patrick Hand"/>
                <a:sym typeface="Patrick Hand"/>
              </a:rPr>
              <a:t>Respondents from ANES 2020 who also took ANES in 2016 may “figure out” motives behind survey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b="1" lang="en" sz="1800">
                <a:solidFill>
                  <a:srgbClr val="3C557D"/>
                </a:solidFill>
                <a:latin typeface="Patrick Hand"/>
                <a:ea typeface="Patrick Hand"/>
                <a:cs typeface="Patrick Hand"/>
                <a:sym typeface="Patrick Hand"/>
              </a:rPr>
              <a:t>Instrumentation confounds</a:t>
            </a:r>
            <a:endParaRPr b="1"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lang="en" sz="1800">
                <a:solidFill>
                  <a:srgbClr val="3C557D"/>
                </a:solidFill>
                <a:latin typeface="Patrick Hand"/>
                <a:ea typeface="Patrick Hand"/>
                <a:cs typeface="Patrick Hand"/>
                <a:sym typeface="Patrick Hand"/>
              </a:rPr>
              <a:t>Likert scale biases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b="1" lang="en" sz="1800">
                <a:solidFill>
                  <a:srgbClr val="3C557D"/>
                </a:solidFill>
                <a:latin typeface="Patrick Hand"/>
                <a:ea typeface="Patrick Hand"/>
                <a:cs typeface="Patrick Hand"/>
                <a:sym typeface="Patrick Hand"/>
              </a:rPr>
              <a:t>Statistical regression confounds</a:t>
            </a:r>
            <a:endParaRPr b="1"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lang="en" sz="1800">
                <a:solidFill>
                  <a:srgbClr val="3C557D"/>
                </a:solidFill>
                <a:latin typeface="Patrick Hand"/>
                <a:ea typeface="Patrick Hand"/>
                <a:cs typeface="Patrick Hand"/>
                <a:sym typeface="Patrick Hand"/>
              </a:rPr>
              <a:t>Too many respondents are not vaccine hesitant</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lang="en" sz="1800">
                <a:solidFill>
                  <a:srgbClr val="3C557D"/>
                </a:solidFill>
                <a:latin typeface="Patrick Hand"/>
                <a:ea typeface="Patrick Hand"/>
                <a:cs typeface="Patrick Hand"/>
                <a:sym typeface="Patrick Hand"/>
              </a:rPr>
              <a:t>Small sample size</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lang="en" sz="1800">
                <a:solidFill>
                  <a:srgbClr val="3C557D"/>
                </a:solidFill>
                <a:latin typeface="Patrick Hand"/>
                <a:ea typeface="Patrick Hand"/>
                <a:cs typeface="Patrick Hand"/>
                <a:sym typeface="Patrick Hand"/>
              </a:rPr>
              <a:t>Effect of police attitudes on vaccine hesitancy may extend beyond systemic racism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b="1" lang="en" sz="1800">
                <a:solidFill>
                  <a:srgbClr val="3C557D"/>
                </a:solidFill>
                <a:latin typeface="Patrick Hand"/>
                <a:ea typeface="Patrick Hand"/>
                <a:cs typeface="Patrick Hand"/>
                <a:sym typeface="Patrick Hand"/>
              </a:rPr>
              <a:t>Experimental mortality</a:t>
            </a:r>
            <a:endParaRPr b="1"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1800">
                <a:solidFill>
                  <a:srgbClr val="3C557D"/>
                </a:solidFill>
                <a:latin typeface="Patrick Hand"/>
                <a:ea typeface="Patrick Hand"/>
                <a:cs typeface="Patrick Hand"/>
                <a:sym typeface="Patrick Hand"/>
              </a:rPr>
              <a:t>Some respondents did not answer post-election survey </a:t>
            </a:r>
            <a:endParaRPr sz="1800">
              <a:solidFill>
                <a:srgbClr val="3C557D"/>
              </a:solidFill>
              <a:latin typeface="Calibri"/>
              <a:ea typeface="Calibri"/>
              <a:cs typeface="Calibri"/>
              <a:sym typeface="Calibri"/>
            </a:endParaRPr>
          </a:p>
          <a:p>
            <a:pPr indent="0" lvl="0" marL="0" rtl="0" algn="just">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b="1" lang="en" sz="1800">
                <a:solidFill>
                  <a:srgbClr val="3C557D"/>
                </a:solidFill>
                <a:latin typeface="Patrick Hand"/>
                <a:ea typeface="Patrick Hand"/>
                <a:cs typeface="Patrick Hand"/>
                <a:sym typeface="Patrick Hand"/>
              </a:rPr>
              <a:t>Multi-group confounds</a:t>
            </a:r>
            <a:endParaRPr b="1"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lang="en" sz="1800">
                <a:solidFill>
                  <a:srgbClr val="3C557D"/>
                </a:solidFill>
                <a:latin typeface="Patrick Hand"/>
                <a:ea typeface="Patrick Hand"/>
                <a:cs typeface="Patrick Hand"/>
                <a:sym typeface="Patrick Hand"/>
              </a:rPr>
              <a:t>Transportation in the US is in decline - may have contributed to access issues</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lang="en" sz="1800">
                <a:solidFill>
                  <a:srgbClr val="3C557D"/>
                </a:solidFill>
                <a:latin typeface="Patrick Hand"/>
                <a:ea typeface="Patrick Hand"/>
                <a:cs typeface="Patrick Hand"/>
                <a:sym typeface="Patrick Hand"/>
              </a:rPr>
              <a:t>Homeless individuals not included in study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lang="en" sz="1800">
                <a:solidFill>
                  <a:srgbClr val="3C557D"/>
                </a:solidFill>
                <a:latin typeface="Patrick Hand"/>
                <a:ea typeface="Patrick Hand"/>
                <a:cs typeface="Patrick Hand"/>
                <a:sym typeface="Patrick Hand"/>
              </a:rPr>
              <a:t>Mental health conditions and social influences affected during pandemic</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b="1" lang="en" sz="1800">
                <a:solidFill>
                  <a:srgbClr val="3C557D"/>
                </a:solidFill>
                <a:latin typeface="Patrick Hand"/>
                <a:ea typeface="Patrick Hand"/>
                <a:cs typeface="Patrick Hand"/>
                <a:sym typeface="Patrick Hand"/>
              </a:rPr>
              <a:t>Social threats</a:t>
            </a:r>
            <a:endParaRPr b="1"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lang="en" sz="1800">
                <a:solidFill>
                  <a:srgbClr val="3C557D"/>
                </a:solidFill>
                <a:latin typeface="Patrick Hand"/>
                <a:ea typeface="Patrick Hand"/>
                <a:cs typeface="Patrick Hand"/>
                <a:sym typeface="Patrick Hand"/>
              </a:rPr>
              <a:t>Resentful demoralization</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lang="en" sz="1800">
                <a:solidFill>
                  <a:srgbClr val="3C557D"/>
                </a:solidFill>
                <a:latin typeface="Patrick Hand"/>
                <a:ea typeface="Patrick Hand"/>
                <a:cs typeface="Patrick Hand"/>
                <a:sym typeface="Patrick Hand"/>
              </a:rPr>
              <a:t>Compensatory equalization of treatment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Clr>
                <a:schemeClr val="dk1"/>
              </a:buClr>
              <a:buSzPts val="1100"/>
              <a:buFont typeface="Arial"/>
              <a:buNone/>
            </a:pPr>
            <a:r>
              <a:t/>
            </a:r>
            <a:endParaRPr sz="1800">
              <a:solidFill>
                <a:srgbClr val="3C557D"/>
              </a:solidFill>
              <a:latin typeface="Patrick Hand"/>
              <a:ea typeface="Patrick Hand"/>
              <a:cs typeface="Patrick Hand"/>
              <a:sym typeface="Patrick Hand"/>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120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5" name="Shape 2595"/>
        <p:cNvGrpSpPr/>
        <p:nvPr/>
      </p:nvGrpSpPr>
      <p:grpSpPr>
        <a:xfrm>
          <a:off x="0" y="0"/>
          <a:ext cx="0" cy="0"/>
          <a:chOff x="0" y="0"/>
          <a:chExt cx="0" cy="0"/>
        </a:xfrm>
      </p:grpSpPr>
      <p:sp>
        <p:nvSpPr>
          <p:cNvPr id="2596" name="Google Shape;2596;g1a20e329dd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7" name="Google Shape;2597;g1a20e329dd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solidFill>
                  <a:schemeClr val="dk1"/>
                </a:solidFill>
                <a:highlight>
                  <a:srgbClr val="FFFFFF"/>
                </a:highlight>
                <a:latin typeface="Calibri"/>
                <a:ea typeface="Calibri"/>
                <a:cs typeface="Calibri"/>
                <a:sym typeface="Calibri"/>
              </a:rPr>
              <a:t>Propose a combination of quasi-experimental designs might you use to mitigate the remaining threats to internal validity. Discuss how it would rule out other measure the size of these remaining threats. (+2)</a:t>
            </a:r>
            <a:endParaRPr sz="14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
              <a:t>Study 1: ANES 2020 non-equivalent group posttest-only design </a:t>
            </a:r>
            <a:endParaRPr/>
          </a:p>
          <a:p>
            <a:pPr indent="0" lvl="0" marL="457200" rtl="0" algn="l">
              <a:lnSpc>
                <a:spcPct val="115000"/>
              </a:lnSpc>
              <a:spcBef>
                <a:spcPts val="1200"/>
              </a:spcBef>
              <a:spcAft>
                <a:spcPts val="0"/>
              </a:spcAft>
              <a:buNone/>
            </a:pPr>
            <a:r>
              <a:rPr lang="en"/>
              <a:t>Treatment is respondents who have better attitudes towards police, control is respondents who have worse attitudes towards police in 2020</a:t>
            </a:r>
            <a:endParaRPr/>
          </a:p>
          <a:p>
            <a:pPr indent="0" lvl="0" marL="457200" rtl="0" algn="l">
              <a:lnSpc>
                <a:spcPct val="115000"/>
              </a:lnSpc>
              <a:spcBef>
                <a:spcPts val="1200"/>
              </a:spcBef>
              <a:spcAft>
                <a:spcPts val="0"/>
              </a:spcAft>
              <a:buNone/>
            </a:pPr>
            <a:r>
              <a:rPr lang="en"/>
              <a:t>Measure vaccine uptake, and attitudes towards vaccine mandate as outcome variables </a:t>
            </a:r>
            <a:endParaRPr/>
          </a:p>
          <a:p>
            <a:pPr indent="0" lvl="0" marL="457200" rtl="0" algn="l">
              <a:lnSpc>
                <a:spcPct val="115000"/>
              </a:lnSpc>
              <a:spcBef>
                <a:spcPts val="1200"/>
              </a:spcBef>
              <a:spcAft>
                <a:spcPts val="0"/>
              </a:spcAft>
              <a:buClr>
                <a:srgbClr val="000000"/>
              </a:buClr>
              <a:buSzPts val="1100"/>
              <a:buFont typeface="Arial"/>
              <a:buNone/>
            </a:pPr>
            <a:r>
              <a:rPr lang="en"/>
              <a:t>Control for historical confounders related to trust in the government, trust in the healthcare system, susceptibility to misinformation, etc.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rPr lang="en"/>
              <a:t>Study 2: ANES 2016 vs ANES 2020 non-equivalent group pretest and posttest </a:t>
            </a:r>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Treatment is respondents who have better attitudes towards police, control is respondents who have worse attitudes towards police in 2016</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Measure vaccine uptake, and attitudes towards vaccine mandate as outcome variables </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Control for historical confounders related to trust in the government, trust in the healthcare system, susceptibility to misinformation, etc.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rPr lang="en"/>
              <a:t>Study 3: NYC arrest vs. vaccines data non-equivalent group pretest and posttest</a:t>
            </a:r>
            <a:endParaRPr/>
          </a:p>
          <a:p>
            <a:pPr indent="0" lvl="0" marL="457200" rtl="0" algn="l">
              <a:lnSpc>
                <a:spcPct val="115000"/>
              </a:lnSpc>
              <a:spcBef>
                <a:spcPts val="1200"/>
              </a:spcBef>
              <a:spcAft>
                <a:spcPts val="0"/>
              </a:spcAft>
              <a:buNone/>
            </a:pPr>
            <a:r>
              <a:rPr lang="en">
                <a:solidFill>
                  <a:schemeClr val="dk1"/>
                </a:solidFill>
              </a:rPr>
              <a:t>Treatment is ZIP codes that have higher than average arrests per capita, control is ZIP codes that have lower than average arrests per capita in 2021</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Measure accessibility, income, case rate, percent with a college degree, percent Black, vaccine rate</a:t>
            </a:r>
            <a:endParaRPr>
              <a:solidFill>
                <a:schemeClr val="dk1"/>
              </a:solidFill>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120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0" name="Shape 2600"/>
        <p:cNvGrpSpPr/>
        <p:nvPr/>
      </p:nvGrpSpPr>
      <p:grpSpPr>
        <a:xfrm>
          <a:off x="0" y="0"/>
          <a:ext cx="0" cy="0"/>
          <a:chOff x="0" y="0"/>
          <a:chExt cx="0" cy="0"/>
        </a:xfrm>
      </p:grpSpPr>
      <p:sp>
        <p:nvSpPr>
          <p:cNvPr id="2601" name="Google Shape;2601;g1a20e329dd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2" name="Google Shape;2602;g1a20e329dd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sz="1400">
                <a:solidFill>
                  <a:schemeClr val="dk1"/>
                </a:solidFill>
                <a:highlight>
                  <a:srgbClr val="FFFFFF"/>
                </a:highlight>
                <a:latin typeface="Calibri"/>
                <a:ea typeface="Calibri"/>
                <a:cs typeface="Calibri"/>
                <a:sym typeface="Calibri"/>
              </a:rPr>
              <a:t>Demonstrate your proposed experimental or quasi-experimental design on pilot data. (+2)</a:t>
            </a:r>
            <a:endParaRPr sz="14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rPr lang="en" sz="1400">
                <a:solidFill>
                  <a:schemeClr val="dk1"/>
                </a:solidFill>
                <a:highlight>
                  <a:srgbClr val="FFFFFF"/>
                </a:highlight>
                <a:latin typeface="Calibri"/>
                <a:ea typeface="Calibri"/>
                <a:cs typeface="Calibri"/>
                <a:sym typeface="Calibri"/>
              </a:rPr>
              <a:t>Show statistics and histograms of treatment and control groups</a:t>
            </a:r>
            <a:endParaRPr sz="1400">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5" name="Shape 2605"/>
        <p:cNvGrpSpPr/>
        <p:nvPr/>
      </p:nvGrpSpPr>
      <p:grpSpPr>
        <a:xfrm>
          <a:off x="0" y="0"/>
          <a:ext cx="0" cy="0"/>
          <a:chOff x="0" y="0"/>
          <a:chExt cx="0" cy="0"/>
        </a:xfrm>
      </p:grpSpPr>
      <p:sp>
        <p:nvSpPr>
          <p:cNvPr id="2606" name="Google Shape;2606;g1a20e329dd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7" name="Google Shape;2607;g1a20e329dd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Is the student’s analysis plan solid? Have they provided initial/pilot results that support this approach? (16 pts)</a:t>
            </a:r>
            <a:endParaRPr sz="1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t/>
            </a:r>
            <a:endParaRPr sz="12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1a4e50c6f59_1_6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1a4e50c6f59_1_6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chemeClr val="lt1"/>
                </a:highlight>
                <a:latin typeface="Calibri"/>
                <a:ea typeface="Calibri"/>
                <a:cs typeface="Calibri"/>
                <a:sym typeface="Calibri"/>
              </a:rPr>
              <a:t>Describe in detail the independent variables, dependent variables, and the relationship that you expect to find between them in</a:t>
            </a:r>
            <a:br>
              <a:rPr lang="en" sz="1200">
                <a:solidFill>
                  <a:schemeClr val="dk1"/>
                </a:solidFill>
                <a:highlight>
                  <a:schemeClr val="lt1"/>
                </a:highlight>
                <a:latin typeface="Calibri"/>
                <a:ea typeface="Calibri"/>
                <a:cs typeface="Calibri"/>
                <a:sym typeface="Calibri"/>
              </a:rPr>
            </a:br>
            <a:r>
              <a:rPr lang="en" sz="1200">
                <a:solidFill>
                  <a:schemeClr val="dk1"/>
                </a:solidFill>
                <a:highlight>
                  <a:schemeClr val="lt1"/>
                </a:highlight>
                <a:latin typeface="Calibri"/>
                <a:ea typeface="Calibri"/>
                <a:cs typeface="Calibri"/>
                <a:sym typeface="Calibri"/>
              </a:rPr>
              <a:t>your study. (+2)</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5" name="Shape 2625"/>
        <p:cNvGrpSpPr/>
        <p:nvPr/>
      </p:nvGrpSpPr>
      <p:grpSpPr>
        <a:xfrm>
          <a:off x="0" y="0"/>
          <a:ext cx="0" cy="0"/>
          <a:chOff x="0" y="0"/>
          <a:chExt cx="0" cy="0"/>
        </a:xfrm>
      </p:grpSpPr>
      <p:sp>
        <p:nvSpPr>
          <p:cNvPr id="2626" name="Google Shape;2626;g1a4e50c6f59_1_8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7" name="Google Shape;2627;g1a4e50c6f59_1_8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chemeClr val="lt1"/>
                </a:highlight>
                <a:latin typeface="Calibri"/>
                <a:ea typeface="Calibri"/>
                <a:cs typeface="Calibri"/>
                <a:sym typeface="Calibri"/>
              </a:rPr>
              <a:t>Describe in detail the independent variables, dependent variables, and the relationship that you expect to find between them in</a:t>
            </a:r>
            <a:br>
              <a:rPr lang="en" sz="1200">
                <a:solidFill>
                  <a:schemeClr val="dk1"/>
                </a:solidFill>
                <a:highlight>
                  <a:schemeClr val="lt1"/>
                </a:highlight>
                <a:latin typeface="Calibri"/>
                <a:ea typeface="Calibri"/>
                <a:cs typeface="Calibri"/>
                <a:sym typeface="Calibri"/>
              </a:rPr>
            </a:br>
            <a:r>
              <a:rPr lang="en" sz="1200">
                <a:solidFill>
                  <a:schemeClr val="dk1"/>
                </a:solidFill>
                <a:highlight>
                  <a:schemeClr val="lt1"/>
                </a:highlight>
                <a:latin typeface="Calibri"/>
                <a:ea typeface="Calibri"/>
                <a:cs typeface="Calibri"/>
                <a:sym typeface="Calibri"/>
              </a:rPr>
              <a:t>your study. (+2)</a:t>
            </a:r>
            <a:endParaRPr sz="1200">
              <a:solidFill>
                <a:schemeClr val="dk1"/>
              </a:solidFill>
              <a:highlight>
                <a:schemeClr val="lt1"/>
              </a:highlight>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0" name="Shape 2640"/>
        <p:cNvGrpSpPr/>
        <p:nvPr/>
      </p:nvGrpSpPr>
      <p:grpSpPr>
        <a:xfrm>
          <a:off x="0" y="0"/>
          <a:ext cx="0" cy="0"/>
          <a:chOff x="0" y="0"/>
          <a:chExt cx="0" cy="0"/>
        </a:xfrm>
      </p:grpSpPr>
      <p:sp>
        <p:nvSpPr>
          <p:cNvPr id="2641" name="Google Shape;2641;g1a4e50c6f59_1_1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2" name="Google Shape;2642;g1a4e50c6f59_1_1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chemeClr val="lt1"/>
                </a:highlight>
                <a:latin typeface="Calibri"/>
                <a:ea typeface="Calibri"/>
                <a:cs typeface="Calibri"/>
                <a:sym typeface="Calibri"/>
              </a:rPr>
              <a:t>Describe in detail the independent variables, dependent variables, and the relationship that you expect to find between them in</a:t>
            </a:r>
            <a:br>
              <a:rPr lang="en" sz="1200">
                <a:solidFill>
                  <a:schemeClr val="dk1"/>
                </a:solidFill>
                <a:highlight>
                  <a:schemeClr val="lt1"/>
                </a:highlight>
                <a:latin typeface="Calibri"/>
                <a:ea typeface="Calibri"/>
                <a:cs typeface="Calibri"/>
                <a:sym typeface="Calibri"/>
              </a:rPr>
            </a:br>
            <a:r>
              <a:rPr lang="en" sz="1200">
                <a:solidFill>
                  <a:schemeClr val="dk1"/>
                </a:solidFill>
                <a:highlight>
                  <a:schemeClr val="lt1"/>
                </a:highlight>
                <a:latin typeface="Calibri"/>
                <a:ea typeface="Calibri"/>
                <a:cs typeface="Calibri"/>
                <a:sym typeface="Calibri"/>
              </a:rPr>
              <a:t>your study. (+2)</a:t>
            </a:r>
            <a:endParaRPr sz="1200">
              <a:solidFill>
                <a:schemeClr val="dk1"/>
              </a:solidFill>
              <a:highlight>
                <a:schemeClr val="lt1"/>
              </a:highlight>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g1a20e329dd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7" name="Google Shape;2657;g1a20e329dd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What statistical or machine learning analysis do you plan to conduct to determine whether this relationship exists or not? (+2)</a:t>
            </a:r>
            <a:endParaRPr sz="1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
              <a:t>ANCOVA on studies 1,2,3 - we transformed the dependent variables into a normal distribution using Boxcox transformation</a:t>
            </a:r>
            <a:endParaRPr/>
          </a:p>
          <a:p>
            <a:pPr indent="0" lvl="0" marL="457200" rtl="0" algn="l">
              <a:lnSpc>
                <a:spcPct val="115000"/>
              </a:lnSpc>
              <a:spcBef>
                <a:spcPts val="1200"/>
              </a:spcBef>
              <a:spcAft>
                <a:spcPts val="0"/>
              </a:spcAft>
              <a:buNone/>
            </a:pPr>
            <a:r>
              <a:rPr lang="en"/>
              <a:t>Data is on Likert Scale for studies 1 and 2, but it is possible to run ANCOVA assuming the limitations that the scale has - it will be difficult to evaluate covariates using nonparametric tests </a:t>
            </a:r>
            <a:endParaRPr/>
          </a:p>
          <a:p>
            <a:pPr indent="0" lvl="0" marL="457200" rtl="0" algn="l">
              <a:lnSpc>
                <a:spcPct val="115000"/>
              </a:lnSpc>
              <a:spcBef>
                <a:spcPts val="1200"/>
              </a:spcBef>
              <a:spcAft>
                <a:spcPts val="0"/>
              </a:spcAft>
              <a:buNone/>
            </a:pPr>
            <a:r>
              <a:rPr lang="en"/>
              <a:t>Data for study 3 is continuous - can run ANCOVA</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120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0" name="Shape 2660"/>
        <p:cNvGrpSpPr/>
        <p:nvPr/>
      </p:nvGrpSpPr>
      <p:grpSpPr>
        <a:xfrm>
          <a:off x="0" y="0"/>
          <a:ext cx="0" cy="0"/>
          <a:chOff x="0" y="0"/>
          <a:chExt cx="0" cy="0"/>
        </a:xfrm>
      </p:grpSpPr>
      <p:sp>
        <p:nvSpPr>
          <p:cNvPr id="2661" name="Google Shape;2661;g1a20e329dd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2" name="Google Shape;2662;g1a20e329dd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Generate and clean pilot data reflecting each of the variables identified above. Display descriptive statistics of these data, including histograms, measures of central tendency and dispersion. (+2)</a:t>
            </a:r>
            <a:endParaRPr sz="1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
              <a:t>For each variable in studies 1,2,3:</a:t>
            </a:r>
            <a:endParaRPr/>
          </a:p>
          <a:p>
            <a:pPr indent="0" lvl="0" marL="457200" rtl="0" algn="l">
              <a:lnSpc>
                <a:spcPct val="115000"/>
              </a:lnSpc>
              <a:spcBef>
                <a:spcPts val="1200"/>
              </a:spcBef>
              <a:spcAft>
                <a:spcPts val="0"/>
              </a:spcAft>
              <a:buNone/>
            </a:pPr>
            <a:r>
              <a:rPr lang="en"/>
              <a:t>Histograms</a:t>
            </a:r>
            <a:endParaRPr/>
          </a:p>
          <a:p>
            <a:pPr indent="0" lvl="0" marL="457200" rtl="0" algn="l">
              <a:lnSpc>
                <a:spcPct val="115000"/>
              </a:lnSpc>
              <a:spcBef>
                <a:spcPts val="1200"/>
              </a:spcBef>
              <a:spcAft>
                <a:spcPts val="0"/>
              </a:spcAft>
              <a:buNone/>
            </a:pPr>
            <a:r>
              <a:rPr lang="en"/>
              <a:t>Mean, median, standard deviation</a:t>
            </a:r>
            <a:endParaRPr/>
          </a:p>
          <a:p>
            <a:pPr indent="0" lvl="0" marL="457200" rtl="0" algn="l">
              <a:lnSpc>
                <a:spcPct val="115000"/>
              </a:lnSpc>
              <a:spcBef>
                <a:spcPts val="1200"/>
              </a:spcBef>
              <a:spcAft>
                <a:spcPts val="1200"/>
              </a:spcAft>
              <a:buNone/>
            </a:pPr>
            <a:r>
              <a:rPr lang="en"/>
              <a:t>Chi square test for normality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6" name="Shape 2306"/>
        <p:cNvGrpSpPr/>
        <p:nvPr/>
      </p:nvGrpSpPr>
      <p:grpSpPr>
        <a:xfrm>
          <a:off x="0" y="0"/>
          <a:ext cx="0" cy="0"/>
          <a:chOff x="0" y="0"/>
          <a:chExt cx="0" cy="0"/>
        </a:xfrm>
      </p:grpSpPr>
      <p:sp>
        <p:nvSpPr>
          <p:cNvPr id="2307" name="Google Shape;2307;g1a20e329dd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8" name="Google Shape;2308;g1a20e329dd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1200"/>
              </a:spcBef>
              <a:spcAft>
                <a:spcPts val="0"/>
              </a:spcAft>
              <a:buClr>
                <a:schemeClr val="dk1"/>
              </a:buClr>
              <a:buSzPts val="2100"/>
              <a:buChar char="●"/>
            </a:pPr>
            <a:r>
              <a:rPr lang="en" sz="2100">
                <a:solidFill>
                  <a:schemeClr val="dk1"/>
                </a:solidFill>
                <a:highlight>
                  <a:srgbClr val="FFFFFF"/>
                </a:highlight>
                <a:latin typeface="Calibri"/>
                <a:ea typeface="Calibri"/>
                <a:cs typeface="Calibri"/>
                <a:sym typeface="Calibri"/>
              </a:rPr>
              <a:t>BLUF: Specify how you will measure what you are studying (+2).</a:t>
            </a:r>
            <a:endParaRPr>
              <a:solidFill>
                <a:schemeClr val="dk1"/>
              </a:solidFill>
            </a:endParaRPr>
          </a:p>
          <a:p>
            <a:pPr indent="0" lvl="0" marL="0" rtl="0" algn="l">
              <a:spcBef>
                <a:spcPts val="1200"/>
              </a:spcBef>
              <a:spcAft>
                <a:spcPts val="0"/>
              </a:spcAft>
              <a:buNone/>
            </a:pPr>
            <a:r>
              <a:rPr lang="en">
                <a:solidFill>
                  <a:schemeClr val="dk1"/>
                </a:solidFill>
              </a:rPr>
              <a:t>ANES 2016 Survey</a:t>
            </a:r>
            <a:endParaRPr>
              <a:solidFill>
                <a:schemeClr val="dk1"/>
              </a:solidFill>
            </a:endParaRPr>
          </a:p>
          <a:p>
            <a:pPr indent="0" lvl="0" marL="0" rtl="0" algn="l">
              <a:spcBef>
                <a:spcPts val="0"/>
              </a:spcBef>
              <a:spcAft>
                <a:spcPts val="0"/>
              </a:spcAft>
              <a:buNone/>
            </a:pPr>
            <a:r>
              <a:rPr lang="en">
                <a:solidFill>
                  <a:schemeClr val="dk1"/>
                </a:solidFill>
              </a:rPr>
              <a:t>ANES 2020 Survey</a:t>
            </a:r>
            <a:endParaRPr>
              <a:solidFill>
                <a:schemeClr val="dk1"/>
              </a:solidFill>
            </a:endParaRPr>
          </a:p>
          <a:p>
            <a:pPr indent="0" lvl="0" marL="0" rtl="0" algn="l">
              <a:spcBef>
                <a:spcPts val="0"/>
              </a:spcBef>
              <a:spcAft>
                <a:spcPts val="0"/>
              </a:spcAft>
              <a:buNone/>
            </a:pPr>
            <a:r>
              <a:rPr lang="en">
                <a:solidFill>
                  <a:schemeClr val="dk1"/>
                </a:solidFill>
              </a:rPr>
              <a:t>NYC data on: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Socio-economic status (American Community Survey, US Census Bureau, 2020)</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Arrest data, NYPD, May 2021 - October 2021</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COVID-19 vaccine uptake from May 2021 - October 2021, NYC Department of Health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COVID-19 cases from May 2021 - October 2021, NYC Department of Health</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6" name="Shape 2666"/>
        <p:cNvGrpSpPr/>
        <p:nvPr/>
      </p:nvGrpSpPr>
      <p:grpSpPr>
        <a:xfrm>
          <a:off x="0" y="0"/>
          <a:ext cx="0" cy="0"/>
          <a:chOff x="0" y="0"/>
          <a:chExt cx="0" cy="0"/>
        </a:xfrm>
      </p:grpSpPr>
      <p:sp>
        <p:nvSpPr>
          <p:cNvPr id="2667" name="Google Shape;2667;g1a4e50c6f59_1_13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1a4e50c6f59_1_13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chemeClr val="lt1"/>
                </a:highlight>
                <a:latin typeface="Calibri"/>
                <a:ea typeface="Calibri"/>
                <a:cs typeface="Calibri"/>
                <a:sym typeface="Calibri"/>
              </a:rPr>
              <a:t>Conduct a preliminary test of the relationships between your variables of interest using a correlational method. Justify your choice of this method given the distribution of the data. (+2)</a:t>
            </a:r>
            <a:endParaRPr sz="12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1200"/>
              </a:spcAft>
              <a:buNone/>
            </a:pPr>
            <a:r>
              <a:t/>
            </a:r>
            <a:endParaRPr sz="1200">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2" name="Shape 2672"/>
        <p:cNvGrpSpPr/>
        <p:nvPr/>
      </p:nvGrpSpPr>
      <p:grpSpPr>
        <a:xfrm>
          <a:off x="0" y="0"/>
          <a:ext cx="0" cy="0"/>
          <a:chOff x="0" y="0"/>
          <a:chExt cx="0" cy="0"/>
        </a:xfrm>
      </p:grpSpPr>
      <p:sp>
        <p:nvSpPr>
          <p:cNvPr id="2673" name="Google Shape;2673;g1a20e329dd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4" name="Google Shape;2674;g1a20e329dd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How many analyses do you plan to conduct using your dataset? Choose a Type I error rate using this information. (+2)</a:t>
            </a:r>
            <a:endParaRPr sz="1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120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9" name="Shape 2679"/>
        <p:cNvGrpSpPr/>
        <p:nvPr/>
      </p:nvGrpSpPr>
      <p:grpSpPr>
        <a:xfrm>
          <a:off x="0" y="0"/>
          <a:ext cx="0" cy="0"/>
          <a:chOff x="0" y="0"/>
          <a:chExt cx="0" cy="0"/>
        </a:xfrm>
      </p:grpSpPr>
      <p:sp>
        <p:nvSpPr>
          <p:cNvPr id="2680" name="Google Shape;2680;g1a4e50c6f59_1_13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1" name="Google Shape;2681;g1a4e50c6f59_1_13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chemeClr val="lt1"/>
                </a:highlight>
                <a:latin typeface="Calibri"/>
                <a:ea typeface="Calibri"/>
                <a:cs typeface="Calibri"/>
                <a:sym typeface="Calibri"/>
              </a:rPr>
              <a:t>How many analyses do you plan to conduct using your dataset? Choose a Type I error rate using this information. (+2)</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6" name="Shape 2686"/>
        <p:cNvGrpSpPr/>
        <p:nvPr/>
      </p:nvGrpSpPr>
      <p:grpSpPr>
        <a:xfrm>
          <a:off x="0" y="0"/>
          <a:ext cx="0" cy="0"/>
          <a:chOff x="0" y="0"/>
          <a:chExt cx="0" cy="0"/>
        </a:xfrm>
      </p:grpSpPr>
      <p:sp>
        <p:nvSpPr>
          <p:cNvPr id="2687" name="Google Shape;2687;g1a4e50c6f59_1_13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8" name="Google Shape;2688;g1a4e50c6f59_1_13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chemeClr val="lt1"/>
                </a:highlight>
                <a:latin typeface="Calibri"/>
                <a:ea typeface="Calibri"/>
                <a:cs typeface="Calibri"/>
                <a:sym typeface="Calibri"/>
              </a:rPr>
              <a:t>How many analyses do you plan to conduct using your dataset? Choose a Type I error rate using this information. (+2)</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1a20e329dd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1a20e329dd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Conduct a power analysis to determine how much data are necessary to detect the hypothesized relationship. You may use off-</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latin typeface="Calibri"/>
                <a:ea typeface="Calibri"/>
                <a:cs typeface="Calibri"/>
                <a:sym typeface="Calibri"/>
              </a:rPr>
              <a:t>the-shelf software. Your power analysis should be based on pilot data. (+2)</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2" name="Shape 2702"/>
        <p:cNvGrpSpPr/>
        <p:nvPr/>
      </p:nvGrpSpPr>
      <p:grpSpPr>
        <a:xfrm>
          <a:off x="0" y="0"/>
          <a:ext cx="0" cy="0"/>
          <a:chOff x="0" y="0"/>
          <a:chExt cx="0" cy="0"/>
        </a:xfrm>
      </p:grpSpPr>
      <p:sp>
        <p:nvSpPr>
          <p:cNvPr id="2703" name="Google Shape;2703;g1a4e50c6f59_1_13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4" name="Google Shape;2704;g1a4e50c6f59_1_13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Conduct a power analysis to determine how much data are necessary to detect the hypothesized relationship. You may use off-</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latin typeface="Calibri"/>
                <a:ea typeface="Calibri"/>
                <a:cs typeface="Calibri"/>
                <a:sym typeface="Calibri"/>
              </a:rPr>
              <a:t>the-shelf software. Your power analysis should be based on pilot data. (+2)</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1" name="Shape 2711"/>
        <p:cNvGrpSpPr/>
        <p:nvPr/>
      </p:nvGrpSpPr>
      <p:grpSpPr>
        <a:xfrm>
          <a:off x="0" y="0"/>
          <a:ext cx="0" cy="0"/>
          <a:chOff x="0" y="0"/>
          <a:chExt cx="0" cy="0"/>
        </a:xfrm>
      </p:grpSpPr>
      <p:sp>
        <p:nvSpPr>
          <p:cNvPr id="2712" name="Google Shape;2712;g1a4e50c6f59_1_13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3" name="Google Shape;2713;g1a4e50c6f59_1_13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Conduct a power analysis to determine how much data are necessary to detect the hypothesized relationship. You may use off-</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latin typeface="Calibri"/>
                <a:ea typeface="Calibri"/>
                <a:cs typeface="Calibri"/>
                <a:sym typeface="Calibri"/>
              </a:rPr>
              <a:t>the-shelf software. Your power analysis should be based on pilot data. (+2)</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0" name="Shape 2720"/>
        <p:cNvGrpSpPr/>
        <p:nvPr/>
      </p:nvGrpSpPr>
      <p:grpSpPr>
        <a:xfrm>
          <a:off x="0" y="0"/>
          <a:ext cx="0" cy="0"/>
          <a:chOff x="0" y="0"/>
          <a:chExt cx="0" cy="0"/>
        </a:xfrm>
      </p:grpSpPr>
      <p:sp>
        <p:nvSpPr>
          <p:cNvPr id="2721" name="Google Shape;2721;g1a4e50c6f59_1_13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2" name="Google Shape;2722;g1a4e50c6f59_1_13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Conduct a power analysis to determine how much data are necessary to detect the hypothesized relationship. You may use off-</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latin typeface="Calibri"/>
                <a:ea typeface="Calibri"/>
                <a:cs typeface="Calibri"/>
                <a:sym typeface="Calibri"/>
              </a:rPr>
              <a:t>the-shelf software. Your power analysis should be based on pilot data. (+2)</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9" name="Shape 2729"/>
        <p:cNvGrpSpPr/>
        <p:nvPr/>
      </p:nvGrpSpPr>
      <p:grpSpPr>
        <a:xfrm>
          <a:off x="0" y="0"/>
          <a:ext cx="0" cy="0"/>
          <a:chOff x="0" y="0"/>
          <a:chExt cx="0" cy="0"/>
        </a:xfrm>
      </p:grpSpPr>
      <p:sp>
        <p:nvSpPr>
          <p:cNvPr id="2730" name="Google Shape;2730;g1a4e50c6f59_1_13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1a4e50c6f59_1_13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Conduct a power analysis to determine how much data are necessary to detect the hypothesized relationship. You may use off-</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latin typeface="Calibri"/>
                <a:ea typeface="Calibri"/>
                <a:cs typeface="Calibri"/>
                <a:sym typeface="Calibri"/>
              </a:rPr>
              <a:t>the-shelf software. Your power analysis should be based on pilot data. (+2)</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8" name="Shape 2738"/>
        <p:cNvGrpSpPr/>
        <p:nvPr/>
      </p:nvGrpSpPr>
      <p:grpSpPr>
        <a:xfrm>
          <a:off x="0" y="0"/>
          <a:ext cx="0" cy="0"/>
          <a:chOff x="0" y="0"/>
          <a:chExt cx="0" cy="0"/>
        </a:xfrm>
      </p:grpSpPr>
      <p:sp>
        <p:nvSpPr>
          <p:cNvPr id="2739" name="Google Shape;2739;g1a4e50c6f59_1_13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0" name="Google Shape;2740;g1a4e50c6f59_1_13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Conduct a power analysis to determine how much data are necessary to detect the hypothesized relationship. You may use off-</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latin typeface="Calibri"/>
                <a:ea typeface="Calibri"/>
                <a:cs typeface="Calibri"/>
                <a:sym typeface="Calibri"/>
              </a:rPr>
              <a:t>the-shelf software. Your power analysis should be based on pilot data. (+2)</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0" name="Shape 2310"/>
        <p:cNvGrpSpPr/>
        <p:nvPr/>
      </p:nvGrpSpPr>
      <p:grpSpPr>
        <a:xfrm>
          <a:off x="0" y="0"/>
          <a:ext cx="0" cy="0"/>
          <a:chOff x="0" y="0"/>
          <a:chExt cx="0" cy="0"/>
        </a:xfrm>
      </p:grpSpPr>
      <p:sp>
        <p:nvSpPr>
          <p:cNvPr id="2311" name="Google Shape;2311;g1a20e329dd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2" name="Google Shape;2312;g1a20e329dd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1200"/>
              </a:spcBef>
              <a:spcAft>
                <a:spcPts val="0"/>
              </a:spcAft>
              <a:buClr>
                <a:schemeClr val="dk1"/>
              </a:buClr>
              <a:buSzPts val="2100"/>
              <a:buChar char="●"/>
            </a:pPr>
            <a:r>
              <a:rPr lang="en" sz="2100">
                <a:solidFill>
                  <a:schemeClr val="dk1"/>
                </a:solidFill>
                <a:highlight>
                  <a:srgbClr val="FFFFFF"/>
                </a:highlight>
                <a:latin typeface="Calibri"/>
                <a:ea typeface="Calibri"/>
                <a:cs typeface="Calibri"/>
                <a:sym typeface="Calibri"/>
              </a:rPr>
              <a:t>BLUF: Specify the logic relating the things that you are measuring. (+2)</a:t>
            </a:r>
            <a:endParaRPr sz="21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
                <a:solidFill>
                  <a:schemeClr val="dk1"/>
                </a:solidFill>
              </a:rPr>
              <a:t>Talk about quasi-study designs using non-equivalent groups, other reasons that may have caused vaccine hesitancy: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Study 1 (ANES 2020): control for other confounding variables that may have influenced vaccine uptake; </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Treatment is all respondents with higher than average attitudes towards the police, control is all respondents with lower than advantage attitudes towards police the police in 2020</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Study 2 (ANES 2016 vs. ANES 2020): ANES 2016 vs ANES 2020: control for the BLM protests and the COVID-19 pandemic</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Treatment is all respondents with higher than average attitudes towards the police, control is all respondents with lower than average attitudes towards the police in 2016</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Study 3 (NYC ZIP-level data): NYC arrest data: control for accessibility, income, education, COVID cases during Delta wave</a:t>
            </a:r>
            <a:endParaRPr>
              <a:solidFill>
                <a:schemeClr val="dk1"/>
              </a:solidFill>
            </a:endParaRPr>
          </a:p>
          <a:p>
            <a:pPr indent="0" lvl="0" marL="457200" rtl="0" algn="l">
              <a:lnSpc>
                <a:spcPct val="115000"/>
              </a:lnSpc>
              <a:spcBef>
                <a:spcPts val="1200"/>
              </a:spcBef>
              <a:spcAft>
                <a:spcPts val="1200"/>
              </a:spcAft>
              <a:buClr>
                <a:schemeClr val="dk1"/>
              </a:buClr>
              <a:buSzPts val="1100"/>
              <a:buFont typeface="Arial"/>
              <a:buNone/>
            </a:pPr>
            <a:r>
              <a:rPr lang="en">
                <a:solidFill>
                  <a:schemeClr val="dk1"/>
                </a:solidFill>
              </a:rPr>
              <a:t>Treatment is all residents of a ZIP code with higher than average arrests/capita, control is all respondents with lower than average arrests/capita in 2021</a:t>
            </a:r>
            <a:endParaRPr>
              <a:solidFill>
                <a:schemeClr val="dk1"/>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7" name="Shape 2747"/>
        <p:cNvGrpSpPr/>
        <p:nvPr/>
      </p:nvGrpSpPr>
      <p:grpSpPr>
        <a:xfrm>
          <a:off x="0" y="0"/>
          <a:ext cx="0" cy="0"/>
          <a:chOff x="0" y="0"/>
          <a:chExt cx="0" cy="0"/>
        </a:xfrm>
      </p:grpSpPr>
      <p:sp>
        <p:nvSpPr>
          <p:cNvPr id="2748" name="Google Shape;2748;g1a4e50c6f59_1_13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9" name="Google Shape;2749;g1a4e50c6f59_1_13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Conduct a power analysis to determine how much data are necessary to detect the hypothesized relationship. You may use off-</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latin typeface="Calibri"/>
                <a:ea typeface="Calibri"/>
                <a:cs typeface="Calibri"/>
                <a:sym typeface="Calibri"/>
              </a:rPr>
              <a:t>the-shelf software. Your power analysis should be based on pilot data. (+2)</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1a4e50c6f59_1_13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1a4e50c6f59_1_13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Conduct a power analysis to determine how much data are necessary to detect the hypothesized relationship. You may use off-</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highlight>
                  <a:srgbClr val="FFFFFF"/>
                </a:highlight>
                <a:latin typeface="Calibri"/>
                <a:ea typeface="Calibri"/>
                <a:cs typeface="Calibri"/>
                <a:sym typeface="Calibri"/>
              </a:rPr>
              <a:t>the-shelf software. Your power analysis should be based on pilot data. (+2)</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5" name="Shape 2765"/>
        <p:cNvGrpSpPr/>
        <p:nvPr/>
      </p:nvGrpSpPr>
      <p:grpSpPr>
        <a:xfrm>
          <a:off x="0" y="0"/>
          <a:ext cx="0" cy="0"/>
          <a:chOff x="0" y="0"/>
          <a:chExt cx="0" cy="0"/>
        </a:xfrm>
      </p:grpSpPr>
      <p:sp>
        <p:nvSpPr>
          <p:cNvPr id="2766" name="Google Shape;2766;g1a20e329dd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7" name="Google Shape;2767;g1a20e329dd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Conduct your intended analysis using your pilot data. Specify and control for any covariates that you have identified. What does your analysis indicate regarding the hypothesized relationship in the data? (+2)</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rPr lang="en" sz="1200">
                <a:solidFill>
                  <a:schemeClr val="dk1"/>
                </a:solidFill>
                <a:highlight>
                  <a:srgbClr val="FFFFFF"/>
                </a:highlight>
                <a:latin typeface="Calibri"/>
                <a:ea typeface="Calibri"/>
                <a:cs typeface="Calibri"/>
                <a:sym typeface="Calibri"/>
              </a:rPr>
              <a:t>	</a:t>
            </a:r>
            <a:endParaRPr sz="1200">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6" name="Shape 2776"/>
        <p:cNvGrpSpPr/>
        <p:nvPr/>
      </p:nvGrpSpPr>
      <p:grpSpPr>
        <a:xfrm>
          <a:off x="0" y="0"/>
          <a:ext cx="0" cy="0"/>
          <a:chOff x="0" y="0"/>
          <a:chExt cx="0" cy="0"/>
        </a:xfrm>
      </p:grpSpPr>
      <p:sp>
        <p:nvSpPr>
          <p:cNvPr id="2777" name="Google Shape;2777;g1a20e329dd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8" name="Google Shape;2778;g1a20e329dd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What covariates, if any, do you plan to include in your analysis? Justify your selection of these. (+2)</a:t>
            </a:r>
            <a:endParaRPr sz="1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120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4" name="Shape 2784"/>
        <p:cNvGrpSpPr/>
        <p:nvPr/>
      </p:nvGrpSpPr>
      <p:grpSpPr>
        <a:xfrm>
          <a:off x="0" y="0"/>
          <a:ext cx="0" cy="0"/>
          <a:chOff x="0" y="0"/>
          <a:chExt cx="0" cy="0"/>
        </a:xfrm>
      </p:grpSpPr>
      <p:sp>
        <p:nvSpPr>
          <p:cNvPr id="2785" name="Google Shape;2785;g1a4e50c6f59_1_13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6" name="Google Shape;2786;g1a4e50c6f59_1_13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Conduct your intended analysis using your pilot data. Specify and control for any covariates that you have identified. What does your analysis indicate regarding the hypothesized relationship in the data? (+2)</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rPr lang="en" sz="1200">
                <a:solidFill>
                  <a:schemeClr val="dk1"/>
                </a:solidFill>
                <a:highlight>
                  <a:srgbClr val="FFFFFF"/>
                </a:highlight>
                <a:latin typeface="Calibri"/>
                <a:ea typeface="Calibri"/>
                <a:cs typeface="Calibri"/>
                <a:sym typeface="Calibri"/>
              </a:rPr>
              <a:t>	</a:t>
            </a:r>
            <a:endParaRPr sz="1200">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1a4e50c6f59_1_13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1a4e50c6f59_1_13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Conduct your intended analysis using your pilot data. Specify and control for any covariates that you have identified. What does your analysis indicate regarding the hypothesized relationship in the data? (+2)</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rPr lang="en" sz="1200">
                <a:solidFill>
                  <a:schemeClr val="dk1"/>
                </a:solidFill>
                <a:highlight>
                  <a:srgbClr val="FFFFFF"/>
                </a:highlight>
                <a:latin typeface="Calibri"/>
                <a:ea typeface="Calibri"/>
                <a:cs typeface="Calibri"/>
                <a:sym typeface="Calibri"/>
              </a:rPr>
              <a:t>	</a:t>
            </a:r>
            <a:endParaRPr sz="1200">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6" name="Shape 2806"/>
        <p:cNvGrpSpPr/>
        <p:nvPr/>
      </p:nvGrpSpPr>
      <p:grpSpPr>
        <a:xfrm>
          <a:off x="0" y="0"/>
          <a:ext cx="0" cy="0"/>
          <a:chOff x="0" y="0"/>
          <a:chExt cx="0" cy="0"/>
        </a:xfrm>
      </p:grpSpPr>
      <p:sp>
        <p:nvSpPr>
          <p:cNvPr id="2807" name="Google Shape;2807;g1a4e50c6f59_1_13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8" name="Google Shape;2808;g1a4e50c6f59_1_13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highlight>
                  <a:srgbClr val="FFFFFF"/>
                </a:highlight>
                <a:latin typeface="Calibri"/>
                <a:ea typeface="Calibri"/>
                <a:cs typeface="Calibri"/>
                <a:sym typeface="Calibri"/>
              </a:rPr>
              <a:t>Conduct your intended analysis using your pilot data. Specify and control for any covariates that you have identified. What does your analysis indicate regarding the hypothesized relationship in the data? (+2)</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rPr lang="en" sz="1200">
                <a:solidFill>
                  <a:schemeClr val="dk1"/>
                </a:solidFill>
                <a:highlight>
                  <a:srgbClr val="FFFFFF"/>
                </a:highlight>
                <a:latin typeface="Calibri"/>
                <a:ea typeface="Calibri"/>
                <a:cs typeface="Calibri"/>
                <a:sym typeface="Calibri"/>
              </a:rPr>
              <a:t>	</a:t>
            </a:r>
            <a:endParaRPr sz="1200">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7" name="Shape 2817"/>
        <p:cNvGrpSpPr/>
        <p:nvPr/>
      </p:nvGrpSpPr>
      <p:grpSpPr>
        <a:xfrm>
          <a:off x="0" y="0"/>
          <a:ext cx="0" cy="0"/>
          <a:chOff x="0" y="0"/>
          <a:chExt cx="0" cy="0"/>
        </a:xfrm>
      </p:grpSpPr>
      <p:sp>
        <p:nvSpPr>
          <p:cNvPr id="2818" name="Google Shape;2818;g1a7fbaa0a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1a7fbaa0a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 an overall summary of your plan thus far: question, sampling strategy, measurement strategy, design, and analysis plan. Indicate what you expect to find in the analysis, what the design allows you to say given these findings, what the implications are for your theory, how far you can generalize, and to what extent this answers your question.</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5" name="Shape 2825"/>
        <p:cNvGrpSpPr/>
        <p:nvPr/>
      </p:nvGrpSpPr>
      <p:grpSpPr>
        <a:xfrm>
          <a:off x="0" y="0"/>
          <a:ext cx="0" cy="0"/>
          <a:chOff x="0" y="0"/>
          <a:chExt cx="0" cy="0"/>
        </a:xfrm>
      </p:grpSpPr>
      <p:sp>
        <p:nvSpPr>
          <p:cNvPr id="2826" name="Google Shape;2826;g1a7fbaa0ab7_0_2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1a7fbaa0ab7_0_2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Provide an overall summary of your plan thus far: question, sampling strategy, measurement strategy, design, and analysis plan. Indicate what you expect to find in the analysis, what the design allows you to say given these findings, what the implications are for your theory, how far you can generalize, and to what extent this answers your question.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0" name="Shape 2840"/>
        <p:cNvGrpSpPr/>
        <p:nvPr/>
      </p:nvGrpSpPr>
      <p:grpSpPr>
        <a:xfrm>
          <a:off x="0" y="0"/>
          <a:ext cx="0" cy="0"/>
          <a:chOff x="0" y="0"/>
          <a:chExt cx="0" cy="0"/>
        </a:xfrm>
      </p:grpSpPr>
      <p:sp>
        <p:nvSpPr>
          <p:cNvPr id="2841" name="Google Shape;2841;g1a7fbaa0ab7_0_4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2" name="Google Shape;2842;g1a7fbaa0ab7_0_4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Provide an overall summary of your plan thus far: question, sampling strategy, measurement strategy, design, and analysis plan. Indicate what you expect to find in the analysis, what the design allows you to say given these findings, what the implications are for your theory, how far you can generalize, and to what extent this answers your question.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1a20e329dd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1a20e329dd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1200"/>
              </a:spcBef>
              <a:spcAft>
                <a:spcPts val="0"/>
              </a:spcAft>
              <a:buClr>
                <a:schemeClr val="dk1"/>
              </a:buClr>
              <a:buSzPts val="2100"/>
              <a:buChar char="●"/>
            </a:pPr>
            <a:r>
              <a:rPr lang="en" sz="2100">
                <a:solidFill>
                  <a:schemeClr val="dk1"/>
                </a:solidFill>
                <a:highlight>
                  <a:srgbClr val="FFFFFF"/>
                </a:highlight>
                <a:latin typeface="Calibri"/>
                <a:ea typeface="Calibri"/>
                <a:cs typeface="Calibri"/>
                <a:sym typeface="Calibri"/>
              </a:rPr>
              <a:t>BLUF: Specify the algorithm or technique that you will use to assess the strength of relationship between these things. (+2)</a:t>
            </a:r>
            <a:endParaRPr sz="21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rPr lang="en">
                <a:solidFill>
                  <a:schemeClr val="dk1"/>
                </a:solidFill>
              </a:rPr>
              <a:t>ANCOVA - control for confounding variables and compare two groups in designs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6" name="Shape 2856"/>
        <p:cNvGrpSpPr/>
        <p:nvPr/>
      </p:nvGrpSpPr>
      <p:grpSpPr>
        <a:xfrm>
          <a:off x="0" y="0"/>
          <a:ext cx="0" cy="0"/>
          <a:chOff x="0" y="0"/>
          <a:chExt cx="0" cy="0"/>
        </a:xfrm>
      </p:grpSpPr>
      <p:sp>
        <p:nvSpPr>
          <p:cNvPr id="2857" name="Google Shape;2857;g1a7fbaa0ab7_0_6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8" name="Google Shape;2858;g1a7fbaa0ab7_0_6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Provide an overall summary of your plan thus far: question, sampling strategy, measurement strategy, design, and analysis plan. Indicate what you expect to find in the analysis, what the design allows you to say given these findings, what the implications are for your theory, how far you can generalize, and to what extent this answers your question.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1a7fbaa0ab7_0_8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1a7fbaa0ab7_0_8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Provide an overall summary of your plan thus far: question, sampling strategy, measurement strategy, design, and analysis plan. Indicate what you expect to find in the analysis, what the design allows you to say given these findings, what the implications are for your theory, how far you can generalize, and to what extent this answers your question.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8" name="Shape 2888"/>
        <p:cNvGrpSpPr/>
        <p:nvPr/>
      </p:nvGrpSpPr>
      <p:grpSpPr>
        <a:xfrm>
          <a:off x="0" y="0"/>
          <a:ext cx="0" cy="0"/>
          <a:chOff x="0" y="0"/>
          <a:chExt cx="0" cy="0"/>
        </a:xfrm>
      </p:grpSpPr>
      <p:sp>
        <p:nvSpPr>
          <p:cNvPr id="2889" name="Google Shape;2889;g1a7fbaa0ab7_0_1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0" name="Google Shape;2890;g1a7fbaa0ab7_0_1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Provide an overall summary of your plan thus far: question, sampling strategy, measurement strategy, design, and analysis plan. Indicate what you expect to find in the analysis, what the design allows you to say given these findings, what the implications are for your theory, how far you can generalize, and to what extent this answers your question.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4" name="Shape 2904"/>
        <p:cNvGrpSpPr/>
        <p:nvPr/>
      </p:nvGrpSpPr>
      <p:grpSpPr>
        <a:xfrm>
          <a:off x="0" y="0"/>
          <a:ext cx="0" cy="0"/>
          <a:chOff x="0" y="0"/>
          <a:chExt cx="0" cy="0"/>
        </a:xfrm>
      </p:grpSpPr>
      <p:sp>
        <p:nvSpPr>
          <p:cNvPr id="2905" name="Google Shape;2905;g1a7fbaa0ab7_0_13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6" name="Google Shape;2906;g1a7fbaa0ab7_0_13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Provide an overall summary of your plan thus far: question, sampling strategy, measurement strategy, design, and analysis plan. Indicate what you expect to find in the analysis, what the design allows you to say given these findings, what the implications are for your theory, how far you can generalize, and to what extent this answers your question.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2" name="Shape 2942"/>
        <p:cNvGrpSpPr/>
        <p:nvPr/>
      </p:nvGrpSpPr>
      <p:grpSpPr>
        <a:xfrm>
          <a:off x="0" y="0"/>
          <a:ext cx="0" cy="0"/>
          <a:chOff x="0" y="0"/>
          <a:chExt cx="0" cy="0"/>
        </a:xfrm>
      </p:grpSpPr>
      <p:sp>
        <p:nvSpPr>
          <p:cNvPr id="2943" name="Google Shape;2943;g1a20e329dd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4" name="Google Shape;2944;g1a20e329dd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Clr>
                <a:schemeClr val="dk1"/>
              </a:buClr>
              <a:buSzPts val="2200"/>
              <a:buChar char="●"/>
            </a:pPr>
            <a:r>
              <a:rPr lang="en" sz="2200">
                <a:solidFill>
                  <a:schemeClr val="dk1"/>
                </a:solidFill>
                <a:highlight>
                  <a:srgbClr val="FFFFFF"/>
                </a:highlight>
                <a:latin typeface="Calibri"/>
                <a:ea typeface="Calibri"/>
                <a:cs typeface="Calibri"/>
                <a:sym typeface="Calibri"/>
              </a:rPr>
              <a:t>Has the student communicated their proposal clearly and effectively? What are the implications for policy or decisions if the analysis works? What if it fails? (15 pts)</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0"/>
              </a:spcAft>
              <a:buNone/>
            </a:pPr>
            <a:r>
              <a:t/>
            </a:r>
            <a:endParaRPr sz="22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7" name="Shape 2947"/>
        <p:cNvGrpSpPr/>
        <p:nvPr/>
      </p:nvGrpSpPr>
      <p:grpSpPr>
        <a:xfrm>
          <a:off x="0" y="0"/>
          <a:ext cx="0" cy="0"/>
          <a:chOff x="0" y="0"/>
          <a:chExt cx="0" cy="0"/>
        </a:xfrm>
      </p:grpSpPr>
      <p:sp>
        <p:nvSpPr>
          <p:cNvPr id="2948" name="Google Shape;2948;g1a20e329dd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9" name="Google Shape;2949;g1a20e329dd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Clr>
                <a:schemeClr val="dk1"/>
              </a:buClr>
              <a:buSzPts val="2200"/>
              <a:buChar char="●"/>
            </a:pPr>
            <a:r>
              <a:rPr lang="en" sz="2200">
                <a:solidFill>
                  <a:schemeClr val="dk1"/>
                </a:solidFill>
                <a:highlight>
                  <a:srgbClr val="FFFFFF"/>
                </a:highlight>
                <a:latin typeface="Calibri"/>
                <a:ea typeface="Calibri"/>
                <a:cs typeface="Calibri"/>
                <a:sym typeface="Calibri"/>
              </a:rPr>
              <a:t>Is the proposal in the appropriate format? (+3)</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120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2" name="Shape 2952"/>
        <p:cNvGrpSpPr/>
        <p:nvPr/>
      </p:nvGrpSpPr>
      <p:grpSpPr>
        <a:xfrm>
          <a:off x="0" y="0"/>
          <a:ext cx="0" cy="0"/>
          <a:chOff x="0" y="0"/>
          <a:chExt cx="0" cy="0"/>
        </a:xfrm>
      </p:grpSpPr>
      <p:sp>
        <p:nvSpPr>
          <p:cNvPr id="2953" name="Google Shape;2953;g1a20e329dd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4" name="Google Shape;2954;g1a20e329dd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Clr>
                <a:schemeClr val="dk1"/>
              </a:buClr>
              <a:buSzPts val="2200"/>
              <a:buChar char="●"/>
            </a:pPr>
            <a:r>
              <a:rPr lang="en" sz="2200">
                <a:solidFill>
                  <a:schemeClr val="dk1"/>
                </a:solidFill>
                <a:highlight>
                  <a:srgbClr val="FFFFFF"/>
                </a:highlight>
                <a:latin typeface="Calibri"/>
                <a:ea typeface="Calibri"/>
                <a:cs typeface="Calibri"/>
                <a:sym typeface="Calibri"/>
              </a:rPr>
              <a:t>Does the proposal communicate a bottom-line meaning (+3)</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120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7" name="Shape 2957"/>
        <p:cNvGrpSpPr/>
        <p:nvPr/>
      </p:nvGrpSpPr>
      <p:grpSpPr>
        <a:xfrm>
          <a:off x="0" y="0"/>
          <a:ext cx="0" cy="0"/>
          <a:chOff x="0" y="0"/>
          <a:chExt cx="0" cy="0"/>
        </a:xfrm>
      </p:grpSpPr>
      <p:sp>
        <p:nvSpPr>
          <p:cNvPr id="2958" name="Google Shape;2958;g1a20e329dd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9" name="Google Shape;2959;g1a20e329dd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Clr>
                <a:schemeClr val="dk1"/>
              </a:buClr>
              <a:buSzPts val="2200"/>
              <a:buChar char="●"/>
            </a:pPr>
            <a:r>
              <a:rPr lang="en" sz="2200">
                <a:solidFill>
                  <a:schemeClr val="dk1"/>
                </a:solidFill>
                <a:highlight>
                  <a:srgbClr val="FFFFFF"/>
                </a:highlight>
                <a:latin typeface="Calibri"/>
                <a:ea typeface="Calibri"/>
                <a:cs typeface="Calibri"/>
                <a:sym typeface="Calibri"/>
              </a:rPr>
              <a:t>Does the proposal discuss the implications of success or failure? (+3)</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120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2" name="Shape 2962"/>
        <p:cNvGrpSpPr/>
        <p:nvPr/>
      </p:nvGrpSpPr>
      <p:grpSpPr>
        <a:xfrm>
          <a:off x="0" y="0"/>
          <a:ext cx="0" cy="0"/>
          <a:chOff x="0" y="0"/>
          <a:chExt cx="0" cy="0"/>
        </a:xfrm>
      </p:grpSpPr>
      <p:sp>
        <p:nvSpPr>
          <p:cNvPr id="2963" name="Google Shape;2963;g1a20e329dd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4" name="Google Shape;2964;g1a20e329dd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Clr>
                <a:schemeClr val="dk1"/>
              </a:buClr>
              <a:buSzPts val="2200"/>
              <a:buChar char="●"/>
            </a:pPr>
            <a:r>
              <a:rPr lang="en" sz="2200">
                <a:solidFill>
                  <a:schemeClr val="dk1"/>
                </a:solidFill>
                <a:highlight>
                  <a:srgbClr val="FFFFFF"/>
                </a:highlight>
                <a:latin typeface="Calibri"/>
                <a:ea typeface="Calibri"/>
                <a:cs typeface="Calibri"/>
                <a:sym typeface="Calibri"/>
              </a:rPr>
              <a:t>Does the proposal go beyond the analysis details to discuss implications for decision-makers? (+3)</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120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7" name="Shape 2967"/>
        <p:cNvGrpSpPr/>
        <p:nvPr/>
      </p:nvGrpSpPr>
      <p:grpSpPr>
        <a:xfrm>
          <a:off x="0" y="0"/>
          <a:ext cx="0" cy="0"/>
          <a:chOff x="0" y="0"/>
          <a:chExt cx="0" cy="0"/>
        </a:xfrm>
      </p:grpSpPr>
      <p:sp>
        <p:nvSpPr>
          <p:cNvPr id="2968" name="Google Shape;2968;g1a20e329dd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9" name="Google Shape;2969;g1a20e329dd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Clr>
                <a:schemeClr val="dk1"/>
              </a:buClr>
              <a:buSzPts val="2200"/>
              <a:buChar char="●"/>
            </a:pPr>
            <a:r>
              <a:rPr lang="en" sz="2200">
                <a:solidFill>
                  <a:schemeClr val="dk1"/>
                </a:solidFill>
                <a:highlight>
                  <a:srgbClr val="FFFFFF"/>
                </a:highlight>
                <a:latin typeface="Calibri"/>
                <a:ea typeface="Calibri"/>
                <a:cs typeface="Calibri"/>
                <a:sym typeface="Calibri"/>
              </a:rPr>
              <a:t>Does the proposal detail how the question will be answered? (+3)</a:t>
            </a:r>
            <a:endParaRPr sz="2200">
              <a:solidFill>
                <a:schemeClr val="dk1"/>
              </a:solidFill>
              <a:highlight>
                <a:srgbClr val="FFFFFF"/>
              </a:highlight>
              <a:latin typeface="Calibri"/>
              <a:ea typeface="Calibri"/>
              <a:cs typeface="Calibri"/>
              <a:sym typeface="Calibri"/>
            </a:endParaRPr>
          </a:p>
          <a:p>
            <a:pPr indent="0" lvl="0" marL="457200" rtl="0" algn="l">
              <a:lnSpc>
                <a:spcPct val="115000"/>
              </a:lnSpc>
              <a:spcBef>
                <a:spcPts val="1200"/>
              </a:spcBef>
              <a:spcAft>
                <a:spcPts val="12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8" name="Shape 2318"/>
        <p:cNvGrpSpPr/>
        <p:nvPr/>
      </p:nvGrpSpPr>
      <p:grpSpPr>
        <a:xfrm>
          <a:off x="0" y="0"/>
          <a:ext cx="0" cy="0"/>
          <a:chOff x="0" y="0"/>
          <a:chExt cx="0" cy="0"/>
        </a:xfrm>
      </p:grpSpPr>
      <p:sp>
        <p:nvSpPr>
          <p:cNvPr id="2319" name="Google Shape;2319;g1a20e329d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0" name="Google Shape;2320;g1a20e329d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1200"/>
              </a:spcBef>
              <a:spcAft>
                <a:spcPts val="0"/>
              </a:spcAft>
              <a:buClr>
                <a:schemeClr val="dk1"/>
              </a:buClr>
              <a:buSzPts val="2100"/>
              <a:buChar char="●"/>
            </a:pPr>
            <a:r>
              <a:rPr lang="en" sz="2100">
                <a:solidFill>
                  <a:schemeClr val="dk1"/>
                </a:solidFill>
                <a:highlight>
                  <a:srgbClr val="FFFFFF"/>
                </a:highlight>
                <a:latin typeface="Calibri"/>
                <a:ea typeface="Calibri"/>
                <a:cs typeface="Calibri"/>
                <a:sym typeface="Calibri"/>
              </a:rPr>
              <a:t>BLUF: Tell us why it would matter if that relationship existed. (+2)</a:t>
            </a:r>
            <a:endParaRPr sz="21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700">
                <a:solidFill>
                  <a:schemeClr val="dk1"/>
                </a:solidFill>
                <a:highlight>
                  <a:srgbClr val="FFFFFF"/>
                </a:highlight>
                <a:latin typeface="Calibri"/>
                <a:ea typeface="Calibri"/>
                <a:cs typeface="Calibri"/>
                <a:sym typeface="Calibri"/>
              </a:rPr>
              <a:t>Improve upon prior literature by controlling for other causes of vaccine hesitancy</a:t>
            </a:r>
            <a:endParaRPr sz="17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700">
                <a:solidFill>
                  <a:schemeClr val="dk1"/>
                </a:solidFill>
                <a:highlight>
                  <a:srgbClr val="FFFFFF"/>
                </a:highlight>
                <a:latin typeface="Calibri"/>
                <a:ea typeface="Calibri"/>
                <a:cs typeface="Calibri"/>
                <a:sym typeface="Calibri"/>
              </a:rPr>
              <a:t>- Inform criminal justice experts about the importance of police accountability and the implications of police brutality</a:t>
            </a:r>
            <a:endParaRPr sz="17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700">
                <a:solidFill>
                  <a:schemeClr val="dk1"/>
                </a:solidFill>
                <a:highlight>
                  <a:srgbClr val="FFFFFF"/>
                </a:highlight>
                <a:latin typeface="Calibri"/>
                <a:ea typeface="Calibri"/>
                <a:cs typeface="Calibri"/>
                <a:sym typeface="Calibri"/>
              </a:rPr>
              <a:t>Inform public health experts in communicating vaccines to mitigate the COVID-19 pandemic and prepare for future pandemics</a:t>
            </a:r>
            <a:endParaRPr sz="17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700">
                <a:solidFill>
                  <a:schemeClr val="dk1"/>
                </a:solidFill>
                <a:highlight>
                  <a:srgbClr val="FFFFFF"/>
                </a:highlight>
                <a:latin typeface="Calibri"/>
                <a:ea typeface="Calibri"/>
                <a:cs typeface="Calibri"/>
                <a:sym typeface="Calibri"/>
              </a:rPr>
              <a:t>Advocate for new policies in police accountability </a:t>
            </a:r>
            <a:endParaRPr sz="1700">
              <a:solidFill>
                <a:schemeClr val="dk1"/>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t/>
            </a:r>
            <a:endParaRPr sz="1700">
              <a:solidFill>
                <a:schemeClr val="dk1"/>
              </a:solidFill>
              <a:highlight>
                <a:srgbClr val="FFFFFF"/>
              </a:highlight>
              <a:latin typeface="Calibri"/>
              <a:ea typeface="Calibri"/>
              <a:cs typeface="Calibri"/>
              <a:sym typeface="Calibri"/>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2" name="Shape 2972"/>
        <p:cNvGrpSpPr/>
        <p:nvPr/>
      </p:nvGrpSpPr>
      <p:grpSpPr>
        <a:xfrm>
          <a:off x="0" y="0"/>
          <a:ext cx="0" cy="0"/>
          <a:chOff x="0" y="0"/>
          <a:chExt cx="0" cy="0"/>
        </a:xfrm>
      </p:grpSpPr>
      <p:sp>
        <p:nvSpPr>
          <p:cNvPr id="2973" name="Google Shape;2973;g1a20e329dd4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4" name="Google Shape;2974;g1a20e329dd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Clr>
                <a:schemeClr val="dk1"/>
              </a:buClr>
              <a:buSzPts val="2200"/>
              <a:buChar char="●"/>
            </a:pPr>
            <a:r>
              <a:rPr lang="en" sz="2200">
                <a:solidFill>
                  <a:schemeClr val="dk1"/>
                </a:solidFill>
                <a:highlight>
                  <a:srgbClr val="FFFFFF"/>
                </a:highlight>
                <a:latin typeface="Calibri"/>
                <a:ea typeface="Calibri"/>
                <a:cs typeface="Calibri"/>
                <a:sym typeface="Calibri"/>
              </a:rPr>
              <a:t>Other considerations? (9 pts):</a:t>
            </a:r>
            <a:endParaRPr sz="2200">
              <a:solidFill>
                <a:schemeClr val="dk1"/>
              </a:solidFill>
              <a:highlight>
                <a:srgbClr val="FFFFFF"/>
              </a:highlight>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7" name="Shape 2977"/>
        <p:cNvGrpSpPr/>
        <p:nvPr/>
      </p:nvGrpSpPr>
      <p:grpSpPr>
        <a:xfrm>
          <a:off x="0" y="0"/>
          <a:ext cx="0" cy="0"/>
          <a:chOff x="0" y="0"/>
          <a:chExt cx="0" cy="0"/>
        </a:xfrm>
      </p:grpSpPr>
      <p:sp>
        <p:nvSpPr>
          <p:cNvPr id="2978" name="Google Shape;2978;g1a4e50c6f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9" name="Google Shape;2979;g1a4e50c6f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5" name="Shape 2985"/>
        <p:cNvGrpSpPr/>
        <p:nvPr/>
      </p:nvGrpSpPr>
      <p:grpSpPr>
        <a:xfrm>
          <a:off x="0" y="0"/>
          <a:ext cx="0" cy="0"/>
          <a:chOff x="0" y="0"/>
          <a:chExt cx="0" cy="0"/>
        </a:xfrm>
      </p:grpSpPr>
      <p:sp>
        <p:nvSpPr>
          <p:cNvPr id="2986" name="Google Shape;2986;g1a4e50c6f59_1_2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7" name="Google Shape;2987;g1a4e50c6f59_1_2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8" name="Shape 3008"/>
        <p:cNvGrpSpPr/>
        <p:nvPr/>
      </p:nvGrpSpPr>
      <p:grpSpPr>
        <a:xfrm>
          <a:off x="0" y="0"/>
          <a:ext cx="0" cy="0"/>
          <a:chOff x="0" y="0"/>
          <a:chExt cx="0" cy="0"/>
        </a:xfrm>
      </p:grpSpPr>
      <p:sp>
        <p:nvSpPr>
          <p:cNvPr id="3009" name="Google Shape;3009;g1a4e50c6f59_1_4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0" name="Google Shape;3010;g1a4e50c6f59_1_4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2" name="Shape 3032"/>
        <p:cNvGrpSpPr/>
        <p:nvPr/>
      </p:nvGrpSpPr>
      <p:grpSpPr>
        <a:xfrm>
          <a:off x="0" y="0"/>
          <a:ext cx="0" cy="0"/>
          <a:chOff x="0" y="0"/>
          <a:chExt cx="0" cy="0"/>
        </a:xfrm>
      </p:grpSpPr>
      <p:sp>
        <p:nvSpPr>
          <p:cNvPr id="3033" name="Google Shape;3033;g1072c65a24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4" name="Google Shape;3034;g1072c65a24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oinmmune Disease" type="title">
  <p:cSld name="TITLE">
    <p:bg>
      <p:bgPr>
        <a:solidFill>
          <a:srgbClr val="E5F3FF"/>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2082450" y="1032725"/>
            <a:ext cx="4979100" cy="20526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5200"/>
              <a:buNone/>
              <a:defRPr sz="7500">
                <a:solidFill>
                  <a:srgbClr val="3C557D"/>
                </a:solidFill>
                <a:latin typeface="Patrick Hand"/>
                <a:ea typeface="Patrick Hand"/>
                <a:cs typeface="Patrick Hand"/>
                <a:sym typeface="Patrick Han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1924500" y="3318175"/>
            <a:ext cx="5295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000">
                <a:latin typeface="Fira Sans"/>
                <a:ea typeface="Fira Sans"/>
                <a:cs typeface="Fira Sans"/>
                <a:sym typeface="Fira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7" name="Google Shape;57;p14"/>
          <p:cNvGrpSpPr/>
          <p:nvPr/>
        </p:nvGrpSpPr>
        <p:grpSpPr>
          <a:xfrm rot="2485438">
            <a:off x="8208532" y="116290"/>
            <a:ext cx="787434" cy="1152918"/>
            <a:chOff x="2012675" y="2373200"/>
            <a:chExt cx="469950" cy="688075"/>
          </a:xfrm>
        </p:grpSpPr>
        <p:sp>
          <p:nvSpPr>
            <p:cNvPr id="58" name="Google Shape;58;p14"/>
            <p:cNvSpPr/>
            <p:nvPr/>
          </p:nvSpPr>
          <p:spPr>
            <a:xfrm>
              <a:off x="2012675" y="2373200"/>
              <a:ext cx="469950" cy="688075"/>
            </a:xfrm>
            <a:custGeom>
              <a:rect b="b" l="l" r="r" t="t"/>
              <a:pathLst>
                <a:path extrusionOk="0" h="27523" w="18798">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2049650" y="2604400"/>
              <a:ext cx="395375" cy="250850"/>
            </a:xfrm>
            <a:custGeom>
              <a:rect b="b" l="l" r="r" t="t"/>
              <a:pathLst>
                <a:path extrusionOk="0" h="10034" w="15815">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090375" y="2417825"/>
              <a:ext cx="53275" cy="78025"/>
            </a:xfrm>
            <a:custGeom>
              <a:rect b="b" l="l" r="r" t="t"/>
              <a:pathLst>
                <a:path extrusionOk="0" h="3121" w="2131">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2146125" y="2419825"/>
              <a:ext cx="30100" cy="40750"/>
            </a:xfrm>
            <a:custGeom>
              <a:rect b="b" l="l" r="r" t="t"/>
              <a:pathLst>
                <a:path extrusionOk="0" h="1630" w="1204">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14"/>
          <p:cNvSpPr/>
          <p:nvPr/>
        </p:nvSpPr>
        <p:spPr>
          <a:xfrm>
            <a:off x="7344025" y="4759485"/>
            <a:ext cx="902325" cy="217354"/>
          </a:xfrm>
          <a:custGeom>
            <a:rect b="b" l="l" r="r" t="t"/>
            <a:pathLst>
              <a:path extrusionOk="0" h="5977" w="24813">
                <a:moveTo>
                  <a:pt x="10050" y="0"/>
                </a:moveTo>
                <a:cubicBezTo>
                  <a:pt x="9800" y="0"/>
                  <a:pt x="9749" y="276"/>
                  <a:pt x="9649" y="451"/>
                </a:cubicBezTo>
                <a:cubicBezTo>
                  <a:pt x="9348" y="928"/>
                  <a:pt x="9073" y="1404"/>
                  <a:pt x="8797" y="1880"/>
                </a:cubicBezTo>
                <a:cubicBezTo>
                  <a:pt x="8271" y="2732"/>
                  <a:pt x="7694" y="3559"/>
                  <a:pt x="7343" y="4487"/>
                </a:cubicBezTo>
                <a:cubicBezTo>
                  <a:pt x="7076" y="4487"/>
                  <a:pt x="6809" y="4498"/>
                  <a:pt x="6549" y="4498"/>
                </a:cubicBezTo>
                <a:cubicBezTo>
                  <a:pt x="6419" y="4498"/>
                  <a:pt x="6291" y="4495"/>
                  <a:pt x="6165" y="4487"/>
                </a:cubicBezTo>
                <a:cubicBezTo>
                  <a:pt x="4311" y="4386"/>
                  <a:pt x="2481" y="4261"/>
                  <a:pt x="627" y="4161"/>
                </a:cubicBezTo>
                <a:cubicBezTo>
                  <a:pt x="545" y="4161"/>
                  <a:pt x="443" y="4147"/>
                  <a:pt x="346" y="4147"/>
                </a:cubicBezTo>
                <a:cubicBezTo>
                  <a:pt x="177" y="4147"/>
                  <a:pt x="25" y="4188"/>
                  <a:pt x="25" y="4411"/>
                </a:cubicBezTo>
                <a:cubicBezTo>
                  <a:pt x="0" y="4712"/>
                  <a:pt x="376" y="4662"/>
                  <a:pt x="602" y="4687"/>
                </a:cubicBezTo>
                <a:cubicBezTo>
                  <a:pt x="2632" y="4963"/>
                  <a:pt x="4687" y="4938"/>
                  <a:pt x="6717" y="4988"/>
                </a:cubicBezTo>
                <a:cubicBezTo>
                  <a:pt x="7419" y="4988"/>
                  <a:pt x="7795" y="4712"/>
                  <a:pt x="8095" y="4161"/>
                </a:cubicBezTo>
                <a:cubicBezTo>
                  <a:pt x="8672" y="3108"/>
                  <a:pt x="9273" y="2055"/>
                  <a:pt x="9850" y="1003"/>
                </a:cubicBezTo>
                <a:cubicBezTo>
                  <a:pt x="9900" y="903"/>
                  <a:pt x="9900" y="777"/>
                  <a:pt x="10050" y="727"/>
                </a:cubicBezTo>
                <a:cubicBezTo>
                  <a:pt x="10125" y="903"/>
                  <a:pt x="10176" y="1028"/>
                  <a:pt x="10226" y="1178"/>
                </a:cubicBezTo>
                <a:cubicBezTo>
                  <a:pt x="10702" y="2657"/>
                  <a:pt x="11228" y="4136"/>
                  <a:pt x="11880" y="5539"/>
                </a:cubicBezTo>
                <a:cubicBezTo>
                  <a:pt x="11999" y="5832"/>
                  <a:pt x="12119" y="5976"/>
                  <a:pt x="12261" y="5976"/>
                </a:cubicBezTo>
                <a:cubicBezTo>
                  <a:pt x="12387" y="5976"/>
                  <a:pt x="12530" y="5863"/>
                  <a:pt x="12707" y="5639"/>
                </a:cubicBezTo>
                <a:cubicBezTo>
                  <a:pt x="12807" y="5514"/>
                  <a:pt x="12907" y="5364"/>
                  <a:pt x="13008" y="5238"/>
                </a:cubicBezTo>
                <a:cubicBezTo>
                  <a:pt x="13509" y="4537"/>
                  <a:pt x="13985" y="3810"/>
                  <a:pt x="14511" y="3058"/>
                </a:cubicBezTo>
                <a:cubicBezTo>
                  <a:pt x="14587" y="3258"/>
                  <a:pt x="14662" y="3409"/>
                  <a:pt x="14737" y="3584"/>
                </a:cubicBezTo>
                <a:cubicBezTo>
                  <a:pt x="15013" y="4211"/>
                  <a:pt x="15288" y="4837"/>
                  <a:pt x="15564" y="5464"/>
                </a:cubicBezTo>
                <a:cubicBezTo>
                  <a:pt x="15664" y="5665"/>
                  <a:pt x="15739" y="5890"/>
                  <a:pt x="15990" y="5890"/>
                </a:cubicBezTo>
                <a:cubicBezTo>
                  <a:pt x="16266" y="5890"/>
                  <a:pt x="16291" y="5639"/>
                  <a:pt x="16366" y="5489"/>
                </a:cubicBezTo>
                <a:cubicBezTo>
                  <a:pt x="16592" y="4988"/>
                  <a:pt x="16817" y="4462"/>
                  <a:pt x="17018" y="3985"/>
                </a:cubicBezTo>
                <a:cubicBezTo>
                  <a:pt x="17484" y="4006"/>
                  <a:pt x="17934" y="4042"/>
                  <a:pt x="18368" y="4042"/>
                </a:cubicBezTo>
                <a:cubicBezTo>
                  <a:pt x="18470" y="4042"/>
                  <a:pt x="18571" y="4040"/>
                  <a:pt x="18672" y="4035"/>
                </a:cubicBezTo>
                <a:cubicBezTo>
                  <a:pt x="20025" y="4010"/>
                  <a:pt x="21354" y="3935"/>
                  <a:pt x="22682" y="3860"/>
                </a:cubicBezTo>
                <a:cubicBezTo>
                  <a:pt x="23283" y="3835"/>
                  <a:pt x="23885" y="3785"/>
                  <a:pt x="24486" y="3710"/>
                </a:cubicBezTo>
                <a:cubicBezTo>
                  <a:pt x="24637" y="3710"/>
                  <a:pt x="24812" y="3710"/>
                  <a:pt x="24762" y="3484"/>
                </a:cubicBezTo>
                <a:cubicBezTo>
                  <a:pt x="24702" y="3439"/>
                  <a:pt x="24651" y="3430"/>
                  <a:pt x="24598" y="3430"/>
                </a:cubicBezTo>
                <a:cubicBezTo>
                  <a:pt x="24563" y="3430"/>
                  <a:pt x="24526" y="3434"/>
                  <a:pt x="24486" y="3434"/>
                </a:cubicBezTo>
                <a:cubicBezTo>
                  <a:pt x="24183" y="3422"/>
                  <a:pt x="23882" y="3417"/>
                  <a:pt x="23581" y="3417"/>
                </a:cubicBezTo>
                <a:cubicBezTo>
                  <a:pt x="22588" y="3417"/>
                  <a:pt x="21602" y="3471"/>
                  <a:pt x="20602" y="3509"/>
                </a:cubicBezTo>
                <a:cubicBezTo>
                  <a:pt x="19846" y="3541"/>
                  <a:pt x="19101" y="3621"/>
                  <a:pt x="18353" y="3621"/>
                </a:cubicBezTo>
                <a:cubicBezTo>
                  <a:pt x="17910" y="3621"/>
                  <a:pt x="17465" y="3593"/>
                  <a:pt x="17018" y="3509"/>
                </a:cubicBezTo>
                <a:cubicBezTo>
                  <a:pt x="17003" y="3507"/>
                  <a:pt x="16989" y="3507"/>
                  <a:pt x="16975" y="3507"/>
                </a:cubicBezTo>
                <a:cubicBezTo>
                  <a:pt x="16782" y="3507"/>
                  <a:pt x="16712" y="3668"/>
                  <a:pt x="16642" y="3785"/>
                </a:cubicBezTo>
                <a:cubicBezTo>
                  <a:pt x="16441" y="4236"/>
                  <a:pt x="16241" y="4662"/>
                  <a:pt x="15990" y="5213"/>
                </a:cubicBezTo>
                <a:cubicBezTo>
                  <a:pt x="15664" y="4411"/>
                  <a:pt x="15364" y="3735"/>
                  <a:pt x="15063" y="3058"/>
                </a:cubicBezTo>
                <a:cubicBezTo>
                  <a:pt x="14904" y="2715"/>
                  <a:pt x="14781" y="2552"/>
                  <a:pt x="14633" y="2552"/>
                </a:cubicBezTo>
                <a:cubicBezTo>
                  <a:pt x="14501" y="2552"/>
                  <a:pt x="14349" y="2684"/>
                  <a:pt x="14135" y="2933"/>
                </a:cubicBezTo>
                <a:cubicBezTo>
                  <a:pt x="13734" y="3409"/>
                  <a:pt x="13359" y="3910"/>
                  <a:pt x="13008" y="4436"/>
                </a:cubicBezTo>
                <a:cubicBezTo>
                  <a:pt x="12782" y="4787"/>
                  <a:pt x="12531" y="5113"/>
                  <a:pt x="12256" y="5489"/>
                </a:cubicBezTo>
                <a:cubicBezTo>
                  <a:pt x="12080" y="4963"/>
                  <a:pt x="11905" y="4537"/>
                  <a:pt x="11754" y="4111"/>
                </a:cubicBezTo>
                <a:cubicBezTo>
                  <a:pt x="11303" y="2908"/>
                  <a:pt x="10877" y="1705"/>
                  <a:pt x="10451" y="502"/>
                </a:cubicBezTo>
                <a:cubicBezTo>
                  <a:pt x="10376" y="301"/>
                  <a:pt x="10326" y="25"/>
                  <a:pt x="10050"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4"/>
          <p:cNvGrpSpPr/>
          <p:nvPr/>
        </p:nvGrpSpPr>
        <p:grpSpPr>
          <a:xfrm rot="-1799931">
            <a:off x="7877932" y="2176111"/>
            <a:ext cx="1589227" cy="1310350"/>
            <a:chOff x="2139875" y="1690850"/>
            <a:chExt cx="645375" cy="532125"/>
          </a:xfrm>
        </p:grpSpPr>
        <p:sp>
          <p:nvSpPr>
            <p:cNvPr id="64" name="Google Shape;64;p14"/>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rot="-1978960">
            <a:off x="292837" y="3850948"/>
            <a:ext cx="854328" cy="1152914"/>
            <a:chOff x="1326575" y="1917600"/>
            <a:chExt cx="436125" cy="588550"/>
          </a:xfrm>
        </p:grpSpPr>
        <p:sp>
          <p:nvSpPr>
            <p:cNvPr id="69" name="Google Shape;69;p14"/>
            <p:cNvSpPr/>
            <p:nvPr/>
          </p:nvSpPr>
          <p:spPr>
            <a:xfrm>
              <a:off x="1326575" y="1917600"/>
              <a:ext cx="436125" cy="588550"/>
            </a:xfrm>
            <a:custGeom>
              <a:rect b="b" l="l" r="r" t="t"/>
              <a:pathLst>
                <a:path extrusionOk="0" h="23542" w="17445">
                  <a:moveTo>
                    <a:pt x="8948" y="365"/>
                  </a:moveTo>
                  <a:cubicBezTo>
                    <a:pt x="10920" y="365"/>
                    <a:pt x="12891" y="399"/>
                    <a:pt x="14863" y="465"/>
                  </a:cubicBezTo>
                  <a:cubicBezTo>
                    <a:pt x="15239" y="491"/>
                    <a:pt x="15640" y="541"/>
                    <a:pt x="16016" y="616"/>
                  </a:cubicBezTo>
                  <a:cubicBezTo>
                    <a:pt x="16592" y="741"/>
                    <a:pt x="16993" y="1242"/>
                    <a:pt x="16943" y="1819"/>
                  </a:cubicBezTo>
                  <a:cubicBezTo>
                    <a:pt x="16617" y="5528"/>
                    <a:pt x="16993" y="9237"/>
                    <a:pt x="16968" y="12947"/>
                  </a:cubicBezTo>
                  <a:cubicBezTo>
                    <a:pt x="16968" y="15578"/>
                    <a:pt x="16968" y="18235"/>
                    <a:pt x="16993" y="20867"/>
                  </a:cubicBezTo>
                  <a:cubicBezTo>
                    <a:pt x="16993" y="21318"/>
                    <a:pt x="16918" y="21744"/>
                    <a:pt x="16692" y="22120"/>
                  </a:cubicBezTo>
                  <a:cubicBezTo>
                    <a:pt x="16467" y="22521"/>
                    <a:pt x="16141" y="22821"/>
                    <a:pt x="15665" y="22821"/>
                  </a:cubicBezTo>
                  <a:cubicBezTo>
                    <a:pt x="13354" y="22867"/>
                    <a:pt x="11064" y="23158"/>
                    <a:pt x="8757" y="23158"/>
                  </a:cubicBezTo>
                  <a:cubicBezTo>
                    <a:pt x="8512" y="23158"/>
                    <a:pt x="8266" y="23155"/>
                    <a:pt x="8021" y="23147"/>
                  </a:cubicBezTo>
                  <a:cubicBezTo>
                    <a:pt x="6116" y="23097"/>
                    <a:pt x="4211" y="22897"/>
                    <a:pt x="2306" y="22847"/>
                  </a:cubicBezTo>
                  <a:cubicBezTo>
                    <a:pt x="1204" y="22821"/>
                    <a:pt x="602" y="22220"/>
                    <a:pt x="577" y="21092"/>
                  </a:cubicBezTo>
                  <a:cubicBezTo>
                    <a:pt x="552" y="19363"/>
                    <a:pt x="577" y="17659"/>
                    <a:pt x="552" y="15929"/>
                  </a:cubicBezTo>
                  <a:cubicBezTo>
                    <a:pt x="552" y="14551"/>
                    <a:pt x="552" y="13172"/>
                    <a:pt x="552" y="11794"/>
                  </a:cubicBezTo>
                  <a:lnTo>
                    <a:pt x="602" y="11794"/>
                  </a:lnTo>
                  <a:cubicBezTo>
                    <a:pt x="652" y="9463"/>
                    <a:pt x="727" y="7132"/>
                    <a:pt x="753" y="4801"/>
                  </a:cubicBezTo>
                  <a:cubicBezTo>
                    <a:pt x="778" y="3899"/>
                    <a:pt x="702" y="2972"/>
                    <a:pt x="627" y="2044"/>
                  </a:cubicBezTo>
                  <a:cubicBezTo>
                    <a:pt x="552" y="1242"/>
                    <a:pt x="878" y="716"/>
                    <a:pt x="1680" y="591"/>
                  </a:cubicBezTo>
                  <a:cubicBezTo>
                    <a:pt x="3108" y="340"/>
                    <a:pt x="4562" y="415"/>
                    <a:pt x="5991" y="390"/>
                  </a:cubicBezTo>
                  <a:cubicBezTo>
                    <a:pt x="6976" y="374"/>
                    <a:pt x="7962" y="365"/>
                    <a:pt x="8948" y="365"/>
                  </a:cubicBezTo>
                  <a:close/>
                  <a:moveTo>
                    <a:pt x="8515" y="1"/>
                  </a:moveTo>
                  <a:cubicBezTo>
                    <a:pt x="6922" y="1"/>
                    <a:pt x="5328" y="21"/>
                    <a:pt x="3735" y="64"/>
                  </a:cubicBezTo>
                  <a:cubicBezTo>
                    <a:pt x="2958" y="90"/>
                    <a:pt x="2181" y="64"/>
                    <a:pt x="1429" y="240"/>
                  </a:cubicBezTo>
                  <a:cubicBezTo>
                    <a:pt x="677" y="440"/>
                    <a:pt x="427" y="766"/>
                    <a:pt x="326" y="1518"/>
                  </a:cubicBezTo>
                  <a:cubicBezTo>
                    <a:pt x="201" y="2646"/>
                    <a:pt x="352" y="3774"/>
                    <a:pt x="352" y="4877"/>
                  </a:cubicBezTo>
                  <a:cubicBezTo>
                    <a:pt x="276" y="8335"/>
                    <a:pt x="176" y="11794"/>
                    <a:pt x="151" y="15253"/>
                  </a:cubicBezTo>
                  <a:cubicBezTo>
                    <a:pt x="151" y="17283"/>
                    <a:pt x="1" y="19338"/>
                    <a:pt x="251" y="21368"/>
                  </a:cubicBezTo>
                  <a:cubicBezTo>
                    <a:pt x="427" y="22721"/>
                    <a:pt x="928" y="23197"/>
                    <a:pt x="2131" y="23273"/>
                  </a:cubicBezTo>
                  <a:cubicBezTo>
                    <a:pt x="2432" y="23273"/>
                    <a:pt x="2732" y="23298"/>
                    <a:pt x="3033" y="23323"/>
                  </a:cubicBezTo>
                  <a:cubicBezTo>
                    <a:pt x="4933" y="23471"/>
                    <a:pt x="6833" y="23541"/>
                    <a:pt x="8733" y="23541"/>
                  </a:cubicBezTo>
                  <a:cubicBezTo>
                    <a:pt x="11019" y="23541"/>
                    <a:pt x="13304" y="23439"/>
                    <a:pt x="15590" y="23248"/>
                  </a:cubicBezTo>
                  <a:cubicBezTo>
                    <a:pt x="16291" y="23197"/>
                    <a:pt x="16793" y="22897"/>
                    <a:pt x="17068" y="22195"/>
                  </a:cubicBezTo>
                  <a:cubicBezTo>
                    <a:pt x="17319" y="21593"/>
                    <a:pt x="17369" y="20992"/>
                    <a:pt x="17394" y="20340"/>
                  </a:cubicBezTo>
                  <a:cubicBezTo>
                    <a:pt x="17419" y="17333"/>
                    <a:pt x="17444" y="14300"/>
                    <a:pt x="17294" y="10917"/>
                  </a:cubicBezTo>
                  <a:cubicBezTo>
                    <a:pt x="17394" y="8410"/>
                    <a:pt x="17119" y="5553"/>
                    <a:pt x="17269" y="2671"/>
                  </a:cubicBezTo>
                  <a:cubicBezTo>
                    <a:pt x="17294" y="2245"/>
                    <a:pt x="17244" y="1844"/>
                    <a:pt x="17194" y="1418"/>
                  </a:cubicBezTo>
                  <a:cubicBezTo>
                    <a:pt x="17144" y="841"/>
                    <a:pt x="16843" y="465"/>
                    <a:pt x="16291" y="290"/>
                  </a:cubicBezTo>
                  <a:cubicBezTo>
                    <a:pt x="15740" y="140"/>
                    <a:pt x="15189" y="90"/>
                    <a:pt x="14637" y="90"/>
                  </a:cubicBezTo>
                  <a:cubicBezTo>
                    <a:pt x="12597" y="33"/>
                    <a:pt x="10556" y="1"/>
                    <a:pt x="851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1587225" y="1987650"/>
              <a:ext cx="130350" cy="50175"/>
            </a:xfrm>
            <a:custGeom>
              <a:rect b="b" l="l" r="r" t="t"/>
              <a:pathLst>
                <a:path extrusionOk="0" h="2007" w="5214">
                  <a:moveTo>
                    <a:pt x="2657" y="445"/>
                  </a:moveTo>
                  <a:cubicBezTo>
                    <a:pt x="3134" y="471"/>
                    <a:pt x="3610" y="496"/>
                    <a:pt x="4086" y="571"/>
                  </a:cubicBezTo>
                  <a:cubicBezTo>
                    <a:pt x="4387" y="621"/>
                    <a:pt x="4662" y="796"/>
                    <a:pt x="4662" y="1122"/>
                  </a:cubicBezTo>
                  <a:cubicBezTo>
                    <a:pt x="4662" y="1448"/>
                    <a:pt x="4312" y="1448"/>
                    <a:pt x="4086" y="1473"/>
                  </a:cubicBezTo>
                  <a:cubicBezTo>
                    <a:pt x="3184" y="1573"/>
                    <a:pt x="2307" y="1648"/>
                    <a:pt x="1404" y="1648"/>
                  </a:cubicBezTo>
                  <a:cubicBezTo>
                    <a:pt x="1374" y="1648"/>
                    <a:pt x="1342" y="1649"/>
                    <a:pt x="1309" y="1649"/>
                  </a:cubicBezTo>
                  <a:cubicBezTo>
                    <a:pt x="961" y="1649"/>
                    <a:pt x="500" y="1628"/>
                    <a:pt x="477" y="1147"/>
                  </a:cubicBezTo>
                  <a:cubicBezTo>
                    <a:pt x="427" y="571"/>
                    <a:pt x="1003" y="596"/>
                    <a:pt x="1379" y="521"/>
                  </a:cubicBezTo>
                  <a:cubicBezTo>
                    <a:pt x="1780" y="445"/>
                    <a:pt x="2231" y="471"/>
                    <a:pt x="2657" y="445"/>
                  </a:cubicBezTo>
                  <a:close/>
                  <a:moveTo>
                    <a:pt x="2657" y="1"/>
                  </a:moveTo>
                  <a:cubicBezTo>
                    <a:pt x="2087" y="1"/>
                    <a:pt x="1517" y="70"/>
                    <a:pt x="953" y="195"/>
                  </a:cubicBezTo>
                  <a:cubicBezTo>
                    <a:pt x="427" y="320"/>
                    <a:pt x="1" y="821"/>
                    <a:pt x="51" y="1222"/>
                  </a:cubicBezTo>
                  <a:cubicBezTo>
                    <a:pt x="126" y="1774"/>
                    <a:pt x="602" y="1874"/>
                    <a:pt x="1053" y="1949"/>
                  </a:cubicBezTo>
                  <a:cubicBezTo>
                    <a:pt x="1252" y="1992"/>
                    <a:pt x="1450" y="2006"/>
                    <a:pt x="1647" y="2006"/>
                  </a:cubicBezTo>
                  <a:cubicBezTo>
                    <a:pt x="2064" y="2006"/>
                    <a:pt x="2470" y="1941"/>
                    <a:pt x="2845" y="1941"/>
                  </a:cubicBezTo>
                  <a:cubicBezTo>
                    <a:pt x="2917" y="1941"/>
                    <a:pt x="2989" y="1943"/>
                    <a:pt x="3058" y="1949"/>
                  </a:cubicBezTo>
                  <a:lnTo>
                    <a:pt x="3911" y="1949"/>
                  </a:lnTo>
                  <a:cubicBezTo>
                    <a:pt x="3986" y="1949"/>
                    <a:pt x="4086" y="1924"/>
                    <a:pt x="4161" y="1924"/>
                  </a:cubicBezTo>
                  <a:cubicBezTo>
                    <a:pt x="4637" y="1899"/>
                    <a:pt x="5038" y="1799"/>
                    <a:pt x="5139" y="1273"/>
                  </a:cubicBezTo>
                  <a:cubicBezTo>
                    <a:pt x="5214" y="846"/>
                    <a:pt x="4838" y="345"/>
                    <a:pt x="4362" y="220"/>
                  </a:cubicBezTo>
                  <a:cubicBezTo>
                    <a:pt x="3798" y="70"/>
                    <a:pt x="3228" y="1"/>
                    <a:pt x="2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1587225" y="2152950"/>
              <a:ext cx="130350" cy="49925"/>
            </a:xfrm>
            <a:custGeom>
              <a:rect b="b" l="l" r="r" t="t"/>
              <a:pathLst>
                <a:path extrusionOk="0" h="1997" w="5214">
                  <a:moveTo>
                    <a:pt x="2572" y="453"/>
                  </a:moveTo>
                  <a:cubicBezTo>
                    <a:pt x="3035" y="453"/>
                    <a:pt x="3498" y="484"/>
                    <a:pt x="3961" y="550"/>
                  </a:cubicBezTo>
                  <a:cubicBezTo>
                    <a:pt x="4136" y="575"/>
                    <a:pt x="4312" y="600"/>
                    <a:pt x="4462" y="726"/>
                  </a:cubicBezTo>
                  <a:cubicBezTo>
                    <a:pt x="4562" y="851"/>
                    <a:pt x="4687" y="951"/>
                    <a:pt x="4662" y="1127"/>
                  </a:cubicBezTo>
                  <a:cubicBezTo>
                    <a:pt x="4637" y="1327"/>
                    <a:pt x="4462" y="1377"/>
                    <a:pt x="4312" y="1402"/>
                  </a:cubicBezTo>
                  <a:cubicBezTo>
                    <a:pt x="3459" y="1503"/>
                    <a:pt x="2607" y="1578"/>
                    <a:pt x="1755" y="1653"/>
                  </a:cubicBezTo>
                  <a:cubicBezTo>
                    <a:pt x="1697" y="1657"/>
                    <a:pt x="1639" y="1659"/>
                    <a:pt x="1582" y="1659"/>
                  </a:cubicBezTo>
                  <a:cubicBezTo>
                    <a:pt x="1296" y="1659"/>
                    <a:pt x="1024" y="1607"/>
                    <a:pt x="753" y="1503"/>
                  </a:cubicBezTo>
                  <a:cubicBezTo>
                    <a:pt x="577" y="1427"/>
                    <a:pt x="452" y="1327"/>
                    <a:pt x="452" y="1127"/>
                  </a:cubicBezTo>
                  <a:cubicBezTo>
                    <a:pt x="427" y="901"/>
                    <a:pt x="552" y="776"/>
                    <a:pt x="728" y="701"/>
                  </a:cubicBezTo>
                  <a:cubicBezTo>
                    <a:pt x="928" y="625"/>
                    <a:pt x="1129" y="525"/>
                    <a:pt x="1329" y="525"/>
                  </a:cubicBezTo>
                  <a:cubicBezTo>
                    <a:pt x="1743" y="478"/>
                    <a:pt x="2157" y="453"/>
                    <a:pt x="2572" y="453"/>
                  </a:cubicBezTo>
                  <a:close/>
                  <a:moveTo>
                    <a:pt x="2533" y="0"/>
                  </a:moveTo>
                  <a:cubicBezTo>
                    <a:pt x="2021" y="0"/>
                    <a:pt x="1508" y="48"/>
                    <a:pt x="1003" y="174"/>
                  </a:cubicBezTo>
                  <a:cubicBezTo>
                    <a:pt x="452" y="300"/>
                    <a:pt x="1" y="801"/>
                    <a:pt x="51" y="1202"/>
                  </a:cubicBezTo>
                  <a:cubicBezTo>
                    <a:pt x="126" y="1778"/>
                    <a:pt x="602" y="1854"/>
                    <a:pt x="1053" y="1954"/>
                  </a:cubicBezTo>
                  <a:cubicBezTo>
                    <a:pt x="1232" y="1985"/>
                    <a:pt x="1411" y="1997"/>
                    <a:pt x="1589" y="1997"/>
                  </a:cubicBezTo>
                  <a:cubicBezTo>
                    <a:pt x="1985" y="1997"/>
                    <a:pt x="2377" y="1938"/>
                    <a:pt x="2758" y="1904"/>
                  </a:cubicBezTo>
                  <a:lnTo>
                    <a:pt x="4261" y="1904"/>
                  </a:lnTo>
                  <a:cubicBezTo>
                    <a:pt x="4687" y="1904"/>
                    <a:pt x="5038" y="1753"/>
                    <a:pt x="5114" y="1327"/>
                  </a:cubicBezTo>
                  <a:cubicBezTo>
                    <a:pt x="5214" y="826"/>
                    <a:pt x="4938" y="475"/>
                    <a:pt x="4512" y="275"/>
                  </a:cubicBezTo>
                  <a:cubicBezTo>
                    <a:pt x="4261" y="174"/>
                    <a:pt x="3986" y="124"/>
                    <a:pt x="3735" y="74"/>
                  </a:cubicBezTo>
                  <a:cubicBezTo>
                    <a:pt x="3338" y="30"/>
                    <a:pt x="2936" y="0"/>
                    <a:pt x="253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1586600" y="2323575"/>
              <a:ext cx="128475" cy="50025"/>
            </a:xfrm>
            <a:custGeom>
              <a:rect b="b" l="l" r="r" t="t"/>
              <a:pathLst>
                <a:path extrusionOk="0" h="2001" w="5139">
                  <a:moveTo>
                    <a:pt x="2261" y="466"/>
                  </a:moveTo>
                  <a:cubicBezTo>
                    <a:pt x="2397" y="466"/>
                    <a:pt x="2537" y="467"/>
                    <a:pt x="2682" y="467"/>
                  </a:cubicBezTo>
                  <a:cubicBezTo>
                    <a:pt x="3008" y="492"/>
                    <a:pt x="3459" y="517"/>
                    <a:pt x="3936" y="542"/>
                  </a:cubicBezTo>
                  <a:cubicBezTo>
                    <a:pt x="4211" y="567"/>
                    <a:pt x="4412" y="693"/>
                    <a:pt x="4562" y="918"/>
                  </a:cubicBezTo>
                  <a:cubicBezTo>
                    <a:pt x="4687" y="1119"/>
                    <a:pt x="4662" y="1344"/>
                    <a:pt x="4412" y="1394"/>
                  </a:cubicBezTo>
                  <a:cubicBezTo>
                    <a:pt x="3584" y="1481"/>
                    <a:pt x="2756" y="1638"/>
                    <a:pt x="1920" y="1638"/>
                  </a:cubicBezTo>
                  <a:cubicBezTo>
                    <a:pt x="1541" y="1638"/>
                    <a:pt x="1161" y="1606"/>
                    <a:pt x="778" y="1520"/>
                  </a:cubicBezTo>
                  <a:cubicBezTo>
                    <a:pt x="602" y="1470"/>
                    <a:pt x="402" y="1420"/>
                    <a:pt x="377" y="1169"/>
                  </a:cubicBezTo>
                  <a:cubicBezTo>
                    <a:pt x="377" y="868"/>
                    <a:pt x="527" y="743"/>
                    <a:pt x="778" y="643"/>
                  </a:cubicBezTo>
                  <a:cubicBezTo>
                    <a:pt x="1239" y="482"/>
                    <a:pt x="1716" y="466"/>
                    <a:pt x="2261" y="466"/>
                  </a:cubicBezTo>
                  <a:close/>
                  <a:moveTo>
                    <a:pt x="2556" y="0"/>
                  </a:moveTo>
                  <a:cubicBezTo>
                    <a:pt x="1980" y="0"/>
                    <a:pt x="1404" y="75"/>
                    <a:pt x="828" y="242"/>
                  </a:cubicBezTo>
                  <a:cubicBezTo>
                    <a:pt x="377" y="367"/>
                    <a:pt x="1" y="643"/>
                    <a:pt x="26" y="1169"/>
                  </a:cubicBezTo>
                  <a:cubicBezTo>
                    <a:pt x="26" y="1745"/>
                    <a:pt x="477" y="1846"/>
                    <a:pt x="928" y="1946"/>
                  </a:cubicBezTo>
                  <a:cubicBezTo>
                    <a:pt x="1114" y="1986"/>
                    <a:pt x="1303" y="2001"/>
                    <a:pt x="1494" y="2001"/>
                  </a:cubicBezTo>
                  <a:cubicBezTo>
                    <a:pt x="1893" y="2001"/>
                    <a:pt x="2300" y="1938"/>
                    <a:pt x="2707" y="1921"/>
                  </a:cubicBezTo>
                  <a:cubicBezTo>
                    <a:pt x="3042" y="1921"/>
                    <a:pt x="3387" y="1932"/>
                    <a:pt x="3736" y="1932"/>
                  </a:cubicBezTo>
                  <a:cubicBezTo>
                    <a:pt x="3910" y="1932"/>
                    <a:pt x="4086" y="1929"/>
                    <a:pt x="4261" y="1921"/>
                  </a:cubicBezTo>
                  <a:cubicBezTo>
                    <a:pt x="4612" y="1896"/>
                    <a:pt x="4988" y="1745"/>
                    <a:pt x="5063" y="1319"/>
                  </a:cubicBezTo>
                  <a:cubicBezTo>
                    <a:pt x="5139" y="868"/>
                    <a:pt x="4888" y="567"/>
                    <a:pt x="4562" y="317"/>
                  </a:cubicBezTo>
                  <a:cubicBezTo>
                    <a:pt x="4462" y="242"/>
                    <a:pt x="4311" y="217"/>
                    <a:pt x="4211" y="191"/>
                  </a:cubicBezTo>
                  <a:cubicBezTo>
                    <a:pt x="3660" y="69"/>
                    <a:pt x="3108" y="0"/>
                    <a:pt x="255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1379200" y="2235500"/>
              <a:ext cx="122225" cy="49650"/>
            </a:xfrm>
            <a:custGeom>
              <a:rect b="b" l="l" r="r" t="t"/>
              <a:pathLst>
                <a:path extrusionOk="0" h="1986" w="4889">
                  <a:moveTo>
                    <a:pt x="2586" y="405"/>
                  </a:moveTo>
                  <a:cubicBezTo>
                    <a:pt x="3017" y="405"/>
                    <a:pt x="3449" y="437"/>
                    <a:pt x="3886" y="506"/>
                  </a:cubicBezTo>
                  <a:cubicBezTo>
                    <a:pt x="4161" y="532"/>
                    <a:pt x="4562" y="557"/>
                    <a:pt x="4537" y="983"/>
                  </a:cubicBezTo>
                  <a:cubicBezTo>
                    <a:pt x="4512" y="1359"/>
                    <a:pt x="4211" y="1509"/>
                    <a:pt x="3861" y="1559"/>
                  </a:cubicBezTo>
                  <a:cubicBezTo>
                    <a:pt x="3409" y="1659"/>
                    <a:pt x="2933" y="1659"/>
                    <a:pt x="2482" y="1659"/>
                  </a:cubicBezTo>
                  <a:cubicBezTo>
                    <a:pt x="2031" y="1634"/>
                    <a:pt x="1555" y="1609"/>
                    <a:pt x="1104" y="1559"/>
                  </a:cubicBezTo>
                  <a:cubicBezTo>
                    <a:pt x="728" y="1534"/>
                    <a:pt x="477" y="1308"/>
                    <a:pt x="452" y="958"/>
                  </a:cubicBezTo>
                  <a:cubicBezTo>
                    <a:pt x="452" y="607"/>
                    <a:pt x="803" y="557"/>
                    <a:pt x="1054" y="532"/>
                  </a:cubicBezTo>
                  <a:cubicBezTo>
                    <a:pt x="1569" y="450"/>
                    <a:pt x="2077" y="405"/>
                    <a:pt x="2586" y="405"/>
                  </a:cubicBezTo>
                  <a:close/>
                  <a:moveTo>
                    <a:pt x="2587" y="0"/>
                  </a:moveTo>
                  <a:cubicBezTo>
                    <a:pt x="2007" y="0"/>
                    <a:pt x="1426" y="41"/>
                    <a:pt x="853" y="156"/>
                  </a:cubicBezTo>
                  <a:cubicBezTo>
                    <a:pt x="427" y="256"/>
                    <a:pt x="1" y="381"/>
                    <a:pt x="1" y="907"/>
                  </a:cubicBezTo>
                  <a:cubicBezTo>
                    <a:pt x="26" y="1434"/>
                    <a:pt x="352" y="1735"/>
                    <a:pt x="828" y="1860"/>
                  </a:cubicBezTo>
                  <a:cubicBezTo>
                    <a:pt x="1304" y="1985"/>
                    <a:pt x="1780" y="1935"/>
                    <a:pt x="2282" y="1960"/>
                  </a:cubicBezTo>
                  <a:cubicBezTo>
                    <a:pt x="2833" y="1935"/>
                    <a:pt x="3409" y="1985"/>
                    <a:pt x="3986" y="1860"/>
                  </a:cubicBezTo>
                  <a:cubicBezTo>
                    <a:pt x="4562" y="1735"/>
                    <a:pt x="4888" y="1359"/>
                    <a:pt x="4863" y="882"/>
                  </a:cubicBezTo>
                  <a:cubicBezTo>
                    <a:pt x="4838" y="381"/>
                    <a:pt x="4562" y="105"/>
                    <a:pt x="3886" y="55"/>
                  </a:cubicBezTo>
                  <a:cubicBezTo>
                    <a:pt x="3456" y="23"/>
                    <a:pt x="3022" y="0"/>
                    <a:pt x="258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1378575" y="2070425"/>
              <a:ext cx="122225" cy="48925"/>
            </a:xfrm>
            <a:custGeom>
              <a:rect b="b" l="l" r="r" t="t"/>
              <a:pathLst>
                <a:path extrusionOk="0" h="1957" w="4889">
                  <a:moveTo>
                    <a:pt x="2507" y="418"/>
                  </a:moveTo>
                  <a:cubicBezTo>
                    <a:pt x="3159" y="443"/>
                    <a:pt x="3635" y="393"/>
                    <a:pt x="4111" y="543"/>
                  </a:cubicBezTo>
                  <a:cubicBezTo>
                    <a:pt x="4312" y="618"/>
                    <a:pt x="4562" y="668"/>
                    <a:pt x="4562" y="944"/>
                  </a:cubicBezTo>
                  <a:cubicBezTo>
                    <a:pt x="4562" y="1220"/>
                    <a:pt x="4387" y="1420"/>
                    <a:pt x="4136" y="1495"/>
                  </a:cubicBezTo>
                  <a:cubicBezTo>
                    <a:pt x="3627" y="1614"/>
                    <a:pt x="3118" y="1665"/>
                    <a:pt x="2609" y="1665"/>
                  </a:cubicBezTo>
                  <a:cubicBezTo>
                    <a:pt x="2040" y="1665"/>
                    <a:pt x="1472" y="1601"/>
                    <a:pt x="903" y="1495"/>
                  </a:cubicBezTo>
                  <a:cubicBezTo>
                    <a:pt x="627" y="1445"/>
                    <a:pt x="477" y="1195"/>
                    <a:pt x="477" y="919"/>
                  </a:cubicBezTo>
                  <a:cubicBezTo>
                    <a:pt x="502" y="643"/>
                    <a:pt x="753" y="593"/>
                    <a:pt x="953" y="543"/>
                  </a:cubicBezTo>
                  <a:cubicBezTo>
                    <a:pt x="1530" y="418"/>
                    <a:pt x="2106" y="443"/>
                    <a:pt x="2507" y="418"/>
                  </a:cubicBezTo>
                  <a:close/>
                  <a:moveTo>
                    <a:pt x="2656" y="1"/>
                  </a:moveTo>
                  <a:cubicBezTo>
                    <a:pt x="2061" y="1"/>
                    <a:pt x="1465" y="50"/>
                    <a:pt x="878" y="167"/>
                  </a:cubicBezTo>
                  <a:cubicBezTo>
                    <a:pt x="452" y="242"/>
                    <a:pt x="1" y="393"/>
                    <a:pt x="26" y="919"/>
                  </a:cubicBezTo>
                  <a:cubicBezTo>
                    <a:pt x="51" y="1420"/>
                    <a:pt x="377" y="1721"/>
                    <a:pt x="853" y="1871"/>
                  </a:cubicBezTo>
                  <a:cubicBezTo>
                    <a:pt x="1104" y="1934"/>
                    <a:pt x="1354" y="1947"/>
                    <a:pt x="1586" y="1947"/>
                  </a:cubicBezTo>
                  <a:cubicBezTo>
                    <a:pt x="1741" y="1947"/>
                    <a:pt x="1887" y="1941"/>
                    <a:pt x="2019" y="1941"/>
                  </a:cubicBezTo>
                  <a:cubicBezTo>
                    <a:pt x="2085" y="1941"/>
                    <a:pt x="2148" y="1942"/>
                    <a:pt x="2206" y="1947"/>
                  </a:cubicBezTo>
                  <a:cubicBezTo>
                    <a:pt x="2507" y="1947"/>
                    <a:pt x="2778" y="1956"/>
                    <a:pt x="3033" y="1956"/>
                  </a:cubicBezTo>
                  <a:cubicBezTo>
                    <a:pt x="3351" y="1956"/>
                    <a:pt x="3643" y="1941"/>
                    <a:pt x="3936" y="1871"/>
                  </a:cubicBezTo>
                  <a:cubicBezTo>
                    <a:pt x="4537" y="1746"/>
                    <a:pt x="4888" y="1395"/>
                    <a:pt x="4888" y="919"/>
                  </a:cubicBezTo>
                  <a:cubicBezTo>
                    <a:pt x="4888" y="418"/>
                    <a:pt x="4587" y="117"/>
                    <a:pt x="3911" y="67"/>
                  </a:cubicBezTo>
                  <a:cubicBezTo>
                    <a:pt x="3495" y="25"/>
                    <a:pt x="3076" y="1"/>
                    <a:pt x="265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1377325" y="2406625"/>
              <a:ext cx="125975" cy="48375"/>
            </a:xfrm>
            <a:custGeom>
              <a:rect b="b" l="l" r="r" t="t"/>
              <a:pathLst>
                <a:path extrusionOk="0" h="1935" w="5039">
                  <a:moveTo>
                    <a:pt x="2692" y="384"/>
                  </a:moveTo>
                  <a:cubicBezTo>
                    <a:pt x="3221" y="384"/>
                    <a:pt x="3754" y="434"/>
                    <a:pt x="4286" y="529"/>
                  </a:cubicBezTo>
                  <a:cubicBezTo>
                    <a:pt x="4512" y="579"/>
                    <a:pt x="4713" y="704"/>
                    <a:pt x="4687" y="955"/>
                  </a:cubicBezTo>
                  <a:cubicBezTo>
                    <a:pt x="4662" y="1230"/>
                    <a:pt x="4487" y="1406"/>
                    <a:pt x="4236" y="1506"/>
                  </a:cubicBezTo>
                  <a:cubicBezTo>
                    <a:pt x="3863" y="1613"/>
                    <a:pt x="3476" y="1644"/>
                    <a:pt x="3095" y="1644"/>
                  </a:cubicBezTo>
                  <a:cubicBezTo>
                    <a:pt x="2940" y="1644"/>
                    <a:pt x="2785" y="1639"/>
                    <a:pt x="2632" y="1631"/>
                  </a:cubicBezTo>
                  <a:cubicBezTo>
                    <a:pt x="2206" y="1606"/>
                    <a:pt x="1780" y="1606"/>
                    <a:pt x="1354" y="1556"/>
                  </a:cubicBezTo>
                  <a:cubicBezTo>
                    <a:pt x="1078" y="1531"/>
                    <a:pt x="803" y="1456"/>
                    <a:pt x="677" y="1180"/>
                  </a:cubicBezTo>
                  <a:cubicBezTo>
                    <a:pt x="552" y="905"/>
                    <a:pt x="577" y="679"/>
                    <a:pt x="928" y="579"/>
                  </a:cubicBezTo>
                  <a:cubicBezTo>
                    <a:pt x="1510" y="446"/>
                    <a:pt x="2099" y="384"/>
                    <a:pt x="2692" y="384"/>
                  </a:cubicBezTo>
                  <a:close/>
                  <a:moveTo>
                    <a:pt x="2617" y="0"/>
                  </a:moveTo>
                  <a:cubicBezTo>
                    <a:pt x="2023" y="0"/>
                    <a:pt x="1432" y="50"/>
                    <a:pt x="853" y="203"/>
                  </a:cubicBezTo>
                  <a:cubicBezTo>
                    <a:pt x="251" y="328"/>
                    <a:pt x="1" y="779"/>
                    <a:pt x="226" y="1230"/>
                  </a:cubicBezTo>
                  <a:cubicBezTo>
                    <a:pt x="402" y="1581"/>
                    <a:pt x="677" y="1882"/>
                    <a:pt x="1129" y="1882"/>
                  </a:cubicBezTo>
                  <a:cubicBezTo>
                    <a:pt x="1580" y="1907"/>
                    <a:pt x="2031" y="1907"/>
                    <a:pt x="2482" y="1907"/>
                  </a:cubicBezTo>
                  <a:cubicBezTo>
                    <a:pt x="2744" y="1917"/>
                    <a:pt x="3006" y="1934"/>
                    <a:pt x="3267" y="1934"/>
                  </a:cubicBezTo>
                  <a:cubicBezTo>
                    <a:pt x="3679" y="1934"/>
                    <a:pt x="4088" y="1891"/>
                    <a:pt x="4487" y="1707"/>
                  </a:cubicBezTo>
                  <a:cubicBezTo>
                    <a:pt x="4838" y="1531"/>
                    <a:pt x="5038" y="1281"/>
                    <a:pt x="5013" y="854"/>
                  </a:cubicBezTo>
                  <a:cubicBezTo>
                    <a:pt x="4988" y="453"/>
                    <a:pt x="4763" y="203"/>
                    <a:pt x="4362" y="103"/>
                  </a:cubicBezTo>
                  <a:cubicBezTo>
                    <a:pt x="4061" y="52"/>
                    <a:pt x="3760" y="27"/>
                    <a:pt x="3459" y="27"/>
                  </a:cubicBezTo>
                  <a:cubicBezTo>
                    <a:pt x="3178" y="11"/>
                    <a:pt x="2897" y="0"/>
                    <a:pt x="261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1375450" y="1988125"/>
              <a:ext cx="132225" cy="49525"/>
            </a:xfrm>
            <a:custGeom>
              <a:rect b="b" l="l" r="r" t="t"/>
              <a:pathLst>
                <a:path extrusionOk="0" h="1981" w="5289">
                  <a:moveTo>
                    <a:pt x="2607" y="0"/>
                  </a:moveTo>
                  <a:cubicBezTo>
                    <a:pt x="1980" y="0"/>
                    <a:pt x="1354" y="0"/>
                    <a:pt x="777" y="226"/>
                  </a:cubicBezTo>
                  <a:cubicBezTo>
                    <a:pt x="301" y="401"/>
                    <a:pt x="1" y="752"/>
                    <a:pt x="51" y="1254"/>
                  </a:cubicBezTo>
                  <a:cubicBezTo>
                    <a:pt x="101" y="1755"/>
                    <a:pt x="502" y="1880"/>
                    <a:pt x="953" y="1905"/>
                  </a:cubicBezTo>
                  <a:cubicBezTo>
                    <a:pt x="1855" y="1930"/>
                    <a:pt x="2757" y="1980"/>
                    <a:pt x="3635" y="1980"/>
                  </a:cubicBezTo>
                  <a:cubicBezTo>
                    <a:pt x="3960" y="1980"/>
                    <a:pt x="4286" y="1905"/>
                    <a:pt x="4587" y="1805"/>
                  </a:cubicBezTo>
                  <a:cubicBezTo>
                    <a:pt x="5163" y="1629"/>
                    <a:pt x="5289" y="1053"/>
                    <a:pt x="4888" y="602"/>
                  </a:cubicBezTo>
                  <a:cubicBezTo>
                    <a:pt x="4662" y="351"/>
                    <a:pt x="4387" y="201"/>
                    <a:pt x="4061" y="126"/>
                  </a:cubicBezTo>
                  <a:cubicBezTo>
                    <a:pt x="3585" y="51"/>
                    <a:pt x="3108" y="0"/>
                    <a:pt x="260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1374200" y="2152900"/>
              <a:ext cx="134100" cy="49650"/>
            </a:xfrm>
            <a:custGeom>
              <a:rect b="b" l="l" r="r" t="t"/>
              <a:pathLst>
                <a:path extrusionOk="0" h="1986" w="5364">
                  <a:moveTo>
                    <a:pt x="2501" y="1"/>
                  </a:moveTo>
                  <a:cubicBezTo>
                    <a:pt x="1948" y="1"/>
                    <a:pt x="1400" y="68"/>
                    <a:pt x="853" y="226"/>
                  </a:cubicBezTo>
                  <a:cubicBezTo>
                    <a:pt x="351" y="352"/>
                    <a:pt x="0" y="878"/>
                    <a:pt x="76" y="1279"/>
                  </a:cubicBezTo>
                  <a:cubicBezTo>
                    <a:pt x="176" y="1780"/>
                    <a:pt x="577" y="1906"/>
                    <a:pt x="1028" y="1906"/>
                  </a:cubicBezTo>
                  <a:cubicBezTo>
                    <a:pt x="1187" y="1914"/>
                    <a:pt x="1345" y="1917"/>
                    <a:pt x="1504" y="1917"/>
                  </a:cubicBezTo>
                  <a:cubicBezTo>
                    <a:pt x="1822" y="1917"/>
                    <a:pt x="2139" y="1906"/>
                    <a:pt x="2457" y="1906"/>
                  </a:cubicBezTo>
                  <a:cubicBezTo>
                    <a:pt x="2851" y="1934"/>
                    <a:pt x="3246" y="1986"/>
                    <a:pt x="3640" y="1986"/>
                  </a:cubicBezTo>
                  <a:cubicBezTo>
                    <a:pt x="3947" y="1986"/>
                    <a:pt x="4255" y="1954"/>
                    <a:pt x="4562" y="1856"/>
                  </a:cubicBezTo>
                  <a:cubicBezTo>
                    <a:pt x="5239" y="1630"/>
                    <a:pt x="5364" y="1054"/>
                    <a:pt x="4863" y="527"/>
                  </a:cubicBezTo>
                  <a:cubicBezTo>
                    <a:pt x="4537" y="201"/>
                    <a:pt x="4136" y="151"/>
                    <a:pt x="3735" y="101"/>
                  </a:cubicBezTo>
                  <a:cubicBezTo>
                    <a:pt x="3320" y="37"/>
                    <a:pt x="2909" y="1"/>
                    <a:pt x="250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1377325" y="2323175"/>
              <a:ext cx="129100" cy="50250"/>
            </a:xfrm>
            <a:custGeom>
              <a:rect b="b" l="l" r="r" t="t"/>
              <a:pathLst>
                <a:path extrusionOk="0" h="2010" w="5164">
                  <a:moveTo>
                    <a:pt x="2545" y="1"/>
                  </a:moveTo>
                  <a:cubicBezTo>
                    <a:pt x="1931" y="1"/>
                    <a:pt x="1317" y="95"/>
                    <a:pt x="702" y="283"/>
                  </a:cubicBezTo>
                  <a:cubicBezTo>
                    <a:pt x="251" y="433"/>
                    <a:pt x="1" y="809"/>
                    <a:pt x="51" y="1285"/>
                  </a:cubicBezTo>
                  <a:cubicBezTo>
                    <a:pt x="101" y="1786"/>
                    <a:pt x="527" y="1912"/>
                    <a:pt x="928" y="1937"/>
                  </a:cubicBezTo>
                  <a:cubicBezTo>
                    <a:pt x="1087" y="1945"/>
                    <a:pt x="1245" y="1948"/>
                    <a:pt x="1405" y="1948"/>
                  </a:cubicBezTo>
                  <a:cubicBezTo>
                    <a:pt x="1724" y="1948"/>
                    <a:pt x="2048" y="1937"/>
                    <a:pt x="2382" y="1937"/>
                  </a:cubicBezTo>
                  <a:cubicBezTo>
                    <a:pt x="2781" y="1953"/>
                    <a:pt x="3181" y="2010"/>
                    <a:pt x="3581" y="2010"/>
                  </a:cubicBezTo>
                  <a:cubicBezTo>
                    <a:pt x="3808" y="2010"/>
                    <a:pt x="4034" y="1991"/>
                    <a:pt x="4261" y="1937"/>
                  </a:cubicBezTo>
                  <a:cubicBezTo>
                    <a:pt x="4662" y="1862"/>
                    <a:pt x="5063" y="1736"/>
                    <a:pt x="5114" y="1235"/>
                  </a:cubicBezTo>
                  <a:cubicBezTo>
                    <a:pt x="5164" y="734"/>
                    <a:pt x="4813" y="408"/>
                    <a:pt x="4387" y="283"/>
                  </a:cubicBezTo>
                  <a:cubicBezTo>
                    <a:pt x="3773" y="95"/>
                    <a:pt x="3159" y="1"/>
                    <a:pt x="25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1586600" y="2235375"/>
              <a:ext cx="127225" cy="48825"/>
            </a:xfrm>
            <a:custGeom>
              <a:rect b="b" l="l" r="r" t="t"/>
              <a:pathLst>
                <a:path extrusionOk="0" h="1953" w="5089">
                  <a:moveTo>
                    <a:pt x="1945" y="1"/>
                  </a:moveTo>
                  <a:cubicBezTo>
                    <a:pt x="1518" y="1"/>
                    <a:pt x="1094" y="41"/>
                    <a:pt x="677" y="211"/>
                  </a:cubicBezTo>
                  <a:cubicBezTo>
                    <a:pt x="101" y="436"/>
                    <a:pt x="1" y="1063"/>
                    <a:pt x="427" y="1514"/>
                  </a:cubicBezTo>
                  <a:cubicBezTo>
                    <a:pt x="627" y="1740"/>
                    <a:pt x="903" y="1815"/>
                    <a:pt x="1179" y="1890"/>
                  </a:cubicBezTo>
                  <a:cubicBezTo>
                    <a:pt x="1429" y="1940"/>
                    <a:pt x="1680" y="1953"/>
                    <a:pt x="1931" y="1953"/>
                  </a:cubicBezTo>
                  <a:cubicBezTo>
                    <a:pt x="2181" y="1953"/>
                    <a:pt x="2432" y="1940"/>
                    <a:pt x="2682" y="1940"/>
                  </a:cubicBezTo>
                  <a:lnTo>
                    <a:pt x="3735" y="1940"/>
                  </a:lnTo>
                  <a:cubicBezTo>
                    <a:pt x="4036" y="1940"/>
                    <a:pt x="4311" y="1890"/>
                    <a:pt x="4562" y="1714"/>
                  </a:cubicBezTo>
                  <a:cubicBezTo>
                    <a:pt x="4888" y="1489"/>
                    <a:pt x="5088" y="1213"/>
                    <a:pt x="5038" y="812"/>
                  </a:cubicBezTo>
                  <a:cubicBezTo>
                    <a:pt x="4988" y="436"/>
                    <a:pt x="4687" y="286"/>
                    <a:pt x="4362" y="211"/>
                  </a:cubicBezTo>
                  <a:cubicBezTo>
                    <a:pt x="3936" y="135"/>
                    <a:pt x="3535" y="35"/>
                    <a:pt x="3134" y="35"/>
                  </a:cubicBezTo>
                  <a:cubicBezTo>
                    <a:pt x="2737" y="35"/>
                    <a:pt x="2340" y="1"/>
                    <a:pt x="19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1587225" y="2070350"/>
              <a:ext cx="125975" cy="49150"/>
            </a:xfrm>
            <a:custGeom>
              <a:rect b="b" l="l" r="r" t="t"/>
              <a:pathLst>
                <a:path extrusionOk="0" h="1966" w="5039">
                  <a:moveTo>
                    <a:pt x="1926" y="0"/>
                  </a:moveTo>
                  <a:cubicBezTo>
                    <a:pt x="1499" y="0"/>
                    <a:pt x="1073" y="43"/>
                    <a:pt x="652" y="195"/>
                  </a:cubicBezTo>
                  <a:cubicBezTo>
                    <a:pt x="151" y="396"/>
                    <a:pt x="1" y="947"/>
                    <a:pt x="276" y="1398"/>
                  </a:cubicBezTo>
                  <a:cubicBezTo>
                    <a:pt x="477" y="1674"/>
                    <a:pt x="778" y="1799"/>
                    <a:pt x="1104" y="1874"/>
                  </a:cubicBezTo>
                  <a:cubicBezTo>
                    <a:pt x="1396" y="1944"/>
                    <a:pt x="1688" y="1959"/>
                    <a:pt x="2011" y="1959"/>
                  </a:cubicBezTo>
                  <a:cubicBezTo>
                    <a:pt x="2269" y="1959"/>
                    <a:pt x="2546" y="1950"/>
                    <a:pt x="2858" y="1950"/>
                  </a:cubicBezTo>
                  <a:cubicBezTo>
                    <a:pt x="3020" y="1950"/>
                    <a:pt x="3219" y="1966"/>
                    <a:pt x="3436" y="1966"/>
                  </a:cubicBezTo>
                  <a:cubicBezTo>
                    <a:pt x="3689" y="1966"/>
                    <a:pt x="3966" y="1944"/>
                    <a:pt x="4236" y="1849"/>
                  </a:cubicBezTo>
                  <a:cubicBezTo>
                    <a:pt x="4687" y="1724"/>
                    <a:pt x="4988" y="1398"/>
                    <a:pt x="5013" y="922"/>
                  </a:cubicBezTo>
                  <a:cubicBezTo>
                    <a:pt x="5038" y="421"/>
                    <a:pt x="4637" y="270"/>
                    <a:pt x="4236" y="195"/>
                  </a:cubicBezTo>
                  <a:cubicBezTo>
                    <a:pt x="3961" y="120"/>
                    <a:pt x="3660" y="70"/>
                    <a:pt x="3384" y="70"/>
                  </a:cubicBezTo>
                  <a:cubicBezTo>
                    <a:pt x="2903" y="56"/>
                    <a:pt x="2414" y="0"/>
                    <a:pt x="19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1587850" y="2406325"/>
              <a:ext cx="123475" cy="49875"/>
            </a:xfrm>
            <a:custGeom>
              <a:rect b="b" l="l" r="r" t="t"/>
              <a:pathLst>
                <a:path extrusionOk="0" h="1995" w="4939">
                  <a:moveTo>
                    <a:pt x="2261" y="0"/>
                  </a:moveTo>
                  <a:cubicBezTo>
                    <a:pt x="1850" y="0"/>
                    <a:pt x="1439" y="24"/>
                    <a:pt x="1028" y="64"/>
                  </a:cubicBezTo>
                  <a:cubicBezTo>
                    <a:pt x="352" y="140"/>
                    <a:pt x="101" y="365"/>
                    <a:pt x="51" y="866"/>
                  </a:cubicBezTo>
                  <a:cubicBezTo>
                    <a:pt x="1" y="1318"/>
                    <a:pt x="327" y="1694"/>
                    <a:pt x="903" y="1844"/>
                  </a:cubicBezTo>
                  <a:cubicBezTo>
                    <a:pt x="1429" y="1994"/>
                    <a:pt x="2006" y="1944"/>
                    <a:pt x="2557" y="1969"/>
                  </a:cubicBezTo>
                  <a:cubicBezTo>
                    <a:pt x="3058" y="1944"/>
                    <a:pt x="3560" y="1944"/>
                    <a:pt x="4036" y="1894"/>
                  </a:cubicBezTo>
                  <a:cubicBezTo>
                    <a:pt x="4487" y="1844"/>
                    <a:pt x="4888" y="1368"/>
                    <a:pt x="4913" y="967"/>
                  </a:cubicBezTo>
                  <a:cubicBezTo>
                    <a:pt x="4938" y="415"/>
                    <a:pt x="4537" y="265"/>
                    <a:pt x="4111" y="190"/>
                  </a:cubicBezTo>
                  <a:cubicBezTo>
                    <a:pt x="3495" y="54"/>
                    <a:pt x="2878" y="0"/>
                    <a:pt x="226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14"/>
          <p:cNvGrpSpPr/>
          <p:nvPr/>
        </p:nvGrpSpPr>
        <p:grpSpPr>
          <a:xfrm rot="3048211">
            <a:off x="935422" y="2951236"/>
            <a:ext cx="504628" cy="795602"/>
            <a:chOff x="2083475" y="1334350"/>
            <a:chExt cx="263175" cy="414925"/>
          </a:xfrm>
        </p:grpSpPr>
        <p:sp>
          <p:nvSpPr>
            <p:cNvPr id="83" name="Google Shape;83;p14"/>
            <p:cNvSpPr/>
            <p:nvPr/>
          </p:nvSpPr>
          <p:spPr>
            <a:xfrm>
              <a:off x="2083475" y="1334350"/>
              <a:ext cx="263175" cy="414925"/>
            </a:xfrm>
            <a:custGeom>
              <a:rect b="b" l="l" r="r" t="t"/>
              <a:pathLst>
                <a:path extrusionOk="0" h="16597" w="10527">
                  <a:moveTo>
                    <a:pt x="10001" y="537"/>
                  </a:moveTo>
                  <a:cubicBezTo>
                    <a:pt x="9625" y="1364"/>
                    <a:pt x="9274" y="2216"/>
                    <a:pt x="8647" y="2893"/>
                  </a:cubicBezTo>
                  <a:cubicBezTo>
                    <a:pt x="8998" y="2041"/>
                    <a:pt x="9424" y="1239"/>
                    <a:pt x="10001" y="537"/>
                  </a:cubicBezTo>
                  <a:close/>
                  <a:moveTo>
                    <a:pt x="7706" y="2913"/>
                  </a:moveTo>
                  <a:cubicBezTo>
                    <a:pt x="7773" y="2913"/>
                    <a:pt x="7844" y="2936"/>
                    <a:pt x="7920" y="2993"/>
                  </a:cubicBezTo>
                  <a:cubicBezTo>
                    <a:pt x="8271" y="3219"/>
                    <a:pt x="8697" y="3419"/>
                    <a:pt x="8672" y="3971"/>
                  </a:cubicBezTo>
                  <a:cubicBezTo>
                    <a:pt x="8647" y="4447"/>
                    <a:pt x="8472" y="4873"/>
                    <a:pt x="8246" y="5299"/>
                  </a:cubicBezTo>
                  <a:cubicBezTo>
                    <a:pt x="6366" y="8683"/>
                    <a:pt x="4386" y="12016"/>
                    <a:pt x="2131" y="15174"/>
                  </a:cubicBezTo>
                  <a:cubicBezTo>
                    <a:pt x="1955" y="15399"/>
                    <a:pt x="1755" y="15625"/>
                    <a:pt x="1554" y="15826"/>
                  </a:cubicBezTo>
                  <a:cubicBezTo>
                    <a:pt x="1389" y="15991"/>
                    <a:pt x="1223" y="16208"/>
                    <a:pt x="987" y="16208"/>
                  </a:cubicBezTo>
                  <a:cubicBezTo>
                    <a:pt x="937" y="16208"/>
                    <a:pt x="884" y="16198"/>
                    <a:pt x="828" y="16176"/>
                  </a:cubicBezTo>
                  <a:cubicBezTo>
                    <a:pt x="452" y="16026"/>
                    <a:pt x="452" y="15650"/>
                    <a:pt x="427" y="15374"/>
                  </a:cubicBezTo>
                  <a:cubicBezTo>
                    <a:pt x="452" y="14698"/>
                    <a:pt x="602" y="14121"/>
                    <a:pt x="878" y="13595"/>
                  </a:cubicBezTo>
                  <a:cubicBezTo>
                    <a:pt x="2557" y="10362"/>
                    <a:pt x="4286" y="7154"/>
                    <a:pt x="6417" y="4171"/>
                  </a:cubicBezTo>
                  <a:cubicBezTo>
                    <a:pt x="6642" y="3845"/>
                    <a:pt x="6918" y="3545"/>
                    <a:pt x="7194" y="3269"/>
                  </a:cubicBezTo>
                  <a:cubicBezTo>
                    <a:pt x="7343" y="3119"/>
                    <a:pt x="7507" y="2913"/>
                    <a:pt x="7706" y="2913"/>
                  </a:cubicBezTo>
                  <a:close/>
                  <a:moveTo>
                    <a:pt x="10008" y="1"/>
                  </a:moveTo>
                  <a:cubicBezTo>
                    <a:pt x="9805" y="1"/>
                    <a:pt x="9718" y="243"/>
                    <a:pt x="9600" y="362"/>
                  </a:cubicBezTo>
                  <a:cubicBezTo>
                    <a:pt x="9048" y="1038"/>
                    <a:pt x="8622" y="1740"/>
                    <a:pt x="8171" y="2517"/>
                  </a:cubicBezTo>
                  <a:cubicBezTo>
                    <a:pt x="8037" y="2476"/>
                    <a:pt x="7910" y="2457"/>
                    <a:pt x="7790" y="2457"/>
                  </a:cubicBezTo>
                  <a:cubicBezTo>
                    <a:pt x="7327" y="2457"/>
                    <a:pt x="6961" y="2740"/>
                    <a:pt x="6642" y="3119"/>
                  </a:cubicBezTo>
                  <a:cubicBezTo>
                    <a:pt x="6517" y="3269"/>
                    <a:pt x="6391" y="3394"/>
                    <a:pt x="6266" y="3545"/>
                  </a:cubicBezTo>
                  <a:cubicBezTo>
                    <a:pt x="3910" y="6602"/>
                    <a:pt x="2106" y="9986"/>
                    <a:pt x="427" y="13470"/>
                  </a:cubicBezTo>
                  <a:cubicBezTo>
                    <a:pt x="126" y="14071"/>
                    <a:pt x="0" y="14748"/>
                    <a:pt x="51" y="15450"/>
                  </a:cubicBezTo>
                  <a:cubicBezTo>
                    <a:pt x="76" y="15926"/>
                    <a:pt x="226" y="16302"/>
                    <a:pt x="677" y="16527"/>
                  </a:cubicBezTo>
                  <a:cubicBezTo>
                    <a:pt x="781" y="16576"/>
                    <a:pt x="877" y="16597"/>
                    <a:pt x="968" y="16597"/>
                  </a:cubicBezTo>
                  <a:cubicBezTo>
                    <a:pt x="1250" y="16597"/>
                    <a:pt x="1477" y="16397"/>
                    <a:pt x="1705" y="16227"/>
                  </a:cubicBezTo>
                  <a:cubicBezTo>
                    <a:pt x="1905" y="16076"/>
                    <a:pt x="2056" y="15876"/>
                    <a:pt x="2231" y="15675"/>
                  </a:cubicBezTo>
                  <a:cubicBezTo>
                    <a:pt x="3735" y="13795"/>
                    <a:pt x="4988" y="11715"/>
                    <a:pt x="6241" y="9660"/>
                  </a:cubicBezTo>
                  <a:cubicBezTo>
                    <a:pt x="7168" y="8131"/>
                    <a:pt x="8071" y="6577"/>
                    <a:pt x="8873" y="4973"/>
                  </a:cubicBezTo>
                  <a:cubicBezTo>
                    <a:pt x="9098" y="4522"/>
                    <a:pt x="9299" y="4021"/>
                    <a:pt x="9123" y="3520"/>
                  </a:cubicBezTo>
                  <a:cubicBezTo>
                    <a:pt x="8998" y="3194"/>
                    <a:pt x="9073" y="2993"/>
                    <a:pt x="9249" y="2718"/>
                  </a:cubicBezTo>
                  <a:cubicBezTo>
                    <a:pt x="9625" y="2116"/>
                    <a:pt x="10001" y="1490"/>
                    <a:pt x="10351" y="863"/>
                  </a:cubicBezTo>
                  <a:cubicBezTo>
                    <a:pt x="10502" y="587"/>
                    <a:pt x="10527" y="262"/>
                    <a:pt x="10201" y="61"/>
                  </a:cubicBezTo>
                  <a:cubicBezTo>
                    <a:pt x="10126" y="18"/>
                    <a:pt x="10063" y="1"/>
                    <a:pt x="1000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2101025" y="1428875"/>
              <a:ext cx="182975" cy="290975"/>
            </a:xfrm>
            <a:custGeom>
              <a:rect b="b" l="l" r="r" t="t"/>
              <a:pathLst>
                <a:path extrusionOk="0" h="11639" w="7319">
                  <a:moveTo>
                    <a:pt x="6855" y="0"/>
                  </a:moveTo>
                  <a:cubicBezTo>
                    <a:pt x="6747" y="0"/>
                    <a:pt x="6647" y="60"/>
                    <a:pt x="6567" y="140"/>
                  </a:cubicBezTo>
                  <a:cubicBezTo>
                    <a:pt x="6366" y="365"/>
                    <a:pt x="6191" y="591"/>
                    <a:pt x="6015" y="816"/>
                  </a:cubicBezTo>
                  <a:cubicBezTo>
                    <a:pt x="3810" y="3974"/>
                    <a:pt x="2080" y="7408"/>
                    <a:pt x="176" y="10741"/>
                  </a:cubicBezTo>
                  <a:cubicBezTo>
                    <a:pt x="100" y="10867"/>
                    <a:pt x="50" y="11017"/>
                    <a:pt x="25" y="11092"/>
                  </a:cubicBezTo>
                  <a:cubicBezTo>
                    <a:pt x="0" y="11318"/>
                    <a:pt x="0" y="11493"/>
                    <a:pt x="176" y="11568"/>
                  </a:cubicBezTo>
                  <a:cubicBezTo>
                    <a:pt x="255" y="11613"/>
                    <a:pt x="333" y="11638"/>
                    <a:pt x="410" y="11638"/>
                  </a:cubicBezTo>
                  <a:cubicBezTo>
                    <a:pt x="504" y="11638"/>
                    <a:pt x="594" y="11601"/>
                    <a:pt x="677" y="11518"/>
                  </a:cubicBezTo>
                  <a:cubicBezTo>
                    <a:pt x="903" y="11343"/>
                    <a:pt x="1053" y="11092"/>
                    <a:pt x="1203" y="10841"/>
                  </a:cubicBezTo>
                  <a:cubicBezTo>
                    <a:pt x="3158" y="7558"/>
                    <a:pt x="4913" y="4150"/>
                    <a:pt x="7068" y="992"/>
                  </a:cubicBezTo>
                  <a:cubicBezTo>
                    <a:pt x="7168" y="867"/>
                    <a:pt x="7218" y="716"/>
                    <a:pt x="7268" y="566"/>
                  </a:cubicBezTo>
                  <a:cubicBezTo>
                    <a:pt x="7319" y="340"/>
                    <a:pt x="7243" y="165"/>
                    <a:pt x="7043" y="64"/>
                  </a:cubicBezTo>
                  <a:cubicBezTo>
                    <a:pt x="6979" y="19"/>
                    <a:pt x="6916" y="0"/>
                    <a:pt x="68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14"/>
          <p:cNvGrpSpPr/>
          <p:nvPr/>
        </p:nvGrpSpPr>
        <p:grpSpPr>
          <a:xfrm>
            <a:off x="185056" y="1037589"/>
            <a:ext cx="430862" cy="343037"/>
            <a:chOff x="1376700" y="1639725"/>
            <a:chExt cx="275100" cy="219025"/>
          </a:xfrm>
        </p:grpSpPr>
        <p:sp>
          <p:nvSpPr>
            <p:cNvPr id="86" name="Google Shape;86;p14"/>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4"/>
          <p:cNvSpPr/>
          <p:nvPr/>
        </p:nvSpPr>
        <p:spPr>
          <a:xfrm>
            <a:off x="7771715" y="1630775"/>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4"/>
          <p:cNvGrpSpPr/>
          <p:nvPr/>
        </p:nvGrpSpPr>
        <p:grpSpPr>
          <a:xfrm rot="1795654">
            <a:off x="487156" y="1423215"/>
            <a:ext cx="580501" cy="1606435"/>
            <a:chOff x="1806525" y="1557050"/>
            <a:chExt cx="276350" cy="764750"/>
          </a:xfrm>
        </p:grpSpPr>
        <p:sp>
          <p:nvSpPr>
            <p:cNvPr id="90" name="Google Shape;90;p14"/>
            <p:cNvSpPr/>
            <p:nvPr/>
          </p:nvSpPr>
          <p:spPr>
            <a:xfrm>
              <a:off x="1869200" y="1831825"/>
              <a:ext cx="169825" cy="197675"/>
            </a:xfrm>
            <a:custGeom>
              <a:rect b="b" l="l" r="r" t="t"/>
              <a:pathLst>
                <a:path extrusionOk="0" h="7907" w="6793">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1806525" y="1624850"/>
              <a:ext cx="276350" cy="696950"/>
            </a:xfrm>
            <a:custGeom>
              <a:rect b="b" l="l" r="r" t="t"/>
              <a:pathLst>
                <a:path extrusionOk="0" h="27878" w="11054">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1941875" y="1557050"/>
              <a:ext cx="10050" cy="39500"/>
            </a:xfrm>
            <a:custGeom>
              <a:rect b="b" l="l" r="r" t="t"/>
              <a:pathLst>
                <a:path extrusionOk="0" h="1580" w="402">
                  <a:moveTo>
                    <a:pt x="226" y="0"/>
                  </a:moveTo>
                  <a:cubicBezTo>
                    <a:pt x="50" y="526"/>
                    <a:pt x="0" y="1053"/>
                    <a:pt x="226" y="1579"/>
                  </a:cubicBezTo>
                  <a:cubicBezTo>
                    <a:pt x="401" y="1028"/>
                    <a:pt x="401" y="501"/>
                    <a:pt x="22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1962550" y="1583975"/>
              <a:ext cx="30100" cy="19475"/>
            </a:xfrm>
            <a:custGeom>
              <a:rect b="b" l="l" r="r" t="t"/>
              <a:pathLst>
                <a:path extrusionOk="0" h="779" w="1204">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1896750" y="1584600"/>
              <a:ext cx="29475" cy="18775"/>
            </a:xfrm>
            <a:custGeom>
              <a:rect b="b" l="l" r="r" t="t"/>
              <a:pathLst>
                <a:path extrusionOk="0" h="751" w="1179">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894875" y="1625975"/>
              <a:ext cx="24475" cy="17200"/>
            </a:xfrm>
            <a:custGeom>
              <a:rect b="b" l="l" r="r" t="t"/>
              <a:pathLst>
                <a:path extrusionOk="0" h="688" w="979">
                  <a:moveTo>
                    <a:pt x="978" y="0"/>
                  </a:moveTo>
                  <a:cubicBezTo>
                    <a:pt x="527" y="150"/>
                    <a:pt x="226" y="276"/>
                    <a:pt x="1" y="652"/>
                  </a:cubicBezTo>
                  <a:cubicBezTo>
                    <a:pt x="86" y="675"/>
                    <a:pt x="168" y="688"/>
                    <a:pt x="246" y="688"/>
                  </a:cubicBezTo>
                  <a:cubicBezTo>
                    <a:pt x="578" y="688"/>
                    <a:pt x="836" y="467"/>
                    <a:pt x="978"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1971325" y="1627225"/>
              <a:ext cx="25075" cy="15650"/>
            </a:xfrm>
            <a:custGeom>
              <a:rect b="b" l="l" r="r" t="t"/>
              <a:pathLst>
                <a:path extrusionOk="0" h="626" w="1003">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1877325" y="1857125"/>
              <a:ext cx="32000" cy="31850"/>
            </a:xfrm>
            <a:custGeom>
              <a:rect b="b" l="l" r="r" t="t"/>
              <a:pathLst>
                <a:path extrusionOk="0" h="1274" w="128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1888600" y="1931725"/>
              <a:ext cx="16325" cy="23875"/>
            </a:xfrm>
            <a:custGeom>
              <a:rect b="b" l="l" r="r" t="t"/>
              <a:pathLst>
                <a:path extrusionOk="0" h="955" w="653">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4"/>
          <p:cNvGrpSpPr/>
          <p:nvPr/>
        </p:nvGrpSpPr>
        <p:grpSpPr>
          <a:xfrm>
            <a:off x="8151088" y="4110765"/>
            <a:ext cx="902327" cy="488286"/>
            <a:chOff x="4936850" y="4568865"/>
            <a:chExt cx="902327" cy="488286"/>
          </a:xfrm>
        </p:grpSpPr>
        <p:sp>
          <p:nvSpPr>
            <p:cNvPr id="100" name="Google Shape;100;p14"/>
            <p:cNvSpPr/>
            <p:nvPr/>
          </p:nvSpPr>
          <p:spPr>
            <a:xfrm>
              <a:off x="4974926" y="4959493"/>
              <a:ext cx="44127" cy="42943"/>
            </a:xfrm>
            <a:custGeom>
              <a:rect b="b" l="l" r="r" t="t"/>
              <a:pathLst>
                <a:path extrusionOk="0" h="653" w="671">
                  <a:moveTo>
                    <a:pt x="1" y="1"/>
                  </a:moveTo>
                  <a:cubicBezTo>
                    <a:pt x="99" y="295"/>
                    <a:pt x="358" y="509"/>
                    <a:pt x="670" y="652"/>
                  </a:cubicBezTo>
                  <a:cubicBezTo>
                    <a:pt x="429" y="465"/>
                    <a:pt x="197" y="242"/>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4938560" y="4568865"/>
              <a:ext cx="772118" cy="279819"/>
            </a:xfrm>
            <a:custGeom>
              <a:rect b="b" l="l" r="r" t="t"/>
              <a:pathLst>
                <a:path extrusionOk="0" h="4255" w="11741">
                  <a:moveTo>
                    <a:pt x="8871" y="0"/>
                  </a:moveTo>
                  <a:cubicBezTo>
                    <a:pt x="8173" y="0"/>
                    <a:pt x="7474" y="84"/>
                    <a:pt x="6834" y="178"/>
                  </a:cubicBezTo>
                  <a:cubicBezTo>
                    <a:pt x="4854" y="472"/>
                    <a:pt x="2936" y="1097"/>
                    <a:pt x="1223" y="2140"/>
                  </a:cubicBezTo>
                  <a:cubicBezTo>
                    <a:pt x="563" y="2533"/>
                    <a:pt x="108" y="3104"/>
                    <a:pt x="10" y="3871"/>
                  </a:cubicBezTo>
                  <a:cubicBezTo>
                    <a:pt x="1" y="4005"/>
                    <a:pt x="1" y="4130"/>
                    <a:pt x="28" y="4255"/>
                  </a:cubicBezTo>
                  <a:cubicBezTo>
                    <a:pt x="153" y="3702"/>
                    <a:pt x="590" y="3256"/>
                    <a:pt x="1125" y="2952"/>
                  </a:cubicBezTo>
                  <a:cubicBezTo>
                    <a:pt x="2142" y="2372"/>
                    <a:pt x="3293" y="2087"/>
                    <a:pt x="4417" y="1819"/>
                  </a:cubicBezTo>
                  <a:cubicBezTo>
                    <a:pt x="5407" y="1570"/>
                    <a:pt x="6433" y="1418"/>
                    <a:pt x="7441" y="1293"/>
                  </a:cubicBezTo>
                  <a:cubicBezTo>
                    <a:pt x="8360" y="1168"/>
                    <a:pt x="9243" y="963"/>
                    <a:pt x="10153" y="820"/>
                  </a:cubicBezTo>
                  <a:cubicBezTo>
                    <a:pt x="10492" y="765"/>
                    <a:pt x="10828" y="731"/>
                    <a:pt x="11151" y="731"/>
                  </a:cubicBezTo>
                  <a:cubicBezTo>
                    <a:pt x="11354" y="731"/>
                    <a:pt x="11551" y="745"/>
                    <a:pt x="11741" y="776"/>
                  </a:cubicBezTo>
                  <a:cubicBezTo>
                    <a:pt x="10918" y="181"/>
                    <a:pt x="9896" y="0"/>
                    <a:pt x="88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4936850" y="4616871"/>
              <a:ext cx="902327" cy="440280"/>
            </a:xfrm>
            <a:custGeom>
              <a:rect b="b" l="l" r="r" t="t"/>
              <a:pathLst>
                <a:path extrusionOk="0" h="6695" w="13721">
                  <a:moveTo>
                    <a:pt x="11278" y="309"/>
                  </a:moveTo>
                  <a:cubicBezTo>
                    <a:pt x="11753" y="309"/>
                    <a:pt x="12136" y="428"/>
                    <a:pt x="12436" y="661"/>
                  </a:cubicBezTo>
                  <a:cubicBezTo>
                    <a:pt x="12802" y="938"/>
                    <a:pt x="13043" y="1375"/>
                    <a:pt x="13168" y="1955"/>
                  </a:cubicBezTo>
                  <a:cubicBezTo>
                    <a:pt x="13578" y="3766"/>
                    <a:pt x="11633" y="4729"/>
                    <a:pt x="10215" y="5166"/>
                  </a:cubicBezTo>
                  <a:cubicBezTo>
                    <a:pt x="8930" y="5568"/>
                    <a:pt x="7592" y="5701"/>
                    <a:pt x="6281" y="5996"/>
                  </a:cubicBezTo>
                  <a:cubicBezTo>
                    <a:pt x="5527" y="6170"/>
                    <a:pt x="4732" y="6362"/>
                    <a:pt x="3952" y="6362"/>
                  </a:cubicBezTo>
                  <a:cubicBezTo>
                    <a:pt x="3494" y="6362"/>
                    <a:pt x="3041" y="6296"/>
                    <a:pt x="2605" y="6121"/>
                  </a:cubicBezTo>
                  <a:cubicBezTo>
                    <a:pt x="2578" y="6103"/>
                    <a:pt x="2543" y="6085"/>
                    <a:pt x="2498" y="6076"/>
                  </a:cubicBezTo>
                  <a:lnTo>
                    <a:pt x="2489" y="6076"/>
                  </a:lnTo>
                  <a:cubicBezTo>
                    <a:pt x="2480" y="6076"/>
                    <a:pt x="2480" y="6067"/>
                    <a:pt x="2471" y="6067"/>
                  </a:cubicBezTo>
                  <a:cubicBezTo>
                    <a:pt x="2444" y="6058"/>
                    <a:pt x="2427" y="6049"/>
                    <a:pt x="2400" y="6040"/>
                  </a:cubicBezTo>
                  <a:cubicBezTo>
                    <a:pt x="2375" y="6026"/>
                    <a:pt x="2351" y="6019"/>
                    <a:pt x="2328" y="6019"/>
                  </a:cubicBezTo>
                  <a:cubicBezTo>
                    <a:pt x="2309" y="6019"/>
                    <a:pt x="2291" y="6024"/>
                    <a:pt x="2275" y="6032"/>
                  </a:cubicBezTo>
                  <a:cubicBezTo>
                    <a:pt x="1365" y="5773"/>
                    <a:pt x="348" y="4658"/>
                    <a:pt x="339" y="3757"/>
                  </a:cubicBezTo>
                  <a:cubicBezTo>
                    <a:pt x="330" y="2820"/>
                    <a:pt x="1659" y="2303"/>
                    <a:pt x="2364" y="2035"/>
                  </a:cubicBezTo>
                  <a:cubicBezTo>
                    <a:pt x="4487" y="1232"/>
                    <a:pt x="6744" y="1116"/>
                    <a:pt x="8948" y="688"/>
                  </a:cubicBezTo>
                  <a:cubicBezTo>
                    <a:pt x="9635" y="554"/>
                    <a:pt x="10304" y="385"/>
                    <a:pt x="11000" y="322"/>
                  </a:cubicBezTo>
                  <a:cubicBezTo>
                    <a:pt x="11096" y="314"/>
                    <a:pt x="11189" y="309"/>
                    <a:pt x="11278" y="309"/>
                  </a:cubicBezTo>
                  <a:close/>
                  <a:moveTo>
                    <a:pt x="11177" y="1"/>
                  </a:moveTo>
                  <a:cubicBezTo>
                    <a:pt x="10854" y="1"/>
                    <a:pt x="10518" y="35"/>
                    <a:pt x="10179" y="90"/>
                  </a:cubicBezTo>
                  <a:cubicBezTo>
                    <a:pt x="9269" y="233"/>
                    <a:pt x="8386" y="438"/>
                    <a:pt x="7467" y="563"/>
                  </a:cubicBezTo>
                  <a:cubicBezTo>
                    <a:pt x="6459" y="688"/>
                    <a:pt x="5433" y="840"/>
                    <a:pt x="4443" y="1080"/>
                  </a:cubicBezTo>
                  <a:cubicBezTo>
                    <a:pt x="3319" y="1357"/>
                    <a:pt x="2168" y="1642"/>
                    <a:pt x="1151" y="2222"/>
                  </a:cubicBezTo>
                  <a:cubicBezTo>
                    <a:pt x="616" y="2526"/>
                    <a:pt x="179" y="2972"/>
                    <a:pt x="54" y="3525"/>
                  </a:cubicBezTo>
                  <a:cubicBezTo>
                    <a:pt x="0" y="3739"/>
                    <a:pt x="0" y="3971"/>
                    <a:pt x="54" y="4212"/>
                  </a:cubicBezTo>
                  <a:cubicBezTo>
                    <a:pt x="134" y="4551"/>
                    <a:pt x="321" y="4899"/>
                    <a:pt x="580" y="5211"/>
                  </a:cubicBezTo>
                  <a:cubicBezTo>
                    <a:pt x="776" y="5452"/>
                    <a:pt x="1008" y="5675"/>
                    <a:pt x="1249" y="5862"/>
                  </a:cubicBezTo>
                  <a:cubicBezTo>
                    <a:pt x="1615" y="6130"/>
                    <a:pt x="2007" y="6335"/>
                    <a:pt x="2382" y="6397"/>
                  </a:cubicBezTo>
                  <a:cubicBezTo>
                    <a:pt x="2893" y="6614"/>
                    <a:pt x="3420" y="6695"/>
                    <a:pt x="3953" y="6695"/>
                  </a:cubicBezTo>
                  <a:cubicBezTo>
                    <a:pt x="4760" y="6695"/>
                    <a:pt x="5580" y="6509"/>
                    <a:pt x="6370" y="6326"/>
                  </a:cubicBezTo>
                  <a:cubicBezTo>
                    <a:pt x="8118" y="5925"/>
                    <a:pt x="9938" y="5782"/>
                    <a:pt x="11580" y="5006"/>
                  </a:cubicBezTo>
                  <a:cubicBezTo>
                    <a:pt x="12882" y="4390"/>
                    <a:pt x="13721" y="3337"/>
                    <a:pt x="13498" y="1865"/>
                  </a:cubicBezTo>
                  <a:cubicBezTo>
                    <a:pt x="13328" y="697"/>
                    <a:pt x="12641" y="188"/>
                    <a:pt x="11767" y="46"/>
                  </a:cubicBezTo>
                  <a:cubicBezTo>
                    <a:pt x="11577" y="15"/>
                    <a:pt x="11380" y="1"/>
                    <a:pt x="1117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5201412" y="4705387"/>
              <a:ext cx="352092" cy="284357"/>
            </a:xfrm>
            <a:custGeom>
              <a:rect b="b" l="l" r="r" t="t"/>
              <a:pathLst>
                <a:path extrusionOk="0" h="4324" w="5354">
                  <a:moveTo>
                    <a:pt x="4407" y="350"/>
                  </a:moveTo>
                  <a:cubicBezTo>
                    <a:pt x="4434" y="582"/>
                    <a:pt x="4470" y="805"/>
                    <a:pt x="4497" y="1028"/>
                  </a:cubicBezTo>
                  <a:cubicBezTo>
                    <a:pt x="4604" y="1768"/>
                    <a:pt x="4746" y="2500"/>
                    <a:pt x="4970" y="3214"/>
                  </a:cubicBezTo>
                  <a:cubicBezTo>
                    <a:pt x="4372" y="3428"/>
                    <a:pt x="3729" y="3481"/>
                    <a:pt x="3114" y="3606"/>
                  </a:cubicBezTo>
                  <a:cubicBezTo>
                    <a:pt x="2498" y="3731"/>
                    <a:pt x="1883" y="3847"/>
                    <a:pt x="1267" y="3981"/>
                  </a:cubicBezTo>
                  <a:cubicBezTo>
                    <a:pt x="1160" y="3517"/>
                    <a:pt x="946" y="3071"/>
                    <a:pt x="830" y="2598"/>
                  </a:cubicBezTo>
                  <a:cubicBezTo>
                    <a:pt x="759" y="2304"/>
                    <a:pt x="732" y="2000"/>
                    <a:pt x="661" y="1697"/>
                  </a:cubicBezTo>
                  <a:cubicBezTo>
                    <a:pt x="607" y="1474"/>
                    <a:pt x="429" y="1260"/>
                    <a:pt x="366" y="1037"/>
                  </a:cubicBezTo>
                  <a:cubicBezTo>
                    <a:pt x="1241" y="912"/>
                    <a:pt x="2115" y="734"/>
                    <a:pt x="2989" y="582"/>
                  </a:cubicBezTo>
                  <a:cubicBezTo>
                    <a:pt x="3462" y="493"/>
                    <a:pt x="3935" y="412"/>
                    <a:pt x="4407" y="350"/>
                  </a:cubicBezTo>
                  <a:close/>
                  <a:moveTo>
                    <a:pt x="4530" y="1"/>
                  </a:moveTo>
                  <a:cubicBezTo>
                    <a:pt x="4522" y="1"/>
                    <a:pt x="4514" y="1"/>
                    <a:pt x="4506" y="2"/>
                  </a:cubicBezTo>
                  <a:cubicBezTo>
                    <a:pt x="3051" y="172"/>
                    <a:pt x="1624" y="519"/>
                    <a:pt x="170" y="725"/>
                  </a:cubicBezTo>
                  <a:cubicBezTo>
                    <a:pt x="116" y="734"/>
                    <a:pt x="81" y="760"/>
                    <a:pt x="63" y="796"/>
                  </a:cubicBezTo>
                  <a:cubicBezTo>
                    <a:pt x="27" y="823"/>
                    <a:pt x="0" y="867"/>
                    <a:pt x="9" y="921"/>
                  </a:cubicBezTo>
                  <a:cubicBezTo>
                    <a:pt x="18" y="1081"/>
                    <a:pt x="54" y="1206"/>
                    <a:pt x="134" y="1340"/>
                  </a:cubicBezTo>
                  <a:cubicBezTo>
                    <a:pt x="134" y="1358"/>
                    <a:pt x="143" y="1367"/>
                    <a:pt x="152" y="1385"/>
                  </a:cubicBezTo>
                  <a:cubicBezTo>
                    <a:pt x="313" y="1688"/>
                    <a:pt x="384" y="1991"/>
                    <a:pt x="447" y="2321"/>
                  </a:cubicBezTo>
                  <a:cubicBezTo>
                    <a:pt x="500" y="2616"/>
                    <a:pt x="554" y="2901"/>
                    <a:pt x="625" y="3196"/>
                  </a:cubicBezTo>
                  <a:cubicBezTo>
                    <a:pt x="705" y="3535"/>
                    <a:pt x="902" y="3847"/>
                    <a:pt x="964" y="4195"/>
                  </a:cubicBezTo>
                  <a:cubicBezTo>
                    <a:pt x="983" y="4280"/>
                    <a:pt x="1046" y="4317"/>
                    <a:pt x="1113" y="4317"/>
                  </a:cubicBezTo>
                  <a:cubicBezTo>
                    <a:pt x="1137" y="4317"/>
                    <a:pt x="1163" y="4312"/>
                    <a:pt x="1187" y="4302"/>
                  </a:cubicBezTo>
                  <a:cubicBezTo>
                    <a:pt x="1207" y="4315"/>
                    <a:pt x="1231" y="4323"/>
                    <a:pt x="1260" y="4323"/>
                  </a:cubicBezTo>
                  <a:cubicBezTo>
                    <a:pt x="1271" y="4323"/>
                    <a:pt x="1282" y="4322"/>
                    <a:pt x="1294" y="4320"/>
                  </a:cubicBezTo>
                  <a:cubicBezTo>
                    <a:pt x="2008" y="4168"/>
                    <a:pt x="2721" y="4034"/>
                    <a:pt x="3435" y="3892"/>
                  </a:cubicBezTo>
                  <a:cubicBezTo>
                    <a:pt x="4042" y="3767"/>
                    <a:pt x="4648" y="3704"/>
                    <a:pt x="5219" y="3481"/>
                  </a:cubicBezTo>
                  <a:cubicBezTo>
                    <a:pt x="5264" y="3463"/>
                    <a:pt x="5291" y="3437"/>
                    <a:pt x="5300" y="3410"/>
                  </a:cubicBezTo>
                  <a:cubicBezTo>
                    <a:pt x="5335" y="3374"/>
                    <a:pt x="5353" y="3321"/>
                    <a:pt x="5335" y="3258"/>
                  </a:cubicBezTo>
                  <a:cubicBezTo>
                    <a:pt x="5112" y="2589"/>
                    <a:pt x="4970" y="1902"/>
                    <a:pt x="4862" y="1206"/>
                  </a:cubicBezTo>
                  <a:cubicBezTo>
                    <a:pt x="4818" y="912"/>
                    <a:pt x="4782" y="609"/>
                    <a:pt x="4746" y="314"/>
                  </a:cubicBezTo>
                  <a:cubicBezTo>
                    <a:pt x="4746" y="279"/>
                    <a:pt x="4729" y="252"/>
                    <a:pt x="4711" y="225"/>
                  </a:cubicBezTo>
                  <a:cubicBezTo>
                    <a:pt x="4736" y="133"/>
                    <a:pt x="4658" y="1"/>
                    <a:pt x="453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5192271" y="4961532"/>
              <a:ext cx="33276" cy="24661"/>
            </a:xfrm>
            <a:custGeom>
              <a:rect b="b" l="l" r="r" t="t"/>
              <a:pathLst>
                <a:path extrusionOk="0" h="375" w="506">
                  <a:moveTo>
                    <a:pt x="259" y="1"/>
                  </a:moveTo>
                  <a:cubicBezTo>
                    <a:pt x="141" y="1"/>
                    <a:pt x="1" y="172"/>
                    <a:pt x="95" y="273"/>
                  </a:cubicBezTo>
                  <a:cubicBezTo>
                    <a:pt x="166" y="345"/>
                    <a:pt x="238" y="375"/>
                    <a:pt x="297" y="375"/>
                  </a:cubicBezTo>
                  <a:cubicBezTo>
                    <a:pt x="436" y="375"/>
                    <a:pt x="505" y="208"/>
                    <a:pt x="336" y="32"/>
                  </a:cubicBezTo>
                  <a:cubicBezTo>
                    <a:pt x="314" y="10"/>
                    <a:pt x="287"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5126377" y="4954363"/>
              <a:ext cx="33144" cy="24529"/>
            </a:xfrm>
            <a:custGeom>
              <a:rect b="b" l="l" r="r" t="t"/>
              <a:pathLst>
                <a:path extrusionOk="0" h="373" w="504">
                  <a:moveTo>
                    <a:pt x="207" y="0"/>
                  </a:moveTo>
                  <a:cubicBezTo>
                    <a:pt x="68" y="0"/>
                    <a:pt x="0" y="169"/>
                    <a:pt x="169" y="338"/>
                  </a:cubicBezTo>
                  <a:cubicBezTo>
                    <a:pt x="192" y="362"/>
                    <a:pt x="220" y="373"/>
                    <a:pt x="248" y="373"/>
                  </a:cubicBezTo>
                  <a:cubicBezTo>
                    <a:pt x="366" y="373"/>
                    <a:pt x="503" y="199"/>
                    <a:pt x="410" y="106"/>
                  </a:cubicBezTo>
                  <a:cubicBezTo>
                    <a:pt x="338" y="31"/>
                    <a:pt x="266" y="0"/>
                    <a:pt x="20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5057984" y="4936082"/>
              <a:ext cx="33407" cy="24792"/>
            </a:xfrm>
            <a:custGeom>
              <a:rect b="b" l="l" r="r" t="t"/>
              <a:pathLst>
                <a:path extrusionOk="0" h="377" w="508">
                  <a:moveTo>
                    <a:pt x="260" y="1"/>
                  </a:moveTo>
                  <a:cubicBezTo>
                    <a:pt x="138" y="1"/>
                    <a:pt x="1" y="176"/>
                    <a:pt x="94" y="277"/>
                  </a:cubicBezTo>
                  <a:cubicBezTo>
                    <a:pt x="165" y="347"/>
                    <a:pt x="235" y="376"/>
                    <a:pt x="294" y="376"/>
                  </a:cubicBezTo>
                  <a:cubicBezTo>
                    <a:pt x="435" y="376"/>
                    <a:pt x="508" y="206"/>
                    <a:pt x="344" y="36"/>
                  </a:cubicBezTo>
                  <a:cubicBezTo>
                    <a:pt x="319" y="11"/>
                    <a:pt x="290" y="1"/>
                    <a:pt x="26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5144527" y="4905305"/>
              <a:ext cx="33605" cy="24332"/>
            </a:xfrm>
            <a:custGeom>
              <a:rect b="b" l="l" r="r" t="t"/>
              <a:pathLst>
                <a:path extrusionOk="0" h="370" w="511">
                  <a:moveTo>
                    <a:pt x="212" y="1"/>
                  </a:moveTo>
                  <a:cubicBezTo>
                    <a:pt x="73" y="1"/>
                    <a:pt x="1" y="165"/>
                    <a:pt x="170" y="334"/>
                  </a:cubicBezTo>
                  <a:cubicBezTo>
                    <a:pt x="192" y="359"/>
                    <a:pt x="220" y="369"/>
                    <a:pt x="250" y="369"/>
                  </a:cubicBezTo>
                  <a:cubicBezTo>
                    <a:pt x="369" y="369"/>
                    <a:pt x="511" y="195"/>
                    <a:pt x="411" y="102"/>
                  </a:cubicBezTo>
                  <a:cubicBezTo>
                    <a:pt x="341" y="30"/>
                    <a:pt x="270" y="1"/>
                    <a:pt x="2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5169188" y="4850196"/>
              <a:ext cx="29330" cy="24595"/>
            </a:xfrm>
            <a:custGeom>
              <a:rect b="b" l="l" r="r" t="t"/>
              <a:pathLst>
                <a:path extrusionOk="0" h="374" w="446">
                  <a:moveTo>
                    <a:pt x="208" y="0"/>
                  </a:moveTo>
                  <a:cubicBezTo>
                    <a:pt x="69" y="0"/>
                    <a:pt x="0" y="167"/>
                    <a:pt x="169" y="343"/>
                  </a:cubicBezTo>
                  <a:cubicBezTo>
                    <a:pt x="191" y="364"/>
                    <a:pt x="218" y="374"/>
                    <a:pt x="245" y="374"/>
                  </a:cubicBezTo>
                  <a:cubicBezTo>
                    <a:pt x="319" y="374"/>
                    <a:pt x="402" y="307"/>
                    <a:pt x="428" y="235"/>
                  </a:cubicBezTo>
                  <a:cubicBezTo>
                    <a:pt x="446" y="200"/>
                    <a:pt x="446" y="164"/>
                    <a:pt x="437" y="137"/>
                  </a:cubicBezTo>
                  <a:cubicBezTo>
                    <a:pt x="428" y="119"/>
                    <a:pt x="419" y="111"/>
                    <a:pt x="410" y="102"/>
                  </a:cubicBezTo>
                  <a:cubicBezTo>
                    <a:pt x="339" y="30"/>
                    <a:pt x="267" y="0"/>
                    <a:pt x="2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5130323" y="4794166"/>
              <a:ext cx="33276" cy="24595"/>
            </a:xfrm>
            <a:custGeom>
              <a:rect b="b" l="l" r="r" t="t"/>
              <a:pathLst>
                <a:path extrusionOk="0" h="374" w="506">
                  <a:moveTo>
                    <a:pt x="209" y="1"/>
                  </a:moveTo>
                  <a:cubicBezTo>
                    <a:pt x="70" y="1"/>
                    <a:pt x="0" y="169"/>
                    <a:pt x="163" y="338"/>
                  </a:cubicBezTo>
                  <a:cubicBezTo>
                    <a:pt x="187" y="363"/>
                    <a:pt x="216" y="373"/>
                    <a:pt x="246" y="373"/>
                  </a:cubicBezTo>
                  <a:cubicBezTo>
                    <a:pt x="368" y="373"/>
                    <a:pt x="506" y="199"/>
                    <a:pt x="412" y="106"/>
                  </a:cubicBezTo>
                  <a:cubicBezTo>
                    <a:pt x="340" y="31"/>
                    <a:pt x="268"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5116052" y="4879789"/>
              <a:ext cx="33342" cy="24266"/>
            </a:xfrm>
            <a:custGeom>
              <a:rect b="b" l="l" r="r" t="t"/>
              <a:pathLst>
                <a:path extrusionOk="0" h="369" w="507">
                  <a:moveTo>
                    <a:pt x="260" y="0"/>
                  </a:moveTo>
                  <a:cubicBezTo>
                    <a:pt x="138" y="0"/>
                    <a:pt x="1" y="174"/>
                    <a:pt x="94" y="267"/>
                  </a:cubicBezTo>
                  <a:cubicBezTo>
                    <a:pt x="166" y="339"/>
                    <a:pt x="238" y="369"/>
                    <a:pt x="297" y="369"/>
                  </a:cubicBezTo>
                  <a:cubicBezTo>
                    <a:pt x="437" y="369"/>
                    <a:pt x="507" y="204"/>
                    <a:pt x="344" y="35"/>
                  </a:cubicBezTo>
                  <a:cubicBezTo>
                    <a:pt x="319" y="11"/>
                    <a:pt x="290" y="0"/>
                    <a:pt x="26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5050553" y="4896756"/>
              <a:ext cx="33539" cy="24332"/>
            </a:xfrm>
            <a:custGeom>
              <a:rect b="b" l="l" r="r" t="t"/>
              <a:pathLst>
                <a:path extrusionOk="0" h="370" w="510">
                  <a:moveTo>
                    <a:pt x="259" y="0"/>
                  </a:moveTo>
                  <a:cubicBezTo>
                    <a:pt x="139" y="0"/>
                    <a:pt x="0" y="168"/>
                    <a:pt x="100" y="268"/>
                  </a:cubicBezTo>
                  <a:cubicBezTo>
                    <a:pt x="169" y="340"/>
                    <a:pt x="240" y="370"/>
                    <a:pt x="299" y="370"/>
                  </a:cubicBezTo>
                  <a:cubicBezTo>
                    <a:pt x="437" y="370"/>
                    <a:pt x="510" y="205"/>
                    <a:pt x="341" y="36"/>
                  </a:cubicBezTo>
                  <a:cubicBezTo>
                    <a:pt x="317" y="11"/>
                    <a:pt x="289" y="0"/>
                    <a:pt x="25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5077516" y="4828429"/>
              <a:ext cx="33670" cy="24661"/>
            </a:xfrm>
            <a:custGeom>
              <a:rect b="b" l="l" r="r" t="t"/>
              <a:pathLst>
                <a:path extrusionOk="0" h="375" w="512">
                  <a:moveTo>
                    <a:pt x="257" y="1"/>
                  </a:moveTo>
                  <a:cubicBezTo>
                    <a:pt x="124" y="1"/>
                    <a:pt x="0" y="172"/>
                    <a:pt x="118" y="290"/>
                  </a:cubicBezTo>
                  <a:lnTo>
                    <a:pt x="154" y="326"/>
                  </a:lnTo>
                  <a:cubicBezTo>
                    <a:pt x="188" y="360"/>
                    <a:pt x="228" y="375"/>
                    <a:pt x="266" y="375"/>
                  </a:cubicBezTo>
                  <a:cubicBezTo>
                    <a:pt x="395" y="375"/>
                    <a:pt x="512" y="209"/>
                    <a:pt x="395" y="85"/>
                  </a:cubicBezTo>
                  <a:lnTo>
                    <a:pt x="368" y="49"/>
                  </a:lnTo>
                  <a:cubicBezTo>
                    <a:pt x="334" y="15"/>
                    <a:pt x="295" y="1"/>
                    <a:pt x="2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5014844" y="4860126"/>
              <a:ext cx="33210" cy="24661"/>
            </a:xfrm>
            <a:custGeom>
              <a:rect b="b" l="l" r="r" t="t"/>
              <a:pathLst>
                <a:path extrusionOk="0" h="375" w="505">
                  <a:moveTo>
                    <a:pt x="209" y="1"/>
                  </a:moveTo>
                  <a:cubicBezTo>
                    <a:pt x="69" y="1"/>
                    <a:pt x="1" y="168"/>
                    <a:pt x="170" y="343"/>
                  </a:cubicBezTo>
                  <a:cubicBezTo>
                    <a:pt x="192" y="365"/>
                    <a:pt x="219" y="375"/>
                    <a:pt x="247" y="375"/>
                  </a:cubicBezTo>
                  <a:cubicBezTo>
                    <a:pt x="365" y="375"/>
                    <a:pt x="505" y="203"/>
                    <a:pt x="411" y="102"/>
                  </a:cubicBezTo>
                  <a:cubicBezTo>
                    <a:pt x="339" y="31"/>
                    <a:pt x="268"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5030693" y="4796468"/>
              <a:ext cx="33539" cy="24398"/>
            </a:xfrm>
            <a:custGeom>
              <a:rect b="b" l="l" r="r" t="t"/>
              <a:pathLst>
                <a:path extrusionOk="0" h="371" w="510">
                  <a:moveTo>
                    <a:pt x="243" y="0"/>
                  </a:moveTo>
                  <a:cubicBezTo>
                    <a:pt x="115" y="0"/>
                    <a:pt x="0" y="169"/>
                    <a:pt x="116" y="285"/>
                  </a:cubicBezTo>
                  <a:lnTo>
                    <a:pt x="143" y="321"/>
                  </a:lnTo>
                  <a:cubicBezTo>
                    <a:pt x="180" y="356"/>
                    <a:pt x="221" y="370"/>
                    <a:pt x="260" y="370"/>
                  </a:cubicBezTo>
                  <a:cubicBezTo>
                    <a:pt x="393" y="370"/>
                    <a:pt x="510" y="204"/>
                    <a:pt x="393" y="80"/>
                  </a:cubicBezTo>
                  <a:lnTo>
                    <a:pt x="357" y="53"/>
                  </a:lnTo>
                  <a:cubicBezTo>
                    <a:pt x="322" y="16"/>
                    <a:pt x="282" y="0"/>
                    <a:pt x="24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5575665" y="4906620"/>
              <a:ext cx="33736" cy="24529"/>
            </a:xfrm>
            <a:custGeom>
              <a:rect b="b" l="l" r="r" t="t"/>
              <a:pathLst>
                <a:path extrusionOk="0" h="373" w="513">
                  <a:moveTo>
                    <a:pt x="216" y="0"/>
                  </a:moveTo>
                  <a:cubicBezTo>
                    <a:pt x="75" y="0"/>
                    <a:pt x="0" y="171"/>
                    <a:pt x="171" y="341"/>
                  </a:cubicBezTo>
                  <a:cubicBezTo>
                    <a:pt x="193" y="363"/>
                    <a:pt x="220" y="372"/>
                    <a:pt x="248" y="372"/>
                  </a:cubicBezTo>
                  <a:cubicBezTo>
                    <a:pt x="368" y="372"/>
                    <a:pt x="513" y="201"/>
                    <a:pt x="411" y="100"/>
                  </a:cubicBezTo>
                  <a:cubicBezTo>
                    <a:pt x="344" y="30"/>
                    <a:pt x="274" y="0"/>
                    <a:pt x="21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5572180" y="4838688"/>
              <a:ext cx="31632" cy="22293"/>
            </a:xfrm>
            <a:custGeom>
              <a:rect b="b" l="l" r="r" t="t"/>
              <a:pathLst>
                <a:path extrusionOk="0" h="339" w="481">
                  <a:moveTo>
                    <a:pt x="243" y="1"/>
                  </a:moveTo>
                  <a:cubicBezTo>
                    <a:pt x="115" y="1"/>
                    <a:pt x="0" y="169"/>
                    <a:pt x="117" y="286"/>
                  </a:cubicBezTo>
                  <a:cubicBezTo>
                    <a:pt x="152" y="323"/>
                    <a:pt x="193" y="339"/>
                    <a:pt x="232" y="339"/>
                  </a:cubicBezTo>
                  <a:cubicBezTo>
                    <a:pt x="362" y="339"/>
                    <a:pt x="481" y="170"/>
                    <a:pt x="357" y="54"/>
                  </a:cubicBezTo>
                  <a:cubicBezTo>
                    <a:pt x="322" y="16"/>
                    <a:pt x="282" y="1"/>
                    <a:pt x="2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5628801" y="4864138"/>
              <a:ext cx="33210" cy="24661"/>
            </a:xfrm>
            <a:custGeom>
              <a:rect b="b" l="l" r="r" t="t"/>
              <a:pathLst>
                <a:path extrusionOk="0" h="375" w="505">
                  <a:moveTo>
                    <a:pt x="259" y="1"/>
                  </a:moveTo>
                  <a:cubicBezTo>
                    <a:pt x="140" y="1"/>
                    <a:pt x="0" y="172"/>
                    <a:pt x="94" y="273"/>
                  </a:cubicBezTo>
                  <a:cubicBezTo>
                    <a:pt x="166" y="345"/>
                    <a:pt x="237" y="375"/>
                    <a:pt x="296" y="375"/>
                  </a:cubicBezTo>
                  <a:cubicBezTo>
                    <a:pt x="436" y="375"/>
                    <a:pt x="504" y="208"/>
                    <a:pt x="335" y="32"/>
                  </a:cubicBezTo>
                  <a:cubicBezTo>
                    <a:pt x="313" y="10"/>
                    <a:pt x="286"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5638468" y="4814421"/>
              <a:ext cx="33210" cy="24595"/>
            </a:xfrm>
            <a:custGeom>
              <a:rect b="b" l="l" r="r" t="t"/>
              <a:pathLst>
                <a:path extrusionOk="0" h="374" w="505">
                  <a:moveTo>
                    <a:pt x="209" y="0"/>
                  </a:moveTo>
                  <a:cubicBezTo>
                    <a:pt x="70" y="0"/>
                    <a:pt x="1" y="167"/>
                    <a:pt x="170" y="342"/>
                  </a:cubicBezTo>
                  <a:cubicBezTo>
                    <a:pt x="192" y="364"/>
                    <a:pt x="219" y="374"/>
                    <a:pt x="247" y="374"/>
                  </a:cubicBezTo>
                  <a:cubicBezTo>
                    <a:pt x="365" y="374"/>
                    <a:pt x="505" y="203"/>
                    <a:pt x="411" y="101"/>
                  </a:cubicBezTo>
                  <a:cubicBezTo>
                    <a:pt x="339" y="30"/>
                    <a:pt x="268"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5690684" y="4832243"/>
              <a:ext cx="31763" cy="22293"/>
            </a:xfrm>
            <a:custGeom>
              <a:rect b="b" l="l" r="r" t="t"/>
              <a:pathLst>
                <a:path extrusionOk="0" h="339" w="483">
                  <a:moveTo>
                    <a:pt x="251" y="0"/>
                  </a:moveTo>
                  <a:cubicBezTo>
                    <a:pt x="120" y="0"/>
                    <a:pt x="0" y="169"/>
                    <a:pt x="117" y="285"/>
                  </a:cubicBezTo>
                  <a:cubicBezTo>
                    <a:pt x="154" y="323"/>
                    <a:pt x="196" y="339"/>
                    <a:pt x="236" y="339"/>
                  </a:cubicBezTo>
                  <a:cubicBezTo>
                    <a:pt x="368" y="339"/>
                    <a:pt x="483" y="170"/>
                    <a:pt x="366" y="53"/>
                  </a:cubicBezTo>
                  <a:cubicBezTo>
                    <a:pt x="331" y="16"/>
                    <a:pt x="290" y="0"/>
                    <a:pt x="25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5743425" y="4774043"/>
              <a:ext cx="29462" cy="24792"/>
            </a:xfrm>
            <a:custGeom>
              <a:rect b="b" l="l" r="r" t="t"/>
              <a:pathLst>
                <a:path extrusionOk="0" h="377" w="448">
                  <a:moveTo>
                    <a:pt x="216" y="0"/>
                  </a:moveTo>
                  <a:cubicBezTo>
                    <a:pt x="76" y="0"/>
                    <a:pt x="1" y="170"/>
                    <a:pt x="171" y="341"/>
                  </a:cubicBezTo>
                  <a:cubicBezTo>
                    <a:pt x="198" y="376"/>
                    <a:pt x="242" y="376"/>
                    <a:pt x="278" y="376"/>
                  </a:cubicBezTo>
                  <a:cubicBezTo>
                    <a:pt x="349" y="359"/>
                    <a:pt x="430" y="287"/>
                    <a:pt x="439" y="207"/>
                  </a:cubicBezTo>
                  <a:cubicBezTo>
                    <a:pt x="448" y="171"/>
                    <a:pt x="448" y="136"/>
                    <a:pt x="412" y="100"/>
                  </a:cubicBezTo>
                  <a:cubicBezTo>
                    <a:pt x="344" y="29"/>
                    <a:pt x="274" y="0"/>
                    <a:pt x="21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5676479" y="4777134"/>
              <a:ext cx="33342" cy="24595"/>
            </a:xfrm>
            <a:custGeom>
              <a:rect b="b" l="l" r="r" t="t"/>
              <a:pathLst>
                <a:path extrusionOk="0" h="374" w="507">
                  <a:moveTo>
                    <a:pt x="209" y="1"/>
                  </a:moveTo>
                  <a:cubicBezTo>
                    <a:pt x="70" y="1"/>
                    <a:pt x="1" y="170"/>
                    <a:pt x="163" y="338"/>
                  </a:cubicBezTo>
                  <a:cubicBezTo>
                    <a:pt x="188" y="363"/>
                    <a:pt x="217" y="373"/>
                    <a:pt x="247" y="373"/>
                  </a:cubicBezTo>
                  <a:cubicBezTo>
                    <a:pt x="369" y="373"/>
                    <a:pt x="506" y="200"/>
                    <a:pt x="413" y="106"/>
                  </a:cubicBezTo>
                  <a:cubicBezTo>
                    <a:pt x="341" y="32"/>
                    <a:pt x="269"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5694235" y="4707689"/>
              <a:ext cx="25845" cy="26502"/>
            </a:xfrm>
            <a:custGeom>
              <a:rect b="b" l="l" r="r" t="t"/>
              <a:pathLst>
                <a:path extrusionOk="0" h="403" w="393">
                  <a:moveTo>
                    <a:pt x="178" y="1"/>
                  </a:moveTo>
                  <a:cubicBezTo>
                    <a:pt x="152" y="1"/>
                    <a:pt x="125" y="7"/>
                    <a:pt x="98" y="21"/>
                  </a:cubicBezTo>
                  <a:cubicBezTo>
                    <a:pt x="36" y="56"/>
                    <a:pt x="0" y="137"/>
                    <a:pt x="18" y="217"/>
                  </a:cubicBezTo>
                  <a:cubicBezTo>
                    <a:pt x="12" y="312"/>
                    <a:pt x="100" y="402"/>
                    <a:pt x="193" y="402"/>
                  </a:cubicBezTo>
                  <a:cubicBezTo>
                    <a:pt x="231" y="402"/>
                    <a:pt x="270" y="387"/>
                    <a:pt x="303" y="351"/>
                  </a:cubicBezTo>
                  <a:cubicBezTo>
                    <a:pt x="366" y="279"/>
                    <a:pt x="393" y="172"/>
                    <a:pt x="330" y="83"/>
                  </a:cubicBezTo>
                  <a:cubicBezTo>
                    <a:pt x="293" y="33"/>
                    <a:pt x="238" y="1"/>
                    <a:pt x="1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5629656" y="4673229"/>
              <a:ext cx="31171" cy="22293"/>
            </a:xfrm>
            <a:custGeom>
              <a:rect b="b" l="l" r="r" t="t"/>
              <a:pathLst>
                <a:path extrusionOk="0" h="339" w="474">
                  <a:moveTo>
                    <a:pt x="243" y="1"/>
                  </a:moveTo>
                  <a:cubicBezTo>
                    <a:pt x="115" y="1"/>
                    <a:pt x="1" y="170"/>
                    <a:pt x="117" y="286"/>
                  </a:cubicBezTo>
                  <a:cubicBezTo>
                    <a:pt x="152" y="323"/>
                    <a:pt x="192" y="339"/>
                    <a:pt x="231" y="339"/>
                  </a:cubicBezTo>
                  <a:cubicBezTo>
                    <a:pt x="359" y="339"/>
                    <a:pt x="474" y="170"/>
                    <a:pt x="358" y="54"/>
                  </a:cubicBezTo>
                  <a:cubicBezTo>
                    <a:pt x="322" y="16"/>
                    <a:pt x="282" y="1"/>
                    <a:pt x="2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5626697" y="4754183"/>
              <a:ext cx="31237" cy="22359"/>
            </a:xfrm>
            <a:custGeom>
              <a:rect b="b" l="l" r="r" t="t"/>
              <a:pathLst>
                <a:path extrusionOk="0" h="340" w="475">
                  <a:moveTo>
                    <a:pt x="244" y="1"/>
                  </a:moveTo>
                  <a:cubicBezTo>
                    <a:pt x="115" y="1"/>
                    <a:pt x="1" y="170"/>
                    <a:pt x="117" y="286"/>
                  </a:cubicBezTo>
                  <a:cubicBezTo>
                    <a:pt x="153" y="323"/>
                    <a:pt x="193" y="339"/>
                    <a:pt x="232" y="339"/>
                  </a:cubicBezTo>
                  <a:cubicBezTo>
                    <a:pt x="360" y="339"/>
                    <a:pt x="474" y="170"/>
                    <a:pt x="358" y="54"/>
                  </a:cubicBezTo>
                  <a:cubicBezTo>
                    <a:pt x="323" y="17"/>
                    <a:pt x="282" y="1"/>
                    <a:pt x="244"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5581452" y="4791799"/>
              <a:ext cx="33210" cy="24595"/>
            </a:xfrm>
            <a:custGeom>
              <a:rect b="b" l="l" r="r" t="t"/>
              <a:pathLst>
                <a:path extrusionOk="0" h="374" w="505">
                  <a:moveTo>
                    <a:pt x="206" y="1"/>
                  </a:moveTo>
                  <a:cubicBezTo>
                    <a:pt x="70" y="1"/>
                    <a:pt x="0" y="170"/>
                    <a:pt x="163" y="338"/>
                  </a:cubicBezTo>
                  <a:cubicBezTo>
                    <a:pt x="187" y="363"/>
                    <a:pt x="217" y="373"/>
                    <a:pt x="246" y="373"/>
                  </a:cubicBezTo>
                  <a:cubicBezTo>
                    <a:pt x="368" y="373"/>
                    <a:pt x="504" y="200"/>
                    <a:pt x="404" y="106"/>
                  </a:cubicBezTo>
                  <a:cubicBezTo>
                    <a:pt x="334" y="32"/>
                    <a:pt x="264" y="1"/>
                    <a:pt x="20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5580203" y="4714791"/>
              <a:ext cx="33407" cy="24727"/>
            </a:xfrm>
            <a:custGeom>
              <a:rect b="b" l="l" r="r" t="t"/>
              <a:pathLst>
                <a:path extrusionOk="0" h="376" w="508">
                  <a:moveTo>
                    <a:pt x="214" y="0"/>
                  </a:moveTo>
                  <a:cubicBezTo>
                    <a:pt x="72" y="0"/>
                    <a:pt x="0" y="170"/>
                    <a:pt x="164" y="341"/>
                  </a:cubicBezTo>
                  <a:cubicBezTo>
                    <a:pt x="189" y="365"/>
                    <a:pt x="217" y="376"/>
                    <a:pt x="247" y="376"/>
                  </a:cubicBezTo>
                  <a:cubicBezTo>
                    <a:pt x="370" y="376"/>
                    <a:pt x="507" y="200"/>
                    <a:pt x="414" y="100"/>
                  </a:cubicBezTo>
                  <a:cubicBezTo>
                    <a:pt x="343" y="29"/>
                    <a:pt x="273" y="0"/>
                    <a:pt x="21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5540351" y="4753920"/>
              <a:ext cx="33210" cy="24332"/>
            </a:xfrm>
            <a:custGeom>
              <a:rect b="b" l="l" r="r" t="t"/>
              <a:pathLst>
                <a:path extrusionOk="0" h="370" w="505">
                  <a:moveTo>
                    <a:pt x="207" y="1"/>
                  </a:moveTo>
                  <a:cubicBezTo>
                    <a:pt x="71" y="1"/>
                    <a:pt x="1" y="166"/>
                    <a:pt x="163" y="335"/>
                  </a:cubicBezTo>
                  <a:cubicBezTo>
                    <a:pt x="188" y="359"/>
                    <a:pt x="217" y="370"/>
                    <a:pt x="247" y="370"/>
                  </a:cubicBezTo>
                  <a:cubicBezTo>
                    <a:pt x="369" y="370"/>
                    <a:pt x="505" y="196"/>
                    <a:pt x="404" y="103"/>
                  </a:cubicBezTo>
                  <a:cubicBezTo>
                    <a:pt x="335" y="31"/>
                    <a:pt x="265" y="1"/>
                    <a:pt x="20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5522069" y="4686777"/>
              <a:ext cx="33407" cy="24727"/>
            </a:xfrm>
            <a:custGeom>
              <a:rect b="b" l="l" r="r" t="t"/>
              <a:pathLst>
                <a:path extrusionOk="0" h="376" w="508">
                  <a:moveTo>
                    <a:pt x="260" y="0"/>
                  </a:moveTo>
                  <a:cubicBezTo>
                    <a:pt x="138" y="0"/>
                    <a:pt x="0" y="176"/>
                    <a:pt x="94" y="276"/>
                  </a:cubicBezTo>
                  <a:cubicBezTo>
                    <a:pt x="164" y="347"/>
                    <a:pt x="235" y="376"/>
                    <a:pt x="293" y="376"/>
                  </a:cubicBezTo>
                  <a:cubicBezTo>
                    <a:pt x="435" y="376"/>
                    <a:pt x="507" y="206"/>
                    <a:pt x="343" y="35"/>
                  </a:cubicBezTo>
                  <a:cubicBezTo>
                    <a:pt x="319" y="11"/>
                    <a:pt x="290" y="0"/>
                    <a:pt x="26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14"/>
          <p:cNvGrpSpPr/>
          <p:nvPr/>
        </p:nvGrpSpPr>
        <p:grpSpPr>
          <a:xfrm rot="2700000">
            <a:off x="796154" y="-52238"/>
            <a:ext cx="722202" cy="971955"/>
            <a:chOff x="1510742" y="872255"/>
            <a:chExt cx="722209" cy="971965"/>
          </a:xfrm>
        </p:grpSpPr>
        <p:sp>
          <p:nvSpPr>
            <p:cNvPr id="130" name="Google Shape;130;p14"/>
            <p:cNvSpPr/>
            <p:nvPr/>
          </p:nvSpPr>
          <p:spPr>
            <a:xfrm>
              <a:off x="1542291" y="1370812"/>
              <a:ext cx="310553" cy="352487"/>
            </a:xfrm>
            <a:custGeom>
              <a:rect b="b" l="l" r="r" t="t"/>
              <a:pathLst>
                <a:path extrusionOk="0" h="6279" w="5532">
                  <a:moveTo>
                    <a:pt x="4934" y="0"/>
                  </a:moveTo>
                  <a:cubicBezTo>
                    <a:pt x="4916" y="0"/>
                    <a:pt x="4898" y="2"/>
                    <a:pt x="4880" y="5"/>
                  </a:cubicBezTo>
                  <a:cubicBezTo>
                    <a:pt x="4773" y="183"/>
                    <a:pt x="4622" y="281"/>
                    <a:pt x="4434" y="317"/>
                  </a:cubicBezTo>
                  <a:cubicBezTo>
                    <a:pt x="4408" y="397"/>
                    <a:pt x="4015" y="433"/>
                    <a:pt x="3596" y="442"/>
                  </a:cubicBezTo>
                  <a:cubicBezTo>
                    <a:pt x="3550" y="409"/>
                    <a:pt x="3496" y="386"/>
                    <a:pt x="3425" y="386"/>
                  </a:cubicBezTo>
                  <a:cubicBezTo>
                    <a:pt x="3398" y="386"/>
                    <a:pt x="3369" y="390"/>
                    <a:pt x="3337" y="397"/>
                  </a:cubicBezTo>
                  <a:cubicBezTo>
                    <a:pt x="3275" y="415"/>
                    <a:pt x="3203" y="433"/>
                    <a:pt x="3141" y="460"/>
                  </a:cubicBezTo>
                  <a:cubicBezTo>
                    <a:pt x="2900" y="460"/>
                    <a:pt x="2695" y="460"/>
                    <a:pt x="2641" y="468"/>
                  </a:cubicBezTo>
                  <a:cubicBezTo>
                    <a:pt x="2516" y="468"/>
                    <a:pt x="2391" y="495"/>
                    <a:pt x="2275" y="522"/>
                  </a:cubicBezTo>
                  <a:cubicBezTo>
                    <a:pt x="1945" y="727"/>
                    <a:pt x="1687" y="1039"/>
                    <a:pt x="1472" y="1387"/>
                  </a:cubicBezTo>
                  <a:cubicBezTo>
                    <a:pt x="991" y="2146"/>
                    <a:pt x="509" y="3011"/>
                    <a:pt x="241" y="3876"/>
                  </a:cubicBezTo>
                  <a:cubicBezTo>
                    <a:pt x="143" y="4215"/>
                    <a:pt x="18" y="4599"/>
                    <a:pt x="1" y="4974"/>
                  </a:cubicBezTo>
                  <a:cubicBezTo>
                    <a:pt x="99" y="5402"/>
                    <a:pt x="322" y="5776"/>
                    <a:pt x="634" y="6196"/>
                  </a:cubicBezTo>
                  <a:cubicBezTo>
                    <a:pt x="672" y="6253"/>
                    <a:pt x="738" y="6279"/>
                    <a:pt x="805" y="6279"/>
                  </a:cubicBezTo>
                  <a:cubicBezTo>
                    <a:pt x="832" y="6279"/>
                    <a:pt x="858" y="6275"/>
                    <a:pt x="884" y="6267"/>
                  </a:cubicBezTo>
                  <a:cubicBezTo>
                    <a:pt x="884" y="6267"/>
                    <a:pt x="893" y="6258"/>
                    <a:pt x="893" y="6258"/>
                  </a:cubicBezTo>
                  <a:cubicBezTo>
                    <a:pt x="937" y="6240"/>
                    <a:pt x="982" y="6205"/>
                    <a:pt x="1000" y="6160"/>
                  </a:cubicBezTo>
                  <a:cubicBezTo>
                    <a:pt x="45" y="5750"/>
                    <a:pt x="661" y="4349"/>
                    <a:pt x="1035" y="3662"/>
                  </a:cubicBezTo>
                  <a:cubicBezTo>
                    <a:pt x="1410" y="2984"/>
                    <a:pt x="1865" y="2369"/>
                    <a:pt x="2400" y="1807"/>
                  </a:cubicBezTo>
                  <a:cubicBezTo>
                    <a:pt x="2874" y="1310"/>
                    <a:pt x="3279" y="827"/>
                    <a:pt x="3935" y="827"/>
                  </a:cubicBezTo>
                  <a:cubicBezTo>
                    <a:pt x="4033" y="827"/>
                    <a:pt x="4137" y="838"/>
                    <a:pt x="4247" y="861"/>
                  </a:cubicBezTo>
                  <a:cubicBezTo>
                    <a:pt x="4452" y="906"/>
                    <a:pt x="4657" y="968"/>
                    <a:pt x="4862" y="1057"/>
                  </a:cubicBezTo>
                  <a:cubicBezTo>
                    <a:pt x="5273" y="861"/>
                    <a:pt x="5532" y="576"/>
                    <a:pt x="5362" y="183"/>
                  </a:cubicBezTo>
                  <a:cubicBezTo>
                    <a:pt x="5226" y="95"/>
                    <a:pt x="5084" y="0"/>
                    <a:pt x="493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1510742" y="872255"/>
              <a:ext cx="722209" cy="971965"/>
            </a:xfrm>
            <a:custGeom>
              <a:rect b="b" l="l" r="r" t="t"/>
              <a:pathLst>
                <a:path extrusionOk="0" h="17314" w="12865">
                  <a:moveTo>
                    <a:pt x="12463" y="330"/>
                  </a:moveTo>
                  <a:cubicBezTo>
                    <a:pt x="12526" y="330"/>
                    <a:pt x="12508" y="696"/>
                    <a:pt x="12499" y="785"/>
                  </a:cubicBezTo>
                  <a:cubicBezTo>
                    <a:pt x="12490" y="1026"/>
                    <a:pt x="12481" y="1490"/>
                    <a:pt x="12312" y="1731"/>
                  </a:cubicBezTo>
                  <a:cubicBezTo>
                    <a:pt x="12187" y="1642"/>
                    <a:pt x="12053" y="1553"/>
                    <a:pt x="11919" y="1481"/>
                  </a:cubicBezTo>
                  <a:cubicBezTo>
                    <a:pt x="11937" y="1463"/>
                    <a:pt x="11955" y="1437"/>
                    <a:pt x="11964" y="1401"/>
                  </a:cubicBezTo>
                  <a:cubicBezTo>
                    <a:pt x="12053" y="1080"/>
                    <a:pt x="12044" y="839"/>
                    <a:pt x="11964" y="669"/>
                  </a:cubicBezTo>
                  <a:cubicBezTo>
                    <a:pt x="12106" y="482"/>
                    <a:pt x="12222" y="357"/>
                    <a:pt x="12463" y="330"/>
                  </a:cubicBezTo>
                  <a:close/>
                  <a:moveTo>
                    <a:pt x="11119" y="635"/>
                  </a:moveTo>
                  <a:cubicBezTo>
                    <a:pt x="11507" y="635"/>
                    <a:pt x="11753" y="790"/>
                    <a:pt x="11660" y="1222"/>
                  </a:cubicBezTo>
                  <a:cubicBezTo>
                    <a:pt x="11442" y="1069"/>
                    <a:pt x="11195" y="1004"/>
                    <a:pt x="10934" y="1004"/>
                  </a:cubicBezTo>
                  <a:cubicBezTo>
                    <a:pt x="9889" y="1004"/>
                    <a:pt x="8624" y="2053"/>
                    <a:pt x="8074" y="2668"/>
                  </a:cubicBezTo>
                  <a:cubicBezTo>
                    <a:pt x="7351" y="3479"/>
                    <a:pt x="7316" y="4675"/>
                    <a:pt x="7227" y="5701"/>
                  </a:cubicBezTo>
                  <a:cubicBezTo>
                    <a:pt x="7173" y="6414"/>
                    <a:pt x="6950" y="7039"/>
                    <a:pt x="6673" y="7699"/>
                  </a:cubicBezTo>
                  <a:cubicBezTo>
                    <a:pt x="6513" y="8074"/>
                    <a:pt x="6272" y="8422"/>
                    <a:pt x="6129" y="8805"/>
                  </a:cubicBezTo>
                  <a:cubicBezTo>
                    <a:pt x="6076" y="8770"/>
                    <a:pt x="6022" y="8734"/>
                    <a:pt x="5969" y="8707"/>
                  </a:cubicBezTo>
                  <a:cubicBezTo>
                    <a:pt x="6914" y="7842"/>
                    <a:pt x="6763" y="5852"/>
                    <a:pt x="6905" y="4719"/>
                  </a:cubicBezTo>
                  <a:cubicBezTo>
                    <a:pt x="7075" y="3435"/>
                    <a:pt x="7583" y="2355"/>
                    <a:pt x="8600" y="1544"/>
                  </a:cubicBezTo>
                  <a:cubicBezTo>
                    <a:pt x="8889" y="1303"/>
                    <a:pt x="10312" y="635"/>
                    <a:pt x="11119" y="635"/>
                  </a:cubicBezTo>
                  <a:close/>
                  <a:moveTo>
                    <a:pt x="2209" y="14940"/>
                  </a:moveTo>
                  <a:cubicBezTo>
                    <a:pt x="2235" y="14940"/>
                    <a:pt x="2258" y="14954"/>
                    <a:pt x="2275" y="14988"/>
                  </a:cubicBezTo>
                  <a:cubicBezTo>
                    <a:pt x="2373" y="15175"/>
                    <a:pt x="2400" y="15487"/>
                    <a:pt x="2329" y="15692"/>
                  </a:cubicBezTo>
                  <a:cubicBezTo>
                    <a:pt x="2290" y="15795"/>
                    <a:pt x="2238" y="15893"/>
                    <a:pt x="2165" y="15893"/>
                  </a:cubicBezTo>
                  <a:cubicBezTo>
                    <a:pt x="2136" y="15893"/>
                    <a:pt x="2105" y="15879"/>
                    <a:pt x="2070" y="15844"/>
                  </a:cubicBezTo>
                  <a:cubicBezTo>
                    <a:pt x="1945" y="15746"/>
                    <a:pt x="1892" y="15514"/>
                    <a:pt x="1936" y="15362"/>
                  </a:cubicBezTo>
                  <a:cubicBezTo>
                    <a:pt x="1963" y="15335"/>
                    <a:pt x="1981" y="15291"/>
                    <a:pt x="1981" y="15228"/>
                  </a:cubicBezTo>
                  <a:cubicBezTo>
                    <a:pt x="1974" y="15137"/>
                    <a:pt x="2111" y="14940"/>
                    <a:pt x="2209" y="14940"/>
                  </a:cubicBezTo>
                  <a:close/>
                  <a:moveTo>
                    <a:pt x="5496" y="8881"/>
                  </a:moveTo>
                  <a:cubicBezTo>
                    <a:pt x="5646" y="8881"/>
                    <a:pt x="5788" y="8976"/>
                    <a:pt x="5924" y="9064"/>
                  </a:cubicBezTo>
                  <a:cubicBezTo>
                    <a:pt x="5960" y="9091"/>
                    <a:pt x="5987" y="9109"/>
                    <a:pt x="6013" y="9126"/>
                  </a:cubicBezTo>
                  <a:cubicBezTo>
                    <a:pt x="5915" y="9492"/>
                    <a:pt x="6067" y="9751"/>
                    <a:pt x="6352" y="10054"/>
                  </a:cubicBezTo>
                  <a:cubicBezTo>
                    <a:pt x="7146" y="10893"/>
                    <a:pt x="7289" y="11696"/>
                    <a:pt x="7102" y="12838"/>
                  </a:cubicBezTo>
                  <a:cubicBezTo>
                    <a:pt x="6968" y="13685"/>
                    <a:pt x="6727" y="14693"/>
                    <a:pt x="6433" y="15496"/>
                  </a:cubicBezTo>
                  <a:cubicBezTo>
                    <a:pt x="6245" y="16005"/>
                    <a:pt x="5906" y="16254"/>
                    <a:pt x="5407" y="16370"/>
                  </a:cubicBezTo>
                  <a:cubicBezTo>
                    <a:pt x="5360" y="16377"/>
                    <a:pt x="4994" y="16439"/>
                    <a:pt x="4790" y="16439"/>
                  </a:cubicBezTo>
                  <a:cubicBezTo>
                    <a:pt x="4723" y="16439"/>
                    <a:pt x="4673" y="16433"/>
                    <a:pt x="4657" y="16415"/>
                  </a:cubicBezTo>
                  <a:lnTo>
                    <a:pt x="4657" y="16415"/>
                  </a:lnTo>
                  <a:cubicBezTo>
                    <a:pt x="4708" y="16419"/>
                    <a:pt x="4756" y="16422"/>
                    <a:pt x="4804" y="16422"/>
                  </a:cubicBezTo>
                  <a:cubicBezTo>
                    <a:pt x="6238" y="16422"/>
                    <a:pt x="6399" y="14381"/>
                    <a:pt x="6718" y="13301"/>
                  </a:cubicBezTo>
                  <a:cubicBezTo>
                    <a:pt x="6923" y="12588"/>
                    <a:pt x="7164" y="11678"/>
                    <a:pt x="6745" y="10991"/>
                  </a:cubicBezTo>
                  <a:cubicBezTo>
                    <a:pt x="6459" y="10518"/>
                    <a:pt x="5960" y="10161"/>
                    <a:pt x="5424" y="9938"/>
                  </a:cubicBezTo>
                  <a:cubicBezTo>
                    <a:pt x="5219" y="9849"/>
                    <a:pt x="5014" y="9787"/>
                    <a:pt x="4809" y="9742"/>
                  </a:cubicBezTo>
                  <a:cubicBezTo>
                    <a:pt x="4699" y="9719"/>
                    <a:pt x="4595" y="9708"/>
                    <a:pt x="4497" y="9708"/>
                  </a:cubicBezTo>
                  <a:cubicBezTo>
                    <a:pt x="3841" y="9708"/>
                    <a:pt x="3436" y="10191"/>
                    <a:pt x="2962" y="10688"/>
                  </a:cubicBezTo>
                  <a:cubicBezTo>
                    <a:pt x="2427" y="11259"/>
                    <a:pt x="1972" y="11865"/>
                    <a:pt x="1597" y="12543"/>
                  </a:cubicBezTo>
                  <a:cubicBezTo>
                    <a:pt x="1223" y="13230"/>
                    <a:pt x="607" y="14631"/>
                    <a:pt x="1562" y="15041"/>
                  </a:cubicBezTo>
                  <a:cubicBezTo>
                    <a:pt x="1571" y="15041"/>
                    <a:pt x="1571" y="15050"/>
                    <a:pt x="1580" y="15050"/>
                  </a:cubicBezTo>
                  <a:lnTo>
                    <a:pt x="1580" y="15086"/>
                  </a:lnTo>
                  <a:cubicBezTo>
                    <a:pt x="1535" y="15104"/>
                    <a:pt x="1490" y="15130"/>
                    <a:pt x="1455" y="15139"/>
                  </a:cubicBezTo>
                  <a:cubicBezTo>
                    <a:pt x="1446" y="15139"/>
                    <a:pt x="1446" y="15148"/>
                    <a:pt x="1446" y="15148"/>
                  </a:cubicBezTo>
                  <a:cubicBezTo>
                    <a:pt x="1383" y="15169"/>
                    <a:pt x="1325" y="15180"/>
                    <a:pt x="1270" y="15180"/>
                  </a:cubicBezTo>
                  <a:cubicBezTo>
                    <a:pt x="1159" y="15180"/>
                    <a:pt x="1062" y="15136"/>
                    <a:pt x="973" y="15041"/>
                  </a:cubicBezTo>
                  <a:cubicBezTo>
                    <a:pt x="670" y="14809"/>
                    <a:pt x="598" y="14479"/>
                    <a:pt x="563" y="14131"/>
                  </a:cubicBezTo>
                  <a:cubicBezTo>
                    <a:pt x="554" y="14042"/>
                    <a:pt x="554" y="13944"/>
                    <a:pt x="563" y="13855"/>
                  </a:cubicBezTo>
                  <a:cubicBezTo>
                    <a:pt x="580" y="13480"/>
                    <a:pt x="696" y="13096"/>
                    <a:pt x="803" y="12757"/>
                  </a:cubicBezTo>
                  <a:cubicBezTo>
                    <a:pt x="1071" y="11892"/>
                    <a:pt x="1553" y="11027"/>
                    <a:pt x="2034" y="10268"/>
                  </a:cubicBezTo>
                  <a:cubicBezTo>
                    <a:pt x="2249" y="9920"/>
                    <a:pt x="2507" y="9608"/>
                    <a:pt x="2837" y="9403"/>
                  </a:cubicBezTo>
                  <a:cubicBezTo>
                    <a:pt x="3007" y="9296"/>
                    <a:pt x="3203" y="9225"/>
                    <a:pt x="3426" y="9189"/>
                  </a:cubicBezTo>
                  <a:cubicBezTo>
                    <a:pt x="3530" y="9172"/>
                    <a:pt x="3636" y="9165"/>
                    <a:pt x="3742" y="9165"/>
                  </a:cubicBezTo>
                  <a:cubicBezTo>
                    <a:pt x="4027" y="9165"/>
                    <a:pt x="4318" y="9212"/>
                    <a:pt x="4604" y="9225"/>
                  </a:cubicBezTo>
                  <a:cubicBezTo>
                    <a:pt x="4648" y="9228"/>
                    <a:pt x="4693" y="9230"/>
                    <a:pt x="4737" y="9230"/>
                  </a:cubicBezTo>
                  <a:cubicBezTo>
                    <a:pt x="4826" y="9230"/>
                    <a:pt x="4913" y="9222"/>
                    <a:pt x="4996" y="9198"/>
                  </a:cubicBezTo>
                  <a:cubicBezTo>
                    <a:pt x="5184" y="9162"/>
                    <a:pt x="5335" y="9064"/>
                    <a:pt x="5442" y="8886"/>
                  </a:cubicBezTo>
                  <a:cubicBezTo>
                    <a:pt x="5460" y="8883"/>
                    <a:pt x="5478" y="8881"/>
                    <a:pt x="5496" y="8881"/>
                  </a:cubicBezTo>
                  <a:close/>
                  <a:moveTo>
                    <a:pt x="4309" y="16022"/>
                  </a:moveTo>
                  <a:cubicBezTo>
                    <a:pt x="4345" y="16076"/>
                    <a:pt x="4345" y="16183"/>
                    <a:pt x="4327" y="16281"/>
                  </a:cubicBezTo>
                  <a:cubicBezTo>
                    <a:pt x="4318" y="16308"/>
                    <a:pt x="4309" y="16326"/>
                    <a:pt x="4300" y="16344"/>
                  </a:cubicBezTo>
                  <a:cubicBezTo>
                    <a:pt x="4229" y="16379"/>
                    <a:pt x="4167" y="16477"/>
                    <a:pt x="4193" y="16575"/>
                  </a:cubicBezTo>
                  <a:cubicBezTo>
                    <a:pt x="4229" y="16700"/>
                    <a:pt x="4113" y="16888"/>
                    <a:pt x="4015" y="16968"/>
                  </a:cubicBezTo>
                  <a:cubicBezTo>
                    <a:pt x="3997" y="16977"/>
                    <a:pt x="3961" y="16995"/>
                    <a:pt x="3961" y="17004"/>
                  </a:cubicBezTo>
                  <a:cubicBezTo>
                    <a:pt x="3810" y="16816"/>
                    <a:pt x="3899" y="16754"/>
                    <a:pt x="3908" y="16656"/>
                  </a:cubicBezTo>
                  <a:cubicBezTo>
                    <a:pt x="3917" y="16424"/>
                    <a:pt x="4042" y="16183"/>
                    <a:pt x="4238" y="16049"/>
                  </a:cubicBezTo>
                  <a:cubicBezTo>
                    <a:pt x="4265" y="16031"/>
                    <a:pt x="4292" y="16022"/>
                    <a:pt x="4309" y="16022"/>
                  </a:cubicBezTo>
                  <a:close/>
                  <a:moveTo>
                    <a:pt x="12490" y="0"/>
                  </a:moveTo>
                  <a:cubicBezTo>
                    <a:pt x="12142" y="0"/>
                    <a:pt x="11937" y="161"/>
                    <a:pt x="11732" y="411"/>
                  </a:cubicBezTo>
                  <a:cubicBezTo>
                    <a:pt x="11593" y="331"/>
                    <a:pt x="11411" y="297"/>
                    <a:pt x="11203" y="297"/>
                  </a:cubicBezTo>
                  <a:cubicBezTo>
                    <a:pt x="10223" y="297"/>
                    <a:pt x="8657" y="1058"/>
                    <a:pt x="8208" y="1419"/>
                  </a:cubicBezTo>
                  <a:cubicBezTo>
                    <a:pt x="7191" y="2239"/>
                    <a:pt x="6763" y="3426"/>
                    <a:pt x="6575" y="4675"/>
                  </a:cubicBezTo>
                  <a:cubicBezTo>
                    <a:pt x="6415" y="5736"/>
                    <a:pt x="6593" y="7851"/>
                    <a:pt x="5621" y="8547"/>
                  </a:cubicBezTo>
                  <a:lnTo>
                    <a:pt x="5612" y="8547"/>
                  </a:lnTo>
                  <a:cubicBezTo>
                    <a:pt x="5582" y="8543"/>
                    <a:pt x="5553" y="8541"/>
                    <a:pt x="5523" y="8541"/>
                  </a:cubicBezTo>
                  <a:cubicBezTo>
                    <a:pt x="5480" y="8541"/>
                    <a:pt x="5436" y="8545"/>
                    <a:pt x="5389" y="8555"/>
                  </a:cubicBezTo>
                  <a:cubicBezTo>
                    <a:pt x="5371" y="8555"/>
                    <a:pt x="5362" y="8564"/>
                    <a:pt x="5344" y="8564"/>
                  </a:cubicBezTo>
                  <a:cubicBezTo>
                    <a:pt x="5337" y="8563"/>
                    <a:pt x="5329" y="8563"/>
                    <a:pt x="5321" y="8563"/>
                  </a:cubicBezTo>
                  <a:cubicBezTo>
                    <a:pt x="5263" y="8563"/>
                    <a:pt x="5197" y="8592"/>
                    <a:pt x="5166" y="8663"/>
                  </a:cubicBezTo>
                  <a:cubicBezTo>
                    <a:pt x="5166" y="8671"/>
                    <a:pt x="5157" y="8680"/>
                    <a:pt x="5157" y="8689"/>
                  </a:cubicBezTo>
                  <a:cubicBezTo>
                    <a:pt x="5130" y="8734"/>
                    <a:pt x="5103" y="8770"/>
                    <a:pt x="5059" y="8796"/>
                  </a:cubicBezTo>
                  <a:cubicBezTo>
                    <a:pt x="4919" y="8878"/>
                    <a:pt x="4688" y="8903"/>
                    <a:pt x="4438" y="8903"/>
                  </a:cubicBezTo>
                  <a:cubicBezTo>
                    <a:pt x="4066" y="8903"/>
                    <a:pt x="3652" y="8849"/>
                    <a:pt x="3434" y="8849"/>
                  </a:cubicBezTo>
                  <a:cubicBezTo>
                    <a:pt x="3415" y="8849"/>
                    <a:pt x="3397" y="8849"/>
                    <a:pt x="3382" y="8850"/>
                  </a:cubicBezTo>
                  <a:cubicBezTo>
                    <a:pt x="2909" y="8877"/>
                    <a:pt x="2552" y="9126"/>
                    <a:pt x="2231" y="9448"/>
                  </a:cubicBezTo>
                  <a:cubicBezTo>
                    <a:pt x="1936" y="9751"/>
                    <a:pt x="1669" y="10117"/>
                    <a:pt x="1428" y="10518"/>
                  </a:cubicBezTo>
                  <a:cubicBezTo>
                    <a:pt x="1178" y="10946"/>
                    <a:pt x="955" y="11410"/>
                    <a:pt x="768" y="11865"/>
                  </a:cubicBezTo>
                  <a:cubicBezTo>
                    <a:pt x="643" y="12195"/>
                    <a:pt x="527" y="12525"/>
                    <a:pt x="429" y="12829"/>
                  </a:cubicBezTo>
                  <a:cubicBezTo>
                    <a:pt x="215" y="13524"/>
                    <a:pt x="0" y="14613"/>
                    <a:pt x="616" y="15175"/>
                  </a:cubicBezTo>
                  <a:cubicBezTo>
                    <a:pt x="828" y="15369"/>
                    <a:pt x="1240" y="15596"/>
                    <a:pt x="1548" y="15596"/>
                  </a:cubicBezTo>
                  <a:cubicBezTo>
                    <a:pt x="1565" y="15596"/>
                    <a:pt x="1581" y="15596"/>
                    <a:pt x="1597" y="15594"/>
                  </a:cubicBezTo>
                  <a:cubicBezTo>
                    <a:pt x="1624" y="15808"/>
                    <a:pt x="1722" y="16013"/>
                    <a:pt x="1901" y="16147"/>
                  </a:cubicBezTo>
                  <a:cubicBezTo>
                    <a:pt x="1986" y="16216"/>
                    <a:pt x="2071" y="16245"/>
                    <a:pt x="2152" y="16245"/>
                  </a:cubicBezTo>
                  <a:cubicBezTo>
                    <a:pt x="2377" y="16245"/>
                    <a:pt x="2571" y="16020"/>
                    <a:pt x="2650" y="15790"/>
                  </a:cubicBezTo>
                  <a:cubicBezTo>
                    <a:pt x="2721" y="15603"/>
                    <a:pt x="2704" y="15380"/>
                    <a:pt x="2677" y="15184"/>
                  </a:cubicBezTo>
                  <a:cubicBezTo>
                    <a:pt x="2659" y="15005"/>
                    <a:pt x="2597" y="14747"/>
                    <a:pt x="2427" y="14657"/>
                  </a:cubicBezTo>
                  <a:cubicBezTo>
                    <a:pt x="2357" y="14626"/>
                    <a:pt x="2286" y="14612"/>
                    <a:pt x="2218" y="14612"/>
                  </a:cubicBezTo>
                  <a:cubicBezTo>
                    <a:pt x="2070" y="14612"/>
                    <a:pt x="1933" y="14679"/>
                    <a:pt x="1829" y="14782"/>
                  </a:cubicBezTo>
                  <a:cubicBezTo>
                    <a:pt x="1811" y="14773"/>
                    <a:pt x="1803" y="14773"/>
                    <a:pt x="1794" y="14765"/>
                  </a:cubicBezTo>
                  <a:cubicBezTo>
                    <a:pt x="1660" y="14738"/>
                    <a:pt x="1571" y="14675"/>
                    <a:pt x="1499" y="14595"/>
                  </a:cubicBezTo>
                  <a:cubicBezTo>
                    <a:pt x="1401" y="14479"/>
                    <a:pt x="1365" y="14327"/>
                    <a:pt x="1374" y="14140"/>
                  </a:cubicBezTo>
                  <a:cubicBezTo>
                    <a:pt x="1401" y="13516"/>
                    <a:pt x="1936" y="12623"/>
                    <a:pt x="2124" y="12302"/>
                  </a:cubicBezTo>
                  <a:cubicBezTo>
                    <a:pt x="2507" y="11660"/>
                    <a:pt x="3167" y="10661"/>
                    <a:pt x="3926" y="10259"/>
                  </a:cubicBezTo>
                  <a:cubicBezTo>
                    <a:pt x="4137" y="10145"/>
                    <a:pt x="4357" y="10079"/>
                    <a:pt x="4579" y="10079"/>
                  </a:cubicBezTo>
                  <a:cubicBezTo>
                    <a:pt x="4685" y="10079"/>
                    <a:pt x="4792" y="10094"/>
                    <a:pt x="4898" y="10126"/>
                  </a:cubicBezTo>
                  <a:cubicBezTo>
                    <a:pt x="4907" y="10126"/>
                    <a:pt x="4907" y="10126"/>
                    <a:pt x="4916" y="10135"/>
                  </a:cubicBezTo>
                  <a:cubicBezTo>
                    <a:pt x="5648" y="10358"/>
                    <a:pt x="6379" y="10741"/>
                    <a:pt x="6584" y="11544"/>
                  </a:cubicBezTo>
                  <a:cubicBezTo>
                    <a:pt x="6745" y="12204"/>
                    <a:pt x="6477" y="12838"/>
                    <a:pt x="6317" y="13453"/>
                  </a:cubicBezTo>
                  <a:cubicBezTo>
                    <a:pt x="6092" y="14327"/>
                    <a:pt x="5942" y="16072"/>
                    <a:pt x="4779" y="16072"/>
                  </a:cubicBezTo>
                  <a:cubicBezTo>
                    <a:pt x="4742" y="16072"/>
                    <a:pt x="4705" y="16071"/>
                    <a:pt x="4666" y="16067"/>
                  </a:cubicBezTo>
                  <a:cubicBezTo>
                    <a:pt x="4657" y="15987"/>
                    <a:pt x="4639" y="15897"/>
                    <a:pt x="4586" y="15826"/>
                  </a:cubicBezTo>
                  <a:cubicBezTo>
                    <a:pt x="4522" y="15724"/>
                    <a:pt x="4418" y="15681"/>
                    <a:pt x="4305" y="15681"/>
                  </a:cubicBezTo>
                  <a:cubicBezTo>
                    <a:pt x="4259" y="15681"/>
                    <a:pt x="4213" y="15688"/>
                    <a:pt x="4167" y="15701"/>
                  </a:cubicBezTo>
                  <a:cubicBezTo>
                    <a:pt x="3810" y="15808"/>
                    <a:pt x="3596" y="16281"/>
                    <a:pt x="3569" y="16620"/>
                  </a:cubicBezTo>
                  <a:cubicBezTo>
                    <a:pt x="3554" y="16893"/>
                    <a:pt x="3674" y="17314"/>
                    <a:pt x="3968" y="17314"/>
                  </a:cubicBezTo>
                  <a:cubicBezTo>
                    <a:pt x="4019" y="17314"/>
                    <a:pt x="4077" y="17301"/>
                    <a:pt x="4140" y="17271"/>
                  </a:cubicBezTo>
                  <a:cubicBezTo>
                    <a:pt x="4336" y="17173"/>
                    <a:pt x="4479" y="16968"/>
                    <a:pt x="4523" y="16745"/>
                  </a:cubicBezTo>
                  <a:cubicBezTo>
                    <a:pt x="4616" y="16776"/>
                    <a:pt x="4725" y="16785"/>
                    <a:pt x="4834" y="16785"/>
                  </a:cubicBezTo>
                  <a:cubicBezTo>
                    <a:pt x="4883" y="16785"/>
                    <a:pt x="4932" y="16783"/>
                    <a:pt x="4978" y="16781"/>
                  </a:cubicBezTo>
                  <a:cubicBezTo>
                    <a:pt x="5817" y="16727"/>
                    <a:pt x="6388" y="16406"/>
                    <a:pt x="6745" y="15621"/>
                  </a:cubicBezTo>
                  <a:cubicBezTo>
                    <a:pt x="6959" y="15166"/>
                    <a:pt x="7021" y="14622"/>
                    <a:pt x="7128" y="14131"/>
                  </a:cubicBezTo>
                  <a:cubicBezTo>
                    <a:pt x="7271" y="13426"/>
                    <a:pt x="7485" y="12793"/>
                    <a:pt x="7530" y="12070"/>
                  </a:cubicBezTo>
                  <a:cubicBezTo>
                    <a:pt x="7566" y="11526"/>
                    <a:pt x="7476" y="11018"/>
                    <a:pt x="7209" y="10536"/>
                  </a:cubicBezTo>
                  <a:cubicBezTo>
                    <a:pt x="6986" y="10143"/>
                    <a:pt x="6147" y="9680"/>
                    <a:pt x="6379" y="9126"/>
                  </a:cubicBezTo>
                  <a:lnTo>
                    <a:pt x="6388" y="9091"/>
                  </a:lnTo>
                  <a:lnTo>
                    <a:pt x="6388" y="9082"/>
                  </a:lnTo>
                  <a:cubicBezTo>
                    <a:pt x="6468" y="8743"/>
                    <a:pt x="6754" y="8395"/>
                    <a:pt x="6888" y="8065"/>
                  </a:cubicBezTo>
                  <a:cubicBezTo>
                    <a:pt x="7057" y="7663"/>
                    <a:pt x="7235" y="7262"/>
                    <a:pt x="7378" y="6852"/>
                  </a:cubicBezTo>
                  <a:cubicBezTo>
                    <a:pt x="7610" y="6156"/>
                    <a:pt x="7583" y="5380"/>
                    <a:pt x="7664" y="4657"/>
                  </a:cubicBezTo>
                  <a:cubicBezTo>
                    <a:pt x="7806" y="3506"/>
                    <a:pt x="8360" y="2668"/>
                    <a:pt x="9323" y="2025"/>
                  </a:cubicBezTo>
                  <a:cubicBezTo>
                    <a:pt x="9709" y="1774"/>
                    <a:pt x="10402" y="1342"/>
                    <a:pt x="10976" y="1342"/>
                  </a:cubicBezTo>
                  <a:cubicBezTo>
                    <a:pt x="11197" y="1342"/>
                    <a:pt x="11401" y="1406"/>
                    <a:pt x="11562" y="1570"/>
                  </a:cubicBezTo>
                  <a:lnTo>
                    <a:pt x="11598" y="1597"/>
                  </a:lnTo>
                  <a:cubicBezTo>
                    <a:pt x="11598" y="1660"/>
                    <a:pt x="11625" y="1713"/>
                    <a:pt x="11696" y="1740"/>
                  </a:cubicBezTo>
                  <a:cubicBezTo>
                    <a:pt x="11892" y="1838"/>
                    <a:pt x="12053" y="1963"/>
                    <a:pt x="12231" y="2088"/>
                  </a:cubicBezTo>
                  <a:cubicBezTo>
                    <a:pt x="12257" y="2113"/>
                    <a:pt x="12290" y="2125"/>
                    <a:pt x="12326" y="2125"/>
                  </a:cubicBezTo>
                  <a:cubicBezTo>
                    <a:pt x="12364" y="2125"/>
                    <a:pt x="12404" y="2111"/>
                    <a:pt x="12436" y="2088"/>
                  </a:cubicBezTo>
                  <a:cubicBezTo>
                    <a:pt x="12651" y="1936"/>
                    <a:pt x="12713" y="1651"/>
                    <a:pt x="12767" y="1401"/>
                  </a:cubicBezTo>
                  <a:cubicBezTo>
                    <a:pt x="12829" y="1106"/>
                    <a:pt x="12865" y="776"/>
                    <a:pt x="12838" y="473"/>
                  </a:cubicBezTo>
                  <a:cubicBezTo>
                    <a:pt x="12811" y="232"/>
                    <a:pt x="12802" y="0"/>
                    <a:pt x="1249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14"/>
          <p:cNvGrpSpPr/>
          <p:nvPr/>
        </p:nvGrpSpPr>
        <p:grpSpPr>
          <a:xfrm rot="-7199276">
            <a:off x="7236120" y="-208715"/>
            <a:ext cx="382812" cy="1087745"/>
            <a:chOff x="2114525" y="3893292"/>
            <a:chExt cx="382825" cy="1087784"/>
          </a:xfrm>
        </p:grpSpPr>
        <p:sp>
          <p:nvSpPr>
            <p:cNvPr id="133" name="Google Shape;133;p14"/>
            <p:cNvSpPr/>
            <p:nvPr/>
          </p:nvSpPr>
          <p:spPr>
            <a:xfrm>
              <a:off x="2244195" y="3981762"/>
              <a:ext cx="40675" cy="10504"/>
            </a:xfrm>
            <a:custGeom>
              <a:rect b="b" l="l" r="r" t="t"/>
              <a:pathLst>
                <a:path extrusionOk="0" h="180" w="697">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2250965" y="3893292"/>
              <a:ext cx="47386" cy="72889"/>
            </a:xfrm>
            <a:custGeom>
              <a:rect b="b" l="l" r="r" t="t"/>
              <a:pathLst>
                <a:path extrusionOk="0" h="1249" w="812">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2460818" y="3928656"/>
              <a:ext cx="31746" cy="63610"/>
            </a:xfrm>
            <a:custGeom>
              <a:rect b="b" l="l" r="r" t="t"/>
              <a:pathLst>
                <a:path extrusionOk="0" h="1090" w="544">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2364937" y="4577358"/>
              <a:ext cx="10504" cy="7353"/>
            </a:xfrm>
            <a:custGeom>
              <a:rect b="b" l="l" r="r" t="t"/>
              <a:pathLst>
                <a:path extrusionOk="0" h="126" w="180">
                  <a:moveTo>
                    <a:pt x="108" y="0"/>
                  </a:moveTo>
                  <a:cubicBezTo>
                    <a:pt x="72" y="45"/>
                    <a:pt x="37" y="81"/>
                    <a:pt x="1" y="125"/>
                  </a:cubicBezTo>
                  <a:cubicBezTo>
                    <a:pt x="63" y="116"/>
                    <a:pt x="117" y="107"/>
                    <a:pt x="179" y="98"/>
                  </a:cubicBezTo>
                  <a:cubicBezTo>
                    <a:pt x="153" y="63"/>
                    <a:pt x="135" y="27"/>
                    <a:pt x="1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2309264" y="4547129"/>
              <a:ext cx="75515" cy="38224"/>
            </a:xfrm>
            <a:custGeom>
              <a:rect b="b" l="l" r="r" t="t"/>
              <a:pathLst>
                <a:path extrusionOk="0" h="655" w="1294">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2391023" y="4385245"/>
              <a:ext cx="20834" cy="59408"/>
            </a:xfrm>
            <a:custGeom>
              <a:rect b="b" l="l" r="r" t="t"/>
              <a:pathLst>
                <a:path extrusionOk="0" h="1018" w="357">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2409230" y="4650247"/>
              <a:ext cx="28654" cy="45869"/>
            </a:xfrm>
            <a:custGeom>
              <a:rect b="b" l="l" r="r" t="t"/>
              <a:pathLst>
                <a:path extrusionOk="0" h="786" w="491">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2375908" y="4337859"/>
              <a:ext cx="29704" cy="34956"/>
            </a:xfrm>
            <a:custGeom>
              <a:rect b="b" l="l" r="r" t="t"/>
              <a:pathLst>
                <a:path extrusionOk="0" h="599" w="509">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2386296" y="4596091"/>
              <a:ext cx="31805" cy="39625"/>
            </a:xfrm>
            <a:custGeom>
              <a:rect b="b" l="l" r="r" t="t"/>
              <a:pathLst>
                <a:path extrusionOk="0" h="679" w="545">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2218168" y="4603385"/>
              <a:ext cx="127569" cy="52638"/>
            </a:xfrm>
            <a:custGeom>
              <a:rect b="b" l="l" r="r" t="t"/>
              <a:pathLst>
                <a:path extrusionOk="0" h="902" w="2186">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2239527" y="3992208"/>
              <a:ext cx="44293" cy="36473"/>
            </a:xfrm>
            <a:custGeom>
              <a:rect b="b" l="l" r="r" t="t"/>
              <a:pathLst>
                <a:path extrusionOk="0" h="625" w="759">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2241569" y="4094217"/>
              <a:ext cx="91154" cy="172913"/>
            </a:xfrm>
            <a:custGeom>
              <a:rect b="b" l="l" r="r" t="t"/>
              <a:pathLst>
                <a:path extrusionOk="0" h="2963" w="1562">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2320702" y="4520051"/>
              <a:ext cx="22993" cy="32330"/>
            </a:xfrm>
            <a:custGeom>
              <a:rect b="b" l="l" r="r" t="t"/>
              <a:pathLst>
                <a:path extrusionOk="0" h="554" w="394">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2285337" y="4132732"/>
              <a:ext cx="45869" cy="65127"/>
            </a:xfrm>
            <a:custGeom>
              <a:rect b="b" l="l" r="r" t="t"/>
              <a:pathLst>
                <a:path extrusionOk="0" h="1116" w="786">
                  <a:moveTo>
                    <a:pt x="0" y="1"/>
                  </a:moveTo>
                  <a:cubicBezTo>
                    <a:pt x="241" y="366"/>
                    <a:pt x="509" y="741"/>
                    <a:pt x="785" y="1116"/>
                  </a:cubicBezTo>
                  <a:cubicBezTo>
                    <a:pt x="571" y="777"/>
                    <a:pt x="402" y="438"/>
                    <a:pt x="268" y="90"/>
                  </a:cubicBezTo>
                  <a:cubicBezTo>
                    <a:pt x="178" y="63"/>
                    <a:pt x="89" y="36"/>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2244195" y="4047355"/>
              <a:ext cx="49487" cy="67228"/>
            </a:xfrm>
            <a:custGeom>
              <a:rect b="b" l="l" r="r" t="t"/>
              <a:pathLst>
                <a:path extrusionOk="0" h="1152" w="848">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2164012" y="4674173"/>
              <a:ext cx="96348" cy="111988"/>
            </a:xfrm>
            <a:custGeom>
              <a:rect b="b" l="l" r="r" t="t"/>
              <a:pathLst>
                <a:path extrusionOk="0" h="1919" w="1651">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2186421" y="4795498"/>
              <a:ext cx="31280" cy="12780"/>
            </a:xfrm>
            <a:custGeom>
              <a:rect b="b" l="l" r="r" t="t"/>
              <a:pathLst>
                <a:path extrusionOk="0" h="219" w="536">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2359743" y="4235850"/>
              <a:ext cx="137607" cy="578906"/>
            </a:xfrm>
            <a:custGeom>
              <a:rect b="b" l="l" r="r" t="t"/>
              <a:pathLst>
                <a:path extrusionOk="0" h="9920" w="2358">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2303020" y="4462277"/>
              <a:ext cx="97924" cy="59933"/>
            </a:xfrm>
            <a:custGeom>
              <a:rect b="b" l="l" r="r" t="t"/>
              <a:pathLst>
                <a:path extrusionOk="0" h="1027" w="1678">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2261878" y="4384720"/>
              <a:ext cx="83860" cy="69154"/>
            </a:xfrm>
            <a:custGeom>
              <a:rect b="b" l="l" r="r" t="t"/>
              <a:pathLst>
                <a:path extrusionOk="0" h="1185" w="1437">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2257734" y="4311773"/>
              <a:ext cx="50538" cy="60517"/>
            </a:xfrm>
            <a:custGeom>
              <a:rect b="b" l="l" r="r" t="t"/>
              <a:pathLst>
                <a:path extrusionOk="0" h="1037" w="866">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2114525" y="3992208"/>
              <a:ext cx="382242" cy="988868"/>
            </a:xfrm>
            <a:custGeom>
              <a:rect b="b" l="l" r="r" t="t"/>
              <a:pathLst>
                <a:path extrusionOk="0" h="16945" w="655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2217643" y="3902512"/>
              <a:ext cx="181725" cy="89754"/>
            </a:xfrm>
            <a:custGeom>
              <a:rect b="b" l="l" r="r" t="t"/>
              <a:pathLst>
                <a:path extrusionOk="0" h="1538" w="3114">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4"/>
          <p:cNvGrpSpPr/>
          <p:nvPr/>
        </p:nvGrpSpPr>
        <p:grpSpPr>
          <a:xfrm>
            <a:off x="1531150" y="3943066"/>
            <a:ext cx="400173" cy="396657"/>
            <a:chOff x="1609325" y="4271641"/>
            <a:chExt cx="400173" cy="396657"/>
          </a:xfrm>
        </p:grpSpPr>
        <p:sp>
          <p:nvSpPr>
            <p:cNvPr id="157" name="Google Shape;157;p14"/>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2" name="Shape 162"/>
        <p:cNvGrpSpPr/>
        <p:nvPr/>
      </p:nvGrpSpPr>
      <p:grpSpPr>
        <a:xfrm>
          <a:off x="0" y="0"/>
          <a:ext cx="0" cy="0"/>
          <a:chOff x="0" y="0"/>
          <a:chExt cx="0" cy="0"/>
        </a:xfrm>
      </p:grpSpPr>
      <p:sp>
        <p:nvSpPr>
          <p:cNvPr id="163" name="Google Shape;163;p15"/>
          <p:cNvSpPr txBox="1"/>
          <p:nvPr>
            <p:ph type="title"/>
          </p:nvPr>
        </p:nvSpPr>
        <p:spPr>
          <a:xfrm>
            <a:off x="2873100" y="1984638"/>
            <a:ext cx="3397800" cy="1482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200"/>
              <a:buNone/>
              <a:defRPr sz="6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4" name="Google Shape;164;p15"/>
          <p:cNvSpPr txBox="1"/>
          <p:nvPr>
            <p:ph idx="1" type="subTitle"/>
          </p:nvPr>
        </p:nvSpPr>
        <p:spPr>
          <a:xfrm>
            <a:off x="2956500" y="3596600"/>
            <a:ext cx="3231000" cy="6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 name="Google Shape;165;p15"/>
          <p:cNvSpPr txBox="1"/>
          <p:nvPr>
            <p:ph hasCustomPrompt="1" idx="2" type="title"/>
          </p:nvPr>
        </p:nvSpPr>
        <p:spPr>
          <a:xfrm>
            <a:off x="3879600" y="971888"/>
            <a:ext cx="1384800" cy="57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6000">
                <a:solidFill>
                  <a:schemeClr val="lt2"/>
                </a:solidFill>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a:r>
              <a:t>xx%</a:t>
            </a:r>
          </a:p>
        </p:txBody>
      </p:sp>
      <p:grpSp>
        <p:nvGrpSpPr>
          <p:cNvPr id="166" name="Google Shape;166;p15"/>
          <p:cNvGrpSpPr/>
          <p:nvPr/>
        </p:nvGrpSpPr>
        <p:grpSpPr>
          <a:xfrm flipH="1" rot="-2485438">
            <a:off x="238260" y="168415"/>
            <a:ext cx="787434" cy="1152918"/>
            <a:chOff x="2012675" y="2373200"/>
            <a:chExt cx="469950" cy="688075"/>
          </a:xfrm>
        </p:grpSpPr>
        <p:sp>
          <p:nvSpPr>
            <p:cNvPr id="167" name="Google Shape;167;p15"/>
            <p:cNvSpPr/>
            <p:nvPr/>
          </p:nvSpPr>
          <p:spPr>
            <a:xfrm>
              <a:off x="2012675" y="2373200"/>
              <a:ext cx="469950" cy="688075"/>
            </a:xfrm>
            <a:custGeom>
              <a:rect b="b" l="l" r="r" t="t"/>
              <a:pathLst>
                <a:path extrusionOk="0" h="27523" w="18798">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2049650" y="2604400"/>
              <a:ext cx="395375" cy="250850"/>
            </a:xfrm>
            <a:custGeom>
              <a:rect b="b" l="l" r="r" t="t"/>
              <a:pathLst>
                <a:path extrusionOk="0" h="10034" w="15815">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2090375" y="2417825"/>
              <a:ext cx="53275" cy="78025"/>
            </a:xfrm>
            <a:custGeom>
              <a:rect b="b" l="l" r="r" t="t"/>
              <a:pathLst>
                <a:path extrusionOk="0" h="3121" w="2131">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2146125" y="2419825"/>
              <a:ext cx="30100" cy="40750"/>
            </a:xfrm>
            <a:custGeom>
              <a:rect b="b" l="l" r="r" t="t"/>
              <a:pathLst>
                <a:path extrusionOk="0" h="1630" w="1204">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5"/>
          <p:cNvSpPr/>
          <p:nvPr/>
        </p:nvSpPr>
        <p:spPr>
          <a:xfrm flipH="1">
            <a:off x="1213326" y="4759485"/>
            <a:ext cx="902325" cy="217354"/>
          </a:xfrm>
          <a:custGeom>
            <a:rect b="b" l="l" r="r" t="t"/>
            <a:pathLst>
              <a:path extrusionOk="0" h="5977" w="24813">
                <a:moveTo>
                  <a:pt x="10050" y="0"/>
                </a:moveTo>
                <a:cubicBezTo>
                  <a:pt x="9800" y="0"/>
                  <a:pt x="9749" y="276"/>
                  <a:pt x="9649" y="451"/>
                </a:cubicBezTo>
                <a:cubicBezTo>
                  <a:pt x="9348" y="928"/>
                  <a:pt x="9073" y="1404"/>
                  <a:pt x="8797" y="1880"/>
                </a:cubicBezTo>
                <a:cubicBezTo>
                  <a:pt x="8271" y="2732"/>
                  <a:pt x="7694" y="3559"/>
                  <a:pt x="7343" y="4487"/>
                </a:cubicBezTo>
                <a:cubicBezTo>
                  <a:pt x="7076" y="4487"/>
                  <a:pt x="6809" y="4498"/>
                  <a:pt x="6549" y="4498"/>
                </a:cubicBezTo>
                <a:cubicBezTo>
                  <a:pt x="6419" y="4498"/>
                  <a:pt x="6291" y="4495"/>
                  <a:pt x="6165" y="4487"/>
                </a:cubicBezTo>
                <a:cubicBezTo>
                  <a:pt x="4311" y="4386"/>
                  <a:pt x="2481" y="4261"/>
                  <a:pt x="627" y="4161"/>
                </a:cubicBezTo>
                <a:cubicBezTo>
                  <a:pt x="545" y="4161"/>
                  <a:pt x="443" y="4147"/>
                  <a:pt x="346" y="4147"/>
                </a:cubicBezTo>
                <a:cubicBezTo>
                  <a:pt x="177" y="4147"/>
                  <a:pt x="25" y="4188"/>
                  <a:pt x="25" y="4411"/>
                </a:cubicBezTo>
                <a:cubicBezTo>
                  <a:pt x="0" y="4712"/>
                  <a:pt x="376" y="4662"/>
                  <a:pt x="602" y="4687"/>
                </a:cubicBezTo>
                <a:cubicBezTo>
                  <a:pt x="2632" y="4963"/>
                  <a:pt x="4687" y="4938"/>
                  <a:pt x="6717" y="4988"/>
                </a:cubicBezTo>
                <a:cubicBezTo>
                  <a:pt x="7419" y="4988"/>
                  <a:pt x="7795" y="4712"/>
                  <a:pt x="8095" y="4161"/>
                </a:cubicBezTo>
                <a:cubicBezTo>
                  <a:pt x="8672" y="3108"/>
                  <a:pt x="9273" y="2055"/>
                  <a:pt x="9850" y="1003"/>
                </a:cubicBezTo>
                <a:cubicBezTo>
                  <a:pt x="9900" y="903"/>
                  <a:pt x="9900" y="777"/>
                  <a:pt x="10050" y="727"/>
                </a:cubicBezTo>
                <a:cubicBezTo>
                  <a:pt x="10125" y="903"/>
                  <a:pt x="10176" y="1028"/>
                  <a:pt x="10226" y="1178"/>
                </a:cubicBezTo>
                <a:cubicBezTo>
                  <a:pt x="10702" y="2657"/>
                  <a:pt x="11228" y="4136"/>
                  <a:pt x="11880" y="5539"/>
                </a:cubicBezTo>
                <a:cubicBezTo>
                  <a:pt x="11999" y="5832"/>
                  <a:pt x="12119" y="5976"/>
                  <a:pt x="12261" y="5976"/>
                </a:cubicBezTo>
                <a:cubicBezTo>
                  <a:pt x="12387" y="5976"/>
                  <a:pt x="12530" y="5863"/>
                  <a:pt x="12707" y="5639"/>
                </a:cubicBezTo>
                <a:cubicBezTo>
                  <a:pt x="12807" y="5514"/>
                  <a:pt x="12907" y="5364"/>
                  <a:pt x="13008" y="5238"/>
                </a:cubicBezTo>
                <a:cubicBezTo>
                  <a:pt x="13509" y="4537"/>
                  <a:pt x="13985" y="3810"/>
                  <a:pt x="14511" y="3058"/>
                </a:cubicBezTo>
                <a:cubicBezTo>
                  <a:pt x="14587" y="3258"/>
                  <a:pt x="14662" y="3409"/>
                  <a:pt x="14737" y="3584"/>
                </a:cubicBezTo>
                <a:cubicBezTo>
                  <a:pt x="15013" y="4211"/>
                  <a:pt x="15288" y="4837"/>
                  <a:pt x="15564" y="5464"/>
                </a:cubicBezTo>
                <a:cubicBezTo>
                  <a:pt x="15664" y="5665"/>
                  <a:pt x="15739" y="5890"/>
                  <a:pt x="15990" y="5890"/>
                </a:cubicBezTo>
                <a:cubicBezTo>
                  <a:pt x="16266" y="5890"/>
                  <a:pt x="16291" y="5639"/>
                  <a:pt x="16366" y="5489"/>
                </a:cubicBezTo>
                <a:cubicBezTo>
                  <a:pt x="16592" y="4988"/>
                  <a:pt x="16817" y="4462"/>
                  <a:pt x="17018" y="3985"/>
                </a:cubicBezTo>
                <a:cubicBezTo>
                  <a:pt x="17484" y="4006"/>
                  <a:pt x="17934" y="4042"/>
                  <a:pt x="18368" y="4042"/>
                </a:cubicBezTo>
                <a:cubicBezTo>
                  <a:pt x="18470" y="4042"/>
                  <a:pt x="18571" y="4040"/>
                  <a:pt x="18672" y="4035"/>
                </a:cubicBezTo>
                <a:cubicBezTo>
                  <a:pt x="20025" y="4010"/>
                  <a:pt x="21354" y="3935"/>
                  <a:pt x="22682" y="3860"/>
                </a:cubicBezTo>
                <a:cubicBezTo>
                  <a:pt x="23283" y="3835"/>
                  <a:pt x="23885" y="3785"/>
                  <a:pt x="24486" y="3710"/>
                </a:cubicBezTo>
                <a:cubicBezTo>
                  <a:pt x="24637" y="3710"/>
                  <a:pt x="24812" y="3710"/>
                  <a:pt x="24762" y="3484"/>
                </a:cubicBezTo>
                <a:cubicBezTo>
                  <a:pt x="24702" y="3439"/>
                  <a:pt x="24651" y="3430"/>
                  <a:pt x="24598" y="3430"/>
                </a:cubicBezTo>
                <a:cubicBezTo>
                  <a:pt x="24563" y="3430"/>
                  <a:pt x="24526" y="3434"/>
                  <a:pt x="24486" y="3434"/>
                </a:cubicBezTo>
                <a:cubicBezTo>
                  <a:pt x="24183" y="3422"/>
                  <a:pt x="23882" y="3417"/>
                  <a:pt x="23581" y="3417"/>
                </a:cubicBezTo>
                <a:cubicBezTo>
                  <a:pt x="22588" y="3417"/>
                  <a:pt x="21602" y="3471"/>
                  <a:pt x="20602" y="3509"/>
                </a:cubicBezTo>
                <a:cubicBezTo>
                  <a:pt x="19846" y="3541"/>
                  <a:pt x="19101" y="3621"/>
                  <a:pt x="18353" y="3621"/>
                </a:cubicBezTo>
                <a:cubicBezTo>
                  <a:pt x="17910" y="3621"/>
                  <a:pt x="17465" y="3593"/>
                  <a:pt x="17018" y="3509"/>
                </a:cubicBezTo>
                <a:cubicBezTo>
                  <a:pt x="17003" y="3507"/>
                  <a:pt x="16989" y="3507"/>
                  <a:pt x="16975" y="3507"/>
                </a:cubicBezTo>
                <a:cubicBezTo>
                  <a:pt x="16782" y="3507"/>
                  <a:pt x="16712" y="3668"/>
                  <a:pt x="16642" y="3785"/>
                </a:cubicBezTo>
                <a:cubicBezTo>
                  <a:pt x="16441" y="4236"/>
                  <a:pt x="16241" y="4662"/>
                  <a:pt x="15990" y="5213"/>
                </a:cubicBezTo>
                <a:cubicBezTo>
                  <a:pt x="15664" y="4411"/>
                  <a:pt x="15364" y="3735"/>
                  <a:pt x="15063" y="3058"/>
                </a:cubicBezTo>
                <a:cubicBezTo>
                  <a:pt x="14904" y="2715"/>
                  <a:pt x="14781" y="2552"/>
                  <a:pt x="14633" y="2552"/>
                </a:cubicBezTo>
                <a:cubicBezTo>
                  <a:pt x="14501" y="2552"/>
                  <a:pt x="14349" y="2684"/>
                  <a:pt x="14135" y="2933"/>
                </a:cubicBezTo>
                <a:cubicBezTo>
                  <a:pt x="13734" y="3409"/>
                  <a:pt x="13359" y="3910"/>
                  <a:pt x="13008" y="4436"/>
                </a:cubicBezTo>
                <a:cubicBezTo>
                  <a:pt x="12782" y="4787"/>
                  <a:pt x="12531" y="5113"/>
                  <a:pt x="12256" y="5489"/>
                </a:cubicBezTo>
                <a:cubicBezTo>
                  <a:pt x="12080" y="4963"/>
                  <a:pt x="11905" y="4537"/>
                  <a:pt x="11754" y="4111"/>
                </a:cubicBezTo>
                <a:cubicBezTo>
                  <a:pt x="11303" y="2908"/>
                  <a:pt x="10877" y="1705"/>
                  <a:pt x="10451" y="502"/>
                </a:cubicBezTo>
                <a:cubicBezTo>
                  <a:pt x="10376" y="301"/>
                  <a:pt x="10326" y="25"/>
                  <a:pt x="10050"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5"/>
          <p:cNvGrpSpPr/>
          <p:nvPr/>
        </p:nvGrpSpPr>
        <p:grpSpPr>
          <a:xfrm flipH="1" rot="1799931">
            <a:off x="-554858" y="2062549"/>
            <a:ext cx="1589227" cy="1310350"/>
            <a:chOff x="2139875" y="1690850"/>
            <a:chExt cx="645375" cy="532125"/>
          </a:xfrm>
        </p:grpSpPr>
        <p:sp>
          <p:nvSpPr>
            <p:cNvPr id="173" name="Google Shape;173;p15"/>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5"/>
          <p:cNvGrpSpPr/>
          <p:nvPr/>
        </p:nvGrpSpPr>
        <p:grpSpPr>
          <a:xfrm flipH="1" rot="1978960">
            <a:off x="8312510" y="4082723"/>
            <a:ext cx="854328" cy="1152914"/>
            <a:chOff x="1326575" y="1917600"/>
            <a:chExt cx="436125" cy="588550"/>
          </a:xfrm>
        </p:grpSpPr>
        <p:sp>
          <p:nvSpPr>
            <p:cNvPr id="178" name="Google Shape;178;p15"/>
            <p:cNvSpPr/>
            <p:nvPr/>
          </p:nvSpPr>
          <p:spPr>
            <a:xfrm>
              <a:off x="1326575" y="1917600"/>
              <a:ext cx="436125" cy="588550"/>
            </a:xfrm>
            <a:custGeom>
              <a:rect b="b" l="l" r="r" t="t"/>
              <a:pathLst>
                <a:path extrusionOk="0" h="23542" w="17445">
                  <a:moveTo>
                    <a:pt x="8948" y="365"/>
                  </a:moveTo>
                  <a:cubicBezTo>
                    <a:pt x="10920" y="365"/>
                    <a:pt x="12891" y="399"/>
                    <a:pt x="14863" y="465"/>
                  </a:cubicBezTo>
                  <a:cubicBezTo>
                    <a:pt x="15239" y="491"/>
                    <a:pt x="15640" y="541"/>
                    <a:pt x="16016" y="616"/>
                  </a:cubicBezTo>
                  <a:cubicBezTo>
                    <a:pt x="16592" y="741"/>
                    <a:pt x="16993" y="1242"/>
                    <a:pt x="16943" y="1819"/>
                  </a:cubicBezTo>
                  <a:cubicBezTo>
                    <a:pt x="16617" y="5528"/>
                    <a:pt x="16993" y="9237"/>
                    <a:pt x="16968" y="12947"/>
                  </a:cubicBezTo>
                  <a:cubicBezTo>
                    <a:pt x="16968" y="15578"/>
                    <a:pt x="16968" y="18235"/>
                    <a:pt x="16993" y="20867"/>
                  </a:cubicBezTo>
                  <a:cubicBezTo>
                    <a:pt x="16993" y="21318"/>
                    <a:pt x="16918" y="21744"/>
                    <a:pt x="16692" y="22120"/>
                  </a:cubicBezTo>
                  <a:cubicBezTo>
                    <a:pt x="16467" y="22521"/>
                    <a:pt x="16141" y="22821"/>
                    <a:pt x="15665" y="22821"/>
                  </a:cubicBezTo>
                  <a:cubicBezTo>
                    <a:pt x="13354" y="22867"/>
                    <a:pt x="11064" y="23158"/>
                    <a:pt x="8757" y="23158"/>
                  </a:cubicBezTo>
                  <a:cubicBezTo>
                    <a:pt x="8512" y="23158"/>
                    <a:pt x="8266" y="23155"/>
                    <a:pt x="8021" y="23147"/>
                  </a:cubicBezTo>
                  <a:cubicBezTo>
                    <a:pt x="6116" y="23097"/>
                    <a:pt x="4211" y="22897"/>
                    <a:pt x="2306" y="22847"/>
                  </a:cubicBezTo>
                  <a:cubicBezTo>
                    <a:pt x="1204" y="22821"/>
                    <a:pt x="602" y="22220"/>
                    <a:pt x="577" y="21092"/>
                  </a:cubicBezTo>
                  <a:cubicBezTo>
                    <a:pt x="552" y="19363"/>
                    <a:pt x="577" y="17659"/>
                    <a:pt x="552" y="15929"/>
                  </a:cubicBezTo>
                  <a:cubicBezTo>
                    <a:pt x="552" y="14551"/>
                    <a:pt x="552" y="13172"/>
                    <a:pt x="552" y="11794"/>
                  </a:cubicBezTo>
                  <a:lnTo>
                    <a:pt x="602" y="11794"/>
                  </a:lnTo>
                  <a:cubicBezTo>
                    <a:pt x="652" y="9463"/>
                    <a:pt x="727" y="7132"/>
                    <a:pt x="753" y="4801"/>
                  </a:cubicBezTo>
                  <a:cubicBezTo>
                    <a:pt x="778" y="3899"/>
                    <a:pt x="702" y="2972"/>
                    <a:pt x="627" y="2044"/>
                  </a:cubicBezTo>
                  <a:cubicBezTo>
                    <a:pt x="552" y="1242"/>
                    <a:pt x="878" y="716"/>
                    <a:pt x="1680" y="591"/>
                  </a:cubicBezTo>
                  <a:cubicBezTo>
                    <a:pt x="3108" y="340"/>
                    <a:pt x="4562" y="415"/>
                    <a:pt x="5991" y="390"/>
                  </a:cubicBezTo>
                  <a:cubicBezTo>
                    <a:pt x="6976" y="374"/>
                    <a:pt x="7962" y="365"/>
                    <a:pt x="8948" y="365"/>
                  </a:cubicBezTo>
                  <a:close/>
                  <a:moveTo>
                    <a:pt x="8515" y="1"/>
                  </a:moveTo>
                  <a:cubicBezTo>
                    <a:pt x="6922" y="1"/>
                    <a:pt x="5328" y="21"/>
                    <a:pt x="3735" y="64"/>
                  </a:cubicBezTo>
                  <a:cubicBezTo>
                    <a:pt x="2958" y="90"/>
                    <a:pt x="2181" y="64"/>
                    <a:pt x="1429" y="240"/>
                  </a:cubicBezTo>
                  <a:cubicBezTo>
                    <a:pt x="677" y="440"/>
                    <a:pt x="427" y="766"/>
                    <a:pt x="326" y="1518"/>
                  </a:cubicBezTo>
                  <a:cubicBezTo>
                    <a:pt x="201" y="2646"/>
                    <a:pt x="352" y="3774"/>
                    <a:pt x="352" y="4877"/>
                  </a:cubicBezTo>
                  <a:cubicBezTo>
                    <a:pt x="276" y="8335"/>
                    <a:pt x="176" y="11794"/>
                    <a:pt x="151" y="15253"/>
                  </a:cubicBezTo>
                  <a:cubicBezTo>
                    <a:pt x="151" y="17283"/>
                    <a:pt x="1" y="19338"/>
                    <a:pt x="251" y="21368"/>
                  </a:cubicBezTo>
                  <a:cubicBezTo>
                    <a:pt x="427" y="22721"/>
                    <a:pt x="928" y="23197"/>
                    <a:pt x="2131" y="23273"/>
                  </a:cubicBezTo>
                  <a:cubicBezTo>
                    <a:pt x="2432" y="23273"/>
                    <a:pt x="2732" y="23298"/>
                    <a:pt x="3033" y="23323"/>
                  </a:cubicBezTo>
                  <a:cubicBezTo>
                    <a:pt x="4933" y="23471"/>
                    <a:pt x="6833" y="23541"/>
                    <a:pt x="8733" y="23541"/>
                  </a:cubicBezTo>
                  <a:cubicBezTo>
                    <a:pt x="11019" y="23541"/>
                    <a:pt x="13304" y="23439"/>
                    <a:pt x="15590" y="23248"/>
                  </a:cubicBezTo>
                  <a:cubicBezTo>
                    <a:pt x="16291" y="23197"/>
                    <a:pt x="16793" y="22897"/>
                    <a:pt x="17068" y="22195"/>
                  </a:cubicBezTo>
                  <a:cubicBezTo>
                    <a:pt x="17319" y="21593"/>
                    <a:pt x="17369" y="20992"/>
                    <a:pt x="17394" y="20340"/>
                  </a:cubicBezTo>
                  <a:cubicBezTo>
                    <a:pt x="17419" y="17333"/>
                    <a:pt x="17444" y="14300"/>
                    <a:pt x="17294" y="10917"/>
                  </a:cubicBezTo>
                  <a:cubicBezTo>
                    <a:pt x="17394" y="8410"/>
                    <a:pt x="17119" y="5553"/>
                    <a:pt x="17269" y="2671"/>
                  </a:cubicBezTo>
                  <a:cubicBezTo>
                    <a:pt x="17294" y="2245"/>
                    <a:pt x="17244" y="1844"/>
                    <a:pt x="17194" y="1418"/>
                  </a:cubicBezTo>
                  <a:cubicBezTo>
                    <a:pt x="17144" y="841"/>
                    <a:pt x="16843" y="465"/>
                    <a:pt x="16291" y="290"/>
                  </a:cubicBezTo>
                  <a:cubicBezTo>
                    <a:pt x="15740" y="140"/>
                    <a:pt x="15189" y="90"/>
                    <a:pt x="14637" y="90"/>
                  </a:cubicBezTo>
                  <a:cubicBezTo>
                    <a:pt x="12597" y="33"/>
                    <a:pt x="10556" y="1"/>
                    <a:pt x="851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1587225" y="1987650"/>
              <a:ext cx="130350" cy="50175"/>
            </a:xfrm>
            <a:custGeom>
              <a:rect b="b" l="l" r="r" t="t"/>
              <a:pathLst>
                <a:path extrusionOk="0" h="2007" w="5214">
                  <a:moveTo>
                    <a:pt x="2657" y="445"/>
                  </a:moveTo>
                  <a:cubicBezTo>
                    <a:pt x="3134" y="471"/>
                    <a:pt x="3610" y="496"/>
                    <a:pt x="4086" y="571"/>
                  </a:cubicBezTo>
                  <a:cubicBezTo>
                    <a:pt x="4387" y="621"/>
                    <a:pt x="4662" y="796"/>
                    <a:pt x="4662" y="1122"/>
                  </a:cubicBezTo>
                  <a:cubicBezTo>
                    <a:pt x="4662" y="1448"/>
                    <a:pt x="4312" y="1448"/>
                    <a:pt x="4086" y="1473"/>
                  </a:cubicBezTo>
                  <a:cubicBezTo>
                    <a:pt x="3184" y="1573"/>
                    <a:pt x="2307" y="1648"/>
                    <a:pt x="1404" y="1648"/>
                  </a:cubicBezTo>
                  <a:cubicBezTo>
                    <a:pt x="1374" y="1648"/>
                    <a:pt x="1342" y="1649"/>
                    <a:pt x="1309" y="1649"/>
                  </a:cubicBezTo>
                  <a:cubicBezTo>
                    <a:pt x="961" y="1649"/>
                    <a:pt x="500" y="1628"/>
                    <a:pt x="477" y="1147"/>
                  </a:cubicBezTo>
                  <a:cubicBezTo>
                    <a:pt x="427" y="571"/>
                    <a:pt x="1003" y="596"/>
                    <a:pt x="1379" y="521"/>
                  </a:cubicBezTo>
                  <a:cubicBezTo>
                    <a:pt x="1780" y="445"/>
                    <a:pt x="2231" y="471"/>
                    <a:pt x="2657" y="445"/>
                  </a:cubicBezTo>
                  <a:close/>
                  <a:moveTo>
                    <a:pt x="2657" y="1"/>
                  </a:moveTo>
                  <a:cubicBezTo>
                    <a:pt x="2087" y="1"/>
                    <a:pt x="1517" y="70"/>
                    <a:pt x="953" y="195"/>
                  </a:cubicBezTo>
                  <a:cubicBezTo>
                    <a:pt x="427" y="320"/>
                    <a:pt x="1" y="821"/>
                    <a:pt x="51" y="1222"/>
                  </a:cubicBezTo>
                  <a:cubicBezTo>
                    <a:pt x="126" y="1774"/>
                    <a:pt x="602" y="1874"/>
                    <a:pt x="1053" y="1949"/>
                  </a:cubicBezTo>
                  <a:cubicBezTo>
                    <a:pt x="1252" y="1992"/>
                    <a:pt x="1450" y="2006"/>
                    <a:pt x="1647" y="2006"/>
                  </a:cubicBezTo>
                  <a:cubicBezTo>
                    <a:pt x="2064" y="2006"/>
                    <a:pt x="2470" y="1941"/>
                    <a:pt x="2845" y="1941"/>
                  </a:cubicBezTo>
                  <a:cubicBezTo>
                    <a:pt x="2917" y="1941"/>
                    <a:pt x="2989" y="1943"/>
                    <a:pt x="3058" y="1949"/>
                  </a:cubicBezTo>
                  <a:lnTo>
                    <a:pt x="3911" y="1949"/>
                  </a:lnTo>
                  <a:cubicBezTo>
                    <a:pt x="3986" y="1949"/>
                    <a:pt x="4086" y="1924"/>
                    <a:pt x="4161" y="1924"/>
                  </a:cubicBezTo>
                  <a:cubicBezTo>
                    <a:pt x="4637" y="1899"/>
                    <a:pt x="5038" y="1799"/>
                    <a:pt x="5139" y="1273"/>
                  </a:cubicBezTo>
                  <a:cubicBezTo>
                    <a:pt x="5214" y="846"/>
                    <a:pt x="4838" y="345"/>
                    <a:pt x="4362" y="220"/>
                  </a:cubicBezTo>
                  <a:cubicBezTo>
                    <a:pt x="3798" y="70"/>
                    <a:pt x="3228" y="1"/>
                    <a:pt x="2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1587225" y="2152950"/>
              <a:ext cx="130350" cy="49925"/>
            </a:xfrm>
            <a:custGeom>
              <a:rect b="b" l="l" r="r" t="t"/>
              <a:pathLst>
                <a:path extrusionOk="0" h="1997" w="5214">
                  <a:moveTo>
                    <a:pt x="2572" y="453"/>
                  </a:moveTo>
                  <a:cubicBezTo>
                    <a:pt x="3035" y="453"/>
                    <a:pt x="3498" y="484"/>
                    <a:pt x="3961" y="550"/>
                  </a:cubicBezTo>
                  <a:cubicBezTo>
                    <a:pt x="4136" y="575"/>
                    <a:pt x="4312" y="600"/>
                    <a:pt x="4462" y="726"/>
                  </a:cubicBezTo>
                  <a:cubicBezTo>
                    <a:pt x="4562" y="851"/>
                    <a:pt x="4687" y="951"/>
                    <a:pt x="4662" y="1127"/>
                  </a:cubicBezTo>
                  <a:cubicBezTo>
                    <a:pt x="4637" y="1327"/>
                    <a:pt x="4462" y="1377"/>
                    <a:pt x="4312" y="1402"/>
                  </a:cubicBezTo>
                  <a:cubicBezTo>
                    <a:pt x="3459" y="1503"/>
                    <a:pt x="2607" y="1578"/>
                    <a:pt x="1755" y="1653"/>
                  </a:cubicBezTo>
                  <a:cubicBezTo>
                    <a:pt x="1697" y="1657"/>
                    <a:pt x="1639" y="1659"/>
                    <a:pt x="1582" y="1659"/>
                  </a:cubicBezTo>
                  <a:cubicBezTo>
                    <a:pt x="1296" y="1659"/>
                    <a:pt x="1024" y="1607"/>
                    <a:pt x="753" y="1503"/>
                  </a:cubicBezTo>
                  <a:cubicBezTo>
                    <a:pt x="577" y="1427"/>
                    <a:pt x="452" y="1327"/>
                    <a:pt x="452" y="1127"/>
                  </a:cubicBezTo>
                  <a:cubicBezTo>
                    <a:pt x="427" y="901"/>
                    <a:pt x="552" y="776"/>
                    <a:pt x="728" y="701"/>
                  </a:cubicBezTo>
                  <a:cubicBezTo>
                    <a:pt x="928" y="625"/>
                    <a:pt x="1129" y="525"/>
                    <a:pt x="1329" y="525"/>
                  </a:cubicBezTo>
                  <a:cubicBezTo>
                    <a:pt x="1743" y="478"/>
                    <a:pt x="2157" y="453"/>
                    <a:pt x="2572" y="453"/>
                  </a:cubicBezTo>
                  <a:close/>
                  <a:moveTo>
                    <a:pt x="2533" y="0"/>
                  </a:moveTo>
                  <a:cubicBezTo>
                    <a:pt x="2021" y="0"/>
                    <a:pt x="1508" y="48"/>
                    <a:pt x="1003" y="174"/>
                  </a:cubicBezTo>
                  <a:cubicBezTo>
                    <a:pt x="452" y="300"/>
                    <a:pt x="1" y="801"/>
                    <a:pt x="51" y="1202"/>
                  </a:cubicBezTo>
                  <a:cubicBezTo>
                    <a:pt x="126" y="1778"/>
                    <a:pt x="602" y="1854"/>
                    <a:pt x="1053" y="1954"/>
                  </a:cubicBezTo>
                  <a:cubicBezTo>
                    <a:pt x="1232" y="1985"/>
                    <a:pt x="1411" y="1997"/>
                    <a:pt x="1589" y="1997"/>
                  </a:cubicBezTo>
                  <a:cubicBezTo>
                    <a:pt x="1985" y="1997"/>
                    <a:pt x="2377" y="1938"/>
                    <a:pt x="2758" y="1904"/>
                  </a:cubicBezTo>
                  <a:lnTo>
                    <a:pt x="4261" y="1904"/>
                  </a:lnTo>
                  <a:cubicBezTo>
                    <a:pt x="4687" y="1904"/>
                    <a:pt x="5038" y="1753"/>
                    <a:pt x="5114" y="1327"/>
                  </a:cubicBezTo>
                  <a:cubicBezTo>
                    <a:pt x="5214" y="826"/>
                    <a:pt x="4938" y="475"/>
                    <a:pt x="4512" y="275"/>
                  </a:cubicBezTo>
                  <a:cubicBezTo>
                    <a:pt x="4261" y="174"/>
                    <a:pt x="3986" y="124"/>
                    <a:pt x="3735" y="74"/>
                  </a:cubicBezTo>
                  <a:cubicBezTo>
                    <a:pt x="3338" y="30"/>
                    <a:pt x="2936" y="0"/>
                    <a:pt x="253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1586600" y="2323575"/>
              <a:ext cx="128475" cy="50025"/>
            </a:xfrm>
            <a:custGeom>
              <a:rect b="b" l="l" r="r" t="t"/>
              <a:pathLst>
                <a:path extrusionOk="0" h="2001" w="5139">
                  <a:moveTo>
                    <a:pt x="2261" y="466"/>
                  </a:moveTo>
                  <a:cubicBezTo>
                    <a:pt x="2397" y="466"/>
                    <a:pt x="2537" y="467"/>
                    <a:pt x="2682" y="467"/>
                  </a:cubicBezTo>
                  <a:cubicBezTo>
                    <a:pt x="3008" y="492"/>
                    <a:pt x="3459" y="517"/>
                    <a:pt x="3936" y="542"/>
                  </a:cubicBezTo>
                  <a:cubicBezTo>
                    <a:pt x="4211" y="567"/>
                    <a:pt x="4412" y="693"/>
                    <a:pt x="4562" y="918"/>
                  </a:cubicBezTo>
                  <a:cubicBezTo>
                    <a:pt x="4687" y="1119"/>
                    <a:pt x="4662" y="1344"/>
                    <a:pt x="4412" y="1394"/>
                  </a:cubicBezTo>
                  <a:cubicBezTo>
                    <a:pt x="3584" y="1481"/>
                    <a:pt x="2756" y="1638"/>
                    <a:pt x="1920" y="1638"/>
                  </a:cubicBezTo>
                  <a:cubicBezTo>
                    <a:pt x="1541" y="1638"/>
                    <a:pt x="1161" y="1606"/>
                    <a:pt x="778" y="1520"/>
                  </a:cubicBezTo>
                  <a:cubicBezTo>
                    <a:pt x="602" y="1470"/>
                    <a:pt x="402" y="1420"/>
                    <a:pt x="377" y="1169"/>
                  </a:cubicBezTo>
                  <a:cubicBezTo>
                    <a:pt x="377" y="868"/>
                    <a:pt x="527" y="743"/>
                    <a:pt x="778" y="643"/>
                  </a:cubicBezTo>
                  <a:cubicBezTo>
                    <a:pt x="1239" y="482"/>
                    <a:pt x="1716" y="466"/>
                    <a:pt x="2261" y="466"/>
                  </a:cubicBezTo>
                  <a:close/>
                  <a:moveTo>
                    <a:pt x="2556" y="0"/>
                  </a:moveTo>
                  <a:cubicBezTo>
                    <a:pt x="1980" y="0"/>
                    <a:pt x="1404" y="75"/>
                    <a:pt x="828" y="242"/>
                  </a:cubicBezTo>
                  <a:cubicBezTo>
                    <a:pt x="377" y="367"/>
                    <a:pt x="1" y="643"/>
                    <a:pt x="26" y="1169"/>
                  </a:cubicBezTo>
                  <a:cubicBezTo>
                    <a:pt x="26" y="1745"/>
                    <a:pt x="477" y="1846"/>
                    <a:pt x="928" y="1946"/>
                  </a:cubicBezTo>
                  <a:cubicBezTo>
                    <a:pt x="1114" y="1986"/>
                    <a:pt x="1303" y="2001"/>
                    <a:pt x="1494" y="2001"/>
                  </a:cubicBezTo>
                  <a:cubicBezTo>
                    <a:pt x="1893" y="2001"/>
                    <a:pt x="2300" y="1938"/>
                    <a:pt x="2707" y="1921"/>
                  </a:cubicBezTo>
                  <a:cubicBezTo>
                    <a:pt x="3042" y="1921"/>
                    <a:pt x="3387" y="1932"/>
                    <a:pt x="3736" y="1932"/>
                  </a:cubicBezTo>
                  <a:cubicBezTo>
                    <a:pt x="3910" y="1932"/>
                    <a:pt x="4086" y="1929"/>
                    <a:pt x="4261" y="1921"/>
                  </a:cubicBezTo>
                  <a:cubicBezTo>
                    <a:pt x="4612" y="1896"/>
                    <a:pt x="4988" y="1745"/>
                    <a:pt x="5063" y="1319"/>
                  </a:cubicBezTo>
                  <a:cubicBezTo>
                    <a:pt x="5139" y="868"/>
                    <a:pt x="4888" y="567"/>
                    <a:pt x="4562" y="317"/>
                  </a:cubicBezTo>
                  <a:cubicBezTo>
                    <a:pt x="4462" y="242"/>
                    <a:pt x="4311" y="217"/>
                    <a:pt x="4211" y="191"/>
                  </a:cubicBezTo>
                  <a:cubicBezTo>
                    <a:pt x="3660" y="69"/>
                    <a:pt x="3108" y="0"/>
                    <a:pt x="255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1379200" y="2235500"/>
              <a:ext cx="122225" cy="49650"/>
            </a:xfrm>
            <a:custGeom>
              <a:rect b="b" l="l" r="r" t="t"/>
              <a:pathLst>
                <a:path extrusionOk="0" h="1986" w="4889">
                  <a:moveTo>
                    <a:pt x="2586" y="405"/>
                  </a:moveTo>
                  <a:cubicBezTo>
                    <a:pt x="3017" y="405"/>
                    <a:pt x="3449" y="437"/>
                    <a:pt x="3886" y="506"/>
                  </a:cubicBezTo>
                  <a:cubicBezTo>
                    <a:pt x="4161" y="532"/>
                    <a:pt x="4562" y="557"/>
                    <a:pt x="4537" y="983"/>
                  </a:cubicBezTo>
                  <a:cubicBezTo>
                    <a:pt x="4512" y="1359"/>
                    <a:pt x="4211" y="1509"/>
                    <a:pt x="3861" y="1559"/>
                  </a:cubicBezTo>
                  <a:cubicBezTo>
                    <a:pt x="3409" y="1659"/>
                    <a:pt x="2933" y="1659"/>
                    <a:pt x="2482" y="1659"/>
                  </a:cubicBezTo>
                  <a:cubicBezTo>
                    <a:pt x="2031" y="1634"/>
                    <a:pt x="1555" y="1609"/>
                    <a:pt x="1104" y="1559"/>
                  </a:cubicBezTo>
                  <a:cubicBezTo>
                    <a:pt x="728" y="1534"/>
                    <a:pt x="477" y="1308"/>
                    <a:pt x="452" y="958"/>
                  </a:cubicBezTo>
                  <a:cubicBezTo>
                    <a:pt x="452" y="607"/>
                    <a:pt x="803" y="557"/>
                    <a:pt x="1054" y="532"/>
                  </a:cubicBezTo>
                  <a:cubicBezTo>
                    <a:pt x="1569" y="450"/>
                    <a:pt x="2077" y="405"/>
                    <a:pt x="2586" y="405"/>
                  </a:cubicBezTo>
                  <a:close/>
                  <a:moveTo>
                    <a:pt x="2587" y="0"/>
                  </a:moveTo>
                  <a:cubicBezTo>
                    <a:pt x="2007" y="0"/>
                    <a:pt x="1426" y="41"/>
                    <a:pt x="853" y="156"/>
                  </a:cubicBezTo>
                  <a:cubicBezTo>
                    <a:pt x="427" y="256"/>
                    <a:pt x="1" y="381"/>
                    <a:pt x="1" y="907"/>
                  </a:cubicBezTo>
                  <a:cubicBezTo>
                    <a:pt x="26" y="1434"/>
                    <a:pt x="352" y="1735"/>
                    <a:pt x="828" y="1860"/>
                  </a:cubicBezTo>
                  <a:cubicBezTo>
                    <a:pt x="1304" y="1985"/>
                    <a:pt x="1780" y="1935"/>
                    <a:pt x="2282" y="1960"/>
                  </a:cubicBezTo>
                  <a:cubicBezTo>
                    <a:pt x="2833" y="1935"/>
                    <a:pt x="3409" y="1985"/>
                    <a:pt x="3986" y="1860"/>
                  </a:cubicBezTo>
                  <a:cubicBezTo>
                    <a:pt x="4562" y="1735"/>
                    <a:pt x="4888" y="1359"/>
                    <a:pt x="4863" y="882"/>
                  </a:cubicBezTo>
                  <a:cubicBezTo>
                    <a:pt x="4838" y="381"/>
                    <a:pt x="4562" y="105"/>
                    <a:pt x="3886" y="55"/>
                  </a:cubicBezTo>
                  <a:cubicBezTo>
                    <a:pt x="3456" y="23"/>
                    <a:pt x="3022" y="0"/>
                    <a:pt x="258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1378575" y="2070425"/>
              <a:ext cx="122225" cy="48925"/>
            </a:xfrm>
            <a:custGeom>
              <a:rect b="b" l="l" r="r" t="t"/>
              <a:pathLst>
                <a:path extrusionOk="0" h="1957" w="4889">
                  <a:moveTo>
                    <a:pt x="2507" y="418"/>
                  </a:moveTo>
                  <a:cubicBezTo>
                    <a:pt x="3159" y="443"/>
                    <a:pt x="3635" y="393"/>
                    <a:pt x="4111" y="543"/>
                  </a:cubicBezTo>
                  <a:cubicBezTo>
                    <a:pt x="4312" y="618"/>
                    <a:pt x="4562" y="668"/>
                    <a:pt x="4562" y="944"/>
                  </a:cubicBezTo>
                  <a:cubicBezTo>
                    <a:pt x="4562" y="1220"/>
                    <a:pt x="4387" y="1420"/>
                    <a:pt x="4136" y="1495"/>
                  </a:cubicBezTo>
                  <a:cubicBezTo>
                    <a:pt x="3627" y="1614"/>
                    <a:pt x="3118" y="1665"/>
                    <a:pt x="2609" y="1665"/>
                  </a:cubicBezTo>
                  <a:cubicBezTo>
                    <a:pt x="2040" y="1665"/>
                    <a:pt x="1472" y="1601"/>
                    <a:pt x="903" y="1495"/>
                  </a:cubicBezTo>
                  <a:cubicBezTo>
                    <a:pt x="627" y="1445"/>
                    <a:pt x="477" y="1195"/>
                    <a:pt x="477" y="919"/>
                  </a:cubicBezTo>
                  <a:cubicBezTo>
                    <a:pt x="502" y="643"/>
                    <a:pt x="753" y="593"/>
                    <a:pt x="953" y="543"/>
                  </a:cubicBezTo>
                  <a:cubicBezTo>
                    <a:pt x="1530" y="418"/>
                    <a:pt x="2106" y="443"/>
                    <a:pt x="2507" y="418"/>
                  </a:cubicBezTo>
                  <a:close/>
                  <a:moveTo>
                    <a:pt x="2656" y="1"/>
                  </a:moveTo>
                  <a:cubicBezTo>
                    <a:pt x="2061" y="1"/>
                    <a:pt x="1465" y="50"/>
                    <a:pt x="878" y="167"/>
                  </a:cubicBezTo>
                  <a:cubicBezTo>
                    <a:pt x="452" y="242"/>
                    <a:pt x="1" y="393"/>
                    <a:pt x="26" y="919"/>
                  </a:cubicBezTo>
                  <a:cubicBezTo>
                    <a:pt x="51" y="1420"/>
                    <a:pt x="377" y="1721"/>
                    <a:pt x="853" y="1871"/>
                  </a:cubicBezTo>
                  <a:cubicBezTo>
                    <a:pt x="1104" y="1934"/>
                    <a:pt x="1354" y="1947"/>
                    <a:pt x="1586" y="1947"/>
                  </a:cubicBezTo>
                  <a:cubicBezTo>
                    <a:pt x="1741" y="1947"/>
                    <a:pt x="1887" y="1941"/>
                    <a:pt x="2019" y="1941"/>
                  </a:cubicBezTo>
                  <a:cubicBezTo>
                    <a:pt x="2085" y="1941"/>
                    <a:pt x="2148" y="1942"/>
                    <a:pt x="2206" y="1947"/>
                  </a:cubicBezTo>
                  <a:cubicBezTo>
                    <a:pt x="2507" y="1947"/>
                    <a:pt x="2778" y="1956"/>
                    <a:pt x="3033" y="1956"/>
                  </a:cubicBezTo>
                  <a:cubicBezTo>
                    <a:pt x="3351" y="1956"/>
                    <a:pt x="3643" y="1941"/>
                    <a:pt x="3936" y="1871"/>
                  </a:cubicBezTo>
                  <a:cubicBezTo>
                    <a:pt x="4537" y="1746"/>
                    <a:pt x="4888" y="1395"/>
                    <a:pt x="4888" y="919"/>
                  </a:cubicBezTo>
                  <a:cubicBezTo>
                    <a:pt x="4888" y="418"/>
                    <a:pt x="4587" y="117"/>
                    <a:pt x="3911" y="67"/>
                  </a:cubicBezTo>
                  <a:cubicBezTo>
                    <a:pt x="3495" y="25"/>
                    <a:pt x="3076" y="1"/>
                    <a:pt x="265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1377325" y="2406625"/>
              <a:ext cx="125975" cy="48375"/>
            </a:xfrm>
            <a:custGeom>
              <a:rect b="b" l="l" r="r" t="t"/>
              <a:pathLst>
                <a:path extrusionOk="0" h="1935" w="5039">
                  <a:moveTo>
                    <a:pt x="2692" y="384"/>
                  </a:moveTo>
                  <a:cubicBezTo>
                    <a:pt x="3221" y="384"/>
                    <a:pt x="3754" y="434"/>
                    <a:pt x="4286" y="529"/>
                  </a:cubicBezTo>
                  <a:cubicBezTo>
                    <a:pt x="4512" y="579"/>
                    <a:pt x="4713" y="704"/>
                    <a:pt x="4687" y="955"/>
                  </a:cubicBezTo>
                  <a:cubicBezTo>
                    <a:pt x="4662" y="1230"/>
                    <a:pt x="4487" y="1406"/>
                    <a:pt x="4236" y="1506"/>
                  </a:cubicBezTo>
                  <a:cubicBezTo>
                    <a:pt x="3863" y="1613"/>
                    <a:pt x="3476" y="1644"/>
                    <a:pt x="3095" y="1644"/>
                  </a:cubicBezTo>
                  <a:cubicBezTo>
                    <a:pt x="2940" y="1644"/>
                    <a:pt x="2785" y="1639"/>
                    <a:pt x="2632" y="1631"/>
                  </a:cubicBezTo>
                  <a:cubicBezTo>
                    <a:pt x="2206" y="1606"/>
                    <a:pt x="1780" y="1606"/>
                    <a:pt x="1354" y="1556"/>
                  </a:cubicBezTo>
                  <a:cubicBezTo>
                    <a:pt x="1078" y="1531"/>
                    <a:pt x="803" y="1456"/>
                    <a:pt x="677" y="1180"/>
                  </a:cubicBezTo>
                  <a:cubicBezTo>
                    <a:pt x="552" y="905"/>
                    <a:pt x="577" y="679"/>
                    <a:pt x="928" y="579"/>
                  </a:cubicBezTo>
                  <a:cubicBezTo>
                    <a:pt x="1510" y="446"/>
                    <a:pt x="2099" y="384"/>
                    <a:pt x="2692" y="384"/>
                  </a:cubicBezTo>
                  <a:close/>
                  <a:moveTo>
                    <a:pt x="2617" y="0"/>
                  </a:moveTo>
                  <a:cubicBezTo>
                    <a:pt x="2023" y="0"/>
                    <a:pt x="1432" y="50"/>
                    <a:pt x="853" y="203"/>
                  </a:cubicBezTo>
                  <a:cubicBezTo>
                    <a:pt x="251" y="328"/>
                    <a:pt x="1" y="779"/>
                    <a:pt x="226" y="1230"/>
                  </a:cubicBezTo>
                  <a:cubicBezTo>
                    <a:pt x="402" y="1581"/>
                    <a:pt x="677" y="1882"/>
                    <a:pt x="1129" y="1882"/>
                  </a:cubicBezTo>
                  <a:cubicBezTo>
                    <a:pt x="1580" y="1907"/>
                    <a:pt x="2031" y="1907"/>
                    <a:pt x="2482" y="1907"/>
                  </a:cubicBezTo>
                  <a:cubicBezTo>
                    <a:pt x="2744" y="1917"/>
                    <a:pt x="3006" y="1934"/>
                    <a:pt x="3267" y="1934"/>
                  </a:cubicBezTo>
                  <a:cubicBezTo>
                    <a:pt x="3679" y="1934"/>
                    <a:pt x="4088" y="1891"/>
                    <a:pt x="4487" y="1707"/>
                  </a:cubicBezTo>
                  <a:cubicBezTo>
                    <a:pt x="4838" y="1531"/>
                    <a:pt x="5038" y="1281"/>
                    <a:pt x="5013" y="854"/>
                  </a:cubicBezTo>
                  <a:cubicBezTo>
                    <a:pt x="4988" y="453"/>
                    <a:pt x="4763" y="203"/>
                    <a:pt x="4362" y="103"/>
                  </a:cubicBezTo>
                  <a:cubicBezTo>
                    <a:pt x="4061" y="52"/>
                    <a:pt x="3760" y="27"/>
                    <a:pt x="3459" y="27"/>
                  </a:cubicBezTo>
                  <a:cubicBezTo>
                    <a:pt x="3178" y="11"/>
                    <a:pt x="2897" y="0"/>
                    <a:pt x="261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1375450" y="1988125"/>
              <a:ext cx="132225" cy="49525"/>
            </a:xfrm>
            <a:custGeom>
              <a:rect b="b" l="l" r="r" t="t"/>
              <a:pathLst>
                <a:path extrusionOk="0" h="1981" w="5289">
                  <a:moveTo>
                    <a:pt x="2607" y="0"/>
                  </a:moveTo>
                  <a:cubicBezTo>
                    <a:pt x="1980" y="0"/>
                    <a:pt x="1354" y="0"/>
                    <a:pt x="777" y="226"/>
                  </a:cubicBezTo>
                  <a:cubicBezTo>
                    <a:pt x="301" y="401"/>
                    <a:pt x="1" y="752"/>
                    <a:pt x="51" y="1254"/>
                  </a:cubicBezTo>
                  <a:cubicBezTo>
                    <a:pt x="101" y="1755"/>
                    <a:pt x="502" y="1880"/>
                    <a:pt x="953" y="1905"/>
                  </a:cubicBezTo>
                  <a:cubicBezTo>
                    <a:pt x="1855" y="1930"/>
                    <a:pt x="2757" y="1980"/>
                    <a:pt x="3635" y="1980"/>
                  </a:cubicBezTo>
                  <a:cubicBezTo>
                    <a:pt x="3960" y="1980"/>
                    <a:pt x="4286" y="1905"/>
                    <a:pt x="4587" y="1805"/>
                  </a:cubicBezTo>
                  <a:cubicBezTo>
                    <a:pt x="5163" y="1629"/>
                    <a:pt x="5289" y="1053"/>
                    <a:pt x="4888" y="602"/>
                  </a:cubicBezTo>
                  <a:cubicBezTo>
                    <a:pt x="4662" y="351"/>
                    <a:pt x="4387" y="201"/>
                    <a:pt x="4061" y="126"/>
                  </a:cubicBezTo>
                  <a:cubicBezTo>
                    <a:pt x="3585" y="51"/>
                    <a:pt x="3108" y="0"/>
                    <a:pt x="260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1374200" y="2152900"/>
              <a:ext cx="134100" cy="49650"/>
            </a:xfrm>
            <a:custGeom>
              <a:rect b="b" l="l" r="r" t="t"/>
              <a:pathLst>
                <a:path extrusionOk="0" h="1986" w="5364">
                  <a:moveTo>
                    <a:pt x="2501" y="1"/>
                  </a:moveTo>
                  <a:cubicBezTo>
                    <a:pt x="1948" y="1"/>
                    <a:pt x="1400" y="68"/>
                    <a:pt x="853" y="226"/>
                  </a:cubicBezTo>
                  <a:cubicBezTo>
                    <a:pt x="351" y="352"/>
                    <a:pt x="0" y="878"/>
                    <a:pt x="76" y="1279"/>
                  </a:cubicBezTo>
                  <a:cubicBezTo>
                    <a:pt x="176" y="1780"/>
                    <a:pt x="577" y="1906"/>
                    <a:pt x="1028" y="1906"/>
                  </a:cubicBezTo>
                  <a:cubicBezTo>
                    <a:pt x="1187" y="1914"/>
                    <a:pt x="1345" y="1917"/>
                    <a:pt x="1504" y="1917"/>
                  </a:cubicBezTo>
                  <a:cubicBezTo>
                    <a:pt x="1822" y="1917"/>
                    <a:pt x="2139" y="1906"/>
                    <a:pt x="2457" y="1906"/>
                  </a:cubicBezTo>
                  <a:cubicBezTo>
                    <a:pt x="2851" y="1934"/>
                    <a:pt x="3246" y="1986"/>
                    <a:pt x="3640" y="1986"/>
                  </a:cubicBezTo>
                  <a:cubicBezTo>
                    <a:pt x="3947" y="1986"/>
                    <a:pt x="4255" y="1954"/>
                    <a:pt x="4562" y="1856"/>
                  </a:cubicBezTo>
                  <a:cubicBezTo>
                    <a:pt x="5239" y="1630"/>
                    <a:pt x="5364" y="1054"/>
                    <a:pt x="4863" y="527"/>
                  </a:cubicBezTo>
                  <a:cubicBezTo>
                    <a:pt x="4537" y="201"/>
                    <a:pt x="4136" y="151"/>
                    <a:pt x="3735" y="101"/>
                  </a:cubicBezTo>
                  <a:cubicBezTo>
                    <a:pt x="3320" y="37"/>
                    <a:pt x="2909" y="1"/>
                    <a:pt x="250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377325" y="2323175"/>
              <a:ext cx="129100" cy="50250"/>
            </a:xfrm>
            <a:custGeom>
              <a:rect b="b" l="l" r="r" t="t"/>
              <a:pathLst>
                <a:path extrusionOk="0" h="2010" w="5164">
                  <a:moveTo>
                    <a:pt x="2545" y="1"/>
                  </a:moveTo>
                  <a:cubicBezTo>
                    <a:pt x="1931" y="1"/>
                    <a:pt x="1317" y="95"/>
                    <a:pt x="702" y="283"/>
                  </a:cubicBezTo>
                  <a:cubicBezTo>
                    <a:pt x="251" y="433"/>
                    <a:pt x="1" y="809"/>
                    <a:pt x="51" y="1285"/>
                  </a:cubicBezTo>
                  <a:cubicBezTo>
                    <a:pt x="101" y="1786"/>
                    <a:pt x="527" y="1912"/>
                    <a:pt x="928" y="1937"/>
                  </a:cubicBezTo>
                  <a:cubicBezTo>
                    <a:pt x="1087" y="1945"/>
                    <a:pt x="1245" y="1948"/>
                    <a:pt x="1405" y="1948"/>
                  </a:cubicBezTo>
                  <a:cubicBezTo>
                    <a:pt x="1724" y="1948"/>
                    <a:pt x="2048" y="1937"/>
                    <a:pt x="2382" y="1937"/>
                  </a:cubicBezTo>
                  <a:cubicBezTo>
                    <a:pt x="2781" y="1953"/>
                    <a:pt x="3181" y="2010"/>
                    <a:pt x="3581" y="2010"/>
                  </a:cubicBezTo>
                  <a:cubicBezTo>
                    <a:pt x="3808" y="2010"/>
                    <a:pt x="4034" y="1991"/>
                    <a:pt x="4261" y="1937"/>
                  </a:cubicBezTo>
                  <a:cubicBezTo>
                    <a:pt x="4662" y="1862"/>
                    <a:pt x="5063" y="1736"/>
                    <a:pt x="5114" y="1235"/>
                  </a:cubicBezTo>
                  <a:cubicBezTo>
                    <a:pt x="5164" y="734"/>
                    <a:pt x="4813" y="408"/>
                    <a:pt x="4387" y="283"/>
                  </a:cubicBezTo>
                  <a:cubicBezTo>
                    <a:pt x="3773" y="95"/>
                    <a:pt x="3159" y="1"/>
                    <a:pt x="25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1586600" y="2235375"/>
              <a:ext cx="127225" cy="48825"/>
            </a:xfrm>
            <a:custGeom>
              <a:rect b="b" l="l" r="r" t="t"/>
              <a:pathLst>
                <a:path extrusionOk="0" h="1953" w="5089">
                  <a:moveTo>
                    <a:pt x="1945" y="1"/>
                  </a:moveTo>
                  <a:cubicBezTo>
                    <a:pt x="1518" y="1"/>
                    <a:pt x="1094" y="41"/>
                    <a:pt x="677" y="211"/>
                  </a:cubicBezTo>
                  <a:cubicBezTo>
                    <a:pt x="101" y="436"/>
                    <a:pt x="1" y="1063"/>
                    <a:pt x="427" y="1514"/>
                  </a:cubicBezTo>
                  <a:cubicBezTo>
                    <a:pt x="627" y="1740"/>
                    <a:pt x="903" y="1815"/>
                    <a:pt x="1179" y="1890"/>
                  </a:cubicBezTo>
                  <a:cubicBezTo>
                    <a:pt x="1429" y="1940"/>
                    <a:pt x="1680" y="1953"/>
                    <a:pt x="1931" y="1953"/>
                  </a:cubicBezTo>
                  <a:cubicBezTo>
                    <a:pt x="2181" y="1953"/>
                    <a:pt x="2432" y="1940"/>
                    <a:pt x="2682" y="1940"/>
                  </a:cubicBezTo>
                  <a:lnTo>
                    <a:pt x="3735" y="1940"/>
                  </a:lnTo>
                  <a:cubicBezTo>
                    <a:pt x="4036" y="1940"/>
                    <a:pt x="4311" y="1890"/>
                    <a:pt x="4562" y="1714"/>
                  </a:cubicBezTo>
                  <a:cubicBezTo>
                    <a:pt x="4888" y="1489"/>
                    <a:pt x="5088" y="1213"/>
                    <a:pt x="5038" y="812"/>
                  </a:cubicBezTo>
                  <a:cubicBezTo>
                    <a:pt x="4988" y="436"/>
                    <a:pt x="4687" y="286"/>
                    <a:pt x="4362" y="211"/>
                  </a:cubicBezTo>
                  <a:cubicBezTo>
                    <a:pt x="3936" y="135"/>
                    <a:pt x="3535" y="35"/>
                    <a:pt x="3134" y="35"/>
                  </a:cubicBezTo>
                  <a:cubicBezTo>
                    <a:pt x="2737" y="35"/>
                    <a:pt x="2340" y="1"/>
                    <a:pt x="19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1587225" y="2070350"/>
              <a:ext cx="125975" cy="49150"/>
            </a:xfrm>
            <a:custGeom>
              <a:rect b="b" l="l" r="r" t="t"/>
              <a:pathLst>
                <a:path extrusionOk="0" h="1966" w="5039">
                  <a:moveTo>
                    <a:pt x="1926" y="0"/>
                  </a:moveTo>
                  <a:cubicBezTo>
                    <a:pt x="1499" y="0"/>
                    <a:pt x="1073" y="43"/>
                    <a:pt x="652" y="195"/>
                  </a:cubicBezTo>
                  <a:cubicBezTo>
                    <a:pt x="151" y="396"/>
                    <a:pt x="1" y="947"/>
                    <a:pt x="276" y="1398"/>
                  </a:cubicBezTo>
                  <a:cubicBezTo>
                    <a:pt x="477" y="1674"/>
                    <a:pt x="778" y="1799"/>
                    <a:pt x="1104" y="1874"/>
                  </a:cubicBezTo>
                  <a:cubicBezTo>
                    <a:pt x="1396" y="1944"/>
                    <a:pt x="1688" y="1959"/>
                    <a:pt x="2011" y="1959"/>
                  </a:cubicBezTo>
                  <a:cubicBezTo>
                    <a:pt x="2269" y="1959"/>
                    <a:pt x="2546" y="1950"/>
                    <a:pt x="2858" y="1950"/>
                  </a:cubicBezTo>
                  <a:cubicBezTo>
                    <a:pt x="3020" y="1950"/>
                    <a:pt x="3219" y="1966"/>
                    <a:pt x="3436" y="1966"/>
                  </a:cubicBezTo>
                  <a:cubicBezTo>
                    <a:pt x="3689" y="1966"/>
                    <a:pt x="3966" y="1944"/>
                    <a:pt x="4236" y="1849"/>
                  </a:cubicBezTo>
                  <a:cubicBezTo>
                    <a:pt x="4687" y="1724"/>
                    <a:pt x="4988" y="1398"/>
                    <a:pt x="5013" y="922"/>
                  </a:cubicBezTo>
                  <a:cubicBezTo>
                    <a:pt x="5038" y="421"/>
                    <a:pt x="4637" y="270"/>
                    <a:pt x="4236" y="195"/>
                  </a:cubicBezTo>
                  <a:cubicBezTo>
                    <a:pt x="3961" y="120"/>
                    <a:pt x="3660" y="70"/>
                    <a:pt x="3384" y="70"/>
                  </a:cubicBezTo>
                  <a:cubicBezTo>
                    <a:pt x="2903" y="56"/>
                    <a:pt x="2414" y="0"/>
                    <a:pt x="19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1587850" y="2406325"/>
              <a:ext cx="123475" cy="49875"/>
            </a:xfrm>
            <a:custGeom>
              <a:rect b="b" l="l" r="r" t="t"/>
              <a:pathLst>
                <a:path extrusionOk="0" h="1995" w="4939">
                  <a:moveTo>
                    <a:pt x="2261" y="0"/>
                  </a:moveTo>
                  <a:cubicBezTo>
                    <a:pt x="1850" y="0"/>
                    <a:pt x="1439" y="24"/>
                    <a:pt x="1028" y="64"/>
                  </a:cubicBezTo>
                  <a:cubicBezTo>
                    <a:pt x="352" y="140"/>
                    <a:pt x="101" y="365"/>
                    <a:pt x="51" y="866"/>
                  </a:cubicBezTo>
                  <a:cubicBezTo>
                    <a:pt x="1" y="1318"/>
                    <a:pt x="327" y="1694"/>
                    <a:pt x="903" y="1844"/>
                  </a:cubicBezTo>
                  <a:cubicBezTo>
                    <a:pt x="1429" y="1994"/>
                    <a:pt x="2006" y="1944"/>
                    <a:pt x="2557" y="1969"/>
                  </a:cubicBezTo>
                  <a:cubicBezTo>
                    <a:pt x="3058" y="1944"/>
                    <a:pt x="3560" y="1944"/>
                    <a:pt x="4036" y="1894"/>
                  </a:cubicBezTo>
                  <a:cubicBezTo>
                    <a:pt x="4487" y="1844"/>
                    <a:pt x="4888" y="1368"/>
                    <a:pt x="4913" y="967"/>
                  </a:cubicBezTo>
                  <a:cubicBezTo>
                    <a:pt x="4938" y="415"/>
                    <a:pt x="4537" y="265"/>
                    <a:pt x="4111" y="190"/>
                  </a:cubicBezTo>
                  <a:cubicBezTo>
                    <a:pt x="3495" y="54"/>
                    <a:pt x="2878" y="0"/>
                    <a:pt x="226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5"/>
          <p:cNvGrpSpPr/>
          <p:nvPr/>
        </p:nvGrpSpPr>
        <p:grpSpPr>
          <a:xfrm flipH="1" rot="-3048211">
            <a:off x="8019626" y="2951236"/>
            <a:ext cx="504628" cy="795602"/>
            <a:chOff x="2083475" y="1334350"/>
            <a:chExt cx="263175" cy="414925"/>
          </a:xfrm>
        </p:grpSpPr>
        <p:sp>
          <p:nvSpPr>
            <p:cNvPr id="192" name="Google Shape;192;p15"/>
            <p:cNvSpPr/>
            <p:nvPr/>
          </p:nvSpPr>
          <p:spPr>
            <a:xfrm>
              <a:off x="2083475" y="1334350"/>
              <a:ext cx="263175" cy="414925"/>
            </a:xfrm>
            <a:custGeom>
              <a:rect b="b" l="l" r="r" t="t"/>
              <a:pathLst>
                <a:path extrusionOk="0" h="16597" w="10527">
                  <a:moveTo>
                    <a:pt x="10001" y="537"/>
                  </a:moveTo>
                  <a:cubicBezTo>
                    <a:pt x="9625" y="1364"/>
                    <a:pt x="9274" y="2216"/>
                    <a:pt x="8647" y="2893"/>
                  </a:cubicBezTo>
                  <a:cubicBezTo>
                    <a:pt x="8998" y="2041"/>
                    <a:pt x="9424" y="1239"/>
                    <a:pt x="10001" y="537"/>
                  </a:cubicBezTo>
                  <a:close/>
                  <a:moveTo>
                    <a:pt x="7706" y="2913"/>
                  </a:moveTo>
                  <a:cubicBezTo>
                    <a:pt x="7773" y="2913"/>
                    <a:pt x="7844" y="2936"/>
                    <a:pt x="7920" y="2993"/>
                  </a:cubicBezTo>
                  <a:cubicBezTo>
                    <a:pt x="8271" y="3219"/>
                    <a:pt x="8697" y="3419"/>
                    <a:pt x="8672" y="3971"/>
                  </a:cubicBezTo>
                  <a:cubicBezTo>
                    <a:pt x="8647" y="4447"/>
                    <a:pt x="8472" y="4873"/>
                    <a:pt x="8246" y="5299"/>
                  </a:cubicBezTo>
                  <a:cubicBezTo>
                    <a:pt x="6366" y="8683"/>
                    <a:pt x="4386" y="12016"/>
                    <a:pt x="2131" y="15174"/>
                  </a:cubicBezTo>
                  <a:cubicBezTo>
                    <a:pt x="1955" y="15399"/>
                    <a:pt x="1755" y="15625"/>
                    <a:pt x="1554" y="15826"/>
                  </a:cubicBezTo>
                  <a:cubicBezTo>
                    <a:pt x="1389" y="15991"/>
                    <a:pt x="1223" y="16208"/>
                    <a:pt x="987" y="16208"/>
                  </a:cubicBezTo>
                  <a:cubicBezTo>
                    <a:pt x="937" y="16208"/>
                    <a:pt x="884" y="16198"/>
                    <a:pt x="828" y="16176"/>
                  </a:cubicBezTo>
                  <a:cubicBezTo>
                    <a:pt x="452" y="16026"/>
                    <a:pt x="452" y="15650"/>
                    <a:pt x="427" y="15374"/>
                  </a:cubicBezTo>
                  <a:cubicBezTo>
                    <a:pt x="452" y="14698"/>
                    <a:pt x="602" y="14121"/>
                    <a:pt x="878" y="13595"/>
                  </a:cubicBezTo>
                  <a:cubicBezTo>
                    <a:pt x="2557" y="10362"/>
                    <a:pt x="4286" y="7154"/>
                    <a:pt x="6417" y="4171"/>
                  </a:cubicBezTo>
                  <a:cubicBezTo>
                    <a:pt x="6642" y="3845"/>
                    <a:pt x="6918" y="3545"/>
                    <a:pt x="7194" y="3269"/>
                  </a:cubicBezTo>
                  <a:cubicBezTo>
                    <a:pt x="7343" y="3119"/>
                    <a:pt x="7507" y="2913"/>
                    <a:pt x="7706" y="2913"/>
                  </a:cubicBezTo>
                  <a:close/>
                  <a:moveTo>
                    <a:pt x="10008" y="1"/>
                  </a:moveTo>
                  <a:cubicBezTo>
                    <a:pt x="9805" y="1"/>
                    <a:pt x="9718" y="243"/>
                    <a:pt x="9600" y="362"/>
                  </a:cubicBezTo>
                  <a:cubicBezTo>
                    <a:pt x="9048" y="1038"/>
                    <a:pt x="8622" y="1740"/>
                    <a:pt x="8171" y="2517"/>
                  </a:cubicBezTo>
                  <a:cubicBezTo>
                    <a:pt x="8037" y="2476"/>
                    <a:pt x="7910" y="2457"/>
                    <a:pt x="7790" y="2457"/>
                  </a:cubicBezTo>
                  <a:cubicBezTo>
                    <a:pt x="7327" y="2457"/>
                    <a:pt x="6961" y="2740"/>
                    <a:pt x="6642" y="3119"/>
                  </a:cubicBezTo>
                  <a:cubicBezTo>
                    <a:pt x="6517" y="3269"/>
                    <a:pt x="6391" y="3394"/>
                    <a:pt x="6266" y="3545"/>
                  </a:cubicBezTo>
                  <a:cubicBezTo>
                    <a:pt x="3910" y="6602"/>
                    <a:pt x="2106" y="9986"/>
                    <a:pt x="427" y="13470"/>
                  </a:cubicBezTo>
                  <a:cubicBezTo>
                    <a:pt x="126" y="14071"/>
                    <a:pt x="0" y="14748"/>
                    <a:pt x="51" y="15450"/>
                  </a:cubicBezTo>
                  <a:cubicBezTo>
                    <a:pt x="76" y="15926"/>
                    <a:pt x="226" y="16302"/>
                    <a:pt x="677" y="16527"/>
                  </a:cubicBezTo>
                  <a:cubicBezTo>
                    <a:pt x="781" y="16576"/>
                    <a:pt x="877" y="16597"/>
                    <a:pt x="968" y="16597"/>
                  </a:cubicBezTo>
                  <a:cubicBezTo>
                    <a:pt x="1250" y="16597"/>
                    <a:pt x="1477" y="16397"/>
                    <a:pt x="1705" y="16227"/>
                  </a:cubicBezTo>
                  <a:cubicBezTo>
                    <a:pt x="1905" y="16076"/>
                    <a:pt x="2056" y="15876"/>
                    <a:pt x="2231" y="15675"/>
                  </a:cubicBezTo>
                  <a:cubicBezTo>
                    <a:pt x="3735" y="13795"/>
                    <a:pt x="4988" y="11715"/>
                    <a:pt x="6241" y="9660"/>
                  </a:cubicBezTo>
                  <a:cubicBezTo>
                    <a:pt x="7168" y="8131"/>
                    <a:pt x="8071" y="6577"/>
                    <a:pt x="8873" y="4973"/>
                  </a:cubicBezTo>
                  <a:cubicBezTo>
                    <a:pt x="9098" y="4522"/>
                    <a:pt x="9299" y="4021"/>
                    <a:pt x="9123" y="3520"/>
                  </a:cubicBezTo>
                  <a:cubicBezTo>
                    <a:pt x="8998" y="3194"/>
                    <a:pt x="9073" y="2993"/>
                    <a:pt x="9249" y="2718"/>
                  </a:cubicBezTo>
                  <a:cubicBezTo>
                    <a:pt x="9625" y="2116"/>
                    <a:pt x="10001" y="1490"/>
                    <a:pt x="10351" y="863"/>
                  </a:cubicBezTo>
                  <a:cubicBezTo>
                    <a:pt x="10502" y="587"/>
                    <a:pt x="10527" y="262"/>
                    <a:pt x="10201" y="61"/>
                  </a:cubicBezTo>
                  <a:cubicBezTo>
                    <a:pt x="10126" y="18"/>
                    <a:pt x="10063" y="1"/>
                    <a:pt x="1000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2101025" y="1428875"/>
              <a:ext cx="182975" cy="290975"/>
            </a:xfrm>
            <a:custGeom>
              <a:rect b="b" l="l" r="r" t="t"/>
              <a:pathLst>
                <a:path extrusionOk="0" h="11639" w="7319">
                  <a:moveTo>
                    <a:pt x="6855" y="0"/>
                  </a:moveTo>
                  <a:cubicBezTo>
                    <a:pt x="6747" y="0"/>
                    <a:pt x="6647" y="60"/>
                    <a:pt x="6567" y="140"/>
                  </a:cubicBezTo>
                  <a:cubicBezTo>
                    <a:pt x="6366" y="365"/>
                    <a:pt x="6191" y="591"/>
                    <a:pt x="6015" y="816"/>
                  </a:cubicBezTo>
                  <a:cubicBezTo>
                    <a:pt x="3810" y="3974"/>
                    <a:pt x="2080" y="7408"/>
                    <a:pt x="176" y="10741"/>
                  </a:cubicBezTo>
                  <a:cubicBezTo>
                    <a:pt x="100" y="10867"/>
                    <a:pt x="50" y="11017"/>
                    <a:pt x="25" y="11092"/>
                  </a:cubicBezTo>
                  <a:cubicBezTo>
                    <a:pt x="0" y="11318"/>
                    <a:pt x="0" y="11493"/>
                    <a:pt x="176" y="11568"/>
                  </a:cubicBezTo>
                  <a:cubicBezTo>
                    <a:pt x="255" y="11613"/>
                    <a:pt x="333" y="11638"/>
                    <a:pt x="410" y="11638"/>
                  </a:cubicBezTo>
                  <a:cubicBezTo>
                    <a:pt x="504" y="11638"/>
                    <a:pt x="594" y="11601"/>
                    <a:pt x="677" y="11518"/>
                  </a:cubicBezTo>
                  <a:cubicBezTo>
                    <a:pt x="903" y="11343"/>
                    <a:pt x="1053" y="11092"/>
                    <a:pt x="1203" y="10841"/>
                  </a:cubicBezTo>
                  <a:cubicBezTo>
                    <a:pt x="3158" y="7558"/>
                    <a:pt x="4913" y="4150"/>
                    <a:pt x="7068" y="992"/>
                  </a:cubicBezTo>
                  <a:cubicBezTo>
                    <a:pt x="7168" y="867"/>
                    <a:pt x="7218" y="716"/>
                    <a:pt x="7268" y="566"/>
                  </a:cubicBezTo>
                  <a:cubicBezTo>
                    <a:pt x="7319" y="340"/>
                    <a:pt x="7243" y="165"/>
                    <a:pt x="7043" y="64"/>
                  </a:cubicBezTo>
                  <a:cubicBezTo>
                    <a:pt x="6979" y="19"/>
                    <a:pt x="6916" y="0"/>
                    <a:pt x="68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5"/>
          <p:cNvGrpSpPr/>
          <p:nvPr/>
        </p:nvGrpSpPr>
        <p:grpSpPr>
          <a:xfrm flipH="1">
            <a:off x="8843758" y="1037589"/>
            <a:ext cx="430862" cy="343037"/>
            <a:chOff x="1376700" y="1639725"/>
            <a:chExt cx="275100" cy="219025"/>
          </a:xfrm>
        </p:grpSpPr>
        <p:sp>
          <p:nvSpPr>
            <p:cNvPr id="195" name="Google Shape;195;p15"/>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5"/>
          <p:cNvSpPr/>
          <p:nvPr/>
        </p:nvSpPr>
        <p:spPr>
          <a:xfrm flipH="1">
            <a:off x="1448206" y="1630775"/>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5"/>
          <p:cNvGrpSpPr/>
          <p:nvPr/>
        </p:nvGrpSpPr>
        <p:grpSpPr>
          <a:xfrm flipH="1" rot="-1795654">
            <a:off x="8392019" y="1423215"/>
            <a:ext cx="580501" cy="1606435"/>
            <a:chOff x="1806525" y="1557050"/>
            <a:chExt cx="276350" cy="764750"/>
          </a:xfrm>
        </p:grpSpPr>
        <p:sp>
          <p:nvSpPr>
            <p:cNvPr id="199" name="Google Shape;199;p15"/>
            <p:cNvSpPr/>
            <p:nvPr/>
          </p:nvSpPr>
          <p:spPr>
            <a:xfrm>
              <a:off x="1869200" y="1831825"/>
              <a:ext cx="169825" cy="197675"/>
            </a:xfrm>
            <a:custGeom>
              <a:rect b="b" l="l" r="r" t="t"/>
              <a:pathLst>
                <a:path extrusionOk="0" h="7907" w="6793">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1806525" y="1624850"/>
              <a:ext cx="276350" cy="696950"/>
            </a:xfrm>
            <a:custGeom>
              <a:rect b="b" l="l" r="r" t="t"/>
              <a:pathLst>
                <a:path extrusionOk="0" h="27878" w="11054">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1941875" y="1557050"/>
              <a:ext cx="10050" cy="39500"/>
            </a:xfrm>
            <a:custGeom>
              <a:rect b="b" l="l" r="r" t="t"/>
              <a:pathLst>
                <a:path extrusionOk="0" h="1580" w="402">
                  <a:moveTo>
                    <a:pt x="226" y="0"/>
                  </a:moveTo>
                  <a:cubicBezTo>
                    <a:pt x="50" y="526"/>
                    <a:pt x="0" y="1053"/>
                    <a:pt x="226" y="1579"/>
                  </a:cubicBezTo>
                  <a:cubicBezTo>
                    <a:pt x="401" y="1028"/>
                    <a:pt x="401" y="501"/>
                    <a:pt x="22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1962550" y="1583975"/>
              <a:ext cx="30100" cy="19475"/>
            </a:xfrm>
            <a:custGeom>
              <a:rect b="b" l="l" r="r" t="t"/>
              <a:pathLst>
                <a:path extrusionOk="0" h="779" w="1204">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1896750" y="1584600"/>
              <a:ext cx="29475" cy="18775"/>
            </a:xfrm>
            <a:custGeom>
              <a:rect b="b" l="l" r="r" t="t"/>
              <a:pathLst>
                <a:path extrusionOk="0" h="751" w="1179">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1894875" y="1625975"/>
              <a:ext cx="24475" cy="17200"/>
            </a:xfrm>
            <a:custGeom>
              <a:rect b="b" l="l" r="r" t="t"/>
              <a:pathLst>
                <a:path extrusionOk="0" h="688" w="979">
                  <a:moveTo>
                    <a:pt x="978" y="0"/>
                  </a:moveTo>
                  <a:cubicBezTo>
                    <a:pt x="527" y="150"/>
                    <a:pt x="226" y="276"/>
                    <a:pt x="1" y="652"/>
                  </a:cubicBezTo>
                  <a:cubicBezTo>
                    <a:pt x="86" y="675"/>
                    <a:pt x="168" y="688"/>
                    <a:pt x="246" y="688"/>
                  </a:cubicBezTo>
                  <a:cubicBezTo>
                    <a:pt x="578" y="688"/>
                    <a:pt x="836" y="467"/>
                    <a:pt x="978"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1971325" y="1627225"/>
              <a:ext cx="25075" cy="15650"/>
            </a:xfrm>
            <a:custGeom>
              <a:rect b="b" l="l" r="r" t="t"/>
              <a:pathLst>
                <a:path extrusionOk="0" h="626" w="1003">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877325" y="1857125"/>
              <a:ext cx="32000" cy="31850"/>
            </a:xfrm>
            <a:custGeom>
              <a:rect b="b" l="l" r="r" t="t"/>
              <a:pathLst>
                <a:path extrusionOk="0" h="1274" w="128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1888600" y="1931725"/>
              <a:ext cx="16325" cy="23875"/>
            </a:xfrm>
            <a:custGeom>
              <a:rect b="b" l="l" r="r" t="t"/>
              <a:pathLst>
                <a:path extrusionOk="0" h="955" w="653">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5"/>
          <p:cNvGrpSpPr/>
          <p:nvPr/>
        </p:nvGrpSpPr>
        <p:grpSpPr>
          <a:xfrm flipH="1">
            <a:off x="406261" y="3997815"/>
            <a:ext cx="902327" cy="488286"/>
            <a:chOff x="4936850" y="4568865"/>
            <a:chExt cx="902327" cy="488286"/>
          </a:xfrm>
        </p:grpSpPr>
        <p:sp>
          <p:nvSpPr>
            <p:cNvPr id="209" name="Google Shape;209;p15"/>
            <p:cNvSpPr/>
            <p:nvPr/>
          </p:nvSpPr>
          <p:spPr>
            <a:xfrm>
              <a:off x="4974926" y="4959493"/>
              <a:ext cx="44127" cy="42943"/>
            </a:xfrm>
            <a:custGeom>
              <a:rect b="b" l="l" r="r" t="t"/>
              <a:pathLst>
                <a:path extrusionOk="0" h="653" w="671">
                  <a:moveTo>
                    <a:pt x="1" y="1"/>
                  </a:moveTo>
                  <a:cubicBezTo>
                    <a:pt x="99" y="295"/>
                    <a:pt x="358" y="509"/>
                    <a:pt x="670" y="652"/>
                  </a:cubicBezTo>
                  <a:cubicBezTo>
                    <a:pt x="429" y="465"/>
                    <a:pt x="197" y="242"/>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4938560" y="4568865"/>
              <a:ext cx="772118" cy="279819"/>
            </a:xfrm>
            <a:custGeom>
              <a:rect b="b" l="l" r="r" t="t"/>
              <a:pathLst>
                <a:path extrusionOk="0" h="4255" w="11741">
                  <a:moveTo>
                    <a:pt x="8871" y="0"/>
                  </a:moveTo>
                  <a:cubicBezTo>
                    <a:pt x="8173" y="0"/>
                    <a:pt x="7474" y="84"/>
                    <a:pt x="6834" y="178"/>
                  </a:cubicBezTo>
                  <a:cubicBezTo>
                    <a:pt x="4854" y="472"/>
                    <a:pt x="2936" y="1097"/>
                    <a:pt x="1223" y="2140"/>
                  </a:cubicBezTo>
                  <a:cubicBezTo>
                    <a:pt x="563" y="2533"/>
                    <a:pt x="108" y="3104"/>
                    <a:pt x="10" y="3871"/>
                  </a:cubicBezTo>
                  <a:cubicBezTo>
                    <a:pt x="1" y="4005"/>
                    <a:pt x="1" y="4130"/>
                    <a:pt x="28" y="4255"/>
                  </a:cubicBezTo>
                  <a:cubicBezTo>
                    <a:pt x="153" y="3702"/>
                    <a:pt x="590" y="3256"/>
                    <a:pt x="1125" y="2952"/>
                  </a:cubicBezTo>
                  <a:cubicBezTo>
                    <a:pt x="2142" y="2372"/>
                    <a:pt x="3293" y="2087"/>
                    <a:pt x="4417" y="1819"/>
                  </a:cubicBezTo>
                  <a:cubicBezTo>
                    <a:pt x="5407" y="1570"/>
                    <a:pt x="6433" y="1418"/>
                    <a:pt x="7441" y="1293"/>
                  </a:cubicBezTo>
                  <a:cubicBezTo>
                    <a:pt x="8360" y="1168"/>
                    <a:pt x="9243" y="963"/>
                    <a:pt x="10153" y="820"/>
                  </a:cubicBezTo>
                  <a:cubicBezTo>
                    <a:pt x="10492" y="765"/>
                    <a:pt x="10828" y="731"/>
                    <a:pt x="11151" y="731"/>
                  </a:cubicBezTo>
                  <a:cubicBezTo>
                    <a:pt x="11354" y="731"/>
                    <a:pt x="11551" y="745"/>
                    <a:pt x="11741" y="776"/>
                  </a:cubicBezTo>
                  <a:cubicBezTo>
                    <a:pt x="10918" y="181"/>
                    <a:pt x="9896" y="0"/>
                    <a:pt x="88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4936850" y="4616871"/>
              <a:ext cx="902327" cy="440280"/>
            </a:xfrm>
            <a:custGeom>
              <a:rect b="b" l="l" r="r" t="t"/>
              <a:pathLst>
                <a:path extrusionOk="0" h="6695" w="13721">
                  <a:moveTo>
                    <a:pt x="11278" y="309"/>
                  </a:moveTo>
                  <a:cubicBezTo>
                    <a:pt x="11753" y="309"/>
                    <a:pt x="12136" y="428"/>
                    <a:pt x="12436" y="661"/>
                  </a:cubicBezTo>
                  <a:cubicBezTo>
                    <a:pt x="12802" y="938"/>
                    <a:pt x="13043" y="1375"/>
                    <a:pt x="13168" y="1955"/>
                  </a:cubicBezTo>
                  <a:cubicBezTo>
                    <a:pt x="13578" y="3766"/>
                    <a:pt x="11633" y="4729"/>
                    <a:pt x="10215" y="5166"/>
                  </a:cubicBezTo>
                  <a:cubicBezTo>
                    <a:pt x="8930" y="5568"/>
                    <a:pt x="7592" y="5701"/>
                    <a:pt x="6281" y="5996"/>
                  </a:cubicBezTo>
                  <a:cubicBezTo>
                    <a:pt x="5527" y="6170"/>
                    <a:pt x="4732" y="6362"/>
                    <a:pt x="3952" y="6362"/>
                  </a:cubicBezTo>
                  <a:cubicBezTo>
                    <a:pt x="3494" y="6362"/>
                    <a:pt x="3041" y="6296"/>
                    <a:pt x="2605" y="6121"/>
                  </a:cubicBezTo>
                  <a:cubicBezTo>
                    <a:pt x="2578" y="6103"/>
                    <a:pt x="2543" y="6085"/>
                    <a:pt x="2498" y="6076"/>
                  </a:cubicBezTo>
                  <a:lnTo>
                    <a:pt x="2489" y="6076"/>
                  </a:lnTo>
                  <a:cubicBezTo>
                    <a:pt x="2480" y="6076"/>
                    <a:pt x="2480" y="6067"/>
                    <a:pt x="2471" y="6067"/>
                  </a:cubicBezTo>
                  <a:cubicBezTo>
                    <a:pt x="2444" y="6058"/>
                    <a:pt x="2427" y="6049"/>
                    <a:pt x="2400" y="6040"/>
                  </a:cubicBezTo>
                  <a:cubicBezTo>
                    <a:pt x="2375" y="6026"/>
                    <a:pt x="2351" y="6019"/>
                    <a:pt x="2328" y="6019"/>
                  </a:cubicBezTo>
                  <a:cubicBezTo>
                    <a:pt x="2309" y="6019"/>
                    <a:pt x="2291" y="6024"/>
                    <a:pt x="2275" y="6032"/>
                  </a:cubicBezTo>
                  <a:cubicBezTo>
                    <a:pt x="1365" y="5773"/>
                    <a:pt x="348" y="4658"/>
                    <a:pt x="339" y="3757"/>
                  </a:cubicBezTo>
                  <a:cubicBezTo>
                    <a:pt x="330" y="2820"/>
                    <a:pt x="1659" y="2303"/>
                    <a:pt x="2364" y="2035"/>
                  </a:cubicBezTo>
                  <a:cubicBezTo>
                    <a:pt x="4487" y="1232"/>
                    <a:pt x="6744" y="1116"/>
                    <a:pt x="8948" y="688"/>
                  </a:cubicBezTo>
                  <a:cubicBezTo>
                    <a:pt x="9635" y="554"/>
                    <a:pt x="10304" y="385"/>
                    <a:pt x="11000" y="322"/>
                  </a:cubicBezTo>
                  <a:cubicBezTo>
                    <a:pt x="11096" y="314"/>
                    <a:pt x="11189" y="309"/>
                    <a:pt x="11278" y="309"/>
                  </a:cubicBezTo>
                  <a:close/>
                  <a:moveTo>
                    <a:pt x="11177" y="1"/>
                  </a:moveTo>
                  <a:cubicBezTo>
                    <a:pt x="10854" y="1"/>
                    <a:pt x="10518" y="35"/>
                    <a:pt x="10179" y="90"/>
                  </a:cubicBezTo>
                  <a:cubicBezTo>
                    <a:pt x="9269" y="233"/>
                    <a:pt x="8386" y="438"/>
                    <a:pt x="7467" y="563"/>
                  </a:cubicBezTo>
                  <a:cubicBezTo>
                    <a:pt x="6459" y="688"/>
                    <a:pt x="5433" y="840"/>
                    <a:pt x="4443" y="1080"/>
                  </a:cubicBezTo>
                  <a:cubicBezTo>
                    <a:pt x="3319" y="1357"/>
                    <a:pt x="2168" y="1642"/>
                    <a:pt x="1151" y="2222"/>
                  </a:cubicBezTo>
                  <a:cubicBezTo>
                    <a:pt x="616" y="2526"/>
                    <a:pt x="179" y="2972"/>
                    <a:pt x="54" y="3525"/>
                  </a:cubicBezTo>
                  <a:cubicBezTo>
                    <a:pt x="0" y="3739"/>
                    <a:pt x="0" y="3971"/>
                    <a:pt x="54" y="4212"/>
                  </a:cubicBezTo>
                  <a:cubicBezTo>
                    <a:pt x="134" y="4551"/>
                    <a:pt x="321" y="4899"/>
                    <a:pt x="580" y="5211"/>
                  </a:cubicBezTo>
                  <a:cubicBezTo>
                    <a:pt x="776" y="5452"/>
                    <a:pt x="1008" y="5675"/>
                    <a:pt x="1249" y="5862"/>
                  </a:cubicBezTo>
                  <a:cubicBezTo>
                    <a:pt x="1615" y="6130"/>
                    <a:pt x="2007" y="6335"/>
                    <a:pt x="2382" y="6397"/>
                  </a:cubicBezTo>
                  <a:cubicBezTo>
                    <a:pt x="2893" y="6614"/>
                    <a:pt x="3420" y="6695"/>
                    <a:pt x="3953" y="6695"/>
                  </a:cubicBezTo>
                  <a:cubicBezTo>
                    <a:pt x="4760" y="6695"/>
                    <a:pt x="5580" y="6509"/>
                    <a:pt x="6370" y="6326"/>
                  </a:cubicBezTo>
                  <a:cubicBezTo>
                    <a:pt x="8118" y="5925"/>
                    <a:pt x="9938" y="5782"/>
                    <a:pt x="11580" y="5006"/>
                  </a:cubicBezTo>
                  <a:cubicBezTo>
                    <a:pt x="12882" y="4390"/>
                    <a:pt x="13721" y="3337"/>
                    <a:pt x="13498" y="1865"/>
                  </a:cubicBezTo>
                  <a:cubicBezTo>
                    <a:pt x="13328" y="697"/>
                    <a:pt x="12641" y="188"/>
                    <a:pt x="11767" y="46"/>
                  </a:cubicBezTo>
                  <a:cubicBezTo>
                    <a:pt x="11577" y="15"/>
                    <a:pt x="11380" y="1"/>
                    <a:pt x="1117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5201412" y="4705387"/>
              <a:ext cx="352092" cy="284357"/>
            </a:xfrm>
            <a:custGeom>
              <a:rect b="b" l="l" r="r" t="t"/>
              <a:pathLst>
                <a:path extrusionOk="0" h="4324" w="5354">
                  <a:moveTo>
                    <a:pt x="4407" y="350"/>
                  </a:moveTo>
                  <a:cubicBezTo>
                    <a:pt x="4434" y="582"/>
                    <a:pt x="4470" y="805"/>
                    <a:pt x="4497" y="1028"/>
                  </a:cubicBezTo>
                  <a:cubicBezTo>
                    <a:pt x="4604" y="1768"/>
                    <a:pt x="4746" y="2500"/>
                    <a:pt x="4970" y="3214"/>
                  </a:cubicBezTo>
                  <a:cubicBezTo>
                    <a:pt x="4372" y="3428"/>
                    <a:pt x="3729" y="3481"/>
                    <a:pt x="3114" y="3606"/>
                  </a:cubicBezTo>
                  <a:cubicBezTo>
                    <a:pt x="2498" y="3731"/>
                    <a:pt x="1883" y="3847"/>
                    <a:pt x="1267" y="3981"/>
                  </a:cubicBezTo>
                  <a:cubicBezTo>
                    <a:pt x="1160" y="3517"/>
                    <a:pt x="946" y="3071"/>
                    <a:pt x="830" y="2598"/>
                  </a:cubicBezTo>
                  <a:cubicBezTo>
                    <a:pt x="759" y="2304"/>
                    <a:pt x="732" y="2000"/>
                    <a:pt x="661" y="1697"/>
                  </a:cubicBezTo>
                  <a:cubicBezTo>
                    <a:pt x="607" y="1474"/>
                    <a:pt x="429" y="1260"/>
                    <a:pt x="366" y="1037"/>
                  </a:cubicBezTo>
                  <a:cubicBezTo>
                    <a:pt x="1241" y="912"/>
                    <a:pt x="2115" y="734"/>
                    <a:pt x="2989" y="582"/>
                  </a:cubicBezTo>
                  <a:cubicBezTo>
                    <a:pt x="3462" y="493"/>
                    <a:pt x="3935" y="412"/>
                    <a:pt x="4407" y="350"/>
                  </a:cubicBezTo>
                  <a:close/>
                  <a:moveTo>
                    <a:pt x="4530" y="1"/>
                  </a:moveTo>
                  <a:cubicBezTo>
                    <a:pt x="4522" y="1"/>
                    <a:pt x="4514" y="1"/>
                    <a:pt x="4506" y="2"/>
                  </a:cubicBezTo>
                  <a:cubicBezTo>
                    <a:pt x="3051" y="172"/>
                    <a:pt x="1624" y="519"/>
                    <a:pt x="170" y="725"/>
                  </a:cubicBezTo>
                  <a:cubicBezTo>
                    <a:pt x="116" y="734"/>
                    <a:pt x="81" y="760"/>
                    <a:pt x="63" y="796"/>
                  </a:cubicBezTo>
                  <a:cubicBezTo>
                    <a:pt x="27" y="823"/>
                    <a:pt x="0" y="867"/>
                    <a:pt x="9" y="921"/>
                  </a:cubicBezTo>
                  <a:cubicBezTo>
                    <a:pt x="18" y="1081"/>
                    <a:pt x="54" y="1206"/>
                    <a:pt x="134" y="1340"/>
                  </a:cubicBezTo>
                  <a:cubicBezTo>
                    <a:pt x="134" y="1358"/>
                    <a:pt x="143" y="1367"/>
                    <a:pt x="152" y="1385"/>
                  </a:cubicBezTo>
                  <a:cubicBezTo>
                    <a:pt x="313" y="1688"/>
                    <a:pt x="384" y="1991"/>
                    <a:pt x="447" y="2321"/>
                  </a:cubicBezTo>
                  <a:cubicBezTo>
                    <a:pt x="500" y="2616"/>
                    <a:pt x="554" y="2901"/>
                    <a:pt x="625" y="3196"/>
                  </a:cubicBezTo>
                  <a:cubicBezTo>
                    <a:pt x="705" y="3535"/>
                    <a:pt x="902" y="3847"/>
                    <a:pt x="964" y="4195"/>
                  </a:cubicBezTo>
                  <a:cubicBezTo>
                    <a:pt x="983" y="4280"/>
                    <a:pt x="1046" y="4317"/>
                    <a:pt x="1113" y="4317"/>
                  </a:cubicBezTo>
                  <a:cubicBezTo>
                    <a:pt x="1137" y="4317"/>
                    <a:pt x="1163" y="4312"/>
                    <a:pt x="1187" y="4302"/>
                  </a:cubicBezTo>
                  <a:cubicBezTo>
                    <a:pt x="1207" y="4315"/>
                    <a:pt x="1231" y="4323"/>
                    <a:pt x="1260" y="4323"/>
                  </a:cubicBezTo>
                  <a:cubicBezTo>
                    <a:pt x="1271" y="4323"/>
                    <a:pt x="1282" y="4322"/>
                    <a:pt x="1294" y="4320"/>
                  </a:cubicBezTo>
                  <a:cubicBezTo>
                    <a:pt x="2008" y="4168"/>
                    <a:pt x="2721" y="4034"/>
                    <a:pt x="3435" y="3892"/>
                  </a:cubicBezTo>
                  <a:cubicBezTo>
                    <a:pt x="4042" y="3767"/>
                    <a:pt x="4648" y="3704"/>
                    <a:pt x="5219" y="3481"/>
                  </a:cubicBezTo>
                  <a:cubicBezTo>
                    <a:pt x="5264" y="3463"/>
                    <a:pt x="5291" y="3437"/>
                    <a:pt x="5300" y="3410"/>
                  </a:cubicBezTo>
                  <a:cubicBezTo>
                    <a:pt x="5335" y="3374"/>
                    <a:pt x="5353" y="3321"/>
                    <a:pt x="5335" y="3258"/>
                  </a:cubicBezTo>
                  <a:cubicBezTo>
                    <a:pt x="5112" y="2589"/>
                    <a:pt x="4970" y="1902"/>
                    <a:pt x="4862" y="1206"/>
                  </a:cubicBezTo>
                  <a:cubicBezTo>
                    <a:pt x="4818" y="912"/>
                    <a:pt x="4782" y="609"/>
                    <a:pt x="4746" y="314"/>
                  </a:cubicBezTo>
                  <a:cubicBezTo>
                    <a:pt x="4746" y="279"/>
                    <a:pt x="4729" y="252"/>
                    <a:pt x="4711" y="225"/>
                  </a:cubicBezTo>
                  <a:cubicBezTo>
                    <a:pt x="4736" y="133"/>
                    <a:pt x="4658" y="1"/>
                    <a:pt x="453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5192271" y="4961532"/>
              <a:ext cx="33276" cy="24661"/>
            </a:xfrm>
            <a:custGeom>
              <a:rect b="b" l="l" r="r" t="t"/>
              <a:pathLst>
                <a:path extrusionOk="0" h="375" w="506">
                  <a:moveTo>
                    <a:pt x="259" y="1"/>
                  </a:moveTo>
                  <a:cubicBezTo>
                    <a:pt x="141" y="1"/>
                    <a:pt x="1" y="172"/>
                    <a:pt x="95" y="273"/>
                  </a:cubicBezTo>
                  <a:cubicBezTo>
                    <a:pt x="166" y="345"/>
                    <a:pt x="238" y="375"/>
                    <a:pt x="297" y="375"/>
                  </a:cubicBezTo>
                  <a:cubicBezTo>
                    <a:pt x="436" y="375"/>
                    <a:pt x="505" y="208"/>
                    <a:pt x="336" y="32"/>
                  </a:cubicBezTo>
                  <a:cubicBezTo>
                    <a:pt x="314" y="10"/>
                    <a:pt x="287"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5126377" y="4954363"/>
              <a:ext cx="33144" cy="24529"/>
            </a:xfrm>
            <a:custGeom>
              <a:rect b="b" l="l" r="r" t="t"/>
              <a:pathLst>
                <a:path extrusionOk="0" h="373" w="504">
                  <a:moveTo>
                    <a:pt x="207" y="0"/>
                  </a:moveTo>
                  <a:cubicBezTo>
                    <a:pt x="68" y="0"/>
                    <a:pt x="0" y="169"/>
                    <a:pt x="169" y="338"/>
                  </a:cubicBezTo>
                  <a:cubicBezTo>
                    <a:pt x="192" y="362"/>
                    <a:pt x="220" y="373"/>
                    <a:pt x="248" y="373"/>
                  </a:cubicBezTo>
                  <a:cubicBezTo>
                    <a:pt x="366" y="373"/>
                    <a:pt x="503" y="199"/>
                    <a:pt x="410" y="106"/>
                  </a:cubicBezTo>
                  <a:cubicBezTo>
                    <a:pt x="338" y="31"/>
                    <a:pt x="266" y="0"/>
                    <a:pt x="20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5057984" y="4936082"/>
              <a:ext cx="33407" cy="24792"/>
            </a:xfrm>
            <a:custGeom>
              <a:rect b="b" l="l" r="r" t="t"/>
              <a:pathLst>
                <a:path extrusionOk="0" h="377" w="508">
                  <a:moveTo>
                    <a:pt x="260" y="1"/>
                  </a:moveTo>
                  <a:cubicBezTo>
                    <a:pt x="138" y="1"/>
                    <a:pt x="1" y="176"/>
                    <a:pt x="94" y="277"/>
                  </a:cubicBezTo>
                  <a:cubicBezTo>
                    <a:pt x="165" y="347"/>
                    <a:pt x="235" y="376"/>
                    <a:pt x="294" y="376"/>
                  </a:cubicBezTo>
                  <a:cubicBezTo>
                    <a:pt x="435" y="376"/>
                    <a:pt x="508" y="206"/>
                    <a:pt x="344" y="36"/>
                  </a:cubicBezTo>
                  <a:cubicBezTo>
                    <a:pt x="319" y="11"/>
                    <a:pt x="290" y="1"/>
                    <a:pt x="26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5144527" y="4905305"/>
              <a:ext cx="33605" cy="24332"/>
            </a:xfrm>
            <a:custGeom>
              <a:rect b="b" l="l" r="r" t="t"/>
              <a:pathLst>
                <a:path extrusionOk="0" h="370" w="511">
                  <a:moveTo>
                    <a:pt x="212" y="1"/>
                  </a:moveTo>
                  <a:cubicBezTo>
                    <a:pt x="73" y="1"/>
                    <a:pt x="1" y="165"/>
                    <a:pt x="170" y="334"/>
                  </a:cubicBezTo>
                  <a:cubicBezTo>
                    <a:pt x="192" y="359"/>
                    <a:pt x="220" y="369"/>
                    <a:pt x="250" y="369"/>
                  </a:cubicBezTo>
                  <a:cubicBezTo>
                    <a:pt x="369" y="369"/>
                    <a:pt x="511" y="195"/>
                    <a:pt x="411" y="102"/>
                  </a:cubicBezTo>
                  <a:cubicBezTo>
                    <a:pt x="341" y="30"/>
                    <a:pt x="270" y="1"/>
                    <a:pt x="2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5169188" y="4850196"/>
              <a:ext cx="29330" cy="24595"/>
            </a:xfrm>
            <a:custGeom>
              <a:rect b="b" l="l" r="r" t="t"/>
              <a:pathLst>
                <a:path extrusionOk="0" h="374" w="446">
                  <a:moveTo>
                    <a:pt x="208" y="0"/>
                  </a:moveTo>
                  <a:cubicBezTo>
                    <a:pt x="69" y="0"/>
                    <a:pt x="0" y="167"/>
                    <a:pt x="169" y="343"/>
                  </a:cubicBezTo>
                  <a:cubicBezTo>
                    <a:pt x="191" y="364"/>
                    <a:pt x="218" y="374"/>
                    <a:pt x="245" y="374"/>
                  </a:cubicBezTo>
                  <a:cubicBezTo>
                    <a:pt x="319" y="374"/>
                    <a:pt x="402" y="307"/>
                    <a:pt x="428" y="235"/>
                  </a:cubicBezTo>
                  <a:cubicBezTo>
                    <a:pt x="446" y="200"/>
                    <a:pt x="446" y="164"/>
                    <a:pt x="437" y="137"/>
                  </a:cubicBezTo>
                  <a:cubicBezTo>
                    <a:pt x="428" y="119"/>
                    <a:pt x="419" y="111"/>
                    <a:pt x="410" y="102"/>
                  </a:cubicBezTo>
                  <a:cubicBezTo>
                    <a:pt x="339" y="30"/>
                    <a:pt x="267" y="0"/>
                    <a:pt x="2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5130323" y="4794166"/>
              <a:ext cx="33276" cy="24595"/>
            </a:xfrm>
            <a:custGeom>
              <a:rect b="b" l="l" r="r" t="t"/>
              <a:pathLst>
                <a:path extrusionOk="0" h="374" w="506">
                  <a:moveTo>
                    <a:pt x="209" y="1"/>
                  </a:moveTo>
                  <a:cubicBezTo>
                    <a:pt x="70" y="1"/>
                    <a:pt x="0" y="169"/>
                    <a:pt x="163" y="338"/>
                  </a:cubicBezTo>
                  <a:cubicBezTo>
                    <a:pt x="187" y="363"/>
                    <a:pt x="216" y="373"/>
                    <a:pt x="246" y="373"/>
                  </a:cubicBezTo>
                  <a:cubicBezTo>
                    <a:pt x="368" y="373"/>
                    <a:pt x="506" y="199"/>
                    <a:pt x="412" y="106"/>
                  </a:cubicBezTo>
                  <a:cubicBezTo>
                    <a:pt x="340" y="31"/>
                    <a:pt x="268"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5116052" y="4879789"/>
              <a:ext cx="33342" cy="24266"/>
            </a:xfrm>
            <a:custGeom>
              <a:rect b="b" l="l" r="r" t="t"/>
              <a:pathLst>
                <a:path extrusionOk="0" h="369" w="507">
                  <a:moveTo>
                    <a:pt x="260" y="0"/>
                  </a:moveTo>
                  <a:cubicBezTo>
                    <a:pt x="138" y="0"/>
                    <a:pt x="1" y="174"/>
                    <a:pt x="94" y="267"/>
                  </a:cubicBezTo>
                  <a:cubicBezTo>
                    <a:pt x="166" y="339"/>
                    <a:pt x="238" y="369"/>
                    <a:pt x="297" y="369"/>
                  </a:cubicBezTo>
                  <a:cubicBezTo>
                    <a:pt x="437" y="369"/>
                    <a:pt x="507" y="204"/>
                    <a:pt x="344" y="35"/>
                  </a:cubicBezTo>
                  <a:cubicBezTo>
                    <a:pt x="319" y="11"/>
                    <a:pt x="290" y="0"/>
                    <a:pt x="26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5050553" y="4896756"/>
              <a:ext cx="33539" cy="24332"/>
            </a:xfrm>
            <a:custGeom>
              <a:rect b="b" l="l" r="r" t="t"/>
              <a:pathLst>
                <a:path extrusionOk="0" h="370" w="510">
                  <a:moveTo>
                    <a:pt x="259" y="0"/>
                  </a:moveTo>
                  <a:cubicBezTo>
                    <a:pt x="139" y="0"/>
                    <a:pt x="0" y="168"/>
                    <a:pt x="100" y="268"/>
                  </a:cubicBezTo>
                  <a:cubicBezTo>
                    <a:pt x="169" y="340"/>
                    <a:pt x="240" y="370"/>
                    <a:pt x="299" y="370"/>
                  </a:cubicBezTo>
                  <a:cubicBezTo>
                    <a:pt x="437" y="370"/>
                    <a:pt x="510" y="205"/>
                    <a:pt x="341" y="36"/>
                  </a:cubicBezTo>
                  <a:cubicBezTo>
                    <a:pt x="317" y="11"/>
                    <a:pt x="289" y="0"/>
                    <a:pt x="25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5077516" y="4828429"/>
              <a:ext cx="33670" cy="24661"/>
            </a:xfrm>
            <a:custGeom>
              <a:rect b="b" l="l" r="r" t="t"/>
              <a:pathLst>
                <a:path extrusionOk="0" h="375" w="512">
                  <a:moveTo>
                    <a:pt x="257" y="1"/>
                  </a:moveTo>
                  <a:cubicBezTo>
                    <a:pt x="124" y="1"/>
                    <a:pt x="0" y="172"/>
                    <a:pt x="118" y="290"/>
                  </a:cubicBezTo>
                  <a:lnTo>
                    <a:pt x="154" y="326"/>
                  </a:lnTo>
                  <a:cubicBezTo>
                    <a:pt x="188" y="360"/>
                    <a:pt x="228" y="375"/>
                    <a:pt x="266" y="375"/>
                  </a:cubicBezTo>
                  <a:cubicBezTo>
                    <a:pt x="395" y="375"/>
                    <a:pt x="512" y="209"/>
                    <a:pt x="395" y="85"/>
                  </a:cubicBezTo>
                  <a:lnTo>
                    <a:pt x="368" y="49"/>
                  </a:lnTo>
                  <a:cubicBezTo>
                    <a:pt x="334" y="15"/>
                    <a:pt x="295" y="1"/>
                    <a:pt x="2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5014844" y="4860126"/>
              <a:ext cx="33210" cy="24661"/>
            </a:xfrm>
            <a:custGeom>
              <a:rect b="b" l="l" r="r" t="t"/>
              <a:pathLst>
                <a:path extrusionOk="0" h="375" w="505">
                  <a:moveTo>
                    <a:pt x="209" y="1"/>
                  </a:moveTo>
                  <a:cubicBezTo>
                    <a:pt x="69" y="1"/>
                    <a:pt x="1" y="168"/>
                    <a:pt x="170" y="343"/>
                  </a:cubicBezTo>
                  <a:cubicBezTo>
                    <a:pt x="192" y="365"/>
                    <a:pt x="219" y="375"/>
                    <a:pt x="247" y="375"/>
                  </a:cubicBezTo>
                  <a:cubicBezTo>
                    <a:pt x="365" y="375"/>
                    <a:pt x="505" y="203"/>
                    <a:pt x="411" y="102"/>
                  </a:cubicBezTo>
                  <a:cubicBezTo>
                    <a:pt x="339" y="31"/>
                    <a:pt x="268"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5030693" y="4796468"/>
              <a:ext cx="33539" cy="24398"/>
            </a:xfrm>
            <a:custGeom>
              <a:rect b="b" l="l" r="r" t="t"/>
              <a:pathLst>
                <a:path extrusionOk="0" h="371" w="510">
                  <a:moveTo>
                    <a:pt x="243" y="0"/>
                  </a:moveTo>
                  <a:cubicBezTo>
                    <a:pt x="115" y="0"/>
                    <a:pt x="0" y="169"/>
                    <a:pt x="116" y="285"/>
                  </a:cubicBezTo>
                  <a:lnTo>
                    <a:pt x="143" y="321"/>
                  </a:lnTo>
                  <a:cubicBezTo>
                    <a:pt x="180" y="356"/>
                    <a:pt x="221" y="370"/>
                    <a:pt x="260" y="370"/>
                  </a:cubicBezTo>
                  <a:cubicBezTo>
                    <a:pt x="393" y="370"/>
                    <a:pt x="510" y="204"/>
                    <a:pt x="393" y="80"/>
                  </a:cubicBezTo>
                  <a:lnTo>
                    <a:pt x="357" y="53"/>
                  </a:lnTo>
                  <a:cubicBezTo>
                    <a:pt x="322" y="16"/>
                    <a:pt x="282" y="0"/>
                    <a:pt x="24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5575665" y="4906620"/>
              <a:ext cx="33736" cy="24529"/>
            </a:xfrm>
            <a:custGeom>
              <a:rect b="b" l="l" r="r" t="t"/>
              <a:pathLst>
                <a:path extrusionOk="0" h="373" w="513">
                  <a:moveTo>
                    <a:pt x="216" y="0"/>
                  </a:moveTo>
                  <a:cubicBezTo>
                    <a:pt x="75" y="0"/>
                    <a:pt x="0" y="171"/>
                    <a:pt x="171" y="341"/>
                  </a:cubicBezTo>
                  <a:cubicBezTo>
                    <a:pt x="193" y="363"/>
                    <a:pt x="220" y="372"/>
                    <a:pt x="248" y="372"/>
                  </a:cubicBezTo>
                  <a:cubicBezTo>
                    <a:pt x="368" y="372"/>
                    <a:pt x="513" y="201"/>
                    <a:pt x="411" y="100"/>
                  </a:cubicBezTo>
                  <a:cubicBezTo>
                    <a:pt x="344" y="30"/>
                    <a:pt x="274" y="0"/>
                    <a:pt x="21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5572180" y="4838688"/>
              <a:ext cx="31632" cy="22293"/>
            </a:xfrm>
            <a:custGeom>
              <a:rect b="b" l="l" r="r" t="t"/>
              <a:pathLst>
                <a:path extrusionOk="0" h="339" w="481">
                  <a:moveTo>
                    <a:pt x="243" y="1"/>
                  </a:moveTo>
                  <a:cubicBezTo>
                    <a:pt x="115" y="1"/>
                    <a:pt x="0" y="169"/>
                    <a:pt x="117" y="286"/>
                  </a:cubicBezTo>
                  <a:cubicBezTo>
                    <a:pt x="152" y="323"/>
                    <a:pt x="193" y="339"/>
                    <a:pt x="232" y="339"/>
                  </a:cubicBezTo>
                  <a:cubicBezTo>
                    <a:pt x="362" y="339"/>
                    <a:pt x="481" y="170"/>
                    <a:pt x="357" y="54"/>
                  </a:cubicBezTo>
                  <a:cubicBezTo>
                    <a:pt x="322" y="16"/>
                    <a:pt x="282" y="1"/>
                    <a:pt x="2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5628801" y="4864138"/>
              <a:ext cx="33210" cy="24661"/>
            </a:xfrm>
            <a:custGeom>
              <a:rect b="b" l="l" r="r" t="t"/>
              <a:pathLst>
                <a:path extrusionOk="0" h="375" w="505">
                  <a:moveTo>
                    <a:pt x="259" y="1"/>
                  </a:moveTo>
                  <a:cubicBezTo>
                    <a:pt x="140" y="1"/>
                    <a:pt x="0" y="172"/>
                    <a:pt x="94" y="273"/>
                  </a:cubicBezTo>
                  <a:cubicBezTo>
                    <a:pt x="166" y="345"/>
                    <a:pt x="237" y="375"/>
                    <a:pt x="296" y="375"/>
                  </a:cubicBezTo>
                  <a:cubicBezTo>
                    <a:pt x="436" y="375"/>
                    <a:pt x="504" y="208"/>
                    <a:pt x="335" y="32"/>
                  </a:cubicBezTo>
                  <a:cubicBezTo>
                    <a:pt x="313" y="10"/>
                    <a:pt x="286"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5638468" y="4814421"/>
              <a:ext cx="33210" cy="24595"/>
            </a:xfrm>
            <a:custGeom>
              <a:rect b="b" l="l" r="r" t="t"/>
              <a:pathLst>
                <a:path extrusionOk="0" h="374" w="505">
                  <a:moveTo>
                    <a:pt x="209" y="0"/>
                  </a:moveTo>
                  <a:cubicBezTo>
                    <a:pt x="70" y="0"/>
                    <a:pt x="1" y="167"/>
                    <a:pt x="170" y="342"/>
                  </a:cubicBezTo>
                  <a:cubicBezTo>
                    <a:pt x="192" y="364"/>
                    <a:pt x="219" y="374"/>
                    <a:pt x="247" y="374"/>
                  </a:cubicBezTo>
                  <a:cubicBezTo>
                    <a:pt x="365" y="374"/>
                    <a:pt x="505" y="203"/>
                    <a:pt x="411" y="101"/>
                  </a:cubicBezTo>
                  <a:cubicBezTo>
                    <a:pt x="339" y="30"/>
                    <a:pt x="268"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5690684" y="4832243"/>
              <a:ext cx="31763" cy="22293"/>
            </a:xfrm>
            <a:custGeom>
              <a:rect b="b" l="l" r="r" t="t"/>
              <a:pathLst>
                <a:path extrusionOk="0" h="339" w="483">
                  <a:moveTo>
                    <a:pt x="251" y="0"/>
                  </a:moveTo>
                  <a:cubicBezTo>
                    <a:pt x="120" y="0"/>
                    <a:pt x="0" y="169"/>
                    <a:pt x="117" y="285"/>
                  </a:cubicBezTo>
                  <a:cubicBezTo>
                    <a:pt x="154" y="323"/>
                    <a:pt x="196" y="339"/>
                    <a:pt x="236" y="339"/>
                  </a:cubicBezTo>
                  <a:cubicBezTo>
                    <a:pt x="368" y="339"/>
                    <a:pt x="483" y="170"/>
                    <a:pt x="366" y="53"/>
                  </a:cubicBezTo>
                  <a:cubicBezTo>
                    <a:pt x="331" y="16"/>
                    <a:pt x="290" y="0"/>
                    <a:pt x="25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5743425" y="4774043"/>
              <a:ext cx="29462" cy="24792"/>
            </a:xfrm>
            <a:custGeom>
              <a:rect b="b" l="l" r="r" t="t"/>
              <a:pathLst>
                <a:path extrusionOk="0" h="377" w="448">
                  <a:moveTo>
                    <a:pt x="216" y="0"/>
                  </a:moveTo>
                  <a:cubicBezTo>
                    <a:pt x="76" y="0"/>
                    <a:pt x="1" y="170"/>
                    <a:pt x="171" y="341"/>
                  </a:cubicBezTo>
                  <a:cubicBezTo>
                    <a:pt x="198" y="376"/>
                    <a:pt x="242" y="376"/>
                    <a:pt x="278" y="376"/>
                  </a:cubicBezTo>
                  <a:cubicBezTo>
                    <a:pt x="349" y="359"/>
                    <a:pt x="430" y="287"/>
                    <a:pt x="439" y="207"/>
                  </a:cubicBezTo>
                  <a:cubicBezTo>
                    <a:pt x="448" y="171"/>
                    <a:pt x="448" y="136"/>
                    <a:pt x="412" y="100"/>
                  </a:cubicBezTo>
                  <a:cubicBezTo>
                    <a:pt x="344" y="29"/>
                    <a:pt x="274" y="0"/>
                    <a:pt x="21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5676479" y="4777134"/>
              <a:ext cx="33342" cy="24595"/>
            </a:xfrm>
            <a:custGeom>
              <a:rect b="b" l="l" r="r" t="t"/>
              <a:pathLst>
                <a:path extrusionOk="0" h="374" w="507">
                  <a:moveTo>
                    <a:pt x="209" y="1"/>
                  </a:moveTo>
                  <a:cubicBezTo>
                    <a:pt x="70" y="1"/>
                    <a:pt x="1" y="170"/>
                    <a:pt x="163" y="338"/>
                  </a:cubicBezTo>
                  <a:cubicBezTo>
                    <a:pt x="188" y="363"/>
                    <a:pt x="217" y="373"/>
                    <a:pt x="247" y="373"/>
                  </a:cubicBezTo>
                  <a:cubicBezTo>
                    <a:pt x="369" y="373"/>
                    <a:pt x="506" y="200"/>
                    <a:pt x="413" y="106"/>
                  </a:cubicBezTo>
                  <a:cubicBezTo>
                    <a:pt x="341" y="32"/>
                    <a:pt x="269"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5694235" y="4707689"/>
              <a:ext cx="25845" cy="26502"/>
            </a:xfrm>
            <a:custGeom>
              <a:rect b="b" l="l" r="r" t="t"/>
              <a:pathLst>
                <a:path extrusionOk="0" h="403" w="393">
                  <a:moveTo>
                    <a:pt x="178" y="1"/>
                  </a:moveTo>
                  <a:cubicBezTo>
                    <a:pt x="152" y="1"/>
                    <a:pt x="125" y="7"/>
                    <a:pt x="98" y="21"/>
                  </a:cubicBezTo>
                  <a:cubicBezTo>
                    <a:pt x="36" y="56"/>
                    <a:pt x="0" y="137"/>
                    <a:pt x="18" y="217"/>
                  </a:cubicBezTo>
                  <a:cubicBezTo>
                    <a:pt x="12" y="312"/>
                    <a:pt x="100" y="402"/>
                    <a:pt x="193" y="402"/>
                  </a:cubicBezTo>
                  <a:cubicBezTo>
                    <a:pt x="231" y="402"/>
                    <a:pt x="270" y="387"/>
                    <a:pt x="303" y="351"/>
                  </a:cubicBezTo>
                  <a:cubicBezTo>
                    <a:pt x="366" y="279"/>
                    <a:pt x="393" y="172"/>
                    <a:pt x="330" y="83"/>
                  </a:cubicBezTo>
                  <a:cubicBezTo>
                    <a:pt x="293" y="33"/>
                    <a:pt x="238" y="1"/>
                    <a:pt x="1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5629656" y="4673229"/>
              <a:ext cx="31171" cy="22293"/>
            </a:xfrm>
            <a:custGeom>
              <a:rect b="b" l="l" r="r" t="t"/>
              <a:pathLst>
                <a:path extrusionOk="0" h="339" w="474">
                  <a:moveTo>
                    <a:pt x="243" y="1"/>
                  </a:moveTo>
                  <a:cubicBezTo>
                    <a:pt x="115" y="1"/>
                    <a:pt x="1" y="170"/>
                    <a:pt x="117" y="286"/>
                  </a:cubicBezTo>
                  <a:cubicBezTo>
                    <a:pt x="152" y="323"/>
                    <a:pt x="192" y="339"/>
                    <a:pt x="231" y="339"/>
                  </a:cubicBezTo>
                  <a:cubicBezTo>
                    <a:pt x="359" y="339"/>
                    <a:pt x="474" y="170"/>
                    <a:pt x="358" y="54"/>
                  </a:cubicBezTo>
                  <a:cubicBezTo>
                    <a:pt x="322" y="16"/>
                    <a:pt x="282" y="1"/>
                    <a:pt x="2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5626697" y="4754183"/>
              <a:ext cx="31237" cy="22359"/>
            </a:xfrm>
            <a:custGeom>
              <a:rect b="b" l="l" r="r" t="t"/>
              <a:pathLst>
                <a:path extrusionOk="0" h="340" w="475">
                  <a:moveTo>
                    <a:pt x="244" y="1"/>
                  </a:moveTo>
                  <a:cubicBezTo>
                    <a:pt x="115" y="1"/>
                    <a:pt x="1" y="170"/>
                    <a:pt x="117" y="286"/>
                  </a:cubicBezTo>
                  <a:cubicBezTo>
                    <a:pt x="153" y="323"/>
                    <a:pt x="193" y="339"/>
                    <a:pt x="232" y="339"/>
                  </a:cubicBezTo>
                  <a:cubicBezTo>
                    <a:pt x="360" y="339"/>
                    <a:pt x="474" y="170"/>
                    <a:pt x="358" y="54"/>
                  </a:cubicBezTo>
                  <a:cubicBezTo>
                    <a:pt x="323" y="17"/>
                    <a:pt x="282" y="1"/>
                    <a:pt x="244"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5581452" y="4791799"/>
              <a:ext cx="33210" cy="24595"/>
            </a:xfrm>
            <a:custGeom>
              <a:rect b="b" l="l" r="r" t="t"/>
              <a:pathLst>
                <a:path extrusionOk="0" h="374" w="505">
                  <a:moveTo>
                    <a:pt x="206" y="1"/>
                  </a:moveTo>
                  <a:cubicBezTo>
                    <a:pt x="70" y="1"/>
                    <a:pt x="0" y="170"/>
                    <a:pt x="163" y="338"/>
                  </a:cubicBezTo>
                  <a:cubicBezTo>
                    <a:pt x="187" y="363"/>
                    <a:pt x="217" y="373"/>
                    <a:pt x="246" y="373"/>
                  </a:cubicBezTo>
                  <a:cubicBezTo>
                    <a:pt x="368" y="373"/>
                    <a:pt x="504" y="200"/>
                    <a:pt x="404" y="106"/>
                  </a:cubicBezTo>
                  <a:cubicBezTo>
                    <a:pt x="334" y="32"/>
                    <a:pt x="264" y="1"/>
                    <a:pt x="20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5580203" y="4714791"/>
              <a:ext cx="33407" cy="24727"/>
            </a:xfrm>
            <a:custGeom>
              <a:rect b="b" l="l" r="r" t="t"/>
              <a:pathLst>
                <a:path extrusionOk="0" h="376" w="508">
                  <a:moveTo>
                    <a:pt x="214" y="0"/>
                  </a:moveTo>
                  <a:cubicBezTo>
                    <a:pt x="72" y="0"/>
                    <a:pt x="0" y="170"/>
                    <a:pt x="164" y="341"/>
                  </a:cubicBezTo>
                  <a:cubicBezTo>
                    <a:pt x="189" y="365"/>
                    <a:pt x="217" y="376"/>
                    <a:pt x="247" y="376"/>
                  </a:cubicBezTo>
                  <a:cubicBezTo>
                    <a:pt x="370" y="376"/>
                    <a:pt x="507" y="200"/>
                    <a:pt x="414" y="100"/>
                  </a:cubicBezTo>
                  <a:cubicBezTo>
                    <a:pt x="343" y="29"/>
                    <a:pt x="273" y="0"/>
                    <a:pt x="21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5540351" y="4753920"/>
              <a:ext cx="33210" cy="24332"/>
            </a:xfrm>
            <a:custGeom>
              <a:rect b="b" l="l" r="r" t="t"/>
              <a:pathLst>
                <a:path extrusionOk="0" h="370" w="505">
                  <a:moveTo>
                    <a:pt x="207" y="1"/>
                  </a:moveTo>
                  <a:cubicBezTo>
                    <a:pt x="71" y="1"/>
                    <a:pt x="1" y="166"/>
                    <a:pt x="163" y="335"/>
                  </a:cubicBezTo>
                  <a:cubicBezTo>
                    <a:pt x="188" y="359"/>
                    <a:pt x="217" y="370"/>
                    <a:pt x="247" y="370"/>
                  </a:cubicBezTo>
                  <a:cubicBezTo>
                    <a:pt x="369" y="370"/>
                    <a:pt x="505" y="196"/>
                    <a:pt x="404" y="103"/>
                  </a:cubicBezTo>
                  <a:cubicBezTo>
                    <a:pt x="335" y="31"/>
                    <a:pt x="265" y="1"/>
                    <a:pt x="20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5522069" y="4686777"/>
              <a:ext cx="33407" cy="24727"/>
            </a:xfrm>
            <a:custGeom>
              <a:rect b="b" l="l" r="r" t="t"/>
              <a:pathLst>
                <a:path extrusionOk="0" h="376" w="508">
                  <a:moveTo>
                    <a:pt x="260" y="0"/>
                  </a:moveTo>
                  <a:cubicBezTo>
                    <a:pt x="138" y="0"/>
                    <a:pt x="0" y="176"/>
                    <a:pt x="94" y="276"/>
                  </a:cubicBezTo>
                  <a:cubicBezTo>
                    <a:pt x="164" y="347"/>
                    <a:pt x="235" y="376"/>
                    <a:pt x="293" y="376"/>
                  </a:cubicBezTo>
                  <a:cubicBezTo>
                    <a:pt x="435" y="376"/>
                    <a:pt x="507" y="206"/>
                    <a:pt x="343" y="35"/>
                  </a:cubicBezTo>
                  <a:cubicBezTo>
                    <a:pt x="319" y="11"/>
                    <a:pt x="290" y="0"/>
                    <a:pt x="26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5"/>
          <p:cNvGrpSpPr/>
          <p:nvPr/>
        </p:nvGrpSpPr>
        <p:grpSpPr>
          <a:xfrm flipH="1" rot="-2700000">
            <a:off x="7941319" y="-52238"/>
            <a:ext cx="722202" cy="971955"/>
            <a:chOff x="1510742" y="872255"/>
            <a:chExt cx="722209" cy="971965"/>
          </a:xfrm>
        </p:grpSpPr>
        <p:sp>
          <p:nvSpPr>
            <p:cNvPr id="239" name="Google Shape;239;p15"/>
            <p:cNvSpPr/>
            <p:nvPr/>
          </p:nvSpPr>
          <p:spPr>
            <a:xfrm>
              <a:off x="1542291" y="1370812"/>
              <a:ext cx="310553" cy="352487"/>
            </a:xfrm>
            <a:custGeom>
              <a:rect b="b" l="l" r="r" t="t"/>
              <a:pathLst>
                <a:path extrusionOk="0" h="6279" w="5532">
                  <a:moveTo>
                    <a:pt x="4934" y="0"/>
                  </a:moveTo>
                  <a:cubicBezTo>
                    <a:pt x="4916" y="0"/>
                    <a:pt x="4898" y="2"/>
                    <a:pt x="4880" y="5"/>
                  </a:cubicBezTo>
                  <a:cubicBezTo>
                    <a:pt x="4773" y="183"/>
                    <a:pt x="4622" y="281"/>
                    <a:pt x="4434" y="317"/>
                  </a:cubicBezTo>
                  <a:cubicBezTo>
                    <a:pt x="4408" y="397"/>
                    <a:pt x="4015" y="433"/>
                    <a:pt x="3596" y="442"/>
                  </a:cubicBezTo>
                  <a:cubicBezTo>
                    <a:pt x="3550" y="409"/>
                    <a:pt x="3496" y="386"/>
                    <a:pt x="3425" y="386"/>
                  </a:cubicBezTo>
                  <a:cubicBezTo>
                    <a:pt x="3398" y="386"/>
                    <a:pt x="3369" y="390"/>
                    <a:pt x="3337" y="397"/>
                  </a:cubicBezTo>
                  <a:cubicBezTo>
                    <a:pt x="3275" y="415"/>
                    <a:pt x="3203" y="433"/>
                    <a:pt x="3141" y="460"/>
                  </a:cubicBezTo>
                  <a:cubicBezTo>
                    <a:pt x="2900" y="460"/>
                    <a:pt x="2695" y="460"/>
                    <a:pt x="2641" y="468"/>
                  </a:cubicBezTo>
                  <a:cubicBezTo>
                    <a:pt x="2516" y="468"/>
                    <a:pt x="2391" y="495"/>
                    <a:pt x="2275" y="522"/>
                  </a:cubicBezTo>
                  <a:cubicBezTo>
                    <a:pt x="1945" y="727"/>
                    <a:pt x="1687" y="1039"/>
                    <a:pt x="1472" y="1387"/>
                  </a:cubicBezTo>
                  <a:cubicBezTo>
                    <a:pt x="991" y="2146"/>
                    <a:pt x="509" y="3011"/>
                    <a:pt x="241" y="3876"/>
                  </a:cubicBezTo>
                  <a:cubicBezTo>
                    <a:pt x="143" y="4215"/>
                    <a:pt x="18" y="4599"/>
                    <a:pt x="1" y="4974"/>
                  </a:cubicBezTo>
                  <a:cubicBezTo>
                    <a:pt x="99" y="5402"/>
                    <a:pt x="322" y="5776"/>
                    <a:pt x="634" y="6196"/>
                  </a:cubicBezTo>
                  <a:cubicBezTo>
                    <a:pt x="672" y="6253"/>
                    <a:pt x="738" y="6279"/>
                    <a:pt x="805" y="6279"/>
                  </a:cubicBezTo>
                  <a:cubicBezTo>
                    <a:pt x="832" y="6279"/>
                    <a:pt x="858" y="6275"/>
                    <a:pt x="884" y="6267"/>
                  </a:cubicBezTo>
                  <a:cubicBezTo>
                    <a:pt x="884" y="6267"/>
                    <a:pt x="893" y="6258"/>
                    <a:pt x="893" y="6258"/>
                  </a:cubicBezTo>
                  <a:cubicBezTo>
                    <a:pt x="937" y="6240"/>
                    <a:pt x="982" y="6205"/>
                    <a:pt x="1000" y="6160"/>
                  </a:cubicBezTo>
                  <a:cubicBezTo>
                    <a:pt x="45" y="5750"/>
                    <a:pt x="661" y="4349"/>
                    <a:pt x="1035" y="3662"/>
                  </a:cubicBezTo>
                  <a:cubicBezTo>
                    <a:pt x="1410" y="2984"/>
                    <a:pt x="1865" y="2369"/>
                    <a:pt x="2400" y="1807"/>
                  </a:cubicBezTo>
                  <a:cubicBezTo>
                    <a:pt x="2874" y="1310"/>
                    <a:pt x="3279" y="827"/>
                    <a:pt x="3935" y="827"/>
                  </a:cubicBezTo>
                  <a:cubicBezTo>
                    <a:pt x="4033" y="827"/>
                    <a:pt x="4137" y="838"/>
                    <a:pt x="4247" y="861"/>
                  </a:cubicBezTo>
                  <a:cubicBezTo>
                    <a:pt x="4452" y="906"/>
                    <a:pt x="4657" y="968"/>
                    <a:pt x="4862" y="1057"/>
                  </a:cubicBezTo>
                  <a:cubicBezTo>
                    <a:pt x="5273" y="861"/>
                    <a:pt x="5532" y="576"/>
                    <a:pt x="5362" y="183"/>
                  </a:cubicBezTo>
                  <a:cubicBezTo>
                    <a:pt x="5226" y="95"/>
                    <a:pt x="5084" y="0"/>
                    <a:pt x="493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1510742" y="872255"/>
              <a:ext cx="722209" cy="971965"/>
            </a:xfrm>
            <a:custGeom>
              <a:rect b="b" l="l" r="r" t="t"/>
              <a:pathLst>
                <a:path extrusionOk="0" h="17314" w="12865">
                  <a:moveTo>
                    <a:pt x="12463" y="330"/>
                  </a:moveTo>
                  <a:cubicBezTo>
                    <a:pt x="12526" y="330"/>
                    <a:pt x="12508" y="696"/>
                    <a:pt x="12499" y="785"/>
                  </a:cubicBezTo>
                  <a:cubicBezTo>
                    <a:pt x="12490" y="1026"/>
                    <a:pt x="12481" y="1490"/>
                    <a:pt x="12312" y="1731"/>
                  </a:cubicBezTo>
                  <a:cubicBezTo>
                    <a:pt x="12187" y="1642"/>
                    <a:pt x="12053" y="1553"/>
                    <a:pt x="11919" y="1481"/>
                  </a:cubicBezTo>
                  <a:cubicBezTo>
                    <a:pt x="11937" y="1463"/>
                    <a:pt x="11955" y="1437"/>
                    <a:pt x="11964" y="1401"/>
                  </a:cubicBezTo>
                  <a:cubicBezTo>
                    <a:pt x="12053" y="1080"/>
                    <a:pt x="12044" y="839"/>
                    <a:pt x="11964" y="669"/>
                  </a:cubicBezTo>
                  <a:cubicBezTo>
                    <a:pt x="12106" y="482"/>
                    <a:pt x="12222" y="357"/>
                    <a:pt x="12463" y="330"/>
                  </a:cubicBezTo>
                  <a:close/>
                  <a:moveTo>
                    <a:pt x="11119" y="635"/>
                  </a:moveTo>
                  <a:cubicBezTo>
                    <a:pt x="11507" y="635"/>
                    <a:pt x="11753" y="790"/>
                    <a:pt x="11660" y="1222"/>
                  </a:cubicBezTo>
                  <a:cubicBezTo>
                    <a:pt x="11442" y="1069"/>
                    <a:pt x="11195" y="1004"/>
                    <a:pt x="10934" y="1004"/>
                  </a:cubicBezTo>
                  <a:cubicBezTo>
                    <a:pt x="9889" y="1004"/>
                    <a:pt x="8624" y="2053"/>
                    <a:pt x="8074" y="2668"/>
                  </a:cubicBezTo>
                  <a:cubicBezTo>
                    <a:pt x="7351" y="3479"/>
                    <a:pt x="7316" y="4675"/>
                    <a:pt x="7227" y="5701"/>
                  </a:cubicBezTo>
                  <a:cubicBezTo>
                    <a:pt x="7173" y="6414"/>
                    <a:pt x="6950" y="7039"/>
                    <a:pt x="6673" y="7699"/>
                  </a:cubicBezTo>
                  <a:cubicBezTo>
                    <a:pt x="6513" y="8074"/>
                    <a:pt x="6272" y="8422"/>
                    <a:pt x="6129" y="8805"/>
                  </a:cubicBezTo>
                  <a:cubicBezTo>
                    <a:pt x="6076" y="8770"/>
                    <a:pt x="6022" y="8734"/>
                    <a:pt x="5969" y="8707"/>
                  </a:cubicBezTo>
                  <a:cubicBezTo>
                    <a:pt x="6914" y="7842"/>
                    <a:pt x="6763" y="5852"/>
                    <a:pt x="6905" y="4719"/>
                  </a:cubicBezTo>
                  <a:cubicBezTo>
                    <a:pt x="7075" y="3435"/>
                    <a:pt x="7583" y="2355"/>
                    <a:pt x="8600" y="1544"/>
                  </a:cubicBezTo>
                  <a:cubicBezTo>
                    <a:pt x="8889" y="1303"/>
                    <a:pt x="10312" y="635"/>
                    <a:pt x="11119" y="635"/>
                  </a:cubicBezTo>
                  <a:close/>
                  <a:moveTo>
                    <a:pt x="2209" y="14940"/>
                  </a:moveTo>
                  <a:cubicBezTo>
                    <a:pt x="2235" y="14940"/>
                    <a:pt x="2258" y="14954"/>
                    <a:pt x="2275" y="14988"/>
                  </a:cubicBezTo>
                  <a:cubicBezTo>
                    <a:pt x="2373" y="15175"/>
                    <a:pt x="2400" y="15487"/>
                    <a:pt x="2329" y="15692"/>
                  </a:cubicBezTo>
                  <a:cubicBezTo>
                    <a:pt x="2290" y="15795"/>
                    <a:pt x="2238" y="15893"/>
                    <a:pt x="2165" y="15893"/>
                  </a:cubicBezTo>
                  <a:cubicBezTo>
                    <a:pt x="2136" y="15893"/>
                    <a:pt x="2105" y="15879"/>
                    <a:pt x="2070" y="15844"/>
                  </a:cubicBezTo>
                  <a:cubicBezTo>
                    <a:pt x="1945" y="15746"/>
                    <a:pt x="1892" y="15514"/>
                    <a:pt x="1936" y="15362"/>
                  </a:cubicBezTo>
                  <a:cubicBezTo>
                    <a:pt x="1963" y="15335"/>
                    <a:pt x="1981" y="15291"/>
                    <a:pt x="1981" y="15228"/>
                  </a:cubicBezTo>
                  <a:cubicBezTo>
                    <a:pt x="1974" y="15137"/>
                    <a:pt x="2111" y="14940"/>
                    <a:pt x="2209" y="14940"/>
                  </a:cubicBezTo>
                  <a:close/>
                  <a:moveTo>
                    <a:pt x="5496" y="8881"/>
                  </a:moveTo>
                  <a:cubicBezTo>
                    <a:pt x="5646" y="8881"/>
                    <a:pt x="5788" y="8976"/>
                    <a:pt x="5924" y="9064"/>
                  </a:cubicBezTo>
                  <a:cubicBezTo>
                    <a:pt x="5960" y="9091"/>
                    <a:pt x="5987" y="9109"/>
                    <a:pt x="6013" y="9126"/>
                  </a:cubicBezTo>
                  <a:cubicBezTo>
                    <a:pt x="5915" y="9492"/>
                    <a:pt x="6067" y="9751"/>
                    <a:pt x="6352" y="10054"/>
                  </a:cubicBezTo>
                  <a:cubicBezTo>
                    <a:pt x="7146" y="10893"/>
                    <a:pt x="7289" y="11696"/>
                    <a:pt x="7102" y="12838"/>
                  </a:cubicBezTo>
                  <a:cubicBezTo>
                    <a:pt x="6968" y="13685"/>
                    <a:pt x="6727" y="14693"/>
                    <a:pt x="6433" y="15496"/>
                  </a:cubicBezTo>
                  <a:cubicBezTo>
                    <a:pt x="6245" y="16005"/>
                    <a:pt x="5906" y="16254"/>
                    <a:pt x="5407" y="16370"/>
                  </a:cubicBezTo>
                  <a:cubicBezTo>
                    <a:pt x="5360" y="16377"/>
                    <a:pt x="4994" y="16439"/>
                    <a:pt x="4790" y="16439"/>
                  </a:cubicBezTo>
                  <a:cubicBezTo>
                    <a:pt x="4723" y="16439"/>
                    <a:pt x="4673" y="16433"/>
                    <a:pt x="4657" y="16415"/>
                  </a:cubicBezTo>
                  <a:lnTo>
                    <a:pt x="4657" y="16415"/>
                  </a:lnTo>
                  <a:cubicBezTo>
                    <a:pt x="4708" y="16419"/>
                    <a:pt x="4756" y="16422"/>
                    <a:pt x="4804" y="16422"/>
                  </a:cubicBezTo>
                  <a:cubicBezTo>
                    <a:pt x="6238" y="16422"/>
                    <a:pt x="6399" y="14381"/>
                    <a:pt x="6718" y="13301"/>
                  </a:cubicBezTo>
                  <a:cubicBezTo>
                    <a:pt x="6923" y="12588"/>
                    <a:pt x="7164" y="11678"/>
                    <a:pt x="6745" y="10991"/>
                  </a:cubicBezTo>
                  <a:cubicBezTo>
                    <a:pt x="6459" y="10518"/>
                    <a:pt x="5960" y="10161"/>
                    <a:pt x="5424" y="9938"/>
                  </a:cubicBezTo>
                  <a:cubicBezTo>
                    <a:pt x="5219" y="9849"/>
                    <a:pt x="5014" y="9787"/>
                    <a:pt x="4809" y="9742"/>
                  </a:cubicBezTo>
                  <a:cubicBezTo>
                    <a:pt x="4699" y="9719"/>
                    <a:pt x="4595" y="9708"/>
                    <a:pt x="4497" y="9708"/>
                  </a:cubicBezTo>
                  <a:cubicBezTo>
                    <a:pt x="3841" y="9708"/>
                    <a:pt x="3436" y="10191"/>
                    <a:pt x="2962" y="10688"/>
                  </a:cubicBezTo>
                  <a:cubicBezTo>
                    <a:pt x="2427" y="11259"/>
                    <a:pt x="1972" y="11865"/>
                    <a:pt x="1597" y="12543"/>
                  </a:cubicBezTo>
                  <a:cubicBezTo>
                    <a:pt x="1223" y="13230"/>
                    <a:pt x="607" y="14631"/>
                    <a:pt x="1562" y="15041"/>
                  </a:cubicBezTo>
                  <a:cubicBezTo>
                    <a:pt x="1571" y="15041"/>
                    <a:pt x="1571" y="15050"/>
                    <a:pt x="1580" y="15050"/>
                  </a:cubicBezTo>
                  <a:lnTo>
                    <a:pt x="1580" y="15086"/>
                  </a:lnTo>
                  <a:cubicBezTo>
                    <a:pt x="1535" y="15104"/>
                    <a:pt x="1490" y="15130"/>
                    <a:pt x="1455" y="15139"/>
                  </a:cubicBezTo>
                  <a:cubicBezTo>
                    <a:pt x="1446" y="15139"/>
                    <a:pt x="1446" y="15148"/>
                    <a:pt x="1446" y="15148"/>
                  </a:cubicBezTo>
                  <a:cubicBezTo>
                    <a:pt x="1383" y="15169"/>
                    <a:pt x="1325" y="15180"/>
                    <a:pt x="1270" y="15180"/>
                  </a:cubicBezTo>
                  <a:cubicBezTo>
                    <a:pt x="1159" y="15180"/>
                    <a:pt x="1062" y="15136"/>
                    <a:pt x="973" y="15041"/>
                  </a:cubicBezTo>
                  <a:cubicBezTo>
                    <a:pt x="670" y="14809"/>
                    <a:pt x="598" y="14479"/>
                    <a:pt x="563" y="14131"/>
                  </a:cubicBezTo>
                  <a:cubicBezTo>
                    <a:pt x="554" y="14042"/>
                    <a:pt x="554" y="13944"/>
                    <a:pt x="563" y="13855"/>
                  </a:cubicBezTo>
                  <a:cubicBezTo>
                    <a:pt x="580" y="13480"/>
                    <a:pt x="696" y="13096"/>
                    <a:pt x="803" y="12757"/>
                  </a:cubicBezTo>
                  <a:cubicBezTo>
                    <a:pt x="1071" y="11892"/>
                    <a:pt x="1553" y="11027"/>
                    <a:pt x="2034" y="10268"/>
                  </a:cubicBezTo>
                  <a:cubicBezTo>
                    <a:pt x="2249" y="9920"/>
                    <a:pt x="2507" y="9608"/>
                    <a:pt x="2837" y="9403"/>
                  </a:cubicBezTo>
                  <a:cubicBezTo>
                    <a:pt x="3007" y="9296"/>
                    <a:pt x="3203" y="9225"/>
                    <a:pt x="3426" y="9189"/>
                  </a:cubicBezTo>
                  <a:cubicBezTo>
                    <a:pt x="3530" y="9172"/>
                    <a:pt x="3636" y="9165"/>
                    <a:pt x="3742" y="9165"/>
                  </a:cubicBezTo>
                  <a:cubicBezTo>
                    <a:pt x="4027" y="9165"/>
                    <a:pt x="4318" y="9212"/>
                    <a:pt x="4604" y="9225"/>
                  </a:cubicBezTo>
                  <a:cubicBezTo>
                    <a:pt x="4648" y="9228"/>
                    <a:pt x="4693" y="9230"/>
                    <a:pt x="4737" y="9230"/>
                  </a:cubicBezTo>
                  <a:cubicBezTo>
                    <a:pt x="4826" y="9230"/>
                    <a:pt x="4913" y="9222"/>
                    <a:pt x="4996" y="9198"/>
                  </a:cubicBezTo>
                  <a:cubicBezTo>
                    <a:pt x="5184" y="9162"/>
                    <a:pt x="5335" y="9064"/>
                    <a:pt x="5442" y="8886"/>
                  </a:cubicBezTo>
                  <a:cubicBezTo>
                    <a:pt x="5460" y="8883"/>
                    <a:pt x="5478" y="8881"/>
                    <a:pt x="5496" y="8881"/>
                  </a:cubicBezTo>
                  <a:close/>
                  <a:moveTo>
                    <a:pt x="4309" y="16022"/>
                  </a:moveTo>
                  <a:cubicBezTo>
                    <a:pt x="4345" y="16076"/>
                    <a:pt x="4345" y="16183"/>
                    <a:pt x="4327" y="16281"/>
                  </a:cubicBezTo>
                  <a:cubicBezTo>
                    <a:pt x="4318" y="16308"/>
                    <a:pt x="4309" y="16326"/>
                    <a:pt x="4300" y="16344"/>
                  </a:cubicBezTo>
                  <a:cubicBezTo>
                    <a:pt x="4229" y="16379"/>
                    <a:pt x="4167" y="16477"/>
                    <a:pt x="4193" y="16575"/>
                  </a:cubicBezTo>
                  <a:cubicBezTo>
                    <a:pt x="4229" y="16700"/>
                    <a:pt x="4113" y="16888"/>
                    <a:pt x="4015" y="16968"/>
                  </a:cubicBezTo>
                  <a:cubicBezTo>
                    <a:pt x="3997" y="16977"/>
                    <a:pt x="3961" y="16995"/>
                    <a:pt x="3961" y="17004"/>
                  </a:cubicBezTo>
                  <a:cubicBezTo>
                    <a:pt x="3810" y="16816"/>
                    <a:pt x="3899" y="16754"/>
                    <a:pt x="3908" y="16656"/>
                  </a:cubicBezTo>
                  <a:cubicBezTo>
                    <a:pt x="3917" y="16424"/>
                    <a:pt x="4042" y="16183"/>
                    <a:pt x="4238" y="16049"/>
                  </a:cubicBezTo>
                  <a:cubicBezTo>
                    <a:pt x="4265" y="16031"/>
                    <a:pt x="4292" y="16022"/>
                    <a:pt x="4309" y="16022"/>
                  </a:cubicBezTo>
                  <a:close/>
                  <a:moveTo>
                    <a:pt x="12490" y="0"/>
                  </a:moveTo>
                  <a:cubicBezTo>
                    <a:pt x="12142" y="0"/>
                    <a:pt x="11937" y="161"/>
                    <a:pt x="11732" y="411"/>
                  </a:cubicBezTo>
                  <a:cubicBezTo>
                    <a:pt x="11593" y="331"/>
                    <a:pt x="11411" y="297"/>
                    <a:pt x="11203" y="297"/>
                  </a:cubicBezTo>
                  <a:cubicBezTo>
                    <a:pt x="10223" y="297"/>
                    <a:pt x="8657" y="1058"/>
                    <a:pt x="8208" y="1419"/>
                  </a:cubicBezTo>
                  <a:cubicBezTo>
                    <a:pt x="7191" y="2239"/>
                    <a:pt x="6763" y="3426"/>
                    <a:pt x="6575" y="4675"/>
                  </a:cubicBezTo>
                  <a:cubicBezTo>
                    <a:pt x="6415" y="5736"/>
                    <a:pt x="6593" y="7851"/>
                    <a:pt x="5621" y="8547"/>
                  </a:cubicBezTo>
                  <a:lnTo>
                    <a:pt x="5612" y="8547"/>
                  </a:lnTo>
                  <a:cubicBezTo>
                    <a:pt x="5582" y="8543"/>
                    <a:pt x="5553" y="8541"/>
                    <a:pt x="5523" y="8541"/>
                  </a:cubicBezTo>
                  <a:cubicBezTo>
                    <a:pt x="5480" y="8541"/>
                    <a:pt x="5436" y="8545"/>
                    <a:pt x="5389" y="8555"/>
                  </a:cubicBezTo>
                  <a:cubicBezTo>
                    <a:pt x="5371" y="8555"/>
                    <a:pt x="5362" y="8564"/>
                    <a:pt x="5344" y="8564"/>
                  </a:cubicBezTo>
                  <a:cubicBezTo>
                    <a:pt x="5337" y="8563"/>
                    <a:pt x="5329" y="8563"/>
                    <a:pt x="5321" y="8563"/>
                  </a:cubicBezTo>
                  <a:cubicBezTo>
                    <a:pt x="5263" y="8563"/>
                    <a:pt x="5197" y="8592"/>
                    <a:pt x="5166" y="8663"/>
                  </a:cubicBezTo>
                  <a:cubicBezTo>
                    <a:pt x="5166" y="8671"/>
                    <a:pt x="5157" y="8680"/>
                    <a:pt x="5157" y="8689"/>
                  </a:cubicBezTo>
                  <a:cubicBezTo>
                    <a:pt x="5130" y="8734"/>
                    <a:pt x="5103" y="8770"/>
                    <a:pt x="5059" y="8796"/>
                  </a:cubicBezTo>
                  <a:cubicBezTo>
                    <a:pt x="4919" y="8878"/>
                    <a:pt x="4688" y="8903"/>
                    <a:pt x="4438" y="8903"/>
                  </a:cubicBezTo>
                  <a:cubicBezTo>
                    <a:pt x="4066" y="8903"/>
                    <a:pt x="3652" y="8849"/>
                    <a:pt x="3434" y="8849"/>
                  </a:cubicBezTo>
                  <a:cubicBezTo>
                    <a:pt x="3415" y="8849"/>
                    <a:pt x="3397" y="8849"/>
                    <a:pt x="3382" y="8850"/>
                  </a:cubicBezTo>
                  <a:cubicBezTo>
                    <a:pt x="2909" y="8877"/>
                    <a:pt x="2552" y="9126"/>
                    <a:pt x="2231" y="9448"/>
                  </a:cubicBezTo>
                  <a:cubicBezTo>
                    <a:pt x="1936" y="9751"/>
                    <a:pt x="1669" y="10117"/>
                    <a:pt x="1428" y="10518"/>
                  </a:cubicBezTo>
                  <a:cubicBezTo>
                    <a:pt x="1178" y="10946"/>
                    <a:pt x="955" y="11410"/>
                    <a:pt x="768" y="11865"/>
                  </a:cubicBezTo>
                  <a:cubicBezTo>
                    <a:pt x="643" y="12195"/>
                    <a:pt x="527" y="12525"/>
                    <a:pt x="429" y="12829"/>
                  </a:cubicBezTo>
                  <a:cubicBezTo>
                    <a:pt x="215" y="13524"/>
                    <a:pt x="0" y="14613"/>
                    <a:pt x="616" y="15175"/>
                  </a:cubicBezTo>
                  <a:cubicBezTo>
                    <a:pt x="828" y="15369"/>
                    <a:pt x="1240" y="15596"/>
                    <a:pt x="1548" y="15596"/>
                  </a:cubicBezTo>
                  <a:cubicBezTo>
                    <a:pt x="1565" y="15596"/>
                    <a:pt x="1581" y="15596"/>
                    <a:pt x="1597" y="15594"/>
                  </a:cubicBezTo>
                  <a:cubicBezTo>
                    <a:pt x="1624" y="15808"/>
                    <a:pt x="1722" y="16013"/>
                    <a:pt x="1901" y="16147"/>
                  </a:cubicBezTo>
                  <a:cubicBezTo>
                    <a:pt x="1986" y="16216"/>
                    <a:pt x="2071" y="16245"/>
                    <a:pt x="2152" y="16245"/>
                  </a:cubicBezTo>
                  <a:cubicBezTo>
                    <a:pt x="2377" y="16245"/>
                    <a:pt x="2571" y="16020"/>
                    <a:pt x="2650" y="15790"/>
                  </a:cubicBezTo>
                  <a:cubicBezTo>
                    <a:pt x="2721" y="15603"/>
                    <a:pt x="2704" y="15380"/>
                    <a:pt x="2677" y="15184"/>
                  </a:cubicBezTo>
                  <a:cubicBezTo>
                    <a:pt x="2659" y="15005"/>
                    <a:pt x="2597" y="14747"/>
                    <a:pt x="2427" y="14657"/>
                  </a:cubicBezTo>
                  <a:cubicBezTo>
                    <a:pt x="2357" y="14626"/>
                    <a:pt x="2286" y="14612"/>
                    <a:pt x="2218" y="14612"/>
                  </a:cubicBezTo>
                  <a:cubicBezTo>
                    <a:pt x="2070" y="14612"/>
                    <a:pt x="1933" y="14679"/>
                    <a:pt x="1829" y="14782"/>
                  </a:cubicBezTo>
                  <a:cubicBezTo>
                    <a:pt x="1811" y="14773"/>
                    <a:pt x="1803" y="14773"/>
                    <a:pt x="1794" y="14765"/>
                  </a:cubicBezTo>
                  <a:cubicBezTo>
                    <a:pt x="1660" y="14738"/>
                    <a:pt x="1571" y="14675"/>
                    <a:pt x="1499" y="14595"/>
                  </a:cubicBezTo>
                  <a:cubicBezTo>
                    <a:pt x="1401" y="14479"/>
                    <a:pt x="1365" y="14327"/>
                    <a:pt x="1374" y="14140"/>
                  </a:cubicBezTo>
                  <a:cubicBezTo>
                    <a:pt x="1401" y="13516"/>
                    <a:pt x="1936" y="12623"/>
                    <a:pt x="2124" y="12302"/>
                  </a:cubicBezTo>
                  <a:cubicBezTo>
                    <a:pt x="2507" y="11660"/>
                    <a:pt x="3167" y="10661"/>
                    <a:pt x="3926" y="10259"/>
                  </a:cubicBezTo>
                  <a:cubicBezTo>
                    <a:pt x="4137" y="10145"/>
                    <a:pt x="4357" y="10079"/>
                    <a:pt x="4579" y="10079"/>
                  </a:cubicBezTo>
                  <a:cubicBezTo>
                    <a:pt x="4685" y="10079"/>
                    <a:pt x="4792" y="10094"/>
                    <a:pt x="4898" y="10126"/>
                  </a:cubicBezTo>
                  <a:cubicBezTo>
                    <a:pt x="4907" y="10126"/>
                    <a:pt x="4907" y="10126"/>
                    <a:pt x="4916" y="10135"/>
                  </a:cubicBezTo>
                  <a:cubicBezTo>
                    <a:pt x="5648" y="10358"/>
                    <a:pt x="6379" y="10741"/>
                    <a:pt x="6584" y="11544"/>
                  </a:cubicBezTo>
                  <a:cubicBezTo>
                    <a:pt x="6745" y="12204"/>
                    <a:pt x="6477" y="12838"/>
                    <a:pt x="6317" y="13453"/>
                  </a:cubicBezTo>
                  <a:cubicBezTo>
                    <a:pt x="6092" y="14327"/>
                    <a:pt x="5942" y="16072"/>
                    <a:pt x="4779" y="16072"/>
                  </a:cubicBezTo>
                  <a:cubicBezTo>
                    <a:pt x="4742" y="16072"/>
                    <a:pt x="4705" y="16071"/>
                    <a:pt x="4666" y="16067"/>
                  </a:cubicBezTo>
                  <a:cubicBezTo>
                    <a:pt x="4657" y="15987"/>
                    <a:pt x="4639" y="15897"/>
                    <a:pt x="4586" y="15826"/>
                  </a:cubicBezTo>
                  <a:cubicBezTo>
                    <a:pt x="4522" y="15724"/>
                    <a:pt x="4418" y="15681"/>
                    <a:pt x="4305" y="15681"/>
                  </a:cubicBezTo>
                  <a:cubicBezTo>
                    <a:pt x="4259" y="15681"/>
                    <a:pt x="4213" y="15688"/>
                    <a:pt x="4167" y="15701"/>
                  </a:cubicBezTo>
                  <a:cubicBezTo>
                    <a:pt x="3810" y="15808"/>
                    <a:pt x="3596" y="16281"/>
                    <a:pt x="3569" y="16620"/>
                  </a:cubicBezTo>
                  <a:cubicBezTo>
                    <a:pt x="3554" y="16893"/>
                    <a:pt x="3674" y="17314"/>
                    <a:pt x="3968" y="17314"/>
                  </a:cubicBezTo>
                  <a:cubicBezTo>
                    <a:pt x="4019" y="17314"/>
                    <a:pt x="4077" y="17301"/>
                    <a:pt x="4140" y="17271"/>
                  </a:cubicBezTo>
                  <a:cubicBezTo>
                    <a:pt x="4336" y="17173"/>
                    <a:pt x="4479" y="16968"/>
                    <a:pt x="4523" y="16745"/>
                  </a:cubicBezTo>
                  <a:cubicBezTo>
                    <a:pt x="4616" y="16776"/>
                    <a:pt x="4725" y="16785"/>
                    <a:pt x="4834" y="16785"/>
                  </a:cubicBezTo>
                  <a:cubicBezTo>
                    <a:pt x="4883" y="16785"/>
                    <a:pt x="4932" y="16783"/>
                    <a:pt x="4978" y="16781"/>
                  </a:cubicBezTo>
                  <a:cubicBezTo>
                    <a:pt x="5817" y="16727"/>
                    <a:pt x="6388" y="16406"/>
                    <a:pt x="6745" y="15621"/>
                  </a:cubicBezTo>
                  <a:cubicBezTo>
                    <a:pt x="6959" y="15166"/>
                    <a:pt x="7021" y="14622"/>
                    <a:pt x="7128" y="14131"/>
                  </a:cubicBezTo>
                  <a:cubicBezTo>
                    <a:pt x="7271" y="13426"/>
                    <a:pt x="7485" y="12793"/>
                    <a:pt x="7530" y="12070"/>
                  </a:cubicBezTo>
                  <a:cubicBezTo>
                    <a:pt x="7566" y="11526"/>
                    <a:pt x="7476" y="11018"/>
                    <a:pt x="7209" y="10536"/>
                  </a:cubicBezTo>
                  <a:cubicBezTo>
                    <a:pt x="6986" y="10143"/>
                    <a:pt x="6147" y="9680"/>
                    <a:pt x="6379" y="9126"/>
                  </a:cubicBezTo>
                  <a:lnTo>
                    <a:pt x="6388" y="9091"/>
                  </a:lnTo>
                  <a:lnTo>
                    <a:pt x="6388" y="9082"/>
                  </a:lnTo>
                  <a:cubicBezTo>
                    <a:pt x="6468" y="8743"/>
                    <a:pt x="6754" y="8395"/>
                    <a:pt x="6888" y="8065"/>
                  </a:cubicBezTo>
                  <a:cubicBezTo>
                    <a:pt x="7057" y="7663"/>
                    <a:pt x="7235" y="7262"/>
                    <a:pt x="7378" y="6852"/>
                  </a:cubicBezTo>
                  <a:cubicBezTo>
                    <a:pt x="7610" y="6156"/>
                    <a:pt x="7583" y="5380"/>
                    <a:pt x="7664" y="4657"/>
                  </a:cubicBezTo>
                  <a:cubicBezTo>
                    <a:pt x="7806" y="3506"/>
                    <a:pt x="8360" y="2668"/>
                    <a:pt x="9323" y="2025"/>
                  </a:cubicBezTo>
                  <a:cubicBezTo>
                    <a:pt x="9709" y="1774"/>
                    <a:pt x="10402" y="1342"/>
                    <a:pt x="10976" y="1342"/>
                  </a:cubicBezTo>
                  <a:cubicBezTo>
                    <a:pt x="11197" y="1342"/>
                    <a:pt x="11401" y="1406"/>
                    <a:pt x="11562" y="1570"/>
                  </a:cubicBezTo>
                  <a:lnTo>
                    <a:pt x="11598" y="1597"/>
                  </a:lnTo>
                  <a:cubicBezTo>
                    <a:pt x="11598" y="1660"/>
                    <a:pt x="11625" y="1713"/>
                    <a:pt x="11696" y="1740"/>
                  </a:cubicBezTo>
                  <a:cubicBezTo>
                    <a:pt x="11892" y="1838"/>
                    <a:pt x="12053" y="1963"/>
                    <a:pt x="12231" y="2088"/>
                  </a:cubicBezTo>
                  <a:cubicBezTo>
                    <a:pt x="12257" y="2113"/>
                    <a:pt x="12290" y="2125"/>
                    <a:pt x="12326" y="2125"/>
                  </a:cubicBezTo>
                  <a:cubicBezTo>
                    <a:pt x="12364" y="2125"/>
                    <a:pt x="12404" y="2111"/>
                    <a:pt x="12436" y="2088"/>
                  </a:cubicBezTo>
                  <a:cubicBezTo>
                    <a:pt x="12651" y="1936"/>
                    <a:pt x="12713" y="1651"/>
                    <a:pt x="12767" y="1401"/>
                  </a:cubicBezTo>
                  <a:cubicBezTo>
                    <a:pt x="12829" y="1106"/>
                    <a:pt x="12865" y="776"/>
                    <a:pt x="12838" y="473"/>
                  </a:cubicBezTo>
                  <a:cubicBezTo>
                    <a:pt x="12811" y="232"/>
                    <a:pt x="12802" y="0"/>
                    <a:pt x="1249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5"/>
          <p:cNvGrpSpPr/>
          <p:nvPr/>
        </p:nvGrpSpPr>
        <p:grpSpPr>
          <a:xfrm flipH="1" rot="7199276">
            <a:off x="1840745" y="-208715"/>
            <a:ext cx="382812" cy="1087745"/>
            <a:chOff x="2114525" y="3893292"/>
            <a:chExt cx="382825" cy="1087784"/>
          </a:xfrm>
        </p:grpSpPr>
        <p:sp>
          <p:nvSpPr>
            <p:cNvPr id="242" name="Google Shape;242;p15"/>
            <p:cNvSpPr/>
            <p:nvPr/>
          </p:nvSpPr>
          <p:spPr>
            <a:xfrm>
              <a:off x="2244195" y="3981762"/>
              <a:ext cx="40675" cy="10504"/>
            </a:xfrm>
            <a:custGeom>
              <a:rect b="b" l="l" r="r" t="t"/>
              <a:pathLst>
                <a:path extrusionOk="0" h="180" w="697">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2250965" y="3893292"/>
              <a:ext cx="47386" cy="72889"/>
            </a:xfrm>
            <a:custGeom>
              <a:rect b="b" l="l" r="r" t="t"/>
              <a:pathLst>
                <a:path extrusionOk="0" h="1249" w="812">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2460818" y="3928656"/>
              <a:ext cx="31746" cy="63610"/>
            </a:xfrm>
            <a:custGeom>
              <a:rect b="b" l="l" r="r" t="t"/>
              <a:pathLst>
                <a:path extrusionOk="0" h="1090" w="544">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2364937" y="4577358"/>
              <a:ext cx="10504" cy="7353"/>
            </a:xfrm>
            <a:custGeom>
              <a:rect b="b" l="l" r="r" t="t"/>
              <a:pathLst>
                <a:path extrusionOk="0" h="126" w="180">
                  <a:moveTo>
                    <a:pt x="108" y="0"/>
                  </a:moveTo>
                  <a:cubicBezTo>
                    <a:pt x="72" y="45"/>
                    <a:pt x="37" y="81"/>
                    <a:pt x="1" y="125"/>
                  </a:cubicBezTo>
                  <a:cubicBezTo>
                    <a:pt x="63" y="116"/>
                    <a:pt x="117" y="107"/>
                    <a:pt x="179" y="98"/>
                  </a:cubicBezTo>
                  <a:cubicBezTo>
                    <a:pt x="153" y="63"/>
                    <a:pt x="135" y="27"/>
                    <a:pt x="1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2309264" y="4547129"/>
              <a:ext cx="75515" cy="38224"/>
            </a:xfrm>
            <a:custGeom>
              <a:rect b="b" l="l" r="r" t="t"/>
              <a:pathLst>
                <a:path extrusionOk="0" h="655" w="1294">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2391023" y="4385245"/>
              <a:ext cx="20834" cy="59408"/>
            </a:xfrm>
            <a:custGeom>
              <a:rect b="b" l="l" r="r" t="t"/>
              <a:pathLst>
                <a:path extrusionOk="0" h="1018" w="357">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2409230" y="4650247"/>
              <a:ext cx="28654" cy="45869"/>
            </a:xfrm>
            <a:custGeom>
              <a:rect b="b" l="l" r="r" t="t"/>
              <a:pathLst>
                <a:path extrusionOk="0" h="786" w="491">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2375908" y="4337859"/>
              <a:ext cx="29704" cy="34956"/>
            </a:xfrm>
            <a:custGeom>
              <a:rect b="b" l="l" r="r" t="t"/>
              <a:pathLst>
                <a:path extrusionOk="0" h="599" w="509">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2386296" y="4596091"/>
              <a:ext cx="31805" cy="39625"/>
            </a:xfrm>
            <a:custGeom>
              <a:rect b="b" l="l" r="r" t="t"/>
              <a:pathLst>
                <a:path extrusionOk="0" h="679" w="545">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2218168" y="4603385"/>
              <a:ext cx="127569" cy="52638"/>
            </a:xfrm>
            <a:custGeom>
              <a:rect b="b" l="l" r="r" t="t"/>
              <a:pathLst>
                <a:path extrusionOk="0" h="902" w="2186">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2239527" y="3992208"/>
              <a:ext cx="44293" cy="36473"/>
            </a:xfrm>
            <a:custGeom>
              <a:rect b="b" l="l" r="r" t="t"/>
              <a:pathLst>
                <a:path extrusionOk="0" h="625" w="759">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2241569" y="4094217"/>
              <a:ext cx="91154" cy="172913"/>
            </a:xfrm>
            <a:custGeom>
              <a:rect b="b" l="l" r="r" t="t"/>
              <a:pathLst>
                <a:path extrusionOk="0" h="2963" w="1562">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2320702" y="4520051"/>
              <a:ext cx="22993" cy="32330"/>
            </a:xfrm>
            <a:custGeom>
              <a:rect b="b" l="l" r="r" t="t"/>
              <a:pathLst>
                <a:path extrusionOk="0" h="554" w="394">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2285337" y="4132732"/>
              <a:ext cx="45869" cy="65127"/>
            </a:xfrm>
            <a:custGeom>
              <a:rect b="b" l="l" r="r" t="t"/>
              <a:pathLst>
                <a:path extrusionOk="0" h="1116" w="786">
                  <a:moveTo>
                    <a:pt x="0" y="1"/>
                  </a:moveTo>
                  <a:cubicBezTo>
                    <a:pt x="241" y="366"/>
                    <a:pt x="509" y="741"/>
                    <a:pt x="785" y="1116"/>
                  </a:cubicBezTo>
                  <a:cubicBezTo>
                    <a:pt x="571" y="777"/>
                    <a:pt x="402" y="438"/>
                    <a:pt x="268" y="90"/>
                  </a:cubicBezTo>
                  <a:cubicBezTo>
                    <a:pt x="178" y="63"/>
                    <a:pt x="89" y="36"/>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2244195" y="4047355"/>
              <a:ext cx="49487" cy="67228"/>
            </a:xfrm>
            <a:custGeom>
              <a:rect b="b" l="l" r="r" t="t"/>
              <a:pathLst>
                <a:path extrusionOk="0" h="1152" w="848">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2164012" y="4674173"/>
              <a:ext cx="96348" cy="111988"/>
            </a:xfrm>
            <a:custGeom>
              <a:rect b="b" l="l" r="r" t="t"/>
              <a:pathLst>
                <a:path extrusionOk="0" h="1919" w="1651">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2186421" y="4795498"/>
              <a:ext cx="31280" cy="12780"/>
            </a:xfrm>
            <a:custGeom>
              <a:rect b="b" l="l" r="r" t="t"/>
              <a:pathLst>
                <a:path extrusionOk="0" h="219" w="536">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2359743" y="4235850"/>
              <a:ext cx="137607" cy="578906"/>
            </a:xfrm>
            <a:custGeom>
              <a:rect b="b" l="l" r="r" t="t"/>
              <a:pathLst>
                <a:path extrusionOk="0" h="9920" w="2358">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2303020" y="4462277"/>
              <a:ext cx="97924" cy="59933"/>
            </a:xfrm>
            <a:custGeom>
              <a:rect b="b" l="l" r="r" t="t"/>
              <a:pathLst>
                <a:path extrusionOk="0" h="1027" w="1678">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2261878" y="4384720"/>
              <a:ext cx="83860" cy="69154"/>
            </a:xfrm>
            <a:custGeom>
              <a:rect b="b" l="l" r="r" t="t"/>
              <a:pathLst>
                <a:path extrusionOk="0" h="1185" w="1437">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2257734" y="4311773"/>
              <a:ext cx="50538" cy="60517"/>
            </a:xfrm>
            <a:custGeom>
              <a:rect b="b" l="l" r="r" t="t"/>
              <a:pathLst>
                <a:path extrusionOk="0" h="1037" w="866">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2114525" y="3992208"/>
              <a:ext cx="382242" cy="988868"/>
            </a:xfrm>
            <a:custGeom>
              <a:rect b="b" l="l" r="r" t="t"/>
              <a:pathLst>
                <a:path extrusionOk="0" h="16945" w="655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2217643" y="3902512"/>
              <a:ext cx="181725" cy="89754"/>
            </a:xfrm>
            <a:custGeom>
              <a:rect b="b" l="l" r="r" t="t"/>
              <a:pathLst>
                <a:path extrusionOk="0" h="1538" w="3114">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5"/>
          <p:cNvGrpSpPr/>
          <p:nvPr/>
        </p:nvGrpSpPr>
        <p:grpSpPr>
          <a:xfrm flipH="1">
            <a:off x="7528353" y="3943066"/>
            <a:ext cx="400173" cy="396657"/>
            <a:chOff x="1609325" y="4271641"/>
            <a:chExt cx="400173" cy="396657"/>
          </a:xfrm>
        </p:grpSpPr>
        <p:sp>
          <p:nvSpPr>
            <p:cNvPr id="266" name="Google Shape;266;p15"/>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1" name="Shape 271"/>
        <p:cNvGrpSpPr/>
        <p:nvPr/>
      </p:nvGrpSpPr>
      <p:grpSpPr>
        <a:xfrm>
          <a:off x="0" y="0"/>
          <a:ext cx="0" cy="0"/>
          <a:chOff x="0" y="0"/>
          <a:chExt cx="0" cy="0"/>
        </a:xfrm>
      </p:grpSpPr>
      <p:grpSp>
        <p:nvGrpSpPr>
          <p:cNvPr id="272" name="Google Shape;272;p16"/>
          <p:cNvGrpSpPr/>
          <p:nvPr/>
        </p:nvGrpSpPr>
        <p:grpSpPr>
          <a:xfrm flipH="1">
            <a:off x="8261921" y="133125"/>
            <a:ext cx="934456" cy="631474"/>
            <a:chOff x="510775" y="359000"/>
            <a:chExt cx="934456" cy="631474"/>
          </a:xfrm>
        </p:grpSpPr>
        <p:sp>
          <p:nvSpPr>
            <p:cNvPr id="273" name="Google Shape;273;p16"/>
            <p:cNvSpPr/>
            <p:nvPr/>
          </p:nvSpPr>
          <p:spPr>
            <a:xfrm>
              <a:off x="1275955" y="766843"/>
              <a:ext cx="2045" cy="4147"/>
            </a:xfrm>
            <a:custGeom>
              <a:rect b="b" l="l" r="r" t="t"/>
              <a:pathLst>
                <a:path extrusionOk="0" h="73" w="36">
                  <a:moveTo>
                    <a:pt x="36" y="1"/>
                  </a:moveTo>
                  <a:cubicBezTo>
                    <a:pt x="27" y="28"/>
                    <a:pt x="18" y="54"/>
                    <a:pt x="0" y="72"/>
                  </a:cubicBezTo>
                  <a:cubicBezTo>
                    <a:pt x="18" y="54"/>
                    <a:pt x="27" y="28"/>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1273910" y="771955"/>
              <a:ext cx="2102" cy="3579"/>
            </a:xfrm>
            <a:custGeom>
              <a:rect b="b" l="l" r="r" t="t"/>
              <a:pathLst>
                <a:path extrusionOk="0" h="63" w="37">
                  <a:moveTo>
                    <a:pt x="36" y="0"/>
                  </a:moveTo>
                  <a:cubicBezTo>
                    <a:pt x="18" y="18"/>
                    <a:pt x="9" y="36"/>
                    <a:pt x="0" y="63"/>
                  </a:cubicBezTo>
                  <a:cubicBezTo>
                    <a:pt x="9" y="36"/>
                    <a:pt x="27" y="18"/>
                    <a:pt x="3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796035" y="807400"/>
              <a:ext cx="8180" cy="35047"/>
            </a:xfrm>
            <a:custGeom>
              <a:rect b="b" l="l" r="r" t="t"/>
              <a:pathLst>
                <a:path extrusionOk="0" h="617" w="144">
                  <a:moveTo>
                    <a:pt x="99" y="1"/>
                  </a:moveTo>
                  <a:cubicBezTo>
                    <a:pt x="37" y="188"/>
                    <a:pt x="10" y="411"/>
                    <a:pt x="1" y="616"/>
                  </a:cubicBezTo>
                  <a:cubicBezTo>
                    <a:pt x="117" y="429"/>
                    <a:pt x="144" y="206"/>
                    <a:pt x="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1009894" y="803878"/>
              <a:ext cx="20335" cy="17779"/>
            </a:xfrm>
            <a:custGeom>
              <a:rect b="b" l="l" r="r" t="t"/>
              <a:pathLst>
                <a:path extrusionOk="0" h="313" w="358">
                  <a:moveTo>
                    <a:pt x="357" y="0"/>
                  </a:moveTo>
                  <a:cubicBezTo>
                    <a:pt x="233" y="63"/>
                    <a:pt x="126" y="152"/>
                    <a:pt x="36" y="268"/>
                  </a:cubicBezTo>
                  <a:cubicBezTo>
                    <a:pt x="27" y="286"/>
                    <a:pt x="10" y="303"/>
                    <a:pt x="1" y="312"/>
                  </a:cubicBezTo>
                  <a:cubicBezTo>
                    <a:pt x="27" y="303"/>
                    <a:pt x="63" y="286"/>
                    <a:pt x="90" y="268"/>
                  </a:cubicBezTo>
                  <a:cubicBezTo>
                    <a:pt x="206" y="196"/>
                    <a:pt x="295" y="98"/>
                    <a:pt x="35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795069" y="465335"/>
              <a:ext cx="650161" cy="525139"/>
            </a:xfrm>
            <a:custGeom>
              <a:rect b="b" l="l" r="r" t="t"/>
              <a:pathLst>
                <a:path extrusionOk="0" h="9245" w="11446">
                  <a:moveTo>
                    <a:pt x="9635" y="1"/>
                  </a:moveTo>
                  <a:cubicBezTo>
                    <a:pt x="9769" y="723"/>
                    <a:pt x="9733" y="1491"/>
                    <a:pt x="9920" y="2222"/>
                  </a:cubicBezTo>
                  <a:cubicBezTo>
                    <a:pt x="10161" y="3195"/>
                    <a:pt x="10688" y="4426"/>
                    <a:pt x="10500" y="5443"/>
                  </a:cubicBezTo>
                  <a:cubicBezTo>
                    <a:pt x="10215" y="7031"/>
                    <a:pt x="8297" y="7396"/>
                    <a:pt x="6941" y="7602"/>
                  </a:cubicBezTo>
                  <a:cubicBezTo>
                    <a:pt x="5718" y="7780"/>
                    <a:pt x="4470" y="7825"/>
                    <a:pt x="3238" y="8003"/>
                  </a:cubicBezTo>
                  <a:cubicBezTo>
                    <a:pt x="2132" y="8172"/>
                    <a:pt x="1080" y="8547"/>
                    <a:pt x="0" y="8842"/>
                  </a:cubicBezTo>
                  <a:cubicBezTo>
                    <a:pt x="254" y="9160"/>
                    <a:pt x="668" y="9245"/>
                    <a:pt x="1076" y="9245"/>
                  </a:cubicBezTo>
                  <a:cubicBezTo>
                    <a:pt x="1285" y="9245"/>
                    <a:pt x="1493" y="9223"/>
                    <a:pt x="1677" y="9198"/>
                  </a:cubicBezTo>
                  <a:cubicBezTo>
                    <a:pt x="4032" y="8913"/>
                    <a:pt x="6441" y="8476"/>
                    <a:pt x="8743" y="7878"/>
                  </a:cubicBezTo>
                  <a:cubicBezTo>
                    <a:pt x="10322" y="7468"/>
                    <a:pt x="11446" y="6362"/>
                    <a:pt x="11098" y="4667"/>
                  </a:cubicBezTo>
                  <a:cubicBezTo>
                    <a:pt x="10991" y="4158"/>
                    <a:pt x="10750" y="3676"/>
                    <a:pt x="10580" y="3195"/>
                  </a:cubicBezTo>
                  <a:cubicBezTo>
                    <a:pt x="10429" y="2793"/>
                    <a:pt x="10384" y="2249"/>
                    <a:pt x="10331" y="1821"/>
                  </a:cubicBezTo>
                  <a:cubicBezTo>
                    <a:pt x="10259" y="1205"/>
                    <a:pt x="10170" y="402"/>
                    <a:pt x="963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510775" y="359000"/>
              <a:ext cx="891402" cy="631133"/>
            </a:xfrm>
            <a:custGeom>
              <a:rect b="b" l="l" r="r" t="t"/>
              <a:pathLst>
                <a:path extrusionOk="0" h="11111" w="15693">
                  <a:moveTo>
                    <a:pt x="12303" y="346"/>
                  </a:moveTo>
                  <a:cubicBezTo>
                    <a:pt x="13019" y="346"/>
                    <a:pt x="13673" y="520"/>
                    <a:pt x="14105" y="1266"/>
                  </a:cubicBezTo>
                  <a:cubicBezTo>
                    <a:pt x="14194" y="1418"/>
                    <a:pt x="14256" y="1578"/>
                    <a:pt x="14301" y="1748"/>
                  </a:cubicBezTo>
                  <a:cubicBezTo>
                    <a:pt x="14524" y="2515"/>
                    <a:pt x="14417" y="3416"/>
                    <a:pt x="14586" y="4166"/>
                  </a:cubicBezTo>
                  <a:cubicBezTo>
                    <a:pt x="14818" y="5129"/>
                    <a:pt x="15166" y="6101"/>
                    <a:pt x="15184" y="7101"/>
                  </a:cubicBezTo>
                  <a:cubicBezTo>
                    <a:pt x="15220" y="8903"/>
                    <a:pt x="12195" y="9117"/>
                    <a:pt x="10947" y="9259"/>
                  </a:cubicBezTo>
                  <a:cubicBezTo>
                    <a:pt x="10019" y="9375"/>
                    <a:pt x="9091" y="9429"/>
                    <a:pt x="8172" y="9545"/>
                  </a:cubicBezTo>
                  <a:cubicBezTo>
                    <a:pt x="7164" y="9679"/>
                    <a:pt x="6192" y="10009"/>
                    <a:pt x="5219" y="10294"/>
                  </a:cubicBezTo>
                  <a:cubicBezTo>
                    <a:pt x="5094" y="10339"/>
                    <a:pt x="4969" y="10375"/>
                    <a:pt x="4845" y="10401"/>
                  </a:cubicBezTo>
                  <a:cubicBezTo>
                    <a:pt x="4104" y="10609"/>
                    <a:pt x="3340" y="10779"/>
                    <a:pt x="2567" y="10779"/>
                  </a:cubicBezTo>
                  <a:cubicBezTo>
                    <a:pt x="2511" y="10779"/>
                    <a:pt x="2456" y="10778"/>
                    <a:pt x="2400" y="10776"/>
                  </a:cubicBezTo>
                  <a:cubicBezTo>
                    <a:pt x="1508" y="10740"/>
                    <a:pt x="1419" y="9563"/>
                    <a:pt x="1303" y="8912"/>
                  </a:cubicBezTo>
                  <a:cubicBezTo>
                    <a:pt x="982" y="7127"/>
                    <a:pt x="348" y="5388"/>
                    <a:pt x="393" y="3541"/>
                  </a:cubicBezTo>
                  <a:cubicBezTo>
                    <a:pt x="420" y="2569"/>
                    <a:pt x="1214" y="2346"/>
                    <a:pt x="1999" y="2132"/>
                  </a:cubicBezTo>
                  <a:cubicBezTo>
                    <a:pt x="2944" y="1891"/>
                    <a:pt x="3881" y="1641"/>
                    <a:pt x="4827" y="1418"/>
                  </a:cubicBezTo>
                  <a:cubicBezTo>
                    <a:pt x="6736" y="954"/>
                    <a:pt x="8743" y="1061"/>
                    <a:pt x="10616" y="481"/>
                  </a:cubicBezTo>
                  <a:lnTo>
                    <a:pt x="10643" y="472"/>
                  </a:lnTo>
                  <a:cubicBezTo>
                    <a:pt x="11185" y="445"/>
                    <a:pt x="11762" y="346"/>
                    <a:pt x="12303" y="346"/>
                  </a:cubicBezTo>
                  <a:close/>
                  <a:moveTo>
                    <a:pt x="12393" y="1"/>
                  </a:moveTo>
                  <a:cubicBezTo>
                    <a:pt x="11718" y="1"/>
                    <a:pt x="11002" y="134"/>
                    <a:pt x="10409" y="134"/>
                  </a:cubicBezTo>
                  <a:cubicBezTo>
                    <a:pt x="10383" y="134"/>
                    <a:pt x="10357" y="134"/>
                    <a:pt x="10331" y="133"/>
                  </a:cubicBezTo>
                  <a:cubicBezTo>
                    <a:pt x="10242" y="133"/>
                    <a:pt x="10188" y="187"/>
                    <a:pt x="10170" y="249"/>
                  </a:cubicBezTo>
                  <a:cubicBezTo>
                    <a:pt x="9100" y="526"/>
                    <a:pt x="7994" y="579"/>
                    <a:pt x="6887" y="686"/>
                  </a:cubicBezTo>
                  <a:cubicBezTo>
                    <a:pt x="5638" y="811"/>
                    <a:pt x="4407" y="1159"/>
                    <a:pt x="3194" y="1471"/>
                  </a:cubicBezTo>
                  <a:cubicBezTo>
                    <a:pt x="1794" y="1828"/>
                    <a:pt x="99" y="1944"/>
                    <a:pt x="54" y="3693"/>
                  </a:cubicBezTo>
                  <a:cubicBezTo>
                    <a:pt x="0" y="5727"/>
                    <a:pt x="687" y="7805"/>
                    <a:pt x="1124" y="9768"/>
                  </a:cubicBezTo>
                  <a:cubicBezTo>
                    <a:pt x="1350" y="10809"/>
                    <a:pt x="2036" y="11110"/>
                    <a:pt x="2844" y="11110"/>
                  </a:cubicBezTo>
                  <a:cubicBezTo>
                    <a:pt x="3442" y="11110"/>
                    <a:pt x="4106" y="10946"/>
                    <a:pt x="4702" y="10794"/>
                  </a:cubicBezTo>
                  <a:cubicBezTo>
                    <a:pt x="4800" y="10767"/>
                    <a:pt x="4907" y="10740"/>
                    <a:pt x="5005" y="10714"/>
                  </a:cubicBezTo>
                  <a:cubicBezTo>
                    <a:pt x="6085" y="10419"/>
                    <a:pt x="7137" y="10044"/>
                    <a:pt x="8243" y="9875"/>
                  </a:cubicBezTo>
                  <a:cubicBezTo>
                    <a:pt x="9475" y="9697"/>
                    <a:pt x="10723" y="9652"/>
                    <a:pt x="11946" y="9474"/>
                  </a:cubicBezTo>
                  <a:cubicBezTo>
                    <a:pt x="13302" y="9268"/>
                    <a:pt x="15220" y="8903"/>
                    <a:pt x="15505" y="7315"/>
                  </a:cubicBezTo>
                  <a:cubicBezTo>
                    <a:pt x="15693" y="6298"/>
                    <a:pt x="15166" y="5067"/>
                    <a:pt x="14925" y="4094"/>
                  </a:cubicBezTo>
                  <a:cubicBezTo>
                    <a:pt x="14738" y="3363"/>
                    <a:pt x="14774" y="2595"/>
                    <a:pt x="14640" y="1873"/>
                  </a:cubicBezTo>
                  <a:cubicBezTo>
                    <a:pt x="14568" y="1543"/>
                    <a:pt x="14470" y="1213"/>
                    <a:pt x="14292" y="900"/>
                  </a:cubicBezTo>
                  <a:cubicBezTo>
                    <a:pt x="13870" y="172"/>
                    <a:pt x="13157" y="1"/>
                    <a:pt x="1239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603987" y="528954"/>
              <a:ext cx="199206" cy="140813"/>
            </a:xfrm>
            <a:custGeom>
              <a:rect b="b" l="l" r="r" t="t"/>
              <a:pathLst>
                <a:path extrusionOk="0" h="2479" w="3507">
                  <a:moveTo>
                    <a:pt x="1819" y="346"/>
                  </a:moveTo>
                  <a:cubicBezTo>
                    <a:pt x="2555" y="346"/>
                    <a:pt x="2975" y="1506"/>
                    <a:pt x="2213" y="1976"/>
                  </a:cubicBezTo>
                  <a:cubicBezTo>
                    <a:pt x="2142" y="2012"/>
                    <a:pt x="2071" y="2048"/>
                    <a:pt x="1990" y="2075"/>
                  </a:cubicBezTo>
                  <a:cubicBezTo>
                    <a:pt x="1848" y="1521"/>
                    <a:pt x="1874" y="933"/>
                    <a:pt x="1732" y="371"/>
                  </a:cubicBezTo>
                  <a:lnTo>
                    <a:pt x="1723" y="353"/>
                  </a:lnTo>
                  <a:cubicBezTo>
                    <a:pt x="1755" y="348"/>
                    <a:pt x="1787" y="346"/>
                    <a:pt x="1819" y="346"/>
                  </a:cubicBezTo>
                  <a:close/>
                  <a:moveTo>
                    <a:pt x="1401" y="460"/>
                  </a:moveTo>
                  <a:cubicBezTo>
                    <a:pt x="1544" y="1013"/>
                    <a:pt x="1517" y="1593"/>
                    <a:pt x="1660" y="2146"/>
                  </a:cubicBezTo>
                  <a:cubicBezTo>
                    <a:pt x="1632" y="2148"/>
                    <a:pt x="1603" y="2149"/>
                    <a:pt x="1574" y="2149"/>
                  </a:cubicBezTo>
                  <a:cubicBezTo>
                    <a:pt x="1219" y="2149"/>
                    <a:pt x="869" y="1995"/>
                    <a:pt x="679" y="1673"/>
                  </a:cubicBezTo>
                  <a:cubicBezTo>
                    <a:pt x="340" y="1102"/>
                    <a:pt x="822" y="612"/>
                    <a:pt x="1348" y="478"/>
                  </a:cubicBezTo>
                  <a:lnTo>
                    <a:pt x="1366" y="469"/>
                  </a:lnTo>
                  <a:lnTo>
                    <a:pt x="1393" y="460"/>
                  </a:lnTo>
                  <a:close/>
                  <a:moveTo>
                    <a:pt x="1815" y="0"/>
                  </a:moveTo>
                  <a:cubicBezTo>
                    <a:pt x="1637" y="0"/>
                    <a:pt x="1447" y="48"/>
                    <a:pt x="1250" y="157"/>
                  </a:cubicBezTo>
                  <a:cubicBezTo>
                    <a:pt x="563" y="344"/>
                    <a:pt x="1" y="968"/>
                    <a:pt x="322" y="1709"/>
                  </a:cubicBezTo>
                  <a:cubicBezTo>
                    <a:pt x="548" y="2239"/>
                    <a:pt x="1037" y="2479"/>
                    <a:pt x="1552" y="2479"/>
                  </a:cubicBezTo>
                  <a:cubicBezTo>
                    <a:pt x="1808" y="2479"/>
                    <a:pt x="2071" y="2419"/>
                    <a:pt x="2311" y="2307"/>
                  </a:cubicBezTo>
                  <a:cubicBezTo>
                    <a:pt x="3506" y="1755"/>
                    <a:pt x="2893" y="0"/>
                    <a:pt x="181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839147" y="488964"/>
              <a:ext cx="198695" cy="140757"/>
            </a:xfrm>
            <a:custGeom>
              <a:rect b="b" l="l" r="r" t="t"/>
              <a:pathLst>
                <a:path extrusionOk="0" h="2478" w="3498">
                  <a:moveTo>
                    <a:pt x="1818" y="346"/>
                  </a:moveTo>
                  <a:cubicBezTo>
                    <a:pt x="2554" y="346"/>
                    <a:pt x="2974" y="1505"/>
                    <a:pt x="2213" y="1976"/>
                  </a:cubicBezTo>
                  <a:cubicBezTo>
                    <a:pt x="2141" y="2020"/>
                    <a:pt x="2070" y="2047"/>
                    <a:pt x="1990" y="2083"/>
                  </a:cubicBezTo>
                  <a:cubicBezTo>
                    <a:pt x="1847" y="1521"/>
                    <a:pt x="1874" y="932"/>
                    <a:pt x="1731" y="370"/>
                  </a:cubicBezTo>
                  <a:lnTo>
                    <a:pt x="1722" y="352"/>
                  </a:lnTo>
                  <a:cubicBezTo>
                    <a:pt x="1755" y="348"/>
                    <a:pt x="1787" y="346"/>
                    <a:pt x="1818" y="346"/>
                  </a:cubicBezTo>
                  <a:close/>
                  <a:moveTo>
                    <a:pt x="1401" y="459"/>
                  </a:moveTo>
                  <a:cubicBezTo>
                    <a:pt x="1544" y="1012"/>
                    <a:pt x="1517" y="1592"/>
                    <a:pt x="1660" y="2145"/>
                  </a:cubicBezTo>
                  <a:cubicBezTo>
                    <a:pt x="1631" y="2147"/>
                    <a:pt x="1602" y="2148"/>
                    <a:pt x="1573" y="2148"/>
                  </a:cubicBezTo>
                  <a:cubicBezTo>
                    <a:pt x="1218" y="2148"/>
                    <a:pt x="868" y="1994"/>
                    <a:pt x="678" y="1672"/>
                  </a:cubicBezTo>
                  <a:cubicBezTo>
                    <a:pt x="339" y="1101"/>
                    <a:pt x="821" y="620"/>
                    <a:pt x="1347" y="477"/>
                  </a:cubicBezTo>
                  <a:lnTo>
                    <a:pt x="1365" y="468"/>
                  </a:lnTo>
                  <a:lnTo>
                    <a:pt x="1392" y="459"/>
                  </a:lnTo>
                  <a:close/>
                  <a:moveTo>
                    <a:pt x="1812" y="0"/>
                  </a:moveTo>
                  <a:cubicBezTo>
                    <a:pt x="1635" y="0"/>
                    <a:pt x="1445" y="48"/>
                    <a:pt x="1249" y="156"/>
                  </a:cubicBezTo>
                  <a:cubicBezTo>
                    <a:pt x="562" y="343"/>
                    <a:pt x="0" y="968"/>
                    <a:pt x="321" y="1708"/>
                  </a:cubicBezTo>
                  <a:cubicBezTo>
                    <a:pt x="548" y="2238"/>
                    <a:pt x="1036" y="2478"/>
                    <a:pt x="1549" y="2478"/>
                  </a:cubicBezTo>
                  <a:cubicBezTo>
                    <a:pt x="1804" y="2478"/>
                    <a:pt x="2065" y="2418"/>
                    <a:pt x="2302" y="2306"/>
                  </a:cubicBezTo>
                  <a:cubicBezTo>
                    <a:pt x="3497" y="1762"/>
                    <a:pt x="2889" y="0"/>
                    <a:pt x="181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1064140" y="450963"/>
              <a:ext cx="199206" cy="140927"/>
            </a:xfrm>
            <a:custGeom>
              <a:rect b="b" l="l" r="r" t="t"/>
              <a:pathLst>
                <a:path extrusionOk="0" h="2481" w="3507">
                  <a:moveTo>
                    <a:pt x="1819" y="345"/>
                  </a:moveTo>
                  <a:cubicBezTo>
                    <a:pt x="2562" y="345"/>
                    <a:pt x="2974" y="1505"/>
                    <a:pt x="2213" y="1976"/>
                  </a:cubicBezTo>
                  <a:cubicBezTo>
                    <a:pt x="2150" y="2020"/>
                    <a:pt x="2070" y="2056"/>
                    <a:pt x="1998" y="2083"/>
                  </a:cubicBezTo>
                  <a:cubicBezTo>
                    <a:pt x="1847" y="1521"/>
                    <a:pt x="1874" y="932"/>
                    <a:pt x="1731" y="370"/>
                  </a:cubicBezTo>
                  <a:lnTo>
                    <a:pt x="1722" y="352"/>
                  </a:lnTo>
                  <a:cubicBezTo>
                    <a:pt x="1755" y="348"/>
                    <a:pt x="1787" y="345"/>
                    <a:pt x="1819" y="345"/>
                  </a:cubicBezTo>
                  <a:close/>
                  <a:moveTo>
                    <a:pt x="1401" y="459"/>
                  </a:moveTo>
                  <a:cubicBezTo>
                    <a:pt x="1544" y="1012"/>
                    <a:pt x="1517" y="1592"/>
                    <a:pt x="1659" y="2145"/>
                  </a:cubicBezTo>
                  <a:cubicBezTo>
                    <a:pt x="1631" y="2147"/>
                    <a:pt x="1602" y="2148"/>
                    <a:pt x="1573" y="2148"/>
                  </a:cubicBezTo>
                  <a:cubicBezTo>
                    <a:pt x="1218" y="2148"/>
                    <a:pt x="868" y="1994"/>
                    <a:pt x="678" y="1672"/>
                  </a:cubicBezTo>
                  <a:cubicBezTo>
                    <a:pt x="348" y="1110"/>
                    <a:pt x="821" y="620"/>
                    <a:pt x="1356" y="477"/>
                  </a:cubicBezTo>
                  <a:lnTo>
                    <a:pt x="1365" y="468"/>
                  </a:lnTo>
                  <a:lnTo>
                    <a:pt x="1392" y="459"/>
                  </a:lnTo>
                  <a:close/>
                  <a:moveTo>
                    <a:pt x="1812" y="0"/>
                  </a:moveTo>
                  <a:cubicBezTo>
                    <a:pt x="1635" y="0"/>
                    <a:pt x="1445" y="48"/>
                    <a:pt x="1249" y="156"/>
                  </a:cubicBezTo>
                  <a:cubicBezTo>
                    <a:pt x="562" y="343"/>
                    <a:pt x="0" y="968"/>
                    <a:pt x="321" y="1708"/>
                  </a:cubicBezTo>
                  <a:cubicBezTo>
                    <a:pt x="549" y="2241"/>
                    <a:pt x="1042" y="2481"/>
                    <a:pt x="1560" y="2481"/>
                  </a:cubicBezTo>
                  <a:cubicBezTo>
                    <a:pt x="1814" y="2481"/>
                    <a:pt x="2073" y="2423"/>
                    <a:pt x="2311" y="2315"/>
                  </a:cubicBezTo>
                  <a:cubicBezTo>
                    <a:pt x="3506" y="1763"/>
                    <a:pt x="2891" y="0"/>
                    <a:pt x="181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654200" y="746905"/>
              <a:ext cx="173361" cy="140927"/>
            </a:xfrm>
            <a:custGeom>
              <a:rect b="b" l="l" r="r" t="t"/>
              <a:pathLst>
                <a:path extrusionOk="0" h="2481" w="3052">
                  <a:moveTo>
                    <a:pt x="1812" y="345"/>
                  </a:moveTo>
                  <a:cubicBezTo>
                    <a:pt x="2210" y="345"/>
                    <a:pt x="2514" y="686"/>
                    <a:pt x="2596" y="1066"/>
                  </a:cubicBezTo>
                  <a:cubicBezTo>
                    <a:pt x="2641" y="1271"/>
                    <a:pt x="2614" y="1494"/>
                    <a:pt x="2498" y="1681"/>
                  </a:cubicBezTo>
                  <a:cubicBezTo>
                    <a:pt x="2435" y="1788"/>
                    <a:pt x="2346" y="1895"/>
                    <a:pt x="2212" y="1975"/>
                  </a:cubicBezTo>
                  <a:cubicBezTo>
                    <a:pt x="2141" y="2020"/>
                    <a:pt x="2070" y="2056"/>
                    <a:pt x="1989" y="2083"/>
                  </a:cubicBezTo>
                  <a:cubicBezTo>
                    <a:pt x="1847" y="1520"/>
                    <a:pt x="1873" y="932"/>
                    <a:pt x="1731" y="370"/>
                  </a:cubicBezTo>
                  <a:lnTo>
                    <a:pt x="1713" y="352"/>
                  </a:lnTo>
                  <a:cubicBezTo>
                    <a:pt x="1747" y="347"/>
                    <a:pt x="1780" y="345"/>
                    <a:pt x="1812" y="345"/>
                  </a:cubicBezTo>
                  <a:close/>
                  <a:moveTo>
                    <a:pt x="1401" y="459"/>
                  </a:moveTo>
                  <a:cubicBezTo>
                    <a:pt x="1543" y="1012"/>
                    <a:pt x="1517" y="1592"/>
                    <a:pt x="1659" y="2145"/>
                  </a:cubicBezTo>
                  <a:cubicBezTo>
                    <a:pt x="1630" y="2147"/>
                    <a:pt x="1601" y="2148"/>
                    <a:pt x="1572" y="2148"/>
                  </a:cubicBezTo>
                  <a:cubicBezTo>
                    <a:pt x="1210" y="2148"/>
                    <a:pt x="867" y="1994"/>
                    <a:pt x="669" y="1672"/>
                  </a:cubicBezTo>
                  <a:cubicBezTo>
                    <a:pt x="339" y="1110"/>
                    <a:pt x="812" y="619"/>
                    <a:pt x="1347" y="477"/>
                  </a:cubicBezTo>
                  <a:lnTo>
                    <a:pt x="1356" y="477"/>
                  </a:lnTo>
                  <a:lnTo>
                    <a:pt x="1392" y="459"/>
                  </a:lnTo>
                  <a:close/>
                  <a:moveTo>
                    <a:pt x="1809" y="1"/>
                  </a:moveTo>
                  <a:cubicBezTo>
                    <a:pt x="1633" y="1"/>
                    <a:pt x="1444" y="48"/>
                    <a:pt x="1249" y="156"/>
                  </a:cubicBezTo>
                  <a:cubicBezTo>
                    <a:pt x="553" y="343"/>
                    <a:pt x="0" y="967"/>
                    <a:pt x="321" y="1717"/>
                  </a:cubicBezTo>
                  <a:cubicBezTo>
                    <a:pt x="548" y="2243"/>
                    <a:pt x="1036" y="2481"/>
                    <a:pt x="1551" y="2481"/>
                  </a:cubicBezTo>
                  <a:cubicBezTo>
                    <a:pt x="1804" y="2481"/>
                    <a:pt x="2064" y="2423"/>
                    <a:pt x="2302" y="2314"/>
                  </a:cubicBezTo>
                  <a:cubicBezTo>
                    <a:pt x="2373" y="2279"/>
                    <a:pt x="2444" y="2243"/>
                    <a:pt x="2498" y="2198"/>
                  </a:cubicBezTo>
                  <a:cubicBezTo>
                    <a:pt x="3006" y="1842"/>
                    <a:pt x="3051" y="1217"/>
                    <a:pt x="2828" y="718"/>
                  </a:cubicBezTo>
                  <a:cubicBezTo>
                    <a:pt x="2635" y="313"/>
                    <a:pt x="2262" y="1"/>
                    <a:pt x="18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889304" y="706803"/>
              <a:ext cx="177962" cy="140870"/>
            </a:xfrm>
            <a:custGeom>
              <a:rect b="b" l="l" r="r" t="t"/>
              <a:pathLst>
                <a:path extrusionOk="0" h="2480" w="3133">
                  <a:moveTo>
                    <a:pt x="1809" y="347"/>
                  </a:moveTo>
                  <a:cubicBezTo>
                    <a:pt x="2441" y="347"/>
                    <a:pt x="2829" y="1174"/>
                    <a:pt x="2480" y="1709"/>
                  </a:cubicBezTo>
                  <a:cubicBezTo>
                    <a:pt x="2418" y="1807"/>
                    <a:pt x="2329" y="1905"/>
                    <a:pt x="2213" y="1977"/>
                  </a:cubicBezTo>
                  <a:cubicBezTo>
                    <a:pt x="2186" y="1995"/>
                    <a:pt x="2150" y="2012"/>
                    <a:pt x="2124" y="2021"/>
                  </a:cubicBezTo>
                  <a:cubicBezTo>
                    <a:pt x="2079" y="2048"/>
                    <a:pt x="2034" y="2066"/>
                    <a:pt x="1990" y="2084"/>
                  </a:cubicBezTo>
                  <a:cubicBezTo>
                    <a:pt x="1847" y="1522"/>
                    <a:pt x="1874" y="933"/>
                    <a:pt x="1722" y="371"/>
                  </a:cubicBezTo>
                  <a:lnTo>
                    <a:pt x="1713" y="353"/>
                  </a:lnTo>
                  <a:cubicBezTo>
                    <a:pt x="1746" y="349"/>
                    <a:pt x="1778" y="347"/>
                    <a:pt x="1809" y="347"/>
                  </a:cubicBezTo>
                  <a:close/>
                  <a:moveTo>
                    <a:pt x="1401" y="460"/>
                  </a:moveTo>
                  <a:cubicBezTo>
                    <a:pt x="1535" y="1013"/>
                    <a:pt x="1517" y="1593"/>
                    <a:pt x="1660" y="2155"/>
                  </a:cubicBezTo>
                  <a:cubicBezTo>
                    <a:pt x="1632" y="2157"/>
                    <a:pt x="1604" y="2158"/>
                    <a:pt x="1576" y="2158"/>
                  </a:cubicBezTo>
                  <a:cubicBezTo>
                    <a:pt x="1212" y="2158"/>
                    <a:pt x="860" y="1996"/>
                    <a:pt x="669" y="1673"/>
                  </a:cubicBezTo>
                  <a:cubicBezTo>
                    <a:pt x="339" y="1111"/>
                    <a:pt x="812" y="621"/>
                    <a:pt x="1347" y="478"/>
                  </a:cubicBezTo>
                  <a:lnTo>
                    <a:pt x="1356" y="478"/>
                  </a:lnTo>
                  <a:lnTo>
                    <a:pt x="1392" y="469"/>
                  </a:lnTo>
                  <a:lnTo>
                    <a:pt x="1401" y="460"/>
                  </a:lnTo>
                  <a:close/>
                  <a:moveTo>
                    <a:pt x="1806" y="1"/>
                  </a:moveTo>
                  <a:cubicBezTo>
                    <a:pt x="1628" y="1"/>
                    <a:pt x="1438" y="48"/>
                    <a:pt x="1240" y="157"/>
                  </a:cubicBezTo>
                  <a:cubicBezTo>
                    <a:pt x="554" y="344"/>
                    <a:pt x="0" y="969"/>
                    <a:pt x="313" y="1718"/>
                  </a:cubicBezTo>
                  <a:cubicBezTo>
                    <a:pt x="527" y="2209"/>
                    <a:pt x="973" y="2450"/>
                    <a:pt x="1455" y="2476"/>
                  </a:cubicBezTo>
                  <a:cubicBezTo>
                    <a:pt x="1490" y="2479"/>
                    <a:pt x="1526" y="2480"/>
                    <a:pt x="1562" y="2480"/>
                  </a:cubicBezTo>
                  <a:cubicBezTo>
                    <a:pt x="1813" y="2480"/>
                    <a:pt x="2068" y="2425"/>
                    <a:pt x="2302" y="2316"/>
                  </a:cubicBezTo>
                  <a:cubicBezTo>
                    <a:pt x="2632" y="2164"/>
                    <a:pt x="2819" y="1923"/>
                    <a:pt x="2900" y="1656"/>
                  </a:cubicBezTo>
                  <a:cubicBezTo>
                    <a:pt x="3133" y="935"/>
                    <a:pt x="2594" y="1"/>
                    <a:pt x="180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1114296" y="669086"/>
              <a:ext cx="179439" cy="140700"/>
            </a:xfrm>
            <a:custGeom>
              <a:rect b="b" l="l" r="r" t="t"/>
              <a:pathLst>
                <a:path extrusionOk="0" h="2477" w="3159">
                  <a:moveTo>
                    <a:pt x="1818" y="341"/>
                  </a:moveTo>
                  <a:cubicBezTo>
                    <a:pt x="2554" y="341"/>
                    <a:pt x="2974" y="1501"/>
                    <a:pt x="2213" y="1972"/>
                  </a:cubicBezTo>
                  <a:cubicBezTo>
                    <a:pt x="2141" y="2016"/>
                    <a:pt x="2070" y="2052"/>
                    <a:pt x="1990" y="2079"/>
                  </a:cubicBezTo>
                  <a:cubicBezTo>
                    <a:pt x="1847" y="1517"/>
                    <a:pt x="1874" y="928"/>
                    <a:pt x="1731" y="366"/>
                  </a:cubicBezTo>
                  <a:lnTo>
                    <a:pt x="1722" y="348"/>
                  </a:lnTo>
                  <a:cubicBezTo>
                    <a:pt x="1755" y="344"/>
                    <a:pt x="1787" y="341"/>
                    <a:pt x="1818" y="341"/>
                  </a:cubicBezTo>
                  <a:close/>
                  <a:moveTo>
                    <a:pt x="1401" y="455"/>
                  </a:moveTo>
                  <a:cubicBezTo>
                    <a:pt x="1544" y="1008"/>
                    <a:pt x="1517" y="1588"/>
                    <a:pt x="1660" y="2150"/>
                  </a:cubicBezTo>
                  <a:cubicBezTo>
                    <a:pt x="1632" y="2152"/>
                    <a:pt x="1605" y="2153"/>
                    <a:pt x="1577" y="2153"/>
                  </a:cubicBezTo>
                  <a:cubicBezTo>
                    <a:pt x="1221" y="2153"/>
                    <a:pt x="869" y="1991"/>
                    <a:pt x="678" y="1668"/>
                  </a:cubicBezTo>
                  <a:cubicBezTo>
                    <a:pt x="339" y="1106"/>
                    <a:pt x="821" y="616"/>
                    <a:pt x="1347" y="473"/>
                  </a:cubicBezTo>
                  <a:lnTo>
                    <a:pt x="1365" y="473"/>
                  </a:lnTo>
                  <a:lnTo>
                    <a:pt x="1392" y="464"/>
                  </a:lnTo>
                  <a:lnTo>
                    <a:pt x="1401" y="455"/>
                  </a:lnTo>
                  <a:close/>
                  <a:moveTo>
                    <a:pt x="1799" y="1"/>
                  </a:moveTo>
                  <a:cubicBezTo>
                    <a:pt x="1628" y="1"/>
                    <a:pt x="1441" y="45"/>
                    <a:pt x="1249" y="152"/>
                  </a:cubicBezTo>
                  <a:cubicBezTo>
                    <a:pt x="562" y="348"/>
                    <a:pt x="0" y="964"/>
                    <a:pt x="322" y="1713"/>
                  </a:cubicBezTo>
                  <a:cubicBezTo>
                    <a:pt x="437" y="1981"/>
                    <a:pt x="625" y="2177"/>
                    <a:pt x="839" y="2302"/>
                  </a:cubicBezTo>
                  <a:cubicBezTo>
                    <a:pt x="1051" y="2421"/>
                    <a:pt x="1296" y="2477"/>
                    <a:pt x="1546" y="2477"/>
                  </a:cubicBezTo>
                  <a:cubicBezTo>
                    <a:pt x="1802" y="2477"/>
                    <a:pt x="2063" y="2419"/>
                    <a:pt x="2302" y="2311"/>
                  </a:cubicBezTo>
                  <a:cubicBezTo>
                    <a:pt x="2543" y="2204"/>
                    <a:pt x="2703" y="2052"/>
                    <a:pt x="2810" y="1874"/>
                  </a:cubicBezTo>
                  <a:cubicBezTo>
                    <a:pt x="2819" y="1847"/>
                    <a:pt x="2837" y="1829"/>
                    <a:pt x="2846" y="1811"/>
                  </a:cubicBezTo>
                  <a:cubicBezTo>
                    <a:pt x="2846" y="1802"/>
                    <a:pt x="2846" y="1802"/>
                    <a:pt x="2846" y="1793"/>
                  </a:cubicBezTo>
                  <a:cubicBezTo>
                    <a:pt x="2864" y="1775"/>
                    <a:pt x="2873" y="1749"/>
                    <a:pt x="2882" y="1722"/>
                  </a:cubicBezTo>
                  <a:cubicBezTo>
                    <a:pt x="3158" y="1035"/>
                    <a:pt x="2677" y="98"/>
                    <a:pt x="1927" y="9"/>
                  </a:cubicBezTo>
                  <a:cubicBezTo>
                    <a:pt x="1886" y="4"/>
                    <a:pt x="1843" y="1"/>
                    <a:pt x="17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6"/>
          <p:cNvGrpSpPr/>
          <p:nvPr/>
        </p:nvGrpSpPr>
        <p:grpSpPr>
          <a:xfrm flipH="1" rot="3487938">
            <a:off x="8622236" y="1012970"/>
            <a:ext cx="400525" cy="631473"/>
            <a:chOff x="2083475" y="1334350"/>
            <a:chExt cx="263175" cy="414925"/>
          </a:xfrm>
        </p:grpSpPr>
        <p:sp>
          <p:nvSpPr>
            <p:cNvPr id="286" name="Google Shape;286;p16"/>
            <p:cNvSpPr/>
            <p:nvPr/>
          </p:nvSpPr>
          <p:spPr>
            <a:xfrm>
              <a:off x="2083475" y="1334350"/>
              <a:ext cx="263175" cy="414925"/>
            </a:xfrm>
            <a:custGeom>
              <a:rect b="b" l="l" r="r" t="t"/>
              <a:pathLst>
                <a:path extrusionOk="0" h="16597" w="10527">
                  <a:moveTo>
                    <a:pt x="10001" y="537"/>
                  </a:moveTo>
                  <a:cubicBezTo>
                    <a:pt x="9625" y="1364"/>
                    <a:pt x="9274" y="2216"/>
                    <a:pt x="8647" y="2893"/>
                  </a:cubicBezTo>
                  <a:cubicBezTo>
                    <a:pt x="8998" y="2041"/>
                    <a:pt x="9424" y="1239"/>
                    <a:pt x="10001" y="537"/>
                  </a:cubicBezTo>
                  <a:close/>
                  <a:moveTo>
                    <a:pt x="7706" y="2913"/>
                  </a:moveTo>
                  <a:cubicBezTo>
                    <a:pt x="7773" y="2913"/>
                    <a:pt x="7844" y="2936"/>
                    <a:pt x="7920" y="2993"/>
                  </a:cubicBezTo>
                  <a:cubicBezTo>
                    <a:pt x="8271" y="3219"/>
                    <a:pt x="8697" y="3419"/>
                    <a:pt x="8672" y="3971"/>
                  </a:cubicBezTo>
                  <a:cubicBezTo>
                    <a:pt x="8647" y="4447"/>
                    <a:pt x="8472" y="4873"/>
                    <a:pt x="8246" y="5299"/>
                  </a:cubicBezTo>
                  <a:cubicBezTo>
                    <a:pt x="6366" y="8683"/>
                    <a:pt x="4386" y="12016"/>
                    <a:pt x="2131" y="15174"/>
                  </a:cubicBezTo>
                  <a:cubicBezTo>
                    <a:pt x="1955" y="15399"/>
                    <a:pt x="1755" y="15625"/>
                    <a:pt x="1554" y="15826"/>
                  </a:cubicBezTo>
                  <a:cubicBezTo>
                    <a:pt x="1389" y="15991"/>
                    <a:pt x="1223" y="16208"/>
                    <a:pt x="987" y="16208"/>
                  </a:cubicBezTo>
                  <a:cubicBezTo>
                    <a:pt x="937" y="16208"/>
                    <a:pt x="884" y="16198"/>
                    <a:pt x="828" y="16176"/>
                  </a:cubicBezTo>
                  <a:cubicBezTo>
                    <a:pt x="452" y="16026"/>
                    <a:pt x="452" y="15650"/>
                    <a:pt x="427" y="15374"/>
                  </a:cubicBezTo>
                  <a:cubicBezTo>
                    <a:pt x="452" y="14698"/>
                    <a:pt x="602" y="14121"/>
                    <a:pt x="878" y="13595"/>
                  </a:cubicBezTo>
                  <a:cubicBezTo>
                    <a:pt x="2557" y="10362"/>
                    <a:pt x="4286" y="7154"/>
                    <a:pt x="6417" y="4171"/>
                  </a:cubicBezTo>
                  <a:cubicBezTo>
                    <a:pt x="6642" y="3845"/>
                    <a:pt x="6918" y="3545"/>
                    <a:pt x="7194" y="3269"/>
                  </a:cubicBezTo>
                  <a:cubicBezTo>
                    <a:pt x="7343" y="3119"/>
                    <a:pt x="7507" y="2913"/>
                    <a:pt x="7706" y="2913"/>
                  </a:cubicBezTo>
                  <a:close/>
                  <a:moveTo>
                    <a:pt x="10008" y="1"/>
                  </a:moveTo>
                  <a:cubicBezTo>
                    <a:pt x="9805" y="1"/>
                    <a:pt x="9718" y="243"/>
                    <a:pt x="9600" y="362"/>
                  </a:cubicBezTo>
                  <a:cubicBezTo>
                    <a:pt x="9048" y="1038"/>
                    <a:pt x="8622" y="1740"/>
                    <a:pt x="8171" y="2517"/>
                  </a:cubicBezTo>
                  <a:cubicBezTo>
                    <a:pt x="8037" y="2476"/>
                    <a:pt x="7910" y="2457"/>
                    <a:pt x="7790" y="2457"/>
                  </a:cubicBezTo>
                  <a:cubicBezTo>
                    <a:pt x="7327" y="2457"/>
                    <a:pt x="6961" y="2740"/>
                    <a:pt x="6642" y="3119"/>
                  </a:cubicBezTo>
                  <a:cubicBezTo>
                    <a:pt x="6517" y="3269"/>
                    <a:pt x="6391" y="3394"/>
                    <a:pt x="6266" y="3545"/>
                  </a:cubicBezTo>
                  <a:cubicBezTo>
                    <a:pt x="3910" y="6602"/>
                    <a:pt x="2106" y="9986"/>
                    <a:pt x="427" y="13470"/>
                  </a:cubicBezTo>
                  <a:cubicBezTo>
                    <a:pt x="126" y="14071"/>
                    <a:pt x="0" y="14748"/>
                    <a:pt x="51" y="15450"/>
                  </a:cubicBezTo>
                  <a:cubicBezTo>
                    <a:pt x="76" y="15926"/>
                    <a:pt x="226" y="16302"/>
                    <a:pt x="677" y="16527"/>
                  </a:cubicBezTo>
                  <a:cubicBezTo>
                    <a:pt x="781" y="16576"/>
                    <a:pt x="877" y="16597"/>
                    <a:pt x="968" y="16597"/>
                  </a:cubicBezTo>
                  <a:cubicBezTo>
                    <a:pt x="1250" y="16597"/>
                    <a:pt x="1477" y="16397"/>
                    <a:pt x="1705" y="16227"/>
                  </a:cubicBezTo>
                  <a:cubicBezTo>
                    <a:pt x="1905" y="16076"/>
                    <a:pt x="2056" y="15876"/>
                    <a:pt x="2231" y="15675"/>
                  </a:cubicBezTo>
                  <a:cubicBezTo>
                    <a:pt x="3735" y="13795"/>
                    <a:pt x="4988" y="11715"/>
                    <a:pt x="6241" y="9660"/>
                  </a:cubicBezTo>
                  <a:cubicBezTo>
                    <a:pt x="7168" y="8131"/>
                    <a:pt x="8071" y="6577"/>
                    <a:pt x="8873" y="4973"/>
                  </a:cubicBezTo>
                  <a:cubicBezTo>
                    <a:pt x="9098" y="4522"/>
                    <a:pt x="9299" y="4021"/>
                    <a:pt x="9123" y="3520"/>
                  </a:cubicBezTo>
                  <a:cubicBezTo>
                    <a:pt x="8998" y="3194"/>
                    <a:pt x="9073" y="2993"/>
                    <a:pt x="9249" y="2718"/>
                  </a:cubicBezTo>
                  <a:cubicBezTo>
                    <a:pt x="9625" y="2116"/>
                    <a:pt x="10001" y="1490"/>
                    <a:pt x="10351" y="863"/>
                  </a:cubicBezTo>
                  <a:cubicBezTo>
                    <a:pt x="10502" y="587"/>
                    <a:pt x="10527" y="262"/>
                    <a:pt x="10201" y="61"/>
                  </a:cubicBezTo>
                  <a:cubicBezTo>
                    <a:pt x="10126" y="18"/>
                    <a:pt x="10063" y="1"/>
                    <a:pt x="1000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101025" y="1428875"/>
              <a:ext cx="182975" cy="290975"/>
            </a:xfrm>
            <a:custGeom>
              <a:rect b="b" l="l" r="r" t="t"/>
              <a:pathLst>
                <a:path extrusionOk="0" h="11639" w="7319">
                  <a:moveTo>
                    <a:pt x="6855" y="0"/>
                  </a:moveTo>
                  <a:cubicBezTo>
                    <a:pt x="6747" y="0"/>
                    <a:pt x="6647" y="60"/>
                    <a:pt x="6567" y="140"/>
                  </a:cubicBezTo>
                  <a:cubicBezTo>
                    <a:pt x="6366" y="365"/>
                    <a:pt x="6191" y="591"/>
                    <a:pt x="6015" y="816"/>
                  </a:cubicBezTo>
                  <a:cubicBezTo>
                    <a:pt x="3810" y="3974"/>
                    <a:pt x="2080" y="7408"/>
                    <a:pt x="176" y="10741"/>
                  </a:cubicBezTo>
                  <a:cubicBezTo>
                    <a:pt x="100" y="10867"/>
                    <a:pt x="50" y="11017"/>
                    <a:pt x="25" y="11092"/>
                  </a:cubicBezTo>
                  <a:cubicBezTo>
                    <a:pt x="0" y="11318"/>
                    <a:pt x="0" y="11493"/>
                    <a:pt x="176" y="11568"/>
                  </a:cubicBezTo>
                  <a:cubicBezTo>
                    <a:pt x="255" y="11613"/>
                    <a:pt x="333" y="11638"/>
                    <a:pt x="410" y="11638"/>
                  </a:cubicBezTo>
                  <a:cubicBezTo>
                    <a:pt x="504" y="11638"/>
                    <a:pt x="594" y="11601"/>
                    <a:pt x="677" y="11518"/>
                  </a:cubicBezTo>
                  <a:cubicBezTo>
                    <a:pt x="903" y="11343"/>
                    <a:pt x="1053" y="11092"/>
                    <a:pt x="1203" y="10841"/>
                  </a:cubicBezTo>
                  <a:cubicBezTo>
                    <a:pt x="3158" y="7558"/>
                    <a:pt x="4913" y="4150"/>
                    <a:pt x="7068" y="992"/>
                  </a:cubicBezTo>
                  <a:cubicBezTo>
                    <a:pt x="7168" y="867"/>
                    <a:pt x="7218" y="716"/>
                    <a:pt x="7268" y="566"/>
                  </a:cubicBezTo>
                  <a:cubicBezTo>
                    <a:pt x="7319" y="340"/>
                    <a:pt x="7243" y="165"/>
                    <a:pt x="7043" y="64"/>
                  </a:cubicBezTo>
                  <a:cubicBezTo>
                    <a:pt x="6979" y="19"/>
                    <a:pt x="6916" y="0"/>
                    <a:pt x="68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16"/>
          <p:cNvGrpSpPr/>
          <p:nvPr/>
        </p:nvGrpSpPr>
        <p:grpSpPr>
          <a:xfrm flipH="1" rot="-2485556">
            <a:off x="7825542" y="602020"/>
            <a:ext cx="420053" cy="615018"/>
            <a:chOff x="2012675" y="2373200"/>
            <a:chExt cx="469950" cy="688075"/>
          </a:xfrm>
        </p:grpSpPr>
        <p:sp>
          <p:nvSpPr>
            <p:cNvPr id="289" name="Google Shape;289;p16"/>
            <p:cNvSpPr/>
            <p:nvPr/>
          </p:nvSpPr>
          <p:spPr>
            <a:xfrm>
              <a:off x="2012675" y="2373200"/>
              <a:ext cx="469950" cy="688075"/>
            </a:xfrm>
            <a:custGeom>
              <a:rect b="b" l="l" r="r" t="t"/>
              <a:pathLst>
                <a:path extrusionOk="0" h="27523" w="18798">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2049650" y="2604400"/>
              <a:ext cx="395375" cy="250850"/>
            </a:xfrm>
            <a:custGeom>
              <a:rect b="b" l="l" r="r" t="t"/>
              <a:pathLst>
                <a:path extrusionOk="0" h="10034" w="15815">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2090375" y="2417825"/>
              <a:ext cx="53275" cy="78025"/>
            </a:xfrm>
            <a:custGeom>
              <a:rect b="b" l="l" r="r" t="t"/>
              <a:pathLst>
                <a:path extrusionOk="0" h="3121" w="2131">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2146125" y="2419825"/>
              <a:ext cx="30100" cy="40750"/>
            </a:xfrm>
            <a:custGeom>
              <a:rect b="b" l="l" r="r" t="t"/>
              <a:pathLst>
                <a:path extrusionOk="0" h="1630" w="1204">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6"/>
          <p:cNvGrpSpPr/>
          <p:nvPr/>
        </p:nvGrpSpPr>
        <p:grpSpPr>
          <a:xfrm flipH="1" rot="1800014">
            <a:off x="6830271" y="-138925"/>
            <a:ext cx="847758" cy="698994"/>
            <a:chOff x="2139875" y="1690850"/>
            <a:chExt cx="645375" cy="532125"/>
          </a:xfrm>
        </p:grpSpPr>
        <p:sp>
          <p:nvSpPr>
            <p:cNvPr id="294" name="Google Shape;294;p16"/>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16"/>
          <p:cNvGrpSpPr/>
          <p:nvPr/>
        </p:nvGrpSpPr>
        <p:grpSpPr>
          <a:xfrm flipH="1">
            <a:off x="8487811" y="1953713"/>
            <a:ext cx="669387" cy="755721"/>
            <a:chOff x="144253" y="2032663"/>
            <a:chExt cx="669387" cy="755721"/>
          </a:xfrm>
        </p:grpSpPr>
        <p:sp>
          <p:nvSpPr>
            <p:cNvPr id="299" name="Google Shape;299;p16"/>
            <p:cNvSpPr/>
            <p:nvPr/>
          </p:nvSpPr>
          <p:spPr>
            <a:xfrm>
              <a:off x="439211" y="2171975"/>
              <a:ext cx="12393" cy="78773"/>
            </a:xfrm>
            <a:custGeom>
              <a:rect b="b" l="l" r="r" t="t"/>
              <a:pathLst>
                <a:path extrusionOk="0" h="1875" w="295">
                  <a:moveTo>
                    <a:pt x="89" y="1"/>
                  </a:moveTo>
                  <a:cubicBezTo>
                    <a:pt x="0" y="616"/>
                    <a:pt x="72" y="1223"/>
                    <a:pt x="295" y="1874"/>
                  </a:cubicBezTo>
                  <a:cubicBezTo>
                    <a:pt x="232" y="1250"/>
                    <a:pt x="143" y="634"/>
                    <a:pt x="8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552388" y="2095513"/>
              <a:ext cx="109478" cy="85495"/>
            </a:xfrm>
            <a:custGeom>
              <a:rect b="b" l="l" r="r" t="t"/>
              <a:pathLst>
                <a:path extrusionOk="0" h="2035" w="2606">
                  <a:moveTo>
                    <a:pt x="0" y="1"/>
                  </a:moveTo>
                  <a:lnTo>
                    <a:pt x="0" y="1"/>
                  </a:lnTo>
                  <a:cubicBezTo>
                    <a:pt x="643" y="268"/>
                    <a:pt x="1240" y="661"/>
                    <a:pt x="1749" y="1125"/>
                  </a:cubicBezTo>
                  <a:cubicBezTo>
                    <a:pt x="2052" y="1401"/>
                    <a:pt x="2338" y="1714"/>
                    <a:pt x="2605" y="2035"/>
                  </a:cubicBezTo>
                  <a:cubicBezTo>
                    <a:pt x="2177" y="1054"/>
                    <a:pt x="1365" y="536"/>
                    <a:pt x="402" y="144"/>
                  </a:cubicBezTo>
                  <a:cubicBezTo>
                    <a:pt x="277" y="99"/>
                    <a:pt x="143" y="45"/>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442950" y="2408461"/>
              <a:ext cx="43900" cy="220061"/>
            </a:xfrm>
            <a:custGeom>
              <a:rect b="b" l="l" r="r" t="t"/>
              <a:pathLst>
                <a:path extrusionOk="0" h="5238" w="1045">
                  <a:moveTo>
                    <a:pt x="0" y="1"/>
                  </a:moveTo>
                  <a:cubicBezTo>
                    <a:pt x="161" y="1107"/>
                    <a:pt x="179" y="2213"/>
                    <a:pt x="322" y="3319"/>
                  </a:cubicBezTo>
                  <a:cubicBezTo>
                    <a:pt x="402" y="3899"/>
                    <a:pt x="607" y="4586"/>
                    <a:pt x="661" y="5237"/>
                  </a:cubicBezTo>
                  <a:cubicBezTo>
                    <a:pt x="1044" y="3801"/>
                    <a:pt x="794" y="2410"/>
                    <a:pt x="429" y="1000"/>
                  </a:cubicBezTo>
                  <a:cubicBezTo>
                    <a:pt x="348" y="697"/>
                    <a:pt x="206" y="340"/>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203362" y="2197728"/>
              <a:ext cx="155563" cy="160278"/>
            </a:xfrm>
            <a:custGeom>
              <a:rect b="b" l="l" r="r" t="t"/>
              <a:pathLst>
                <a:path extrusionOk="0" h="3815" w="3703">
                  <a:moveTo>
                    <a:pt x="2219" y="1"/>
                  </a:moveTo>
                  <a:cubicBezTo>
                    <a:pt x="2182" y="1"/>
                    <a:pt x="2143" y="15"/>
                    <a:pt x="2108" y="48"/>
                  </a:cubicBezTo>
                  <a:cubicBezTo>
                    <a:pt x="1921" y="217"/>
                    <a:pt x="1707" y="476"/>
                    <a:pt x="1787" y="762"/>
                  </a:cubicBezTo>
                  <a:cubicBezTo>
                    <a:pt x="1832" y="904"/>
                    <a:pt x="1894" y="1074"/>
                    <a:pt x="2010" y="1181"/>
                  </a:cubicBezTo>
                  <a:cubicBezTo>
                    <a:pt x="2376" y="1529"/>
                    <a:pt x="2171" y="1841"/>
                    <a:pt x="2028" y="2216"/>
                  </a:cubicBezTo>
                  <a:cubicBezTo>
                    <a:pt x="2010" y="2251"/>
                    <a:pt x="2001" y="2278"/>
                    <a:pt x="1992" y="2314"/>
                  </a:cubicBezTo>
                  <a:cubicBezTo>
                    <a:pt x="1950" y="2304"/>
                    <a:pt x="1907" y="2299"/>
                    <a:pt x="1864" y="2299"/>
                  </a:cubicBezTo>
                  <a:cubicBezTo>
                    <a:pt x="1681" y="2299"/>
                    <a:pt x="1495" y="2389"/>
                    <a:pt x="1314" y="2555"/>
                  </a:cubicBezTo>
                  <a:cubicBezTo>
                    <a:pt x="1118" y="2733"/>
                    <a:pt x="1002" y="2974"/>
                    <a:pt x="842" y="3170"/>
                  </a:cubicBezTo>
                  <a:cubicBezTo>
                    <a:pt x="752" y="3268"/>
                    <a:pt x="458" y="3402"/>
                    <a:pt x="271" y="3456"/>
                  </a:cubicBezTo>
                  <a:cubicBezTo>
                    <a:pt x="259" y="3452"/>
                    <a:pt x="246" y="3450"/>
                    <a:pt x="233" y="3450"/>
                  </a:cubicBezTo>
                  <a:cubicBezTo>
                    <a:pt x="129" y="3450"/>
                    <a:pt x="1" y="3571"/>
                    <a:pt x="56" y="3705"/>
                  </a:cubicBezTo>
                  <a:lnTo>
                    <a:pt x="65" y="3732"/>
                  </a:lnTo>
                  <a:cubicBezTo>
                    <a:pt x="88" y="3793"/>
                    <a:pt x="162" y="3815"/>
                    <a:pt x="222" y="3815"/>
                  </a:cubicBezTo>
                  <a:cubicBezTo>
                    <a:pt x="233" y="3815"/>
                    <a:pt x="243" y="3814"/>
                    <a:pt x="253" y="3813"/>
                  </a:cubicBezTo>
                  <a:cubicBezTo>
                    <a:pt x="467" y="3786"/>
                    <a:pt x="859" y="3607"/>
                    <a:pt x="1011" y="3474"/>
                  </a:cubicBezTo>
                  <a:cubicBezTo>
                    <a:pt x="1218" y="3291"/>
                    <a:pt x="1510" y="2640"/>
                    <a:pt x="1849" y="2640"/>
                  </a:cubicBezTo>
                  <a:cubicBezTo>
                    <a:pt x="1890" y="2640"/>
                    <a:pt x="1932" y="2649"/>
                    <a:pt x="1974" y="2671"/>
                  </a:cubicBezTo>
                  <a:cubicBezTo>
                    <a:pt x="1992" y="2831"/>
                    <a:pt x="2055" y="2983"/>
                    <a:pt x="2198" y="3063"/>
                  </a:cubicBezTo>
                  <a:cubicBezTo>
                    <a:pt x="2380" y="3181"/>
                    <a:pt x="2555" y="3219"/>
                    <a:pt x="2733" y="3219"/>
                  </a:cubicBezTo>
                  <a:cubicBezTo>
                    <a:pt x="2974" y="3219"/>
                    <a:pt x="3219" y="3149"/>
                    <a:pt x="3491" y="3108"/>
                  </a:cubicBezTo>
                  <a:cubicBezTo>
                    <a:pt x="3703" y="3074"/>
                    <a:pt x="3641" y="2775"/>
                    <a:pt x="3444" y="2775"/>
                  </a:cubicBezTo>
                  <a:cubicBezTo>
                    <a:pt x="3433" y="2775"/>
                    <a:pt x="3422" y="2776"/>
                    <a:pt x="3411" y="2778"/>
                  </a:cubicBezTo>
                  <a:cubicBezTo>
                    <a:pt x="3259" y="2800"/>
                    <a:pt x="3038" y="2840"/>
                    <a:pt x="2835" y="2840"/>
                  </a:cubicBezTo>
                  <a:cubicBezTo>
                    <a:pt x="2632" y="2840"/>
                    <a:pt x="2447" y="2800"/>
                    <a:pt x="2367" y="2662"/>
                  </a:cubicBezTo>
                  <a:cubicBezTo>
                    <a:pt x="2385" y="2617"/>
                    <a:pt x="2376" y="2564"/>
                    <a:pt x="2331" y="2519"/>
                  </a:cubicBezTo>
                  <a:cubicBezTo>
                    <a:pt x="2322" y="2457"/>
                    <a:pt x="2331" y="2394"/>
                    <a:pt x="2349" y="2314"/>
                  </a:cubicBezTo>
                  <a:cubicBezTo>
                    <a:pt x="2412" y="2091"/>
                    <a:pt x="2581" y="1895"/>
                    <a:pt x="2617" y="1654"/>
                  </a:cubicBezTo>
                  <a:cubicBezTo>
                    <a:pt x="2688" y="1101"/>
                    <a:pt x="1814" y="797"/>
                    <a:pt x="2340" y="298"/>
                  </a:cubicBezTo>
                  <a:cubicBezTo>
                    <a:pt x="2466" y="179"/>
                    <a:pt x="2352" y="1"/>
                    <a:pt x="22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193363" y="2459884"/>
              <a:ext cx="182996" cy="272241"/>
            </a:xfrm>
            <a:custGeom>
              <a:rect b="b" l="l" r="r" t="t"/>
              <a:pathLst>
                <a:path extrusionOk="0" h="6480" w="4356">
                  <a:moveTo>
                    <a:pt x="2325" y="1"/>
                  </a:moveTo>
                  <a:cubicBezTo>
                    <a:pt x="2300" y="1"/>
                    <a:pt x="2274" y="6"/>
                    <a:pt x="2248" y="17"/>
                  </a:cubicBezTo>
                  <a:cubicBezTo>
                    <a:pt x="1927" y="204"/>
                    <a:pt x="1686" y="409"/>
                    <a:pt x="1454" y="704"/>
                  </a:cubicBezTo>
                  <a:cubicBezTo>
                    <a:pt x="1231" y="998"/>
                    <a:pt x="1258" y="1319"/>
                    <a:pt x="794" y="1471"/>
                  </a:cubicBezTo>
                  <a:cubicBezTo>
                    <a:pt x="696" y="1498"/>
                    <a:pt x="544" y="1533"/>
                    <a:pt x="464" y="1605"/>
                  </a:cubicBezTo>
                  <a:cubicBezTo>
                    <a:pt x="0" y="2033"/>
                    <a:pt x="393" y="2756"/>
                    <a:pt x="749" y="3121"/>
                  </a:cubicBezTo>
                  <a:cubicBezTo>
                    <a:pt x="981" y="3353"/>
                    <a:pt x="1106" y="3621"/>
                    <a:pt x="1204" y="3906"/>
                  </a:cubicBezTo>
                  <a:cubicBezTo>
                    <a:pt x="1419" y="4504"/>
                    <a:pt x="1490" y="5155"/>
                    <a:pt x="2088" y="5557"/>
                  </a:cubicBezTo>
                  <a:cubicBezTo>
                    <a:pt x="2198" y="5629"/>
                    <a:pt x="2308" y="5654"/>
                    <a:pt x="2419" y="5654"/>
                  </a:cubicBezTo>
                  <a:cubicBezTo>
                    <a:pt x="2662" y="5654"/>
                    <a:pt x="2908" y="5536"/>
                    <a:pt x="3153" y="5536"/>
                  </a:cubicBezTo>
                  <a:cubicBezTo>
                    <a:pt x="3196" y="5536"/>
                    <a:pt x="3240" y="5539"/>
                    <a:pt x="3283" y="5548"/>
                  </a:cubicBezTo>
                  <a:cubicBezTo>
                    <a:pt x="3203" y="5789"/>
                    <a:pt x="3069" y="6003"/>
                    <a:pt x="3015" y="6262"/>
                  </a:cubicBezTo>
                  <a:cubicBezTo>
                    <a:pt x="2994" y="6392"/>
                    <a:pt x="3104" y="6479"/>
                    <a:pt x="3204" y="6479"/>
                  </a:cubicBezTo>
                  <a:cubicBezTo>
                    <a:pt x="3268" y="6479"/>
                    <a:pt x="3328" y="6443"/>
                    <a:pt x="3345" y="6360"/>
                  </a:cubicBezTo>
                  <a:cubicBezTo>
                    <a:pt x="3390" y="6101"/>
                    <a:pt x="3533" y="5878"/>
                    <a:pt x="3613" y="5637"/>
                  </a:cubicBezTo>
                  <a:cubicBezTo>
                    <a:pt x="3854" y="5628"/>
                    <a:pt x="4095" y="5396"/>
                    <a:pt x="4238" y="5245"/>
                  </a:cubicBezTo>
                  <a:cubicBezTo>
                    <a:pt x="4355" y="5120"/>
                    <a:pt x="4242" y="4947"/>
                    <a:pt x="4114" y="4947"/>
                  </a:cubicBezTo>
                  <a:cubicBezTo>
                    <a:pt x="4077" y="4947"/>
                    <a:pt x="4039" y="4961"/>
                    <a:pt x="4006" y="4995"/>
                  </a:cubicBezTo>
                  <a:cubicBezTo>
                    <a:pt x="3794" y="5214"/>
                    <a:pt x="3688" y="5277"/>
                    <a:pt x="3604" y="5277"/>
                  </a:cubicBezTo>
                  <a:cubicBezTo>
                    <a:pt x="3496" y="5277"/>
                    <a:pt x="3426" y="5174"/>
                    <a:pt x="3221" y="5164"/>
                  </a:cubicBezTo>
                  <a:cubicBezTo>
                    <a:pt x="3212" y="5164"/>
                    <a:pt x="3203" y="5164"/>
                    <a:pt x="3194" y="5164"/>
                  </a:cubicBezTo>
                  <a:cubicBezTo>
                    <a:pt x="2896" y="5164"/>
                    <a:pt x="2681" y="5323"/>
                    <a:pt x="2458" y="5323"/>
                  </a:cubicBezTo>
                  <a:cubicBezTo>
                    <a:pt x="2280" y="5323"/>
                    <a:pt x="2098" y="5222"/>
                    <a:pt x="1865" y="4861"/>
                  </a:cubicBezTo>
                  <a:cubicBezTo>
                    <a:pt x="1552" y="4370"/>
                    <a:pt x="1695" y="3683"/>
                    <a:pt x="1320" y="3228"/>
                  </a:cubicBezTo>
                  <a:cubicBezTo>
                    <a:pt x="1311" y="3220"/>
                    <a:pt x="1311" y="3211"/>
                    <a:pt x="1303" y="3193"/>
                  </a:cubicBezTo>
                  <a:cubicBezTo>
                    <a:pt x="1044" y="2907"/>
                    <a:pt x="758" y="2720"/>
                    <a:pt x="633" y="2319"/>
                  </a:cubicBezTo>
                  <a:cubicBezTo>
                    <a:pt x="491" y="1872"/>
                    <a:pt x="1017" y="1774"/>
                    <a:pt x="1258" y="1614"/>
                  </a:cubicBezTo>
                  <a:cubicBezTo>
                    <a:pt x="1383" y="1533"/>
                    <a:pt x="1472" y="1373"/>
                    <a:pt x="1543" y="1248"/>
                  </a:cubicBezTo>
                  <a:cubicBezTo>
                    <a:pt x="1749" y="918"/>
                    <a:pt x="1918" y="659"/>
                    <a:pt x="2212" y="445"/>
                  </a:cubicBezTo>
                  <a:cubicBezTo>
                    <a:pt x="2275" y="400"/>
                    <a:pt x="2337" y="356"/>
                    <a:pt x="2418" y="320"/>
                  </a:cubicBezTo>
                  <a:cubicBezTo>
                    <a:pt x="2543" y="249"/>
                    <a:pt x="2507" y="88"/>
                    <a:pt x="2418" y="26"/>
                  </a:cubicBezTo>
                  <a:cubicBezTo>
                    <a:pt x="2392" y="10"/>
                    <a:pt x="2360" y="1"/>
                    <a:pt x="23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568268" y="2465682"/>
              <a:ext cx="194758" cy="201492"/>
            </a:xfrm>
            <a:custGeom>
              <a:rect b="b" l="l" r="r" t="t"/>
              <a:pathLst>
                <a:path extrusionOk="0" h="4796" w="4636">
                  <a:moveTo>
                    <a:pt x="187" y="0"/>
                  </a:moveTo>
                  <a:cubicBezTo>
                    <a:pt x="95" y="0"/>
                    <a:pt x="0" y="81"/>
                    <a:pt x="6" y="182"/>
                  </a:cubicBezTo>
                  <a:cubicBezTo>
                    <a:pt x="6" y="209"/>
                    <a:pt x="15" y="227"/>
                    <a:pt x="24" y="254"/>
                  </a:cubicBezTo>
                  <a:cubicBezTo>
                    <a:pt x="265" y="735"/>
                    <a:pt x="666" y="958"/>
                    <a:pt x="1130" y="1208"/>
                  </a:cubicBezTo>
                  <a:cubicBezTo>
                    <a:pt x="2058" y="1699"/>
                    <a:pt x="1023" y="2698"/>
                    <a:pt x="1291" y="3438"/>
                  </a:cubicBezTo>
                  <a:cubicBezTo>
                    <a:pt x="1460" y="3875"/>
                    <a:pt x="2165" y="3849"/>
                    <a:pt x="2245" y="4339"/>
                  </a:cubicBezTo>
                  <a:cubicBezTo>
                    <a:pt x="2304" y="4651"/>
                    <a:pt x="2411" y="4796"/>
                    <a:pt x="2701" y="4796"/>
                  </a:cubicBezTo>
                  <a:cubicBezTo>
                    <a:pt x="2718" y="4796"/>
                    <a:pt x="2735" y="4795"/>
                    <a:pt x="2754" y="4794"/>
                  </a:cubicBezTo>
                  <a:cubicBezTo>
                    <a:pt x="2974" y="4786"/>
                    <a:pt x="2985" y="4455"/>
                    <a:pt x="2780" y="4455"/>
                  </a:cubicBezTo>
                  <a:cubicBezTo>
                    <a:pt x="2777" y="4455"/>
                    <a:pt x="2774" y="4455"/>
                    <a:pt x="2772" y="4455"/>
                  </a:cubicBezTo>
                  <a:cubicBezTo>
                    <a:pt x="2770" y="4455"/>
                    <a:pt x="2768" y="4455"/>
                    <a:pt x="2766" y="4455"/>
                  </a:cubicBezTo>
                  <a:cubicBezTo>
                    <a:pt x="2531" y="4455"/>
                    <a:pt x="2556" y="3884"/>
                    <a:pt x="2352" y="3777"/>
                  </a:cubicBezTo>
                  <a:cubicBezTo>
                    <a:pt x="2183" y="3697"/>
                    <a:pt x="2013" y="3626"/>
                    <a:pt x="1853" y="3545"/>
                  </a:cubicBezTo>
                  <a:cubicBezTo>
                    <a:pt x="1639" y="3438"/>
                    <a:pt x="1567" y="3269"/>
                    <a:pt x="1558" y="3082"/>
                  </a:cubicBezTo>
                  <a:lnTo>
                    <a:pt x="1558" y="3082"/>
                  </a:lnTo>
                  <a:cubicBezTo>
                    <a:pt x="1715" y="3214"/>
                    <a:pt x="1893" y="3260"/>
                    <a:pt x="2087" y="3260"/>
                  </a:cubicBezTo>
                  <a:cubicBezTo>
                    <a:pt x="2246" y="3260"/>
                    <a:pt x="2416" y="3229"/>
                    <a:pt x="2593" y="3189"/>
                  </a:cubicBezTo>
                  <a:cubicBezTo>
                    <a:pt x="2704" y="3161"/>
                    <a:pt x="2805" y="3149"/>
                    <a:pt x="2901" y="3149"/>
                  </a:cubicBezTo>
                  <a:cubicBezTo>
                    <a:pt x="3154" y="3149"/>
                    <a:pt x="3372" y="3233"/>
                    <a:pt x="3637" y="3349"/>
                  </a:cubicBezTo>
                  <a:cubicBezTo>
                    <a:pt x="3688" y="3369"/>
                    <a:pt x="3741" y="3378"/>
                    <a:pt x="3794" y="3378"/>
                  </a:cubicBezTo>
                  <a:cubicBezTo>
                    <a:pt x="4029" y="3378"/>
                    <a:pt x="4278" y="3213"/>
                    <a:pt x="4467" y="3126"/>
                  </a:cubicBezTo>
                  <a:cubicBezTo>
                    <a:pt x="4635" y="3034"/>
                    <a:pt x="4533" y="2803"/>
                    <a:pt x="4377" y="2803"/>
                  </a:cubicBezTo>
                  <a:cubicBezTo>
                    <a:pt x="4351" y="2803"/>
                    <a:pt x="4324" y="2809"/>
                    <a:pt x="4297" y="2823"/>
                  </a:cubicBezTo>
                  <a:cubicBezTo>
                    <a:pt x="4134" y="2909"/>
                    <a:pt x="3981" y="2953"/>
                    <a:pt x="3824" y="2953"/>
                  </a:cubicBezTo>
                  <a:cubicBezTo>
                    <a:pt x="3671" y="2953"/>
                    <a:pt x="3514" y="2911"/>
                    <a:pt x="3343" y="2823"/>
                  </a:cubicBezTo>
                  <a:cubicBezTo>
                    <a:pt x="3325" y="2814"/>
                    <a:pt x="3298" y="2805"/>
                    <a:pt x="3271" y="2796"/>
                  </a:cubicBezTo>
                  <a:cubicBezTo>
                    <a:pt x="3316" y="2707"/>
                    <a:pt x="3343" y="2609"/>
                    <a:pt x="3316" y="2502"/>
                  </a:cubicBezTo>
                  <a:cubicBezTo>
                    <a:pt x="3271" y="2270"/>
                    <a:pt x="3075" y="2073"/>
                    <a:pt x="3057" y="1850"/>
                  </a:cubicBezTo>
                  <a:cubicBezTo>
                    <a:pt x="3039" y="1592"/>
                    <a:pt x="3378" y="1556"/>
                    <a:pt x="3557" y="1529"/>
                  </a:cubicBezTo>
                  <a:cubicBezTo>
                    <a:pt x="3753" y="1503"/>
                    <a:pt x="3958" y="1485"/>
                    <a:pt x="4136" y="1369"/>
                  </a:cubicBezTo>
                  <a:cubicBezTo>
                    <a:pt x="4285" y="1264"/>
                    <a:pt x="4198" y="1036"/>
                    <a:pt x="4056" y="1036"/>
                  </a:cubicBezTo>
                  <a:cubicBezTo>
                    <a:pt x="4028" y="1036"/>
                    <a:pt x="3998" y="1045"/>
                    <a:pt x="3967" y="1065"/>
                  </a:cubicBezTo>
                  <a:cubicBezTo>
                    <a:pt x="3637" y="1288"/>
                    <a:pt x="3137" y="1119"/>
                    <a:pt x="2861" y="1467"/>
                  </a:cubicBezTo>
                  <a:cubicBezTo>
                    <a:pt x="2727" y="1645"/>
                    <a:pt x="2691" y="1850"/>
                    <a:pt x="2754" y="2056"/>
                  </a:cubicBezTo>
                  <a:cubicBezTo>
                    <a:pt x="2834" y="2279"/>
                    <a:pt x="3111" y="2537"/>
                    <a:pt x="2879" y="2743"/>
                  </a:cubicBezTo>
                  <a:cubicBezTo>
                    <a:pt x="2870" y="2760"/>
                    <a:pt x="2861" y="2769"/>
                    <a:pt x="2852" y="2787"/>
                  </a:cubicBezTo>
                  <a:cubicBezTo>
                    <a:pt x="2632" y="2834"/>
                    <a:pt x="2356" y="2934"/>
                    <a:pt x="2116" y="2934"/>
                  </a:cubicBezTo>
                  <a:cubicBezTo>
                    <a:pt x="1947" y="2934"/>
                    <a:pt x="1795" y="2885"/>
                    <a:pt x="1692" y="2734"/>
                  </a:cubicBezTo>
                  <a:cubicBezTo>
                    <a:pt x="1674" y="2707"/>
                    <a:pt x="1656" y="2689"/>
                    <a:pt x="1630" y="2680"/>
                  </a:cubicBezTo>
                  <a:cubicBezTo>
                    <a:pt x="1701" y="2448"/>
                    <a:pt x="1808" y="2234"/>
                    <a:pt x="1853" y="2082"/>
                  </a:cubicBezTo>
                  <a:cubicBezTo>
                    <a:pt x="2192" y="1003"/>
                    <a:pt x="773" y="860"/>
                    <a:pt x="354" y="147"/>
                  </a:cubicBezTo>
                  <a:cubicBezTo>
                    <a:pt x="345" y="129"/>
                    <a:pt x="336" y="111"/>
                    <a:pt x="327" y="93"/>
                  </a:cubicBezTo>
                  <a:cubicBezTo>
                    <a:pt x="294" y="27"/>
                    <a:pt x="241" y="0"/>
                    <a:pt x="18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636326" y="2433207"/>
              <a:ext cx="118846" cy="37517"/>
            </a:xfrm>
            <a:custGeom>
              <a:rect b="b" l="l" r="r" t="t"/>
              <a:pathLst>
                <a:path extrusionOk="0" h="893" w="2829">
                  <a:moveTo>
                    <a:pt x="135" y="1"/>
                  </a:moveTo>
                  <a:cubicBezTo>
                    <a:pt x="45" y="1"/>
                    <a:pt x="1" y="72"/>
                    <a:pt x="1" y="152"/>
                  </a:cubicBezTo>
                  <a:cubicBezTo>
                    <a:pt x="1" y="242"/>
                    <a:pt x="54" y="322"/>
                    <a:pt x="152" y="340"/>
                  </a:cubicBezTo>
                  <a:cubicBezTo>
                    <a:pt x="304" y="357"/>
                    <a:pt x="474" y="625"/>
                    <a:pt x="590" y="723"/>
                  </a:cubicBezTo>
                  <a:cubicBezTo>
                    <a:pt x="741" y="839"/>
                    <a:pt x="937" y="893"/>
                    <a:pt x="1125" y="893"/>
                  </a:cubicBezTo>
                  <a:cubicBezTo>
                    <a:pt x="1339" y="893"/>
                    <a:pt x="1544" y="795"/>
                    <a:pt x="1731" y="705"/>
                  </a:cubicBezTo>
                  <a:cubicBezTo>
                    <a:pt x="1889" y="627"/>
                    <a:pt x="2008" y="565"/>
                    <a:pt x="2125" y="565"/>
                  </a:cubicBezTo>
                  <a:cubicBezTo>
                    <a:pt x="2233" y="565"/>
                    <a:pt x="2339" y="618"/>
                    <a:pt x="2472" y="759"/>
                  </a:cubicBezTo>
                  <a:cubicBezTo>
                    <a:pt x="2506" y="797"/>
                    <a:pt x="2546" y="813"/>
                    <a:pt x="2585" y="813"/>
                  </a:cubicBezTo>
                  <a:cubicBezTo>
                    <a:pt x="2711" y="813"/>
                    <a:pt x="2828" y="647"/>
                    <a:pt x="2713" y="518"/>
                  </a:cubicBezTo>
                  <a:cubicBezTo>
                    <a:pt x="2525" y="310"/>
                    <a:pt x="2346" y="217"/>
                    <a:pt x="2147" y="217"/>
                  </a:cubicBezTo>
                  <a:cubicBezTo>
                    <a:pt x="1997" y="217"/>
                    <a:pt x="1836" y="270"/>
                    <a:pt x="1651" y="366"/>
                  </a:cubicBezTo>
                  <a:cubicBezTo>
                    <a:pt x="1459" y="463"/>
                    <a:pt x="1283" y="530"/>
                    <a:pt x="1114" y="530"/>
                  </a:cubicBezTo>
                  <a:cubicBezTo>
                    <a:pt x="954" y="530"/>
                    <a:pt x="799" y="469"/>
                    <a:pt x="643" y="313"/>
                  </a:cubicBezTo>
                  <a:cubicBezTo>
                    <a:pt x="474" y="152"/>
                    <a:pt x="411" y="27"/>
                    <a:pt x="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483784" y="2136727"/>
              <a:ext cx="120737" cy="129272"/>
            </a:xfrm>
            <a:custGeom>
              <a:rect b="b" l="l" r="r" t="t"/>
              <a:pathLst>
                <a:path extrusionOk="0" h="3077" w="2874">
                  <a:moveTo>
                    <a:pt x="1819" y="1"/>
                  </a:moveTo>
                  <a:cubicBezTo>
                    <a:pt x="1697" y="1"/>
                    <a:pt x="1586" y="168"/>
                    <a:pt x="1687" y="296"/>
                  </a:cubicBezTo>
                  <a:cubicBezTo>
                    <a:pt x="1892" y="563"/>
                    <a:pt x="1767" y="563"/>
                    <a:pt x="1526" y="670"/>
                  </a:cubicBezTo>
                  <a:cubicBezTo>
                    <a:pt x="1384" y="742"/>
                    <a:pt x="1268" y="840"/>
                    <a:pt x="1196" y="982"/>
                  </a:cubicBezTo>
                  <a:cubicBezTo>
                    <a:pt x="1152" y="1072"/>
                    <a:pt x="1134" y="1161"/>
                    <a:pt x="1143" y="1250"/>
                  </a:cubicBezTo>
                  <a:cubicBezTo>
                    <a:pt x="866" y="1090"/>
                    <a:pt x="492" y="831"/>
                    <a:pt x="670" y="572"/>
                  </a:cubicBezTo>
                  <a:cubicBezTo>
                    <a:pt x="758" y="446"/>
                    <a:pt x="641" y="320"/>
                    <a:pt x="521" y="320"/>
                  </a:cubicBezTo>
                  <a:cubicBezTo>
                    <a:pt x="471" y="320"/>
                    <a:pt x="421" y="341"/>
                    <a:pt x="384" y="394"/>
                  </a:cubicBezTo>
                  <a:cubicBezTo>
                    <a:pt x="1" y="938"/>
                    <a:pt x="732" y="1429"/>
                    <a:pt x="1161" y="1634"/>
                  </a:cubicBezTo>
                  <a:cubicBezTo>
                    <a:pt x="1190" y="1648"/>
                    <a:pt x="1217" y="1655"/>
                    <a:pt x="1242" y="1655"/>
                  </a:cubicBezTo>
                  <a:cubicBezTo>
                    <a:pt x="1263" y="1655"/>
                    <a:pt x="1283" y="1651"/>
                    <a:pt x="1303" y="1643"/>
                  </a:cubicBezTo>
                  <a:cubicBezTo>
                    <a:pt x="1455" y="1883"/>
                    <a:pt x="1642" y="2115"/>
                    <a:pt x="1509" y="2356"/>
                  </a:cubicBezTo>
                  <a:cubicBezTo>
                    <a:pt x="1491" y="2374"/>
                    <a:pt x="1491" y="2401"/>
                    <a:pt x="1482" y="2419"/>
                  </a:cubicBezTo>
                  <a:cubicBezTo>
                    <a:pt x="1377" y="2596"/>
                    <a:pt x="1244" y="2736"/>
                    <a:pt x="951" y="2736"/>
                  </a:cubicBezTo>
                  <a:cubicBezTo>
                    <a:pt x="919" y="2736"/>
                    <a:pt x="885" y="2735"/>
                    <a:pt x="848" y="2731"/>
                  </a:cubicBezTo>
                  <a:cubicBezTo>
                    <a:pt x="843" y="2731"/>
                    <a:pt x="837" y="2730"/>
                    <a:pt x="832" y="2730"/>
                  </a:cubicBezTo>
                  <a:cubicBezTo>
                    <a:pt x="625" y="2730"/>
                    <a:pt x="622" y="3053"/>
                    <a:pt x="831" y="3070"/>
                  </a:cubicBezTo>
                  <a:cubicBezTo>
                    <a:pt x="880" y="3074"/>
                    <a:pt x="929" y="3076"/>
                    <a:pt x="976" y="3076"/>
                  </a:cubicBezTo>
                  <a:cubicBezTo>
                    <a:pt x="1243" y="3076"/>
                    <a:pt x="1472" y="3006"/>
                    <a:pt x="1669" y="2793"/>
                  </a:cubicBezTo>
                  <a:cubicBezTo>
                    <a:pt x="1811" y="2636"/>
                    <a:pt x="2028" y="1990"/>
                    <a:pt x="2321" y="1990"/>
                  </a:cubicBezTo>
                  <a:cubicBezTo>
                    <a:pt x="2377" y="1990"/>
                    <a:pt x="2437" y="2015"/>
                    <a:pt x="2499" y="2071"/>
                  </a:cubicBezTo>
                  <a:cubicBezTo>
                    <a:pt x="2536" y="2102"/>
                    <a:pt x="2577" y="2115"/>
                    <a:pt x="2616" y="2115"/>
                  </a:cubicBezTo>
                  <a:cubicBezTo>
                    <a:pt x="2755" y="2115"/>
                    <a:pt x="2874" y="1948"/>
                    <a:pt x="2749" y="1830"/>
                  </a:cubicBezTo>
                  <a:cubicBezTo>
                    <a:pt x="2615" y="1710"/>
                    <a:pt x="2478" y="1654"/>
                    <a:pt x="2340" y="1654"/>
                  </a:cubicBezTo>
                  <a:cubicBezTo>
                    <a:pt x="2191" y="1654"/>
                    <a:pt x="2040" y="1719"/>
                    <a:pt x="1892" y="1839"/>
                  </a:cubicBezTo>
                  <a:cubicBezTo>
                    <a:pt x="1865" y="1857"/>
                    <a:pt x="1848" y="1875"/>
                    <a:pt x="1830" y="1892"/>
                  </a:cubicBezTo>
                  <a:cubicBezTo>
                    <a:pt x="1821" y="1866"/>
                    <a:pt x="1803" y="1848"/>
                    <a:pt x="1794" y="1821"/>
                  </a:cubicBezTo>
                  <a:cubicBezTo>
                    <a:pt x="1633" y="1500"/>
                    <a:pt x="1268" y="1170"/>
                    <a:pt x="1749" y="947"/>
                  </a:cubicBezTo>
                  <a:cubicBezTo>
                    <a:pt x="2204" y="733"/>
                    <a:pt x="2258" y="474"/>
                    <a:pt x="1937" y="64"/>
                  </a:cubicBezTo>
                  <a:cubicBezTo>
                    <a:pt x="1901" y="19"/>
                    <a:pt x="1860" y="1"/>
                    <a:pt x="18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144253" y="2032663"/>
              <a:ext cx="669387" cy="755721"/>
            </a:xfrm>
            <a:custGeom>
              <a:rect b="b" l="l" r="r" t="t"/>
              <a:pathLst>
                <a:path extrusionOk="0" h="17988" w="15934">
                  <a:moveTo>
                    <a:pt x="5632" y="361"/>
                  </a:moveTo>
                  <a:cubicBezTo>
                    <a:pt x="5778" y="361"/>
                    <a:pt x="5905" y="440"/>
                    <a:pt x="5995" y="658"/>
                  </a:cubicBezTo>
                  <a:cubicBezTo>
                    <a:pt x="5665" y="756"/>
                    <a:pt x="5353" y="908"/>
                    <a:pt x="5023" y="1006"/>
                  </a:cubicBezTo>
                  <a:cubicBezTo>
                    <a:pt x="4969" y="908"/>
                    <a:pt x="4898" y="819"/>
                    <a:pt x="4827" y="747"/>
                  </a:cubicBezTo>
                  <a:cubicBezTo>
                    <a:pt x="5094" y="580"/>
                    <a:pt x="5389" y="361"/>
                    <a:pt x="5632" y="361"/>
                  </a:cubicBezTo>
                  <a:close/>
                  <a:moveTo>
                    <a:pt x="6102" y="979"/>
                  </a:moveTo>
                  <a:cubicBezTo>
                    <a:pt x="6138" y="1131"/>
                    <a:pt x="6174" y="1283"/>
                    <a:pt x="6209" y="1434"/>
                  </a:cubicBezTo>
                  <a:cubicBezTo>
                    <a:pt x="6058" y="1470"/>
                    <a:pt x="5915" y="1533"/>
                    <a:pt x="5772" y="1577"/>
                  </a:cubicBezTo>
                  <a:cubicBezTo>
                    <a:pt x="5662" y="1614"/>
                    <a:pt x="5527" y="1675"/>
                    <a:pt x="5403" y="1675"/>
                  </a:cubicBezTo>
                  <a:cubicBezTo>
                    <a:pt x="5377" y="1675"/>
                    <a:pt x="5351" y="1673"/>
                    <a:pt x="5326" y="1666"/>
                  </a:cubicBezTo>
                  <a:lnTo>
                    <a:pt x="5317" y="1666"/>
                  </a:lnTo>
                  <a:cubicBezTo>
                    <a:pt x="5273" y="1541"/>
                    <a:pt x="5237" y="1425"/>
                    <a:pt x="5184" y="1318"/>
                  </a:cubicBezTo>
                  <a:cubicBezTo>
                    <a:pt x="5496" y="1211"/>
                    <a:pt x="5790" y="1078"/>
                    <a:pt x="6102" y="979"/>
                  </a:cubicBezTo>
                  <a:close/>
                  <a:moveTo>
                    <a:pt x="6272" y="1773"/>
                  </a:moveTo>
                  <a:cubicBezTo>
                    <a:pt x="6299" y="1907"/>
                    <a:pt x="6317" y="2050"/>
                    <a:pt x="6334" y="2193"/>
                  </a:cubicBezTo>
                  <a:lnTo>
                    <a:pt x="6325" y="2193"/>
                  </a:lnTo>
                  <a:cubicBezTo>
                    <a:pt x="6076" y="2255"/>
                    <a:pt x="5781" y="2434"/>
                    <a:pt x="5514" y="2434"/>
                  </a:cubicBezTo>
                  <a:cubicBezTo>
                    <a:pt x="5487" y="2300"/>
                    <a:pt x="5451" y="2157"/>
                    <a:pt x="5415" y="2005"/>
                  </a:cubicBezTo>
                  <a:cubicBezTo>
                    <a:pt x="5701" y="2005"/>
                    <a:pt x="5995" y="1854"/>
                    <a:pt x="6272" y="1773"/>
                  </a:cubicBezTo>
                  <a:close/>
                  <a:moveTo>
                    <a:pt x="6370" y="2532"/>
                  </a:moveTo>
                  <a:cubicBezTo>
                    <a:pt x="6379" y="2630"/>
                    <a:pt x="6388" y="2719"/>
                    <a:pt x="6397" y="2808"/>
                  </a:cubicBezTo>
                  <a:cubicBezTo>
                    <a:pt x="6397" y="2862"/>
                    <a:pt x="6406" y="2915"/>
                    <a:pt x="6406" y="2960"/>
                  </a:cubicBezTo>
                  <a:cubicBezTo>
                    <a:pt x="6379" y="2958"/>
                    <a:pt x="6352" y="2957"/>
                    <a:pt x="6325" y="2957"/>
                  </a:cubicBezTo>
                  <a:cubicBezTo>
                    <a:pt x="6245" y="2957"/>
                    <a:pt x="6163" y="2967"/>
                    <a:pt x="6076" y="2987"/>
                  </a:cubicBezTo>
                  <a:cubicBezTo>
                    <a:pt x="5933" y="3031"/>
                    <a:pt x="5808" y="3103"/>
                    <a:pt x="5656" y="3103"/>
                  </a:cubicBezTo>
                  <a:cubicBezTo>
                    <a:pt x="5639" y="3013"/>
                    <a:pt x="5621" y="2915"/>
                    <a:pt x="5594" y="2826"/>
                  </a:cubicBezTo>
                  <a:cubicBezTo>
                    <a:pt x="5594" y="2808"/>
                    <a:pt x="5585" y="2781"/>
                    <a:pt x="5585" y="2764"/>
                  </a:cubicBezTo>
                  <a:cubicBezTo>
                    <a:pt x="5853" y="2737"/>
                    <a:pt x="6102" y="2603"/>
                    <a:pt x="6370" y="2532"/>
                  </a:cubicBezTo>
                  <a:close/>
                  <a:moveTo>
                    <a:pt x="6324" y="3287"/>
                  </a:moveTo>
                  <a:cubicBezTo>
                    <a:pt x="6339" y="3287"/>
                    <a:pt x="6355" y="3288"/>
                    <a:pt x="6370" y="3290"/>
                  </a:cubicBezTo>
                  <a:cubicBezTo>
                    <a:pt x="6383" y="3294"/>
                    <a:pt x="6395" y="3297"/>
                    <a:pt x="6405" y="3297"/>
                  </a:cubicBezTo>
                  <a:cubicBezTo>
                    <a:pt x="6415" y="3297"/>
                    <a:pt x="6424" y="3294"/>
                    <a:pt x="6432" y="3290"/>
                  </a:cubicBezTo>
                  <a:cubicBezTo>
                    <a:pt x="6441" y="3379"/>
                    <a:pt x="6450" y="3459"/>
                    <a:pt x="6459" y="3540"/>
                  </a:cubicBezTo>
                  <a:cubicBezTo>
                    <a:pt x="6227" y="3567"/>
                    <a:pt x="6022" y="3682"/>
                    <a:pt x="5790" y="3691"/>
                  </a:cubicBezTo>
                  <a:cubicBezTo>
                    <a:pt x="5772" y="3611"/>
                    <a:pt x="5754" y="3522"/>
                    <a:pt x="5737" y="3442"/>
                  </a:cubicBezTo>
                  <a:cubicBezTo>
                    <a:pt x="5808" y="3433"/>
                    <a:pt x="5888" y="3415"/>
                    <a:pt x="5960" y="3388"/>
                  </a:cubicBezTo>
                  <a:cubicBezTo>
                    <a:pt x="6071" y="3348"/>
                    <a:pt x="6197" y="3287"/>
                    <a:pt x="6324" y="3287"/>
                  </a:cubicBezTo>
                  <a:close/>
                  <a:moveTo>
                    <a:pt x="6504" y="3879"/>
                  </a:moveTo>
                  <a:cubicBezTo>
                    <a:pt x="6522" y="3977"/>
                    <a:pt x="6531" y="4066"/>
                    <a:pt x="6557" y="4155"/>
                  </a:cubicBezTo>
                  <a:cubicBezTo>
                    <a:pt x="6523" y="4150"/>
                    <a:pt x="6488" y="4147"/>
                    <a:pt x="6453" y="4147"/>
                  </a:cubicBezTo>
                  <a:cubicBezTo>
                    <a:pt x="6270" y="4147"/>
                    <a:pt x="6080" y="4216"/>
                    <a:pt x="5915" y="4253"/>
                  </a:cubicBezTo>
                  <a:cubicBezTo>
                    <a:pt x="5897" y="4182"/>
                    <a:pt x="5879" y="4102"/>
                    <a:pt x="5862" y="4021"/>
                  </a:cubicBezTo>
                  <a:cubicBezTo>
                    <a:pt x="6085" y="3995"/>
                    <a:pt x="6281" y="3888"/>
                    <a:pt x="6504" y="3879"/>
                  </a:cubicBezTo>
                  <a:close/>
                  <a:moveTo>
                    <a:pt x="6460" y="4479"/>
                  </a:moveTo>
                  <a:cubicBezTo>
                    <a:pt x="6487" y="4479"/>
                    <a:pt x="6511" y="4483"/>
                    <a:pt x="6531" y="4494"/>
                  </a:cubicBezTo>
                  <a:cubicBezTo>
                    <a:pt x="6563" y="4507"/>
                    <a:pt x="6591" y="4516"/>
                    <a:pt x="6614" y="4516"/>
                  </a:cubicBezTo>
                  <a:cubicBezTo>
                    <a:pt x="6623" y="4516"/>
                    <a:pt x="6631" y="4515"/>
                    <a:pt x="6638" y="4512"/>
                  </a:cubicBezTo>
                  <a:cubicBezTo>
                    <a:pt x="6682" y="4646"/>
                    <a:pt x="6727" y="4771"/>
                    <a:pt x="6771" y="4905"/>
                  </a:cubicBezTo>
                  <a:cubicBezTo>
                    <a:pt x="6700" y="4905"/>
                    <a:pt x="6620" y="4914"/>
                    <a:pt x="6540" y="4931"/>
                  </a:cubicBezTo>
                  <a:cubicBezTo>
                    <a:pt x="6370" y="4976"/>
                    <a:pt x="6227" y="5056"/>
                    <a:pt x="6049" y="5065"/>
                  </a:cubicBezTo>
                  <a:cubicBezTo>
                    <a:pt x="6022" y="4905"/>
                    <a:pt x="6004" y="4744"/>
                    <a:pt x="5978" y="4592"/>
                  </a:cubicBezTo>
                  <a:cubicBezTo>
                    <a:pt x="6085" y="4566"/>
                    <a:pt x="6183" y="4539"/>
                    <a:pt x="6290" y="4512"/>
                  </a:cubicBezTo>
                  <a:cubicBezTo>
                    <a:pt x="6333" y="4500"/>
                    <a:pt x="6401" y="4479"/>
                    <a:pt x="6460" y="4479"/>
                  </a:cubicBezTo>
                  <a:close/>
                  <a:moveTo>
                    <a:pt x="6932" y="5226"/>
                  </a:moveTo>
                  <a:cubicBezTo>
                    <a:pt x="6977" y="5324"/>
                    <a:pt x="7039" y="5413"/>
                    <a:pt x="7102" y="5502"/>
                  </a:cubicBezTo>
                  <a:cubicBezTo>
                    <a:pt x="6959" y="5529"/>
                    <a:pt x="6825" y="5556"/>
                    <a:pt x="6682" y="5583"/>
                  </a:cubicBezTo>
                  <a:cubicBezTo>
                    <a:pt x="6584" y="5600"/>
                    <a:pt x="6477" y="5618"/>
                    <a:pt x="6370" y="5636"/>
                  </a:cubicBezTo>
                  <a:cubicBezTo>
                    <a:pt x="6317" y="5645"/>
                    <a:pt x="6272" y="5645"/>
                    <a:pt x="6218" y="5654"/>
                  </a:cubicBezTo>
                  <a:lnTo>
                    <a:pt x="6192" y="5654"/>
                  </a:lnTo>
                  <a:cubicBezTo>
                    <a:pt x="6209" y="5663"/>
                    <a:pt x="6236" y="5672"/>
                    <a:pt x="6263" y="5699"/>
                  </a:cubicBezTo>
                  <a:cubicBezTo>
                    <a:pt x="6233" y="5668"/>
                    <a:pt x="6194" y="5654"/>
                    <a:pt x="6158" y="5654"/>
                  </a:cubicBezTo>
                  <a:cubicBezTo>
                    <a:pt x="6141" y="5654"/>
                    <a:pt x="6125" y="5657"/>
                    <a:pt x="6111" y="5663"/>
                  </a:cubicBezTo>
                  <a:cubicBezTo>
                    <a:pt x="6102" y="5574"/>
                    <a:pt x="6093" y="5485"/>
                    <a:pt x="6085" y="5395"/>
                  </a:cubicBezTo>
                  <a:cubicBezTo>
                    <a:pt x="6201" y="5395"/>
                    <a:pt x="6308" y="5369"/>
                    <a:pt x="6415" y="5333"/>
                  </a:cubicBezTo>
                  <a:cubicBezTo>
                    <a:pt x="6527" y="5301"/>
                    <a:pt x="6662" y="5232"/>
                    <a:pt x="6792" y="5232"/>
                  </a:cubicBezTo>
                  <a:cubicBezTo>
                    <a:pt x="6806" y="5232"/>
                    <a:pt x="6820" y="5233"/>
                    <a:pt x="6834" y="5235"/>
                  </a:cubicBezTo>
                  <a:cubicBezTo>
                    <a:pt x="6844" y="5237"/>
                    <a:pt x="6854" y="5238"/>
                    <a:pt x="6863" y="5238"/>
                  </a:cubicBezTo>
                  <a:cubicBezTo>
                    <a:pt x="6886" y="5238"/>
                    <a:pt x="6907" y="5232"/>
                    <a:pt x="6932" y="5226"/>
                  </a:cubicBezTo>
                  <a:close/>
                  <a:moveTo>
                    <a:pt x="7334" y="5788"/>
                  </a:moveTo>
                  <a:lnTo>
                    <a:pt x="7342" y="5797"/>
                  </a:lnTo>
                  <a:lnTo>
                    <a:pt x="7369" y="5824"/>
                  </a:lnTo>
                  <a:cubicBezTo>
                    <a:pt x="7378" y="5904"/>
                    <a:pt x="7378" y="5984"/>
                    <a:pt x="7387" y="6064"/>
                  </a:cubicBezTo>
                  <a:cubicBezTo>
                    <a:pt x="7156" y="6201"/>
                    <a:pt x="6868" y="6297"/>
                    <a:pt x="6601" y="6297"/>
                  </a:cubicBezTo>
                  <a:cubicBezTo>
                    <a:pt x="6590" y="6297"/>
                    <a:pt x="6578" y="6297"/>
                    <a:pt x="6566" y="6296"/>
                  </a:cubicBezTo>
                  <a:cubicBezTo>
                    <a:pt x="6559" y="6295"/>
                    <a:pt x="6552" y="6295"/>
                    <a:pt x="6545" y="6295"/>
                  </a:cubicBezTo>
                  <a:cubicBezTo>
                    <a:pt x="6486" y="6295"/>
                    <a:pt x="6448" y="6328"/>
                    <a:pt x="6424" y="6368"/>
                  </a:cubicBezTo>
                  <a:cubicBezTo>
                    <a:pt x="6334" y="6296"/>
                    <a:pt x="6236" y="6234"/>
                    <a:pt x="6129" y="6163"/>
                  </a:cubicBezTo>
                  <a:cubicBezTo>
                    <a:pt x="6129" y="6100"/>
                    <a:pt x="6129" y="6047"/>
                    <a:pt x="6129" y="5993"/>
                  </a:cubicBezTo>
                  <a:cubicBezTo>
                    <a:pt x="6155" y="5998"/>
                    <a:pt x="6183" y="6000"/>
                    <a:pt x="6213" y="6000"/>
                  </a:cubicBezTo>
                  <a:cubicBezTo>
                    <a:pt x="6336" y="6000"/>
                    <a:pt x="6482" y="5963"/>
                    <a:pt x="6575" y="5948"/>
                  </a:cubicBezTo>
                  <a:cubicBezTo>
                    <a:pt x="6807" y="5904"/>
                    <a:pt x="7048" y="5868"/>
                    <a:pt x="7280" y="5815"/>
                  </a:cubicBezTo>
                  <a:cubicBezTo>
                    <a:pt x="7298" y="5806"/>
                    <a:pt x="7316" y="5797"/>
                    <a:pt x="7334" y="5788"/>
                  </a:cubicBezTo>
                  <a:close/>
                  <a:moveTo>
                    <a:pt x="7396" y="6448"/>
                  </a:moveTo>
                  <a:cubicBezTo>
                    <a:pt x="7396" y="6484"/>
                    <a:pt x="7396" y="6528"/>
                    <a:pt x="7396" y="6573"/>
                  </a:cubicBezTo>
                  <a:cubicBezTo>
                    <a:pt x="7396" y="6662"/>
                    <a:pt x="7396" y="6751"/>
                    <a:pt x="7405" y="6841"/>
                  </a:cubicBezTo>
                  <a:lnTo>
                    <a:pt x="7387" y="6841"/>
                  </a:lnTo>
                  <a:cubicBezTo>
                    <a:pt x="7295" y="6881"/>
                    <a:pt x="7195" y="6890"/>
                    <a:pt x="7092" y="6890"/>
                  </a:cubicBezTo>
                  <a:cubicBezTo>
                    <a:pt x="7015" y="6890"/>
                    <a:pt x="6937" y="6885"/>
                    <a:pt x="6861" y="6885"/>
                  </a:cubicBezTo>
                  <a:cubicBezTo>
                    <a:pt x="6816" y="6805"/>
                    <a:pt x="6763" y="6716"/>
                    <a:pt x="6700" y="6635"/>
                  </a:cubicBezTo>
                  <a:cubicBezTo>
                    <a:pt x="6932" y="6617"/>
                    <a:pt x="7173" y="6546"/>
                    <a:pt x="7396" y="6448"/>
                  </a:cubicBezTo>
                  <a:close/>
                  <a:moveTo>
                    <a:pt x="7732" y="1334"/>
                  </a:moveTo>
                  <a:cubicBezTo>
                    <a:pt x="7741" y="1334"/>
                    <a:pt x="7751" y="1335"/>
                    <a:pt x="7762" y="1336"/>
                  </a:cubicBezTo>
                  <a:cubicBezTo>
                    <a:pt x="7794" y="1385"/>
                    <a:pt x="7847" y="1421"/>
                    <a:pt x="7904" y="1421"/>
                  </a:cubicBezTo>
                  <a:cubicBezTo>
                    <a:pt x="7939" y="1421"/>
                    <a:pt x="7977" y="1407"/>
                    <a:pt x="8012" y="1372"/>
                  </a:cubicBezTo>
                  <a:cubicBezTo>
                    <a:pt x="8031" y="1353"/>
                    <a:pt x="8068" y="1344"/>
                    <a:pt x="8119" y="1344"/>
                  </a:cubicBezTo>
                  <a:cubicBezTo>
                    <a:pt x="8163" y="1344"/>
                    <a:pt x="8217" y="1351"/>
                    <a:pt x="8279" y="1363"/>
                  </a:cubicBezTo>
                  <a:cubicBezTo>
                    <a:pt x="8752" y="1443"/>
                    <a:pt x="9689" y="1845"/>
                    <a:pt x="9796" y="1889"/>
                  </a:cubicBezTo>
                  <a:cubicBezTo>
                    <a:pt x="10447" y="2184"/>
                    <a:pt x="11063" y="2683"/>
                    <a:pt x="11562" y="3183"/>
                  </a:cubicBezTo>
                  <a:cubicBezTo>
                    <a:pt x="11990" y="3602"/>
                    <a:pt x="12294" y="4129"/>
                    <a:pt x="12650" y="4619"/>
                  </a:cubicBezTo>
                  <a:cubicBezTo>
                    <a:pt x="12713" y="4708"/>
                    <a:pt x="12784" y="4798"/>
                    <a:pt x="12847" y="4887"/>
                  </a:cubicBezTo>
                  <a:cubicBezTo>
                    <a:pt x="13462" y="5645"/>
                    <a:pt x="13623" y="6600"/>
                    <a:pt x="13980" y="7474"/>
                  </a:cubicBezTo>
                  <a:cubicBezTo>
                    <a:pt x="14337" y="8339"/>
                    <a:pt x="14747" y="9187"/>
                    <a:pt x="14961" y="10106"/>
                  </a:cubicBezTo>
                  <a:cubicBezTo>
                    <a:pt x="15139" y="10828"/>
                    <a:pt x="15122" y="11586"/>
                    <a:pt x="15282" y="12318"/>
                  </a:cubicBezTo>
                  <a:cubicBezTo>
                    <a:pt x="15470" y="13148"/>
                    <a:pt x="15755" y="13968"/>
                    <a:pt x="14943" y="14548"/>
                  </a:cubicBezTo>
                  <a:cubicBezTo>
                    <a:pt x="14649" y="14762"/>
                    <a:pt x="14408" y="15012"/>
                    <a:pt x="14105" y="15208"/>
                  </a:cubicBezTo>
                  <a:cubicBezTo>
                    <a:pt x="13763" y="15429"/>
                    <a:pt x="13405" y="15479"/>
                    <a:pt x="13038" y="15479"/>
                  </a:cubicBezTo>
                  <a:cubicBezTo>
                    <a:pt x="12811" y="15479"/>
                    <a:pt x="12580" y="15460"/>
                    <a:pt x="12347" y="15449"/>
                  </a:cubicBezTo>
                  <a:cubicBezTo>
                    <a:pt x="11339" y="15405"/>
                    <a:pt x="10634" y="15110"/>
                    <a:pt x="10081" y="14236"/>
                  </a:cubicBezTo>
                  <a:cubicBezTo>
                    <a:pt x="9707" y="13638"/>
                    <a:pt x="9555" y="12898"/>
                    <a:pt x="9412" y="12211"/>
                  </a:cubicBezTo>
                  <a:cubicBezTo>
                    <a:pt x="9064" y="10525"/>
                    <a:pt x="8261" y="9044"/>
                    <a:pt x="7815" y="7394"/>
                  </a:cubicBezTo>
                  <a:cubicBezTo>
                    <a:pt x="7717" y="7019"/>
                    <a:pt x="7717" y="6644"/>
                    <a:pt x="7735" y="6261"/>
                  </a:cubicBezTo>
                  <a:cubicBezTo>
                    <a:pt x="7744" y="5877"/>
                    <a:pt x="7771" y="5493"/>
                    <a:pt x="7717" y="5119"/>
                  </a:cubicBezTo>
                  <a:cubicBezTo>
                    <a:pt x="7673" y="4717"/>
                    <a:pt x="7592" y="4316"/>
                    <a:pt x="7539" y="3923"/>
                  </a:cubicBezTo>
                  <a:cubicBezTo>
                    <a:pt x="7512" y="3763"/>
                    <a:pt x="7396" y="2942"/>
                    <a:pt x="7405" y="2273"/>
                  </a:cubicBezTo>
                  <a:cubicBezTo>
                    <a:pt x="7405" y="1758"/>
                    <a:pt x="7487" y="1334"/>
                    <a:pt x="7732" y="1334"/>
                  </a:cubicBezTo>
                  <a:close/>
                  <a:moveTo>
                    <a:pt x="4093" y="2236"/>
                  </a:moveTo>
                  <a:cubicBezTo>
                    <a:pt x="4303" y="2236"/>
                    <a:pt x="4505" y="2401"/>
                    <a:pt x="4675" y="2844"/>
                  </a:cubicBezTo>
                  <a:cubicBezTo>
                    <a:pt x="4755" y="3049"/>
                    <a:pt x="4764" y="3281"/>
                    <a:pt x="4871" y="3477"/>
                  </a:cubicBezTo>
                  <a:cubicBezTo>
                    <a:pt x="5032" y="3798"/>
                    <a:pt x="5335" y="3968"/>
                    <a:pt x="5514" y="4262"/>
                  </a:cubicBezTo>
                  <a:cubicBezTo>
                    <a:pt x="5531" y="4298"/>
                    <a:pt x="5558" y="4316"/>
                    <a:pt x="5576" y="4325"/>
                  </a:cubicBezTo>
                  <a:cubicBezTo>
                    <a:pt x="5683" y="4860"/>
                    <a:pt x="5772" y="5404"/>
                    <a:pt x="5790" y="5931"/>
                  </a:cubicBezTo>
                  <a:cubicBezTo>
                    <a:pt x="5300" y="5574"/>
                    <a:pt x="4845" y="5163"/>
                    <a:pt x="5112" y="4655"/>
                  </a:cubicBezTo>
                  <a:cubicBezTo>
                    <a:pt x="5187" y="4524"/>
                    <a:pt x="5065" y="4397"/>
                    <a:pt x="4952" y="4397"/>
                  </a:cubicBezTo>
                  <a:cubicBezTo>
                    <a:pt x="4903" y="4397"/>
                    <a:pt x="4856" y="4420"/>
                    <a:pt x="4827" y="4476"/>
                  </a:cubicBezTo>
                  <a:cubicBezTo>
                    <a:pt x="4506" y="5074"/>
                    <a:pt x="4978" y="5788"/>
                    <a:pt x="5478" y="6118"/>
                  </a:cubicBezTo>
                  <a:cubicBezTo>
                    <a:pt x="5576" y="6189"/>
                    <a:pt x="5612" y="6261"/>
                    <a:pt x="5763" y="6323"/>
                  </a:cubicBezTo>
                  <a:lnTo>
                    <a:pt x="5763" y="6341"/>
                  </a:lnTo>
                  <a:cubicBezTo>
                    <a:pt x="5763" y="6451"/>
                    <a:pt x="5853" y="6508"/>
                    <a:pt x="5940" y="6508"/>
                  </a:cubicBezTo>
                  <a:cubicBezTo>
                    <a:pt x="5965" y="6508"/>
                    <a:pt x="5991" y="6503"/>
                    <a:pt x="6013" y="6493"/>
                  </a:cubicBezTo>
                  <a:cubicBezTo>
                    <a:pt x="6138" y="6582"/>
                    <a:pt x="6263" y="6680"/>
                    <a:pt x="6379" y="6787"/>
                  </a:cubicBezTo>
                  <a:cubicBezTo>
                    <a:pt x="6825" y="7197"/>
                    <a:pt x="6745" y="7768"/>
                    <a:pt x="6700" y="8304"/>
                  </a:cubicBezTo>
                  <a:cubicBezTo>
                    <a:pt x="6700" y="8339"/>
                    <a:pt x="6700" y="8384"/>
                    <a:pt x="6700" y="8420"/>
                  </a:cubicBezTo>
                  <a:cubicBezTo>
                    <a:pt x="6700" y="8696"/>
                    <a:pt x="6780" y="8982"/>
                    <a:pt x="6816" y="9249"/>
                  </a:cubicBezTo>
                  <a:cubicBezTo>
                    <a:pt x="6905" y="9856"/>
                    <a:pt x="6923" y="10462"/>
                    <a:pt x="6968" y="11078"/>
                  </a:cubicBezTo>
                  <a:cubicBezTo>
                    <a:pt x="7021" y="11810"/>
                    <a:pt x="7128" y="12532"/>
                    <a:pt x="7235" y="13255"/>
                  </a:cubicBezTo>
                  <a:cubicBezTo>
                    <a:pt x="7298" y="13728"/>
                    <a:pt x="7405" y="14209"/>
                    <a:pt x="7423" y="14682"/>
                  </a:cubicBezTo>
                  <a:cubicBezTo>
                    <a:pt x="7441" y="15226"/>
                    <a:pt x="7093" y="15619"/>
                    <a:pt x="6763" y="16011"/>
                  </a:cubicBezTo>
                  <a:cubicBezTo>
                    <a:pt x="6397" y="16448"/>
                    <a:pt x="5817" y="16912"/>
                    <a:pt x="5166" y="17225"/>
                  </a:cubicBezTo>
                  <a:cubicBezTo>
                    <a:pt x="4662" y="17472"/>
                    <a:pt x="4114" y="17631"/>
                    <a:pt x="3596" y="17631"/>
                  </a:cubicBezTo>
                  <a:cubicBezTo>
                    <a:pt x="3124" y="17631"/>
                    <a:pt x="2677" y="17499"/>
                    <a:pt x="2311" y="17180"/>
                  </a:cubicBezTo>
                  <a:cubicBezTo>
                    <a:pt x="1802" y="16743"/>
                    <a:pt x="1731" y="15690"/>
                    <a:pt x="1517" y="15084"/>
                  </a:cubicBezTo>
                  <a:cubicBezTo>
                    <a:pt x="1249" y="14370"/>
                    <a:pt x="937" y="13692"/>
                    <a:pt x="750" y="12942"/>
                  </a:cubicBezTo>
                  <a:cubicBezTo>
                    <a:pt x="554" y="12131"/>
                    <a:pt x="384" y="11328"/>
                    <a:pt x="384" y="10489"/>
                  </a:cubicBezTo>
                  <a:cubicBezTo>
                    <a:pt x="384" y="9642"/>
                    <a:pt x="687" y="8759"/>
                    <a:pt x="741" y="7893"/>
                  </a:cubicBezTo>
                  <a:cubicBezTo>
                    <a:pt x="848" y="6332"/>
                    <a:pt x="1892" y="4744"/>
                    <a:pt x="2793" y="3522"/>
                  </a:cubicBezTo>
                  <a:cubicBezTo>
                    <a:pt x="3056" y="3158"/>
                    <a:pt x="3597" y="2236"/>
                    <a:pt x="4093" y="2236"/>
                  </a:cubicBezTo>
                  <a:close/>
                  <a:moveTo>
                    <a:pt x="5739" y="0"/>
                  </a:moveTo>
                  <a:cubicBezTo>
                    <a:pt x="5389" y="0"/>
                    <a:pt x="4956" y="292"/>
                    <a:pt x="4532" y="524"/>
                  </a:cubicBezTo>
                  <a:cubicBezTo>
                    <a:pt x="4461" y="569"/>
                    <a:pt x="4434" y="632"/>
                    <a:pt x="4443" y="694"/>
                  </a:cubicBezTo>
                  <a:cubicBezTo>
                    <a:pt x="4407" y="765"/>
                    <a:pt x="4416" y="855"/>
                    <a:pt x="4497" y="917"/>
                  </a:cubicBezTo>
                  <a:cubicBezTo>
                    <a:pt x="4862" y="1158"/>
                    <a:pt x="5076" y="1970"/>
                    <a:pt x="5210" y="2603"/>
                  </a:cubicBezTo>
                  <a:cubicBezTo>
                    <a:pt x="5201" y="2639"/>
                    <a:pt x="5210" y="2665"/>
                    <a:pt x="5228" y="2692"/>
                  </a:cubicBezTo>
                  <a:cubicBezTo>
                    <a:pt x="5264" y="2880"/>
                    <a:pt x="5300" y="3049"/>
                    <a:pt x="5326" y="3174"/>
                  </a:cubicBezTo>
                  <a:cubicBezTo>
                    <a:pt x="5362" y="3335"/>
                    <a:pt x="5398" y="3495"/>
                    <a:pt x="5433" y="3656"/>
                  </a:cubicBezTo>
                  <a:cubicBezTo>
                    <a:pt x="5308" y="3522"/>
                    <a:pt x="5192" y="3379"/>
                    <a:pt x="5121" y="3156"/>
                  </a:cubicBezTo>
                  <a:cubicBezTo>
                    <a:pt x="5032" y="2897"/>
                    <a:pt x="4961" y="2639"/>
                    <a:pt x="4845" y="2389"/>
                  </a:cubicBezTo>
                  <a:cubicBezTo>
                    <a:pt x="4674" y="2018"/>
                    <a:pt x="4387" y="1851"/>
                    <a:pt x="4028" y="1851"/>
                  </a:cubicBezTo>
                  <a:cubicBezTo>
                    <a:pt x="3955" y="1851"/>
                    <a:pt x="3879" y="1858"/>
                    <a:pt x="3801" y="1872"/>
                  </a:cubicBezTo>
                  <a:cubicBezTo>
                    <a:pt x="3274" y="1970"/>
                    <a:pt x="2873" y="2781"/>
                    <a:pt x="2614" y="3174"/>
                  </a:cubicBezTo>
                  <a:cubicBezTo>
                    <a:pt x="2070" y="4013"/>
                    <a:pt x="1517" y="4780"/>
                    <a:pt x="1098" y="5699"/>
                  </a:cubicBezTo>
                  <a:cubicBezTo>
                    <a:pt x="777" y="6403"/>
                    <a:pt x="491" y="7108"/>
                    <a:pt x="402" y="7884"/>
                  </a:cubicBezTo>
                  <a:cubicBezTo>
                    <a:pt x="286" y="8928"/>
                    <a:pt x="0" y="9990"/>
                    <a:pt x="54" y="11042"/>
                  </a:cubicBezTo>
                  <a:cubicBezTo>
                    <a:pt x="152" y="12951"/>
                    <a:pt x="1026" y="14762"/>
                    <a:pt x="1606" y="16555"/>
                  </a:cubicBezTo>
                  <a:cubicBezTo>
                    <a:pt x="1932" y="17583"/>
                    <a:pt x="2688" y="17988"/>
                    <a:pt x="3563" y="17988"/>
                  </a:cubicBezTo>
                  <a:cubicBezTo>
                    <a:pt x="5272" y="17988"/>
                    <a:pt x="7434" y="16443"/>
                    <a:pt x="7735" y="14968"/>
                  </a:cubicBezTo>
                  <a:cubicBezTo>
                    <a:pt x="7788" y="14718"/>
                    <a:pt x="7788" y="14450"/>
                    <a:pt x="7771" y="14182"/>
                  </a:cubicBezTo>
                  <a:cubicBezTo>
                    <a:pt x="7717" y="13531"/>
                    <a:pt x="7512" y="12844"/>
                    <a:pt x="7432" y="12264"/>
                  </a:cubicBezTo>
                  <a:cubicBezTo>
                    <a:pt x="7289" y="11158"/>
                    <a:pt x="7271" y="10052"/>
                    <a:pt x="7110" y="8946"/>
                  </a:cubicBezTo>
                  <a:cubicBezTo>
                    <a:pt x="7110" y="8919"/>
                    <a:pt x="7102" y="8883"/>
                    <a:pt x="7102" y="8857"/>
                  </a:cubicBezTo>
                  <a:cubicBezTo>
                    <a:pt x="7012" y="8250"/>
                    <a:pt x="7128" y="7724"/>
                    <a:pt x="6995" y="7224"/>
                  </a:cubicBezTo>
                  <a:cubicBezTo>
                    <a:pt x="7146" y="7224"/>
                    <a:pt x="7298" y="7215"/>
                    <a:pt x="7441" y="7180"/>
                  </a:cubicBezTo>
                  <a:cubicBezTo>
                    <a:pt x="7548" y="7902"/>
                    <a:pt x="7833" y="8598"/>
                    <a:pt x="8101" y="9276"/>
                  </a:cubicBezTo>
                  <a:cubicBezTo>
                    <a:pt x="8565" y="10436"/>
                    <a:pt x="8904" y="11533"/>
                    <a:pt x="9180" y="12755"/>
                  </a:cubicBezTo>
                  <a:cubicBezTo>
                    <a:pt x="9368" y="13585"/>
                    <a:pt x="9671" y="14370"/>
                    <a:pt x="10242" y="15012"/>
                  </a:cubicBezTo>
                  <a:cubicBezTo>
                    <a:pt x="10786" y="15637"/>
                    <a:pt x="11562" y="15744"/>
                    <a:pt x="12338" y="15788"/>
                  </a:cubicBezTo>
                  <a:cubicBezTo>
                    <a:pt x="12549" y="15802"/>
                    <a:pt x="12754" y="15814"/>
                    <a:pt x="12954" y="15814"/>
                  </a:cubicBezTo>
                  <a:cubicBezTo>
                    <a:pt x="13522" y="15814"/>
                    <a:pt x="14047" y="15720"/>
                    <a:pt x="14542" y="15324"/>
                  </a:cubicBezTo>
                  <a:cubicBezTo>
                    <a:pt x="15122" y="14860"/>
                    <a:pt x="15755" y="14521"/>
                    <a:pt x="15844" y="13745"/>
                  </a:cubicBezTo>
                  <a:cubicBezTo>
                    <a:pt x="15933" y="12951"/>
                    <a:pt x="15559" y="12068"/>
                    <a:pt x="15470" y="11274"/>
                  </a:cubicBezTo>
                  <a:cubicBezTo>
                    <a:pt x="15345" y="10061"/>
                    <a:pt x="14997" y="9026"/>
                    <a:pt x="14533" y="7911"/>
                  </a:cubicBezTo>
                  <a:cubicBezTo>
                    <a:pt x="14114" y="6912"/>
                    <a:pt x="13873" y="5832"/>
                    <a:pt x="13302" y="4923"/>
                  </a:cubicBezTo>
                  <a:cubicBezTo>
                    <a:pt x="13007" y="4459"/>
                    <a:pt x="12677" y="3977"/>
                    <a:pt x="12320" y="3531"/>
                  </a:cubicBezTo>
                  <a:cubicBezTo>
                    <a:pt x="12053" y="3210"/>
                    <a:pt x="11767" y="2897"/>
                    <a:pt x="11464" y="2621"/>
                  </a:cubicBezTo>
                  <a:cubicBezTo>
                    <a:pt x="10955" y="2157"/>
                    <a:pt x="10358" y="1764"/>
                    <a:pt x="9715" y="1497"/>
                  </a:cubicBezTo>
                  <a:cubicBezTo>
                    <a:pt x="9546" y="1425"/>
                    <a:pt x="9385" y="1363"/>
                    <a:pt x="9216" y="1309"/>
                  </a:cubicBezTo>
                  <a:cubicBezTo>
                    <a:pt x="8950" y="1228"/>
                    <a:pt x="8488" y="1000"/>
                    <a:pt x="8130" y="1000"/>
                  </a:cubicBezTo>
                  <a:cubicBezTo>
                    <a:pt x="8055" y="1000"/>
                    <a:pt x="7985" y="1010"/>
                    <a:pt x="7922" y="1033"/>
                  </a:cubicBezTo>
                  <a:cubicBezTo>
                    <a:pt x="7913" y="1024"/>
                    <a:pt x="7904" y="1015"/>
                    <a:pt x="7887" y="1015"/>
                  </a:cubicBezTo>
                  <a:cubicBezTo>
                    <a:pt x="7819" y="998"/>
                    <a:pt x="7758" y="991"/>
                    <a:pt x="7701" y="991"/>
                  </a:cubicBezTo>
                  <a:cubicBezTo>
                    <a:pt x="7025" y="991"/>
                    <a:pt x="7049" y="2092"/>
                    <a:pt x="7066" y="2585"/>
                  </a:cubicBezTo>
                  <a:cubicBezTo>
                    <a:pt x="7075" y="2826"/>
                    <a:pt x="7093" y="3076"/>
                    <a:pt x="7110" y="3317"/>
                  </a:cubicBezTo>
                  <a:cubicBezTo>
                    <a:pt x="7164" y="3950"/>
                    <a:pt x="7253" y="4566"/>
                    <a:pt x="7316" y="5190"/>
                  </a:cubicBezTo>
                  <a:cubicBezTo>
                    <a:pt x="7325" y="5199"/>
                    <a:pt x="7325" y="5217"/>
                    <a:pt x="7325" y="5226"/>
                  </a:cubicBezTo>
                  <a:cubicBezTo>
                    <a:pt x="6861" y="4530"/>
                    <a:pt x="6798" y="3656"/>
                    <a:pt x="6736" y="2826"/>
                  </a:cubicBezTo>
                  <a:cubicBezTo>
                    <a:pt x="6682" y="2095"/>
                    <a:pt x="6548" y="1381"/>
                    <a:pt x="6361" y="676"/>
                  </a:cubicBezTo>
                  <a:cubicBezTo>
                    <a:pt x="6229" y="172"/>
                    <a:pt x="6008" y="0"/>
                    <a:pt x="573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234282" y="2337251"/>
              <a:ext cx="199716" cy="265519"/>
            </a:xfrm>
            <a:custGeom>
              <a:rect b="b" l="l" r="r" t="t"/>
              <a:pathLst>
                <a:path extrusionOk="0" h="6320" w="4754">
                  <a:moveTo>
                    <a:pt x="2336" y="813"/>
                  </a:moveTo>
                  <a:cubicBezTo>
                    <a:pt x="2521" y="859"/>
                    <a:pt x="2720" y="905"/>
                    <a:pt x="2921" y="905"/>
                  </a:cubicBezTo>
                  <a:cubicBezTo>
                    <a:pt x="2952" y="905"/>
                    <a:pt x="2983" y="904"/>
                    <a:pt x="3014" y="902"/>
                  </a:cubicBezTo>
                  <a:lnTo>
                    <a:pt x="3032" y="902"/>
                  </a:lnTo>
                  <a:cubicBezTo>
                    <a:pt x="2996" y="955"/>
                    <a:pt x="3005" y="1009"/>
                    <a:pt x="3023" y="1062"/>
                  </a:cubicBezTo>
                  <a:cubicBezTo>
                    <a:pt x="3023" y="1080"/>
                    <a:pt x="3023" y="1098"/>
                    <a:pt x="3023" y="1116"/>
                  </a:cubicBezTo>
                  <a:cubicBezTo>
                    <a:pt x="3005" y="1107"/>
                    <a:pt x="2978" y="1098"/>
                    <a:pt x="2960" y="1098"/>
                  </a:cubicBezTo>
                  <a:cubicBezTo>
                    <a:pt x="2898" y="1080"/>
                    <a:pt x="2835" y="1071"/>
                    <a:pt x="2782" y="1062"/>
                  </a:cubicBezTo>
                  <a:cubicBezTo>
                    <a:pt x="2719" y="1052"/>
                    <a:pt x="2657" y="1047"/>
                    <a:pt x="2596" y="1047"/>
                  </a:cubicBezTo>
                  <a:cubicBezTo>
                    <a:pt x="2503" y="1047"/>
                    <a:pt x="2413" y="1059"/>
                    <a:pt x="2327" y="1080"/>
                  </a:cubicBezTo>
                  <a:cubicBezTo>
                    <a:pt x="2318" y="1009"/>
                    <a:pt x="2318" y="911"/>
                    <a:pt x="2327" y="848"/>
                  </a:cubicBezTo>
                  <a:lnTo>
                    <a:pt x="2336" y="813"/>
                  </a:lnTo>
                  <a:close/>
                  <a:moveTo>
                    <a:pt x="1804" y="734"/>
                  </a:moveTo>
                  <a:cubicBezTo>
                    <a:pt x="1870" y="734"/>
                    <a:pt x="1937" y="740"/>
                    <a:pt x="2006" y="750"/>
                  </a:cubicBezTo>
                  <a:cubicBezTo>
                    <a:pt x="1979" y="893"/>
                    <a:pt x="1970" y="1036"/>
                    <a:pt x="1997" y="1178"/>
                  </a:cubicBezTo>
                  <a:cubicBezTo>
                    <a:pt x="1970" y="1187"/>
                    <a:pt x="1943" y="1205"/>
                    <a:pt x="1908" y="1214"/>
                  </a:cubicBezTo>
                  <a:cubicBezTo>
                    <a:pt x="1827" y="1250"/>
                    <a:pt x="1747" y="1294"/>
                    <a:pt x="1667" y="1330"/>
                  </a:cubicBezTo>
                  <a:cubicBezTo>
                    <a:pt x="1640" y="1357"/>
                    <a:pt x="1622" y="1375"/>
                    <a:pt x="1586" y="1393"/>
                  </a:cubicBezTo>
                  <a:lnTo>
                    <a:pt x="1604" y="1366"/>
                  </a:lnTo>
                  <a:lnTo>
                    <a:pt x="1470" y="804"/>
                  </a:lnTo>
                  <a:cubicBezTo>
                    <a:pt x="1578" y="753"/>
                    <a:pt x="1689" y="734"/>
                    <a:pt x="1804" y="734"/>
                  </a:cubicBezTo>
                  <a:close/>
                  <a:moveTo>
                    <a:pt x="1167" y="991"/>
                  </a:moveTo>
                  <a:lnTo>
                    <a:pt x="1274" y="1446"/>
                  </a:lnTo>
                  <a:cubicBezTo>
                    <a:pt x="1274" y="1473"/>
                    <a:pt x="1274" y="1491"/>
                    <a:pt x="1292" y="1509"/>
                  </a:cubicBezTo>
                  <a:cubicBezTo>
                    <a:pt x="1224" y="1522"/>
                    <a:pt x="1155" y="1529"/>
                    <a:pt x="1092" y="1529"/>
                  </a:cubicBezTo>
                  <a:cubicBezTo>
                    <a:pt x="816" y="1529"/>
                    <a:pt x="630" y="1400"/>
                    <a:pt x="891" y="1125"/>
                  </a:cubicBezTo>
                  <a:cubicBezTo>
                    <a:pt x="989" y="1080"/>
                    <a:pt x="1007" y="1062"/>
                    <a:pt x="1167" y="991"/>
                  </a:cubicBezTo>
                  <a:close/>
                  <a:moveTo>
                    <a:pt x="3835" y="420"/>
                  </a:moveTo>
                  <a:cubicBezTo>
                    <a:pt x="3906" y="545"/>
                    <a:pt x="3959" y="670"/>
                    <a:pt x="3986" y="804"/>
                  </a:cubicBezTo>
                  <a:cubicBezTo>
                    <a:pt x="4066" y="1143"/>
                    <a:pt x="4013" y="1509"/>
                    <a:pt x="4013" y="1883"/>
                  </a:cubicBezTo>
                  <a:lnTo>
                    <a:pt x="3995" y="1874"/>
                  </a:lnTo>
                  <a:cubicBezTo>
                    <a:pt x="3861" y="1848"/>
                    <a:pt x="3727" y="1830"/>
                    <a:pt x="3594" y="1821"/>
                  </a:cubicBezTo>
                  <a:cubicBezTo>
                    <a:pt x="3576" y="1821"/>
                    <a:pt x="3558" y="1821"/>
                    <a:pt x="3540" y="1830"/>
                  </a:cubicBezTo>
                  <a:cubicBezTo>
                    <a:pt x="3504" y="1660"/>
                    <a:pt x="3442" y="1500"/>
                    <a:pt x="3344" y="1366"/>
                  </a:cubicBezTo>
                  <a:cubicBezTo>
                    <a:pt x="3362" y="1268"/>
                    <a:pt x="3371" y="1161"/>
                    <a:pt x="3362" y="1062"/>
                  </a:cubicBezTo>
                  <a:cubicBezTo>
                    <a:pt x="3362" y="991"/>
                    <a:pt x="3353" y="920"/>
                    <a:pt x="3308" y="875"/>
                  </a:cubicBezTo>
                  <a:lnTo>
                    <a:pt x="3281" y="848"/>
                  </a:lnTo>
                  <a:cubicBezTo>
                    <a:pt x="3344" y="822"/>
                    <a:pt x="3406" y="795"/>
                    <a:pt x="3469" y="750"/>
                  </a:cubicBezTo>
                  <a:cubicBezTo>
                    <a:pt x="3611" y="670"/>
                    <a:pt x="3727" y="563"/>
                    <a:pt x="3835" y="420"/>
                  </a:cubicBezTo>
                  <a:close/>
                  <a:moveTo>
                    <a:pt x="3585" y="2160"/>
                  </a:moveTo>
                  <a:cubicBezTo>
                    <a:pt x="3692" y="2169"/>
                    <a:pt x="3799" y="2178"/>
                    <a:pt x="3897" y="2195"/>
                  </a:cubicBezTo>
                  <a:cubicBezTo>
                    <a:pt x="3915" y="2199"/>
                    <a:pt x="3934" y="2201"/>
                    <a:pt x="3952" y="2201"/>
                  </a:cubicBezTo>
                  <a:cubicBezTo>
                    <a:pt x="3977" y="2201"/>
                    <a:pt x="4001" y="2197"/>
                    <a:pt x="4022" y="2187"/>
                  </a:cubicBezTo>
                  <a:cubicBezTo>
                    <a:pt x="4031" y="2338"/>
                    <a:pt x="4049" y="2490"/>
                    <a:pt x="4075" y="2633"/>
                  </a:cubicBezTo>
                  <a:cubicBezTo>
                    <a:pt x="3906" y="2526"/>
                    <a:pt x="3710" y="2463"/>
                    <a:pt x="3540" y="2356"/>
                  </a:cubicBezTo>
                  <a:cubicBezTo>
                    <a:pt x="3558" y="2294"/>
                    <a:pt x="3567" y="2222"/>
                    <a:pt x="3567" y="2160"/>
                  </a:cubicBezTo>
                  <a:close/>
                  <a:moveTo>
                    <a:pt x="3397" y="2668"/>
                  </a:moveTo>
                  <a:cubicBezTo>
                    <a:pt x="3585" y="2775"/>
                    <a:pt x="3817" y="2838"/>
                    <a:pt x="3977" y="2989"/>
                  </a:cubicBezTo>
                  <a:cubicBezTo>
                    <a:pt x="4015" y="3027"/>
                    <a:pt x="4056" y="3042"/>
                    <a:pt x="4096" y="3042"/>
                  </a:cubicBezTo>
                  <a:cubicBezTo>
                    <a:pt x="4114" y="3042"/>
                    <a:pt x="4131" y="3039"/>
                    <a:pt x="4147" y="3034"/>
                  </a:cubicBezTo>
                  <a:cubicBezTo>
                    <a:pt x="4209" y="3337"/>
                    <a:pt x="4272" y="3641"/>
                    <a:pt x="4307" y="3944"/>
                  </a:cubicBezTo>
                  <a:cubicBezTo>
                    <a:pt x="3897" y="3632"/>
                    <a:pt x="3442" y="3284"/>
                    <a:pt x="3299" y="2802"/>
                  </a:cubicBezTo>
                  <a:lnTo>
                    <a:pt x="3299" y="2793"/>
                  </a:lnTo>
                  <a:cubicBezTo>
                    <a:pt x="3326" y="2757"/>
                    <a:pt x="3362" y="2713"/>
                    <a:pt x="3397" y="2668"/>
                  </a:cubicBezTo>
                  <a:close/>
                  <a:moveTo>
                    <a:pt x="2300" y="3739"/>
                  </a:moveTo>
                  <a:cubicBezTo>
                    <a:pt x="2452" y="3899"/>
                    <a:pt x="2568" y="4087"/>
                    <a:pt x="2702" y="4247"/>
                  </a:cubicBezTo>
                  <a:cubicBezTo>
                    <a:pt x="2684" y="4283"/>
                    <a:pt x="2657" y="4319"/>
                    <a:pt x="2630" y="4354"/>
                  </a:cubicBezTo>
                  <a:cubicBezTo>
                    <a:pt x="2594" y="4399"/>
                    <a:pt x="2559" y="4444"/>
                    <a:pt x="2532" y="4497"/>
                  </a:cubicBezTo>
                  <a:cubicBezTo>
                    <a:pt x="2445" y="4685"/>
                    <a:pt x="2248" y="4866"/>
                    <a:pt x="2107" y="4866"/>
                  </a:cubicBezTo>
                  <a:cubicBezTo>
                    <a:pt x="1988" y="4866"/>
                    <a:pt x="1909" y="4736"/>
                    <a:pt x="1970" y="4372"/>
                  </a:cubicBezTo>
                  <a:cubicBezTo>
                    <a:pt x="2015" y="4131"/>
                    <a:pt x="2148" y="3926"/>
                    <a:pt x="2300" y="3739"/>
                  </a:cubicBezTo>
                  <a:close/>
                  <a:moveTo>
                    <a:pt x="3032" y="3061"/>
                  </a:moveTo>
                  <a:cubicBezTo>
                    <a:pt x="3281" y="3623"/>
                    <a:pt x="3852" y="4006"/>
                    <a:pt x="4325" y="4390"/>
                  </a:cubicBezTo>
                  <a:cubicBezTo>
                    <a:pt x="4316" y="4551"/>
                    <a:pt x="4281" y="4720"/>
                    <a:pt x="4245" y="4881"/>
                  </a:cubicBezTo>
                  <a:cubicBezTo>
                    <a:pt x="4111" y="4827"/>
                    <a:pt x="3986" y="4747"/>
                    <a:pt x="3843" y="4711"/>
                  </a:cubicBezTo>
                  <a:cubicBezTo>
                    <a:pt x="3861" y="4381"/>
                    <a:pt x="3835" y="4060"/>
                    <a:pt x="3647" y="3899"/>
                  </a:cubicBezTo>
                  <a:cubicBezTo>
                    <a:pt x="3541" y="3810"/>
                    <a:pt x="3440" y="3774"/>
                    <a:pt x="3345" y="3774"/>
                  </a:cubicBezTo>
                  <a:cubicBezTo>
                    <a:pt x="3192" y="3774"/>
                    <a:pt x="3054" y="3868"/>
                    <a:pt x="2933" y="3989"/>
                  </a:cubicBezTo>
                  <a:cubicBezTo>
                    <a:pt x="2800" y="3828"/>
                    <a:pt x="2684" y="3650"/>
                    <a:pt x="2541" y="3498"/>
                  </a:cubicBezTo>
                  <a:cubicBezTo>
                    <a:pt x="2568" y="3471"/>
                    <a:pt x="2594" y="3444"/>
                    <a:pt x="2621" y="3418"/>
                  </a:cubicBezTo>
                  <a:cubicBezTo>
                    <a:pt x="2755" y="3293"/>
                    <a:pt x="2898" y="3177"/>
                    <a:pt x="3032" y="3061"/>
                  </a:cubicBezTo>
                  <a:close/>
                  <a:moveTo>
                    <a:pt x="3808" y="5059"/>
                  </a:moveTo>
                  <a:cubicBezTo>
                    <a:pt x="3933" y="5104"/>
                    <a:pt x="4049" y="5166"/>
                    <a:pt x="4174" y="5220"/>
                  </a:cubicBezTo>
                  <a:cubicBezTo>
                    <a:pt x="4147" y="5318"/>
                    <a:pt x="4129" y="5425"/>
                    <a:pt x="4102" y="5523"/>
                  </a:cubicBezTo>
                  <a:cubicBezTo>
                    <a:pt x="4054" y="5682"/>
                    <a:pt x="3947" y="5826"/>
                    <a:pt x="3865" y="5826"/>
                  </a:cubicBezTo>
                  <a:cubicBezTo>
                    <a:pt x="3810" y="5826"/>
                    <a:pt x="3767" y="5759"/>
                    <a:pt x="3763" y="5585"/>
                  </a:cubicBezTo>
                  <a:cubicBezTo>
                    <a:pt x="3763" y="5461"/>
                    <a:pt x="3790" y="5264"/>
                    <a:pt x="3808" y="5059"/>
                  </a:cubicBezTo>
                  <a:close/>
                  <a:moveTo>
                    <a:pt x="3863" y="1"/>
                  </a:moveTo>
                  <a:cubicBezTo>
                    <a:pt x="3792" y="1"/>
                    <a:pt x="3724" y="63"/>
                    <a:pt x="3701" y="144"/>
                  </a:cubicBezTo>
                  <a:cubicBezTo>
                    <a:pt x="3656" y="144"/>
                    <a:pt x="3603" y="161"/>
                    <a:pt x="3567" y="215"/>
                  </a:cubicBezTo>
                  <a:cubicBezTo>
                    <a:pt x="3346" y="505"/>
                    <a:pt x="3111" y="595"/>
                    <a:pt x="2868" y="595"/>
                  </a:cubicBezTo>
                  <a:cubicBezTo>
                    <a:pt x="2475" y="595"/>
                    <a:pt x="2062" y="362"/>
                    <a:pt x="1653" y="362"/>
                  </a:cubicBezTo>
                  <a:cubicBezTo>
                    <a:pt x="1598" y="362"/>
                    <a:pt x="1543" y="366"/>
                    <a:pt x="1488" y="376"/>
                  </a:cubicBezTo>
                  <a:cubicBezTo>
                    <a:pt x="1292" y="411"/>
                    <a:pt x="917" y="750"/>
                    <a:pt x="792" y="795"/>
                  </a:cubicBezTo>
                  <a:cubicBezTo>
                    <a:pt x="659" y="848"/>
                    <a:pt x="480" y="893"/>
                    <a:pt x="391" y="1009"/>
                  </a:cubicBezTo>
                  <a:cubicBezTo>
                    <a:pt x="0" y="1568"/>
                    <a:pt x="617" y="1817"/>
                    <a:pt x="1142" y="1817"/>
                  </a:cubicBezTo>
                  <a:cubicBezTo>
                    <a:pt x="1312" y="1817"/>
                    <a:pt x="1473" y="1791"/>
                    <a:pt x="1586" y="1740"/>
                  </a:cubicBezTo>
                  <a:cubicBezTo>
                    <a:pt x="1747" y="1669"/>
                    <a:pt x="1916" y="1589"/>
                    <a:pt x="2077" y="1509"/>
                  </a:cubicBezTo>
                  <a:cubicBezTo>
                    <a:pt x="2220" y="1455"/>
                    <a:pt x="2354" y="1419"/>
                    <a:pt x="2470" y="1401"/>
                  </a:cubicBezTo>
                  <a:cubicBezTo>
                    <a:pt x="2531" y="1392"/>
                    <a:pt x="2589" y="1388"/>
                    <a:pt x="2642" y="1388"/>
                  </a:cubicBezTo>
                  <a:cubicBezTo>
                    <a:pt x="3331" y="1388"/>
                    <a:pt x="3400" y="2097"/>
                    <a:pt x="2978" y="2659"/>
                  </a:cubicBezTo>
                  <a:cubicBezTo>
                    <a:pt x="2818" y="2856"/>
                    <a:pt x="2577" y="3007"/>
                    <a:pt x="2380" y="3177"/>
                  </a:cubicBezTo>
                  <a:cubicBezTo>
                    <a:pt x="2318" y="3230"/>
                    <a:pt x="2264" y="3284"/>
                    <a:pt x="2202" y="3346"/>
                  </a:cubicBezTo>
                  <a:cubicBezTo>
                    <a:pt x="2157" y="3364"/>
                    <a:pt x="2131" y="3400"/>
                    <a:pt x="2113" y="3444"/>
                  </a:cubicBezTo>
                  <a:cubicBezTo>
                    <a:pt x="1854" y="3739"/>
                    <a:pt x="1676" y="4078"/>
                    <a:pt x="1604" y="4479"/>
                  </a:cubicBezTo>
                  <a:cubicBezTo>
                    <a:pt x="1512" y="4956"/>
                    <a:pt x="1738" y="5214"/>
                    <a:pt x="2042" y="5214"/>
                  </a:cubicBezTo>
                  <a:cubicBezTo>
                    <a:pt x="2210" y="5214"/>
                    <a:pt x="2402" y="5135"/>
                    <a:pt x="2577" y="4970"/>
                  </a:cubicBezTo>
                  <a:cubicBezTo>
                    <a:pt x="2723" y="4830"/>
                    <a:pt x="3112" y="4195"/>
                    <a:pt x="3327" y="4195"/>
                  </a:cubicBezTo>
                  <a:cubicBezTo>
                    <a:pt x="3400" y="4195"/>
                    <a:pt x="3453" y="4268"/>
                    <a:pt x="3469" y="4461"/>
                  </a:cubicBezTo>
                  <a:cubicBezTo>
                    <a:pt x="3504" y="4916"/>
                    <a:pt x="3397" y="5371"/>
                    <a:pt x="3442" y="5826"/>
                  </a:cubicBezTo>
                  <a:cubicBezTo>
                    <a:pt x="3466" y="6083"/>
                    <a:pt x="3686" y="6320"/>
                    <a:pt x="3906" y="6320"/>
                  </a:cubicBezTo>
                  <a:cubicBezTo>
                    <a:pt x="4015" y="6320"/>
                    <a:pt x="4124" y="6262"/>
                    <a:pt x="4209" y="6121"/>
                  </a:cubicBezTo>
                  <a:cubicBezTo>
                    <a:pt x="4486" y="5666"/>
                    <a:pt x="4620" y="5041"/>
                    <a:pt x="4655" y="4461"/>
                  </a:cubicBezTo>
                  <a:cubicBezTo>
                    <a:pt x="4727" y="4399"/>
                    <a:pt x="4753" y="4301"/>
                    <a:pt x="4664" y="4229"/>
                  </a:cubicBezTo>
                  <a:lnTo>
                    <a:pt x="4664" y="4221"/>
                  </a:lnTo>
                  <a:cubicBezTo>
                    <a:pt x="4664" y="4113"/>
                    <a:pt x="4664" y="3997"/>
                    <a:pt x="4655" y="3890"/>
                  </a:cubicBezTo>
                  <a:cubicBezTo>
                    <a:pt x="4602" y="2989"/>
                    <a:pt x="4298" y="2187"/>
                    <a:pt x="4370" y="1268"/>
                  </a:cubicBezTo>
                  <a:cubicBezTo>
                    <a:pt x="4370" y="1170"/>
                    <a:pt x="4379" y="1089"/>
                    <a:pt x="4379" y="1009"/>
                  </a:cubicBezTo>
                  <a:cubicBezTo>
                    <a:pt x="4379" y="590"/>
                    <a:pt x="4289" y="447"/>
                    <a:pt x="3977" y="63"/>
                  </a:cubicBezTo>
                  <a:cubicBezTo>
                    <a:pt x="3943" y="19"/>
                    <a:pt x="3902" y="1"/>
                    <a:pt x="38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493153" y="2276669"/>
              <a:ext cx="156697" cy="160908"/>
            </a:xfrm>
            <a:custGeom>
              <a:rect b="b" l="l" r="r" t="t"/>
              <a:pathLst>
                <a:path extrusionOk="0" h="3830" w="3730">
                  <a:moveTo>
                    <a:pt x="3108" y="478"/>
                  </a:moveTo>
                  <a:cubicBezTo>
                    <a:pt x="3283" y="478"/>
                    <a:pt x="3388" y="635"/>
                    <a:pt x="3239" y="961"/>
                  </a:cubicBezTo>
                  <a:cubicBezTo>
                    <a:pt x="3150" y="934"/>
                    <a:pt x="3079" y="863"/>
                    <a:pt x="3016" y="792"/>
                  </a:cubicBezTo>
                  <a:cubicBezTo>
                    <a:pt x="2945" y="729"/>
                    <a:pt x="2882" y="658"/>
                    <a:pt x="2811" y="595"/>
                  </a:cubicBezTo>
                  <a:cubicBezTo>
                    <a:pt x="2913" y="518"/>
                    <a:pt x="3019" y="478"/>
                    <a:pt x="3108" y="478"/>
                  </a:cubicBezTo>
                  <a:close/>
                  <a:moveTo>
                    <a:pt x="2579" y="845"/>
                  </a:moveTo>
                  <a:cubicBezTo>
                    <a:pt x="2749" y="970"/>
                    <a:pt x="2865" y="1166"/>
                    <a:pt x="3052" y="1256"/>
                  </a:cubicBezTo>
                  <a:cubicBezTo>
                    <a:pt x="2963" y="1372"/>
                    <a:pt x="2865" y="1479"/>
                    <a:pt x="2784" y="1595"/>
                  </a:cubicBezTo>
                  <a:cubicBezTo>
                    <a:pt x="2766" y="1577"/>
                    <a:pt x="2758" y="1568"/>
                    <a:pt x="2749" y="1559"/>
                  </a:cubicBezTo>
                  <a:cubicBezTo>
                    <a:pt x="2552" y="1470"/>
                    <a:pt x="2392" y="1318"/>
                    <a:pt x="2204" y="1211"/>
                  </a:cubicBezTo>
                  <a:cubicBezTo>
                    <a:pt x="2231" y="1193"/>
                    <a:pt x="2267" y="1175"/>
                    <a:pt x="2294" y="1148"/>
                  </a:cubicBezTo>
                  <a:cubicBezTo>
                    <a:pt x="2410" y="1059"/>
                    <a:pt x="2490" y="952"/>
                    <a:pt x="2579" y="845"/>
                  </a:cubicBezTo>
                  <a:close/>
                  <a:moveTo>
                    <a:pt x="572" y="1184"/>
                  </a:moveTo>
                  <a:cubicBezTo>
                    <a:pt x="670" y="1229"/>
                    <a:pt x="768" y="1273"/>
                    <a:pt x="866" y="1309"/>
                  </a:cubicBezTo>
                  <a:cubicBezTo>
                    <a:pt x="857" y="1336"/>
                    <a:pt x="839" y="1363"/>
                    <a:pt x="839" y="1389"/>
                  </a:cubicBezTo>
                  <a:cubicBezTo>
                    <a:pt x="822" y="1603"/>
                    <a:pt x="768" y="1800"/>
                    <a:pt x="741" y="2005"/>
                  </a:cubicBezTo>
                  <a:cubicBezTo>
                    <a:pt x="420" y="1844"/>
                    <a:pt x="500" y="1487"/>
                    <a:pt x="572" y="1184"/>
                  </a:cubicBezTo>
                  <a:close/>
                  <a:moveTo>
                    <a:pt x="1178" y="1407"/>
                  </a:moveTo>
                  <a:cubicBezTo>
                    <a:pt x="1250" y="1416"/>
                    <a:pt x="1321" y="1434"/>
                    <a:pt x="1410" y="1434"/>
                  </a:cubicBezTo>
                  <a:lnTo>
                    <a:pt x="1517" y="1434"/>
                  </a:lnTo>
                  <a:lnTo>
                    <a:pt x="1509" y="1452"/>
                  </a:lnTo>
                  <a:cubicBezTo>
                    <a:pt x="1491" y="1737"/>
                    <a:pt x="1402" y="2014"/>
                    <a:pt x="1366" y="2299"/>
                  </a:cubicBezTo>
                  <a:cubicBezTo>
                    <a:pt x="1330" y="2273"/>
                    <a:pt x="1294" y="2246"/>
                    <a:pt x="1259" y="2228"/>
                  </a:cubicBezTo>
                  <a:cubicBezTo>
                    <a:pt x="1196" y="2192"/>
                    <a:pt x="1134" y="2165"/>
                    <a:pt x="1063" y="2130"/>
                  </a:cubicBezTo>
                  <a:cubicBezTo>
                    <a:pt x="1089" y="1889"/>
                    <a:pt x="1152" y="1648"/>
                    <a:pt x="1178" y="1407"/>
                  </a:cubicBezTo>
                  <a:close/>
                  <a:moveTo>
                    <a:pt x="1839" y="1372"/>
                  </a:moveTo>
                  <a:cubicBezTo>
                    <a:pt x="1856" y="1407"/>
                    <a:pt x="1892" y="1443"/>
                    <a:pt x="1937" y="1461"/>
                  </a:cubicBezTo>
                  <a:cubicBezTo>
                    <a:pt x="2178" y="1541"/>
                    <a:pt x="2347" y="1746"/>
                    <a:pt x="2570" y="1853"/>
                  </a:cubicBezTo>
                  <a:cubicBezTo>
                    <a:pt x="2588" y="1862"/>
                    <a:pt x="2606" y="1871"/>
                    <a:pt x="2633" y="1871"/>
                  </a:cubicBezTo>
                  <a:cubicBezTo>
                    <a:pt x="2606" y="1942"/>
                    <a:pt x="2606" y="2014"/>
                    <a:pt x="2615" y="2094"/>
                  </a:cubicBezTo>
                  <a:cubicBezTo>
                    <a:pt x="2294" y="2237"/>
                    <a:pt x="1964" y="2371"/>
                    <a:pt x="1660" y="2558"/>
                  </a:cubicBezTo>
                  <a:cubicBezTo>
                    <a:pt x="1678" y="2531"/>
                    <a:pt x="1696" y="2504"/>
                    <a:pt x="1696" y="2460"/>
                  </a:cubicBezTo>
                  <a:cubicBezTo>
                    <a:pt x="1705" y="2121"/>
                    <a:pt x="1830" y="1800"/>
                    <a:pt x="1848" y="1461"/>
                  </a:cubicBezTo>
                  <a:cubicBezTo>
                    <a:pt x="1848" y="1434"/>
                    <a:pt x="1839" y="1407"/>
                    <a:pt x="1830" y="1380"/>
                  </a:cubicBezTo>
                  <a:lnTo>
                    <a:pt x="1839" y="1372"/>
                  </a:lnTo>
                  <a:close/>
                  <a:moveTo>
                    <a:pt x="2722" y="2415"/>
                  </a:moveTo>
                  <a:cubicBezTo>
                    <a:pt x="2758" y="2496"/>
                    <a:pt x="2802" y="2576"/>
                    <a:pt x="2838" y="2647"/>
                  </a:cubicBezTo>
                  <a:lnTo>
                    <a:pt x="2856" y="2674"/>
                  </a:lnTo>
                  <a:cubicBezTo>
                    <a:pt x="2838" y="2674"/>
                    <a:pt x="2820" y="2674"/>
                    <a:pt x="2802" y="2683"/>
                  </a:cubicBezTo>
                  <a:cubicBezTo>
                    <a:pt x="2526" y="2799"/>
                    <a:pt x="2267" y="3013"/>
                    <a:pt x="1964" y="3013"/>
                  </a:cubicBezTo>
                  <a:cubicBezTo>
                    <a:pt x="1946" y="2995"/>
                    <a:pt x="1937" y="2977"/>
                    <a:pt x="1928" y="2959"/>
                  </a:cubicBezTo>
                  <a:cubicBezTo>
                    <a:pt x="1910" y="2915"/>
                    <a:pt x="1883" y="2879"/>
                    <a:pt x="1856" y="2835"/>
                  </a:cubicBezTo>
                  <a:cubicBezTo>
                    <a:pt x="2133" y="2674"/>
                    <a:pt x="2427" y="2549"/>
                    <a:pt x="2722" y="2415"/>
                  </a:cubicBezTo>
                  <a:close/>
                  <a:moveTo>
                    <a:pt x="2945" y="2995"/>
                  </a:moveTo>
                  <a:cubicBezTo>
                    <a:pt x="2954" y="3218"/>
                    <a:pt x="2820" y="3406"/>
                    <a:pt x="2526" y="3504"/>
                  </a:cubicBezTo>
                  <a:cubicBezTo>
                    <a:pt x="2495" y="3514"/>
                    <a:pt x="2465" y="3519"/>
                    <a:pt x="2437" y="3519"/>
                  </a:cubicBezTo>
                  <a:cubicBezTo>
                    <a:pt x="2318" y="3519"/>
                    <a:pt x="2221" y="3435"/>
                    <a:pt x="2142" y="3334"/>
                  </a:cubicBezTo>
                  <a:cubicBezTo>
                    <a:pt x="2427" y="3272"/>
                    <a:pt x="2677" y="3102"/>
                    <a:pt x="2945" y="2995"/>
                  </a:cubicBezTo>
                  <a:close/>
                  <a:moveTo>
                    <a:pt x="3123" y="0"/>
                  </a:moveTo>
                  <a:cubicBezTo>
                    <a:pt x="2904" y="0"/>
                    <a:pt x="2678" y="123"/>
                    <a:pt x="2534" y="283"/>
                  </a:cubicBezTo>
                  <a:cubicBezTo>
                    <a:pt x="2231" y="613"/>
                    <a:pt x="2169" y="917"/>
                    <a:pt x="1669" y="1068"/>
                  </a:cubicBezTo>
                  <a:cubicBezTo>
                    <a:pt x="1583" y="1094"/>
                    <a:pt x="1501" y="1105"/>
                    <a:pt x="1422" y="1105"/>
                  </a:cubicBezTo>
                  <a:cubicBezTo>
                    <a:pt x="1063" y="1105"/>
                    <a:pt x="771" y="876"/>
                    <a:pt x="420" y="774"/>
                  </a:cubicBezTo>
                  <a:cubicBezTo>
                    <a:pt x="402" y="768"/>
                    <a:pt x="385" y="766"/>
                    <a:pt x="369" y="766"/>
                  </a:cubicBezTo>
                  <a:cubicBezTo>
                    <a:pt x="226" y="766"/>
                    <a:pt x="162" y="963"/>
                    <a:pt x="251" y="1059"/>
                  </a:cubicBezTo>
                  <a:cubicBezTo>
                    <a:pt x="170" y="1398"/>
                    <a:pt x="1" y="2005"/>
                    <a:pt x="340" y="2183"/>
                  </a:cubicBezTo>
                  <a:cubicBezTo>
                    <a:pt x="625" y="2335"/>
                    <a:pt x="929" y="2433"/>
                    <a:pt x="1214" y="2594"/>
                  </a:cubicBezTo>
                  <a:cubicBezTo>
                    <a:pt x="1509" y="2772"/>
                    <a:pt x="1651" y="3182"/>
                    <a:pt x="1830" y="3468"/>
                  </a:cubicBezTo>
                  <a:cubicBezTo>
                    <a:pt x="1990" y="3721"/>
                    <a:pt x="2232" y="3830"/>
                    <a:pt x="2474" y="3830"/>
                  </a:cubicBezTo>
                  <a:cubicBezTo>
                    <a:pt x="2932" y="3830"/>
                    <a:pt x="3392" y="3440"/>
                    <a:pt x="3311" y="2897"/>
                  </a:cubicBezTo>
                  <a:cubicBezTo>
                    <a:pt x="3257" y="2567"/>
                    <a:pt x="2900" y="2281"/>
                    <a:pt x="2972" y="1925"/>
                  </a:cubicBezTo>
                  <a:cubicBezTo>
                    <a:pt x="3025" y="1657"/>
                    <a:pt x="3373" y="1372"/>
                    <a:pt x="3525" y="1148"/>
                  </a:cubicBezTo>
                  <a:cubicBezTo>
                    <a:pt x="3703" y="881"/>
                    <a:pt x="3730" y="408"/>
                    <a:pt x="3498" y="158"/>
                  </a:cubicBezTo>
                  <a:cubicBezTo>
                    <a:pt x="3389" y="46"/>
                    <a:pt x="3258" y="0"/>
                    <a:pt x="312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6"/>
          <p:cNvGrpSpPr/>
          <p:nvPr/>
        </p:nvGrpSpPr>
        <p:grpSpPr>
          <a:xfrm flipH="1">
            <a:off x="7965634" y="1526764"/>
            <a:ext cx="430862" cy="343037"/>
            <a:chOff x="1376700" y="1639725"/>
            <a:chExt cx="275100" cy="219025"/>
          </a:xfrm>
        </p:grpSpPr>
        <p:sp>
          <p:nvSpPr>
            <p:cNvPr id="311" name="Google Shape;311;p16"/>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16"/>
          <p:cNvSpPr/>
          <p:nvPr/>
        </p:nvSpPr>
        <p:spPr>
          <a:xfrm flipH="1">
            <a:off x="8917457" y="3569075"/>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16"/>
          <p:cNvGrpSpPr/>
          <p:nvPr/>
        </p:nvGrpSpPr>
        <p:grpSpPr>
          <a:xfrm flipH="1">
            <a:off x="8396503" y="2997666"/>
            <a:ext cx="400173" cy="396657"/>
            <a:chOff x="1609325" y="4271641"/>
            <a:chExt cx="400173" cy="396657"/>
          </a:xfrm>
        </p:grpSpPr>
        <p:sp>
          <p:nvSpPr>
            <p:cNvPr id="315" name="Google Shape;315;p16"/>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16"/>
          <p:cNvGrpSpPr/>
          <p:nvPr/>
        </p:nvGrpSpPr>
        <p:grpSpPr>
          <a:xfrm flipH="1" rot="3288545">
            <a:off x="8284468" y="3859616"/>
            <a:ext cx="512102" cy="561249"/>
            <a:chOff x="8299150" y="575962"/>
            <a:chExt cx="1240025" cy="1065538"/>
          </a:xfrm>
        </p:grpSpPr>
        <p:sp>
          <p:nvSpPr>
            <p:cNvPr id="320" name="Google Shape;320;p16"/>
            <p:cNvSpPr/>
            <p:nvPr/>
          </p:nvSpPr>
          <p:spPr>
            <a:xfrm>
              <a:off x="8671659" y="623707"/>
              <a:ext cx="180853" cy="310682"/>
            </a:xfrm>
            <a:custGeom>
              <a:rect b="b" l="l" r="r" t="t"/>
              <a:pathLst>
                <a:path extrusionOk="0" h="3221" w="1875">
                  <a:moveTo>
                    <a:pt x="1518" y="0"/>
                  </a:moveTo>
                  <a:cubicBezTo>
                    <a:pt x="1446" y="62"/>
                    <a:pt x="1366" y="116"/>
                    <a:pt x="1286" y="178"/>
                  </a:cubicBezTo>
                  <a:cubicBezTo>
                    <a:pt x="1428" y="687"/>
                    <a:pt x="813" y="1427"/>
                    <a:pt x="563" y="1838"/>
                  </a:cubicBezTo>
                  <a:cubicBezTo>
                    <a:pt x="358" y="2168"/>
                    <a:pt x="179" y="2525"/>
                    <a:pt x="1" y="2873"/>
                  </a:cubicBezTo>
                  <a:cubicBezTo>
                    <a:pt x="162" y="2989"/>
                    <a:pt x="313" y="3096"/>
                    <a:pt x="456" y="3221"/>
                  </a:cubicBezTo>
                  <a:cubicBezTo>
                    <a:pt x="527" y="3087"/>
                    <a:pt x="590" y="2962"/>
                    <a:pt x="661" y="2828"/>
                  </a:cubicBezTo>
                  <a:cubicBezTo>
                    <a:pt x="1009" y="2159"/>
                    <a:pt x="1232" y="1454"/>
                    <a:pt x="1535" y="776"/>
                  </a:cubicBezTo>
                  <a:cubicBezTo>
                    <a:pt x="1589" y="669"/>
                    <a:pt x="1634" y="562"/>
                    <a:pt x="1687" y="446"/>
                  </a:cubicBezTo>
                  <a:cubicBezTo>
                    <a:pt x="1874" y="18"/>
                    <a:pt x="1571" y="152"/>
                    <a:pt x="151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8427339" y="930820"/>
              <a:ext cx="241909" cy="171401"/>
            </a:xfrm>
            <a:custGeom>
              <a:rect b="b" l="l" r="r" t="t"/>
              <a:pathLst>
                <a:path extrusionOk="0" h="1777" w="2508">
                  <a:moveTo>
                    <a:pt x="188" y="1"/>
                  </a:moveTo>
                  <a:cubicBezTo>
                    <a:pt x="134" y="144"/>
                    <a:pt x="63" y="295"/>
                    <a:pt x="0" y="438"/>
                  </a:cubicBezTo>
                  <a:cubicBezTo>
                    <a:pt x="161" y="572"/>
                    <a:pt x="322" y="688"/>
                    <a:pt x="491" y="804"/>
                  </a:cubicBezTo>
                  <a:cubicBezTo>
                    <a:pt x="848" y="946"/>
                    <a:pt x="1187" y="1116"/>
                    <a:pt x="1481" y="1366"/>
                  </a:cubicBezTo>
                  <a:cubicBezTo>
                    <a:pt x="1669" y="1526"/>
                    <a:pt x="1874" y="1705"/>
                    <a:pt x="2106" y="1776"/>
                  </a:cubicBezTo>
                  <a:cubicBezTo>
                    <a:pt x="2240" y="1651"/>
                    <a:pt x="2373" y="1526"/>
                    <a:pt x="2507" y="1392"/>
                  </a:cubicBezTo>
                  <a:lnTo>
                    <a:pt x="2507" y="1348"/>
                  </a:lnTo>
                  <a:cubicBezTo>
                    <a:pt x="2097" y="1036"/>
                    <a:pt x="1758" y="697"/>
                    <a:pt x="1267" y="474"/>
                  </a:cubicBezTo>
                  <a:cubicBezTo>
                    <a:pt x="973" y="331"/>
                    <a:pt x="696" y="188"/>
                    <a:pt x="429" y="19"/>
                  </a:cubicBezTo>
                  <a:cubicBezTo>
                    <a:pt x="348" y="10"/>
                    <a:pt x="268" y="1"/>
                    <a:pt x="18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8497847" y="854235"/>
              <a:ext cx="203231" cy="170532"/>
            </a:xfrm>
            <a:custGeom>
              <a:rect b="b" l="l" r="r" t="t"/>
              <a:pathLst>
                <a:path extrusionOk="0" h="1768" w="2107">
                  <a:moveTo>
                    <a:pt x="269" y="1"/>
                  </a:moveTo>
                  <a:cubicBezTo>
                    <a:pt x="179" y="90"/>
                    <a:pt x="90" y="179"/>
                    <a:pt x="1" y="268"/>
                  </a:cubicBezTo>
                  <a:cubicBezTo>
                    <a:pt x="10" y="331"/>
                    <a:pt x="46" y="402"/>
                    <a:pt x="108" y="447"/>
                  </a:cubicBezTo>
                  <a:cubicBezTo>
                    <a:pt x="340" y="634"/>
                    <a:pt x="572" y="822"/>
                    <a:pt x="795" y="1018"/>
                  </a:cubicBezTo>
                  <a:cubicBezTo>
                    <a:pt x="938" y="1080"/>
                    <a:pt x="1080" y="1152"/>
                    <a:pt x="1214" y="1232"/>
                  </a:cubicBezTo>
                  <a:cubicBezTo>
                    <a:pt x="1455" y="1375"/>
                    <a:pt x="1660" y="1580"/>
                    <a:pt x="1865" y="1767"/>
                  </a:cubicBezTo>
                  <a:cubicBezTo>
                    <a:pt x="1937" y="1553"/>
                    <a:pt x="2017" y="1348"/>
                    <a:pt x="2106" y="1143"/>
                  </a:cubicBezTo>
                  <a:cubicBezTo>
                    <a:pt x="1553" y="679"/>
                    <a:pt x="947" y="286"/>
                    <a:pt x="26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8725867" y="975575"/>
              <a:ext cx="12153" cy="15626"/>
            </a:xfrm>
            <a:custGeom>
              <a:rect b="b" l="l" r="r" t="t"/>
              <a:pathLst>
                <a:path extrusionOk="0" h="162" w="126">
                  <a:moveTo>
                    <a:pt x="37" y="1"/>
                  </a:moveTo>
                  <a:cubicBezTo>
                    <a:pt x="28" y="27"/>
                    <a:pt x="10" y="63"/>
                    <a:pt x="1" y="90"/>
                  </a:cubicBezTo>
                  <a:cubicBezTo>
                    <a:pt x="46" y="117"/>
                    <a:pt x="81" y="135"/>
                    <a:pt x="126" y="161"/>
                  </a:cubicBezTo>
                  <a:cubicBezTo>
                    <a:pt x="126" y="152"/>
                    <a:pt x="126" y="152"/>
                    <a:pt x="126" y="143"/>
                  </a:cubicBezTo>
                  <a:cubicBezTo>
                    <a:pt x="108" y="90"/>
                    <a:pt x="72" y="45"/>
                    <a:pt x="3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8833510" y="1054764"/>
              <a:ext cx="339039" cy="242777"/>
            </a:xfrm>
            <a:custGeom>
              <a:rect b="b" l="l" r="r" t="t"/>
              <a:pathLst>
                <a:path extrusionOk="0" h="2517" w="3515">
                  <a:moveTo>
                    <a:pt x="0" y="0"/>
                  </a:moveTo>
                  <a:lnTo>
                    <a:pt x="0" y="0"/>
                  </a:lnTo>
                  <a:cubicBezTo>
                    <a:pt x="402" y="322"/>
                    <a:pt x="785" y="678"/>
                    <a:pt x="1160" y="991"/>
                  </a:cubicBezTo>
                  <a:cubicBezTo>
                    <a:pt x="1900" y="1597"/>
                    <a:pt x="2659" y="2079"/>
                    <a:pt x="3479" y="2516"/>
                  </a:cubicBezTo>
                  <a:cubicBezTo>
                    <a:pt x="3515" y="2418"/>
                    <a:pt x="3506" y="2320"/>
                    <a:pt x="3426" y="2231"/>
                  </a:cubicBezTo>
                  <a:cubicBezTo>
                    <a:pt x="2703" y="1446"/>
                    <a:pt x="1651" y="1080"/>
                    <a:pt x="767" y="509"/>
                  </a:cubicBezTo>
                  <a:cubicBezTo>
                    <a:pt x="509" y="339"/>
                    <a:pt x="259" y="161"/>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705225" y="1015990"/>
              <a:ext cx="434626" cy="306438"/>
            </a:xfrm>
            <a:custGeom>
              <a:rect b="b" l="l" r="r" t="t"/>
              <a:pathLst>
                <a:path extrusionOk="0" h="3177" w="4506">
                  <a:moveTo>
                    <a:pt x="99" y="1"/>
                  </a:moveTo>
                  <a:cubicBezTo>
                    <a:pt x="63" y="108"/>
                    <a:pt x="28" y="224"/>
                    <a:pt x="1" y="340"/>
                  </a:cubicBezTo>
                  <a:cubicBezTo>
                    <a:pt x="19" y="358"/>
                    <a:pt x="19" y="385"/>
                    <a:pt x="19" y="411"/>
                  </a:cubicBezTo>
                  <a:cubicBezTo>
                    <a:pt x="643" y="768"/>
                    <a:pt x="1214" y="1214"/>
                    <a:pt x="1821" y="1616"/>
                  </a:cubicBezTo>
                  <a:cubicBezTo>
                    <a:pt x="2615" y="2160"/>
                    <a:pt x="3507" y="2659"/>
                    <a:pt x="4345" y="3141"/>
                  </a:cubicBezTo>
                  <a:cubicBezTo>
                    <a:pt x="4399" y="3168"/>
                    <a:pt x="4452" y="3177"/>
                    <a:pt x="4506" y="3177"/>
                  </a:cubicBezTo>
                  <a:cubicBezTo>
                    <a:pt x="4176" y="3007"/>
                    <a:pt x="3855" y="2829"/>
                    <a:pt x="3543" y="2624"/>
                  </a:cubicBezTo>
                  <a:cubicBezTo>
                    <a:pt x="2954" y="2231"/>
                    <a:pt x="2427" y="1750"/>
                    <a:pt x="1865" y="1321"/>
                  </a:cubicBezTo>
                  <a:cubicBezTo>
                    <a:pt x="1294" y="875"/>
                    <a:pt x="759" y="313"/>
                    <a:pt x="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873057" y="1213047"/>
              <a:ext cx="3569" cy="2701"/>
            </a:xfrm>
            <a:custGeom>
              <a:rect b="b" l="l" r="r" t="t"/>
              <a:pathLst>
                <a:path extrusionOk="0" h="28" w="37">
                  <a:moveTo>
                    <a:pt x="0" y="1"/>
                  </a:moveTo>
                  <a:cubicBezTo>
                    <a:pt x="9" y="10"/>
                    <a:pt x="27" y="19"/>
                    <a:pt x="36" y="28"/>
                  </a:cubicBezTo>
                  <a:cubicBezTo>
                    <a:pt x="36" y="28"/>
                    <a:pt x="36" y="28"/>
                    <a:pt x="36" y="19"/>
                  </a:cubicBezTo>
                  <a:cubicBezTo>
                    <a:pt x="18" y="10"/>
                    <a:pt x="9"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851548" y="1241501"/>
              <a:ext cx="427778" cy="303833"/>
            </a:xfrm>
            <a:custGeom>
              <a:rect b="b" l="l" r="r" t="t"/>
              <a:pathLst>
                <a:path extrusionOk="0" h="3150" w="4435">
                  <a:moveTo>
                    <a:pt x="0" y="0"/>
                  </a:moveTo>
                  <a:lnTo>
                    <a:pt x="0" y="0"/>
                  </a:lnTo>
                  <a:cubicBezTo>
                    <a:pt x="464" y="598"/>
                    <a:pt x="1017" y="999"/>
                    <a:pt x="1633" y="1419"/>
                  </a:cubicBezTo>
                  <a:cubicBezTo>
                    <a:pt x="2311" y="1883"/>
                    <a:pt x="2927" y="2400"/>
                    <a:pt x="3649" y="2801"/>
                  </a:cubicBezTo>
                  <a:cubicBezTo>
                    <a:pt x="3890" y="2926"/>
                    <a:pt x="4158" y="3060"/>
                    <a:pt x="4434" y="3149"/>
                  </a:cubicBezTo>
                  <a:cubicBezTo>
                    <a:pt x="4015" y="2846"/>
                    <a:pt x="3685" y="2570"/>
                    <a:pt x="3587" y="2498"/>
                  </a:cubicBezTo>
                  <a:cubicBezTo>
                    <a:pt x="2659" y="1847"/>
                    <a:pt x="1687" y="1240"/>
                    <a:pt x="786" y="553"/>
                  </a:cubicBezTo>
                  <a:cubicBezTo>
                    <a:pt x="527" y="357"/>
                    <a:pt x="268" y="179"/>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930737" y="1255294"/>
              <a:ext cx="566094" cy="350228"/>
            </a:xfrm>
            <a:custGeom>
              <a:rect b="b" l="l" r="r" t="t"/>
              <a:pathLst>
                <a:path extrusionOk="0" h="3631" w="5869">
                  <a:moveTo>
                    <a:pt x="0" y="0"/>
                  </a:moveTo>
                  <a:lnTo>
                    <a:pt x="0" y="0"/>
                  </a:lnTo>
                  <a:cubicBezTo>
                    <a:pt x="562" y="410"/>
                    <a:pt x="1142" y="794"/>
                    <a:pt x="1704" y="1195"/>
                  </a:cubicBezTo>
                  <a:cubicBezTo>
                    <a:pt x="2391" y="1668"/>
                    <a:pt x="3060" y="2177"/>
                    <a:pt x="3756" y="2632"/>
                  </a:cubicBezTo>
                  <a:cubicBezTo>
                    <a:pt x="4050" y="2828"/>
                    <a:pt x="4318" y="3060"/>
                    <a:pt x="4603" y="3265"/>
                  </a:cubicBezTo>
                  <a:cubicBezTo>
                    <a:pt x="4795" y="3462"/>
                    <a:pt x="5147" y="3630"/>
                    <a:pt x="5419" y="3630"/>
                  </a:cubicBezTo>
                  <a:cubicBezTo>
                    <a:pt x="5679" y="3630"/>
                    <a:pt x="5868" y="3477"/>
                    <a:pt x="5781" y="3051"/>
                  </a:cubicBezTo>
                  <a:cubicBezTo>
                    <a:pt x="5692" y="2899"/>
                    <a:pt x="5585" y="2757"/>
                    <a:pt x="5460" y="2632"/>
                  </a:cubicBezTo>
                  <a:cubicBezTo>
                    <a:pt x="5273" y="2462"/>
                    <a:pt x="5076" y="2311"/>
                    <a:pt x="4880" y="2159"/>
                  </a:cubicBezTo>
                  <a:cubicBezTo>
                    <a:pt x="4809" y="2177"/>
                    <a:pt x="4746" y="2186"/>
                    <a:pt x="4684" y="2195"/>
                  </a:cubicBezTo>
                  <a:cubicBezTo>
                    <a:pt x="4467" y="2228"/>
                    <a:pt x="4289" y="2339"/>
                    <a:pt x="4063" y="2339"/>
                  </a:cubicBezTo>
                  <a:cubicBezTo>
                    <a:pt x="4047" y="2339"/>
                    <a:pt x="4031" y="2339"/>
                    <a:pt x="4015" y="2337"/>
                  </a:cubicBezTo>
                  <a:cubicBezTo>
                    <a:pt x="3658" y="2311"/>
                    <a:pt x="3185" y="2007"/>
                    <a:pt x="2873" y="1838"/>
                  </a:cubicBezTo>
                  <a:cubicBezTo>
                    <a:pt x="2266" y="1517"/>
                    <a:pt x="1758" y="1053"/>
                    <a:pt x="1178" y="696"/>
                  </a:cubicBezTo>
                  <a:cubicBezTo>
                    <a:pt x="785" y="464"/>
                    <a:pt x="384" y="250"/>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299150" y="575962"/>
              <a:ext cx="1240025" cy="1065538"/>
            </a:xfrm>
            <a:custGeom>
              <a:rect b="b" l="l" r="r" t="t"/>
              <a:pathLst>
                <a:path extrusionOk="0" h="11047" w="12856">
                  <a:moveTo>
                    <a:pt x="5380" y="495"/>
                  </a:moveTo>
                  <a:cubicBezTo>
                    <a:pt x="5433" y="647"/>
                    <a:pt x="5736" y="513"/>
                    <a:pt x="5549" y="941"/>
                  </a:cubicBezTo>
                  <a:cubicBezTo>
                    <a:pt x="5496" y="1057"/>
                    <a:pt x="5451" y="1164"/>
                    <a:pt x="5397" y="1271"/>
                  </a:cubicBezTo>
                  <a:cubicBezTo>
                    <a:pt x="5094" y="1949"/>
                    <a:pt x="4871" y="2654"/>
                    <a:pt x="4523" y="3323"/>
                  </a:cubicBezTo>
                  <a:cubicBezTo>
                    <a:pt x="4452" y="3457"/>
                    <a:pt x="4389" y="3582"/>
                    <a:pt x="4318" y="3716"/>
                  </a:cubicBezTo>
                  <a:cubicBezTo>
                    <a:pt x="4175" y="3591"/>
                    <a:pt x="4024" y="3484"/>
                    <a:pt x="3863" y="3368"/>
                  </a:cubicBezTo>
                  <a:cubicBezTo>
                    <a:pt x="3470" y="3082"/>
                    <a:pt x="3051" y="2832"/>
                    <a:pt x="2596" y="2636"/>
                  </a:cubicBezTo>
                  <a:cubicBezTo>
                    <a:pt x="3015" y="2252"/>
                    <a:pt x="3470" y="1905"/>
                    <a:pt x="3925" y="1566"/>
                  </a:cubicBezTo>
                  <a:cubicBezTo>
                    <a:pt x="4255" y="1325"/>
                    <a:pt x="4586" y="1093"/>
                    <a:pt x="4916" y="852"/>
                  </a:cubicBezTo>
                  <a:cubicBezTo>
                    <a:pt x="4987" y="789"/>
                    <a:pt x="5067" y="727"/>
                    <a:pt x="5148" y="673"/>
                  </a:cubicBezTo>
                  <a:cubicBezTo>
                    <a:pt x="5228" y="611"/>
                    <a:pt x="5308" y="557"/>
                    <a:pt x="5380" y="495"/>
                  </a:cubicBezTo>
                  <a:close/>
                  <a:moveTo>
                    <a:pt x="2329" y="2886"/>
                  </a:moveTo>
                  <a:cubicBezTo>
                    <a:pt x="3007" y="3171"/>
                    <a:pt x="3613" y="3564"/>
                    <a:pt x="4166" y="4028"/>
                  </a:cubicBezTo>
                  <a:cubicBezTo>
                    <a:pt x="4077" y="4233"/>
                    <a:pt x="3988" y="4438"/>
                    <a:pt x="3925" y="4652"/>
                  </a:cubicBezTo>
                  <a:cubicBezTo>
                    <a:pt x="3720" y="4465"/>
                    <a:pt x="3515" y="4260"/>
                    <a:pt x="3274" y="4117"/>
                  </a:cubicBezTo>
                  <a:cubicBezTo>
                    <a:pt x="3140" y="4037"/>
                    <a:pt x="2998" y="3965"/>
                    <a:pt x="2855" y="3903"/>
                  </a:cubicBezTo>
                  <a:cubicBezTo>
                    <a:pt x="2516" y="3733"/>
                    <a:pt x="2177" y="3582"/>
                    <a:pt x="1865" y="3368"/>
                  </a:cubicBezTo>
                  <a:cubicBezTo>
                    <a:pt x="1927" y="3296"/>
                    <a:pt x="1990" y="3225"/>
                    <a:pt x="2061" y="3153"/>
                  </a:cubicBezTo>
                  <a:cubicBezTo>
                    <a:pt x="2150" y="3064"/>
                    <a:pt x="2239" y="2975"/>
                    <a:pt x="2329" y="2886"/>
                  </a:cubicBezTo>
                  <a:close/>
                  <a:moveTo>
                    <a:pt x="1606" y="3600"/>
                  </a:moveTo>
                  <a:cubicBezTo>
                    <a:pt x="1659" y="3635"/>
                    <a:pt x="1704" y="3662"/>
                    <a:pt x="1758" y="3698"/>
                  </a:cubicBezTo>
                  <a:cubicBezTo>
                    <a:pt x="2025" y="3867"/>
                    <a:pt x="2302" y="4010"/>
                    <a:pt x="2596" y="4153"/>
                  </a:cubicBezTo>
                  <a:cubicBezTo>
                    <a:pt x="3087" y="4376"/>
                    <a:pt x="3426" y="4715"/>
                    <a:pt x="3836" y="5027"/>
                  </a:cubicBezTo>
                  <a:lnTo>
                    <a:pt x="3827" y="5071"/>
                  </a:lnTo>
                  <a:cubicBezTo>
                    <a:pt x="3702" y="5205"/>
                    <a:pt x="3569" y="5330"/>
                    <a:pt x="3435" y="5455"/>
                  </a:cubicBezTo>
                  <a:cubicBezTo>
                    <a:pt x="3417" y="5464"/>
                    <a:pt x="3399" y="5482"/>
                    <a:pt x="3390" y="5500"/>
                  </a:cubicBezTo>
                  <a:cubicBezTo>
                    <a:pt x="2864" y="5161"/>
                    <a:pt x="2329" y="4840"/>
                    <a:pt x="1820" y="4483"/>
                  </a:cubicBezTo>
                  <a:cubicBezTo>
                    <a:pt x="1651" y="4367"/>
                    <a:pt x="1490" y="4251"/>
                    <a:pt x="1329" y="4117"/>
                  </a:cubicBezTo>
                  <a:cubicBezTo>
                    <a:pt x="1392" y="3974"/>
                    <a:pt x="1463" y="3823"/>
                    <a:pt x="1517" y="3680"/>
                  </a:cubicBezTo>
                  <a:cubicBezTo>
                    <a:pt x="1526" y="3671"/>
                    <a:pt x="1526" y="3653"/>
                    <a:pt x="1535" y="3644"/>
                  </a:cubicBezTo>
                  <a:cubicBezTo>
                    <a:pt x="1543" y="3626"/>
                    <a:pt x="1543" y="3617"/>
                    <a:pt x="1543" y="3600"/>
                  </a:cubicBezTo>
                  <a:cubicBezTo>
                    <a:pt x="1552" y="3604"/>
                    <a:pt x="1564" y="3606"/>
                    <a:pt x="1575" y="3606"/>
                  </a:cubicBezTo>
                  <a:cubicBezTo>
                    <a:pt x="1586" y="3606"/>
                    <a:pt x="1597" y="3604"/>
                    <a:pt x="1606" y="3600"/>
                  </a:cubicBezTo>
                  <a:close/>
                  <a:moveTo>
                    <a:pt x="1187" y="4438"/>
                  </a:moveTo>
                  <a:cubicBezTo>
                    <a:pt x="1793" y="4920"/>
                    <a:pt x="2462" y="5303"/>
                    <a:pt x="3123" y="5723"/>
                  </a:cubicBezTo>
                  <a:cubicBezTo>
                    <a:pt x="2676" y="6097"/>
                    <a:pt x="2213" y="6445"/>
                    <a:pt x="1829" y="6882"/>
                  </a:cubicBezTo>
                  <a:cubicBezTo>
                    <a:pt x="1428" y="6570"/>
                    <a:pt x="981" y="6329"/>
                    <a:pt x="580" y="6017"/>
                  </a:cubicBezTo>
                  <a:cubicBezTo>
                    <a:pt x="714" y="5767"/>
                    <a:pt x="758" y="5410"/>
                    <a:pt x="857" y="5161"/>
                  </a:cubicBezTo>
                  <a:cubicBezTo>
                    <a:pt x="964" y="4920"/>
                    <a:pt x="1071" y="4679"/>
                    <a:pt x="1187" y="4438"/>
                  </a:cubicBezTo>
                  <a:close/>
                  <a:moveTo>
                    <a:pt x="357" y="6276"/>
                  </a:moveTo>
                  <a:lnTo>
                    <a:pt x="357" y="6276"/>
                  </a:lnTo>
                  <a:cubicBezTo>
                    <a:pt x="758" y="6579"/>
                    <a:pt x="1204" y="6820"/>
                    <a:pt x="1597" y="7132"/>
                  </a:cubicBezTo>
                  <a:cubicBezTo>
                    <a:pt x="1501" y="7221"/>
                    <a:pt x="1387" y="7259"/>
                    <a:pt x="1268" y="7259"/>
                  </a:cubicBezTo>
                  <a:cubicBezTo>
                    <a:pt x="824" y="7259"/>
                    <a:pt x="308" y="6726"/>
                    <a:pt x="357" y="6276"/>
                  </a:cubicBezTo>
                  <a:close/>
                  <a:moveTo>
                    <a:pt x="4309" y="4563"/>
                  </a:moveTo>
                  <a:cubicBezTo>
                    <a:pt x="4969" y="4875"/>
                    <a:pt x="5504" y="5437"/>
                    <a:pt x="6075" y="5883"/>
                  </a:cubicBezTo>
                  <a:cubicBezTo>
                    <a:pt x="6637" y="6312"/>
                    <a:pt x="7164" y="6793"/>
                    <a:pt x="7753" y="7186"/>
                  </a:cubicBezTo>
                  <a:cubicBezTo>
                    <a:pt x="8065" y="7391"/>
                    <a:pt x="8386" y="7569"/>
                    <a:pt x="8716" y="7739"/>
                  </a:cubicBezTo>
                  <a:cubicBezTo>
                    <a:pt x="9635" y="8212"/>
                    <a:pt x="10589" y="8604"/>
                    <a:pt x="11428" y="9202"/>
                  </a:cubicBezTo>
                  <a:cubicBezTo>
                    <a:pt x="11624" y="9354"/>
                    <a:pt x="11821" y="9505"/>
                    <a:pt x="12008" y="9675"/>
                  </a:cubicBezTo>
                  <a:cubicBezTo>
                    <a:pt x="12133" y="9800"/>
                    <a:pt x="12240" y="9942"/>
                    <a:pt x="12329" y="10094"/>
                  </a:cubicBezTo>
                  <a:cubicBezTo>
                    <a:pt x="12416" y="10520"/>
                    <a:pt x="12227" y="10673"/>
                    <a:pt x="11967" y="10673"/>
                  </a:cubicBezTo>
                  <a:cubicBezTo>
                    <a:pt x="11695" y="10673"/>
                    <a:pt x="11343" y="10505"/>
                    <a:pt x="11151" y="10308"/>
                  </a:cubicBezTo>
                  <a:cubicBezTo>
                    <a:pt x="10866" y="10103"/>
                    <a:pt x="10598" y="9871"/>
                    <a:pt x="10304" y="9675"/>
                  </a:cubicBezTo>
                  <a:cubicBezTo>
                    <a:pt x="9608" y="9220"/>
                    <a:pt x="8939" y="8711"/>
                    <a:pt x="8252" y="8238"/>
                  </a:cubicBezTo>
                  <a:cubicBezTo>
                    <a:pt x="7690" y="7837"/>
                    <a:pt x="7110" y="7453"/>
                    <a:pt x="6548" y="7043"/>
                  </a:cubicBezTo>
                  <a:cubicBezTo>
                    <a:pt x="6450" y="6972"/>
                    <a:pt x="6352" y="6900"/>
                    <a:pt x="6254" y="6820"/>
                  </a:cubicBezTo>
                  <a:cubicBezTo>
                    <a:pt x="6165" y="6758"/>
                    <a:pt x="6075" y="6695"/>
                    <a:pt x="5986" y="6633"/>
                  </a:cubicBezTo>
                  <a:cubicBezTo>
                    <a:pt x="5977" y="6624"/>
                    <a:pt x="5959" y="6615"/>
                    <a:pt x="5950" y="6606"/>
                  </a:cubicBezTo>
                  <a:cubicBezTo>
                    <a:pt x="5317" y="6169"/>
                    <a:pt x="4639" y="5821"/>
                    <a:pt x="4041" y="5348"/>
                  </a:cubicBezTo>
                  <a:lnTo>
                    <a:pt x="4041" y="5339"/>
                  </a:lnTo>
                  <a:cubicBezTo>
                    <a:pt x="4050" y="5321"/>
                    <a:pt x="4068" y="5312"/>
                    <a:pt x="4086" y="5295"/>
                  </a:cubicBezTo>
                  <a:cubicBezTo>
                    <a:pt x="4113" y="5277"/>
                    <a:pt x="4140" y="5250"/>
                    <a:pt x="4148" y="5205"/>
                  </a:cubicBezTo>
                  <a:lnTo>
                    <a:pt x="4157" y="5179"/>
                  </a:lnTo>
                  <a:cubicBezTo>
                    <a:pt x="4166" y="5152"/>
                    <a:pt x="4166" y="5125"/>
                    <a:pt x="4175" y="5098"/>
                  </a:cubicBezTo>
                  <a:cubicBezTo>
                    <a:pt x="4211" y="5063"/>
                    <a:pt x="4229" y="5018"/>
                    <a:pt x="4229" y="4973"/>
                  </a:cubicBezTo>
                  <a:cubicBezTo>
                    <a:pt x="4229" y="4947"/>
                    <a:pt x="4229" y="4920"/>
                    <a:pt x="4211" y="4902"/>
                  </a:cubicBezTo>
                  <a:cubicBezTo>
                    <a:pt x="4238" y="4786"/>
                    <a:pt x="4273" y="4670"/>
                    <a:pt x="4309" y="4563"/>
                  </a:cubicBezTo>
                  <a:close/>
                  <a:moveTo>
                    <a:pt x="5501" y="1"/>
                  </a:moveTo>
                  <a:cubicBezTo>
                    <a:pt x="5470" y="1"/>
                    <a:pt x="5441" y="9"/>
                    <a:pt x="5415" y="31"/>
                  </a:cubicBezTo>
                  <a:cubicBezTo>
                    <a:pt x="4068" y="1102"/>
                    <a:pt x="2569" y="1994"/>
                    <a:pt x="1445" y="3323"/>
                  </a:cubicBezTo>
                  <a:cubicBezTo>
                    <a:pt x="1419" y="3350"/>
                    <a:pt x="1410" y="3385"/>
                    <a:pt x="1410" y="3412"/>
                  </a:cubicBezTo>
                  <a:cubicBezTo>
                    <a:pt x="1394" y="3408"/>
                    <a:pt x="1377" y="3406"/>
                    <a:pt x="1361" y="3406"/>
                  </a:cubicBezTo>
                  <a:cubicBezTo>
                    <a:pt x="1304" y="3406"/>
                    <a:pt x="1250" y="3432"/>
                    <a:pt x="1222" y="3501"/>
                  </a:cubicBezTo>
                  <a:cubicBezTo>
                    <a:pt x="1151" y="3680"/>
                    <a:pt x="1080" y="3858"/>
                    <a:pt x="999" y="4028"/>
                  </a:cubicBezTo>
                  <a:cubicBezTo>
                    <a:pt x="955" y="4063"/>
                    <a:pt x="928" y="4117"/>
                    <a:pt x="937" y="4179"/>
                  </a:cubicBezTo>
                  <a:cubicBezTo>
                    <a:pt x="830" y="4402"/>
                    <a:pt x="723" y="4634"/>
                    <a:pt x="616" y="4866"/>
                  </a:cubicBezTo>
                  <a:cubicBezTo>
                    <a:pt x="526" y="5071"/>
                    <a:pt x="446" y="5277"/>
                    <a:pt x="375" y="5482"/>
                  </a:cubicBezTo>
                  <a:cubicBezTo>
                    <a:pt x="330" y="5607"/>
                    <a:pt x="312" y="5857"/>
                    <a:pt x="232" y="5946"/>
                  </a:cubicBezTo>
                  <a:cubicBezTo>
                    <a:pt x="214" y="5964"/>
                    <a:pt x="214" y="5981"/>
                    <a:pt x="205" y="5990"/>
                  </a:cubicBezTo>
                  <a:cubicBezTo>
                    <a:pt x="134" y="5999"/>
                    <a:pt x="63" y="6035"/>
                    <a:pt x="36" y="6124"/>
                  </a:cubicBezTo>
                  <a:cubicBezTo>
                    <a:pt x="9" y="6222"/>
                    <a:pt x="0" y="6320"/>
                    <a:pt x="9" y="6419"/>
                  </a:cubicBezTo>
                  <a:cubicBezTo>
                    <a:pt x="27" y="6624"/>
                    <a:pt x="107" y="6820"/>
                    <a:pt x="241" y="6998"/>
                  </a:cubicBezTo>
                  <a:cubicBezTo>
                    <a:pt x="419" y="7239"/>
                    <a:pt x="678" y="7436"/>
                    <a:pt x="946" y="7534"/>
                  </a:cubicBezTo>
                  <a:cubicBezTo>
                    <a:pt x="1066" y="7576"/>
                    <a:pt x="1188" y="7599"/>
                    <a:pt x="1305" y="7599"/>
                  </a:cubicBezTo>
                  <a:cubicBezTo>
                    <a:pt x="1510" y="7599"/>
                    <a:pt x="1703" y="7529"/>
                    <a:pt x="1856" y="7364"/>
                  </a:cubicBezTo>
                  <a:cubicBezTo>
                    <a:pt x="1882" y="7329"/>
                    <a:pt x="1909" y="7302"/>
                    <a:pt x="1936" y="7275"/>
                  </a:cubicBezTo>
                  <a:lnTo>
                    <a:pt x="1936" y="7257"/>
                  </a:lnTo>
                  <a:lnTo>
                    <a:pt x="1972" y="7230"/>
                  </a:lnTo>
                  <a:cubicBezTo>
                    <a:pt x="2391" y="6713"/>
                    <a:pt x="2917" y="6329"/>
                    <a:pt x="3426" y="5901"/>
                  </a:cubicBezTo>
                  <a:cubicBezTo>
                    <a:pt x="3439" y="5904"/>
                    <a:pt x="3452" y="5905"/>
                    <a:pt x="3465" y="5905"/>
                  </a:cubicBezTo>
                  <a:cubicBezTo>
                    <a:pt x="3574" y="5905"/>
                    <a:pt x="3665" y="5810"/>
                    <a:pt x="3649" y="5714"/>
                  </a:cubicBezTo>
                  <a:cubicBezTo>
                    <a:pt x="3693" y="5669"/>
                    <a:pt x="3747" y="5625"/>
                    <a:pt x="3801" y="5580"/>
                  </a:cubicBezTo>
                  <a:lnTo>
                    <a:pt x="3818" y="5607"/>
                  </a:lnTo>
                  <a:cubicBezTo>
                    <a:pt x="4425" y="6080"/>
                    <a:pt x="5085" y="6481"/>
                    <a:pt x="5727" y="6900"/>
                  </a:cubicBezTo>
                  <a:cubicBezTo>
                    <a:pt x="5995" y="7079"/>
                    <a:pt x="6254" y="7257"/>
                    <a:pt x="6513" y="7453"/>
                  </a:cubicBezTo>
                  <a:cubicBezTo>
                    <a:pt x="7414" y="8140"/>
                    <a:pt x="8386" y="8747"/>
                    <a:pt x="9314" y="9398"/>
                  </a:cubicBezTo>
                  <a:cubicBezTo>
                    <a:pt x="9412" y="9470"/>
                    <a:pt x="9742" y="9746"/>
                    <a:pt x="10161" y="10049"/>
                  </a:cubicBezTo>
                  <a:cubicBezTo>
                    <a:pt x="10438" y="10255"/>
                    <a:pt x="10750" y="10460"/>
                    <a:pt x="11062" y="10638"/>
                  </a:cubicBezTo>
                  <a:cubicBezTo>
                    <a:pt x="11464" y="10871"/>
                    <a:pt x="11873" y="11046"/>
                    <a:pt x="12191" y="11046"/>
                  </a:cubicBezTo>
                  <a:cubicBezTo>
                    <a:pt x="12226" y="11046"/>
                    <a:pt x="12260" y="11044"/>
                    <a:pt x="12293" y="11040"/>
                  </a:cubicBezTo>
                  <a:cubicBezTo>
                    <a:pt x="12507" y="11013"/>
                    <a:pt x="12668" y="10888"/>
                    <a:pt x="12739" y="10620"/>
                  </a:cubicBezTo>
                  <a:cubicBezTo>
                    <a:pt x="12748" y="10603"/>
                    <a:pt x="12748" y="10585"/>
                    <a:pt x="12757" y="10567"/>
                  </a:cubicBezTo>
                  <a:cubicBezTo>
                    <a:pt x="12855" y="10049"/>
                    <a:pt x="12534" y="9577"/>
                    <a:pt x="12044" y="9157"/>
                  </a:cubicBezTo>
                  <a:cubicBezTo>
                    <a:pt x="11250" y="8488"/>
                    <a:pt x="10010" y="7980"/>
                    <a:pt x="9483" y="7721"/>
                  </a:cubicBezTo>
                  <a:cubicBezTo>
                    <a:pt x="9332" y="7641"/>
                    <a:pt x="9171" y="7560"/>
                    <a:pt x="9019" y="7480"/>
                  </a:cubicBezTo>
                  <a:cubicBezTo>
                    <a:pt x="8199" y="7043"/>
                    <a:pt x="7440" y="6561"/>
                    <a:pt x="6700" y="5955"/>
                  </a:cubicBezTo>
                  <a:cubicBezTo>
                    <a:pt x="6325" y="5642"/>
                    <a:pt x="5942" y="5286"/>
                    <a:pt x="5540" y="4964"/>
                  </a:cubicBezTo>
                  <a:cubicBezTo>
                    <a:pt x="5228" y="4706"/>
                    <a:pt x="4898" y="4483"/>
                    <a:pt x="4550" y="4304"/>
                  </a:cubicBezTo>
                  <a:cubicBezTo>
                    <a:pt x="4505" y="4278"/>
                    <a:pt x="4470" y="4260"/>
                    <a:pt x="4425" y="4233"/>
                  </a:cubicBezTo>
                  <a:cubicBezTo>
                    <a:pt x="4434" y="4206"/>
                    <a:pt x="4452" y="4170"/>
                    <a:pt x="4461" y="4144"/>
                  </a:cubicBezTo>
                  <a:cubicBezTo>
                    <a:pt x="4791" y="3359"/>
                    <a:pt x="5272" y="2609"/>
                    <a:pt x="5549" y="1842"/>
                  </a:cubicBezTo>
                  <a:cubicBezTo>
                    <a:pt x="5754" y="1253"/>
                    <a:pt x="6316" y="495"/>
                    <a:pt x="5620" y="40"/>
                  </a:cubicBezTo>
                  <a:cubicBezTo>
                    <a:pt x="5589" y="19"/>
                    <a:pt x="5544" y="1"/>
                    <a:pt x="550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16"/>
          <p:cNvGrpSpPr/>
          <p:nvPr/>
        </p:nvGrpSpPr>
        <p:grpSpPr>
          <a:xfrm rot="-7090690">
            <a:off x="8935703" y="4279428"/>
            <a:ext cx="494507" cy="648127"/>
            <a:chOff x="-628950" y="2144275"/>
            <a:chExt cx="1157155" cy="1516626"/>
          </a:xfrm>
        </p:grpSpPr>
        <p:sp>
          <p:nvSpPr>
            <p:cNvPr id="331" name="Google Shape;331;p16"/>
            <p:cNvSpPr/>
            <p:nvPr/>
          </p:nvSpPr>
          <p:spPr>
            <a:xfrm>
              <a:off x="232787" y="3005921"/>
              <a:ext cx="61813" cy="109319"/>
            </a:xfrm>
            <a:custGeom>
              <a:rect b="b" l="l" r="r" t="t"/>
              <a:pathLst>
                <a:path extrusionOk="0" h="1169" w="661">
                  <a:moveTo>
                    <a:pt x="1" y="0"/>
                  </a:moveTo>
                  <a:lnTo>
                    <a:pt x="1" y="0"/>
                  </a:lnTo>
                  <a:cubicBezTo>
                    <a:pt x="179" y="410"/>
                    <a:pt x="366" y="848"/>
                    <a:pt x="661" y="1169"/>
                  </a:cubicBezTo>
                  <a:cubicBezTo>
                    <a:pt x="447" y="767"/>
                    <a:pt x="206" y="384"/>
                    <a:pt x="10" y="9"/>
                  </a:cubicBezTo>
                  <a:cubicBezTo>
                    <a:pt x="10" y="9"/>
                    <a:pt x="1" y="0"/>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284442" y="2869109"/>
              <a:ext cx="49282" cy="19171"/>
            </a:xfrm>
            <a:custGeom>
              <a:rect b="b" l="l" r="r" t="t"/>
              <a:pathLst>
                <a:path extrusionOk="0" h="205" w="527">
                  <a:moveTo>
                    <a:pt x="1" y="0"/>
                  </a:moveTo>
                  <a:cubicBezTo>
                    <a:pt x="58" y="152"/>
                    <a:pt x="216" y="204"/>
                    <a:pt x="397" y="204"/>
                  </a:cubicBezTo>
                  <a:cubicBezTo>
                    <a:pt x="440" y="204"/>
                    <a:pt x="483" y="201"/>
                    <a:pt x="527" y="196"/>
                  </a:cubicBezTo>
                  <a:cubicBezTo>
                    <a:pt x="340" y="170"/>
                    <a:pt x="161" y="98"/>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361218" y="2644673"/>
              <a:ext cx="864453" cy="915325"/>
            </a:xfrm>
            <a:custGeom>
              <a:rect b="b" l="l" r="r" t="t"/>
              <a:pathLst>
                <a:path extrusionOk="0" h="9788" w="9244">
                  <a:moveTo>
                    <a:pt x="822" y="2400"/>
                  </a:moveTo>
                  <a:lnTo>
                    <a:pt x="822" y="2400"/>
                  </a:lnTo>
                  <a:cubicBezTo>
                    <a:pt x="982" y="2498"/>
                    <a:pt x="1161" y="2570"/>
                    <a:pt x="1348" y="2596"/>
                  </a:cubicBezTo>
                  <a:cubicBezTo>
                    <a:pt x="1304" y="2601"/>
                    <a:pt x="1261" y="2604"/>
                    <a:pt x="1218" y="2604"/>
                  </a:cubicBezTo>
                  <a:cubicBezTo>
                    <a:pt x="1037" y="2604"/>
                    <a:pt x="879" y="2552"/>
                    <a:pt x="822" y="2400"/>
                  </a:cubicBezTo>
                  <a:close/>
                  <a:moveTo>
                    <a:pt x="8315" y="6361"/>
                  </a:moveTo>
                  <a:cubicBezTo>
                    <a:pt x="8351" y="6450"/>
                    <a:pt x="8378" y="6548"/>
                    <a:pt x="8396" y="6646"/>
                  </a:cubicBezTo>
                  <a:cubicBezTo>
                    <a:pt x="8378" y="6611"/>
                    <a:pt x="8342" y="6584"/>
                    <a:pt x="8315" y="6566"/>
                  </a:cubicBezTo>
                  <a:cubicBezTo>
                    <a:pt x="8315" y="6495"/>
                    <a:pt x="8315" y="6432"/>
                    <a:pt x="8315" y="6361"/>
                  </a:cubicBezTo>
                  <a:close/>
                  <a:moveTo>
                    <a:pt x="777" y="0"/>
                  </a:moveTo>
                  <a:cubicBezTo>
                    <a:pt x="581" y="81"/>
                    <a:pt x="384" y="143"/>
                    <a:pt x="206" y="179"/>
                  </a:cubicBezTo>
                  <a:cubicBezTo>
                    <a:pt x="188" y="188"/>
                    <a:pt x="170" y="188"/>
                    <a:pt x="152" y="188"/>
                  </a:cubicBezTo>
                  <a:cubicBezTo>
                    <a:pt x="402" y="580"/>
                    <a:pt x="393" y="1026"/>
                    <a:pt x="242" y="1499"/>
                  </a:cubicBezTo>
                  <a:cubicBezTo>
                    <a:pt x="144" y="1829"/>
                    <a:pt x="54" y="2123"/>
                    <a:pt x="1" y="2418"/>
                  </a:cubicBezTo>
                  <a:cubicBezTo>
                    <a:pt x="19" y="2632"/>
                    <a:pt x="90" y="2837"/>
                    <a:pt x="268" y="3007"/>
                  </a:cubicBezTo>
                  <a:cubicBezTo>
                    <a:pt x="542" y="3284"/>
                    <a:pt x="866" y="3391"/>
                    <a:pt x="1203" y="3391"/>
                  </a:cubicBezTo>
                  <a:cubicBezTo>
                    <a:pt x="1810" y="3391"/>
                    <a:pt x="2460" y="3042"/>
                    <a:pt x="2936" y="2703"/>
                  </a:cubicBezTo>
                  <a:cubicBezTo>
                    <a:pt x="3418" y="2364"/>
                    <a:pt x="3962" y="1793"/>
                    <a:pt x="4595" y="1784"/>
                  </a:cubicBezTo>
                  <a:lnTo>
                    <a:pt x="4631" y="1784"/>
                  </a:lnTo>
                  <a:cubicBezTo>
                    <a:pt x="4711" y="1677"/>
                    <a:pt x="4800" y="1561"/>
                    <a:pt x="4863" y="1454"/>
                  </a:cubicBezTo>
                  <a:cubicBezTo>
                    <a:pt x="4892" y="1405"/>
                    <a:pt x="4951" y="1378"/>
                    <a:pt x="5009" y="1378"/>
                  </a:cubicBezTo>
                  <a:cubicBezTo>
                    <a:pt x="5056" y="1378"/>
                    <a:pt x="5102" y="1396"/>
                    <a:pt x="5130" y="1437"/>
                  </a:cubicBezTo>
                  <a:cubicBezTo>
                    <a:pt x="5648" y="2115"/>
                    <a:pt x="5933" y="2891"/>
                    <a:pt x="6272" y="3667"/>
                  </a:cubicBezTo>
                  <a:cubicBezTo>
                    <a:pt x="6299" y="3729"/>
                    <a:pt x="6326" y="3792"/>
                    <a:pt x="6353" y="3863"/>
                  </a:cubicBezTo>
                  <a:cubicBezTo>
                    <a:pt x="6353" y="3863"/>
                    <a:pt x="6362" y="3872"/>
                    <a:pt x="6362" y="3872"/>
                  </a:cubicBezTo>
                  <a:cubicBezTo>
                    <a:pt x="6558" y="4247"/>
                    <a:pt x="6799" y="4630"/>
                    <a:pt x="7013" y="5032"/>
                  </a:cubicBezTo>
                  <a:cubicBezTo>
                    <a:pt x="7022" y="5050"/>
                    <a:pt x="7031" y="5058"/>
                    <a:pt x="7040" y="5067"/>
                  </a:cubicBezTo>
                  <a:cubicBezTo>
                    <a:pt x="7218" y="5264"/>
                    <a:pt x="7432" y="5451"/>
                    <a:pt x="7566" y="5674"/>
                  </a:cubicBezTo>
                  <a:cubicBezTo>
                    <a:pt x="8173" y="6673"/>
                    <a:pt x="7280" y="7958"/>
                    <a:pt x="6317" y="8404"/>
                  </a:cubicBezTo>
                  <a:cubicBezTo>
                    <a:pt x="6156" y="8475"/>
                    <a:pt x="5951" y="8556"/>
                    <a:pt x="5719" y="8636"/>
                  </a:cubicBezTo>
                  <a:cubicBezTo>
                    <a:pt x="5719" y="8645"/>
                    <a:pt x="5719" y="8663"/>
                    <a:pt x="5719" y="8671"/>
                  </a:cubicBezTo>
                  <a:cubicBezTo>
                    <a:pt x="5771" y="9297"/>
                    <a:pt x="6272" y="9788"/>
                    <a:pt x="6892" y="9788"/>
                  </a:cubicBezTo>
                  <a:cubicBezTo>
                    <a:pt x="6909" y="9788"/>
                    <a:pt x="6925" y="9787"/>
                    <a:pt x="6941" y="9787"/>
                  </a:cubicBezTo>
                  <a:cubicBezTo>
                    <a:pt x="7138" y="9680"/>
                    <a:pt x="7334" y="9555"/>
                    <a:pt x="7530" y="9412"/>
                  </a:cubicBezTo>
                  <a:cubicBezTo>
                    <a:pt x="8048" y="9037"/>
                    <a:pt x="8199" y="8582"/>
                    <a:pt x="8583" y="8109"/>
                  </a:cubicBezTo>
                  <a:cubicBezTo>
                    <a:pt x="8895" y="7726"/>
                    <a:pt x="9243" y="7378"/>
                    <a:pt x="9091" y="6825"/>
                  </a:cubicBezTo>
                  <a:cubicBezTo>
                    <a:pt x="9082" y="6780"/>
                    <a:pt x="9091" y="6736"/>
                    <a:pt x="9109" y="6709"/>
                  </a:cubicBezTo>
                  <a:cubicBezTo>
                    <a:pt x="8877" y="6120"/>
                    <a:pt x="8155" y="5478"/>
                    <a:pt x="7825" y="5005"/>
                  </a:cubicBezTo>
                  <a:cubicBezTo>
                    <a:pt x="7227" y="4122"/>
                    <a:pt x="6727" y="3176"/>
                    <a:pt x="6219" y="2231"/>
                  </a:cubicBezTo>
                  <a:cubicBezTo>
                    <a:pt x="5853" y="1535"/>
                    <a:pt x="5434" y="643"/>
                    <a:pt x="4783" y="125"/>
                  </a:cubicBezTo>
                  <a:cubicBezTo>
                    <a:pt x="4658" y="78"/>
                    <a:pt x="4529" y="50"/>
                    <a:pt x="4396" y="50"/>
                  </a:cubicBezTo>
                  <a:cubicBezTo>
                    <a:pt x="4330" y="50"/>
                    <a:pt x="4262" y="57"/>
                    <a:pt x="4194" y="72"/>
                  </a:cubicBezTo>
                  <a:cubicBezTo>
                    <a:pt x="3453" y="268"/>
                    <a:pt x="3168" y="964"/>
                    <a:pt x="2552" y="1356"/>
                  </a:cubicBezTo>
                  <a:cubicBezTo>
                    <a:pt x="2366" y="1479"/>
                    <a:pt x="1967" y="1668"/>
                    <a:pt x="1645" y="1668"/>
                  </a:cubicBezTo>
                  <a:cubicBezTo>
                    <a:pt x="1427" y="1668"/>
                    <a:pt x="1245" y="1581"/>
                    <a:pt x="1187" y="1330"/>
                  </a:cubicBezTo>
                  <a:cubicBezTo>
                    <a:pt x="1098" y="937"/>
                    <a:pt x="1116" y="571"/>
                    <a:pt x="946" y="197"/>
                  </a:cubicBezTo>
                  <a:cubicBezTo>
                    <a:pt x="902" y="107"/>
                    <a:pt x="839" y="45"/>
                    <a:pt x="77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241952" y="2825718"/>
              <a:ext cx="260439" cy="404639"/>
            </a:xfrm>
            <a:custGeom>
              <a:rect b="b" l="l" r="r" t="t"/>
              <a:pathLst>
                <a:path extrusionOk="0" h="4327" w="2785">
                  <a:moveTo>
                    <a:pt x="1" y="0"/>
                  </a:moveTo>
                  <a:cubicBezTo>
                    <a:pt x="63" y="116"/>
                    <a:pt x="126" y="232"/>
                    <a:pt x="188" y="348"/>
                  </a:cubicBezTo>
                  <a:cubicBezTo>
                    <a:pt x="786" y="1481"/>
                    <a:pt x="1401" y="2578"/>
                    <a:pt x="2186" y="3586"/>
                  </a:cubicBezTo>
                  <a:cubicBezTo>
                    <a:pt x="2365" y="3809"/>
                    <a:pt x="2597" y="4059"/>
                    <a:pt x="2784" y="4327"/>
                  </a:cubicBezTo>
                  <a:cubicBezTo>
                    <a:pt x="2454" y="3247"/>
                    <a:pt x="1473" y="2177"/>
                    <a:pt x="946" y="1374"/>
                  </a:cubicBezTo>
                  <a:cubicBezTo>
                    <a:pt x="643" y="910"/>
                    <a:pt x="322" y="455"/>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190238" y="3407942"/>
              <a:ext cx="13466" cy="5985"/>
            </a:xfrm>
            <a:custGeom>
              <a:rect b="b" l="l" r="r" t="t"/>
              <a:pathLst>
                <a:path extrusionOk="0" h="64" w="144">
                  <a:moveTo>
                    <a:pt x="143" y="1"/>
                  </a:moveTo>
                  <a:lnTo>
                    <a:pt x="143" y="1"/>
                  </a:lnTo>
                  <a:cubicBezTo>
                    <a:pt x="90" y="19"/>
                    <a:pt x="45" y="37"/>
                    <a:pt x="1" y="63"/>
                  </a:cubicBezTo>
                  <a:cubicBezTo>
                    <a:pt x="54" y="46"/>
                    <a:pt x="99" y="28"/>
                    <a:pt x="1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334531" y="3218574"/>
              <a:ext cx="5143" cy="30953"/>
            </a:xfrm>
            <a:custGeom>
              <a:rect b="b" l="l" r="r" t="t"/>
              <a:pathLst>
                <a:path extrusionOk="0" h="331" w="55">
                  <a:moveTo>
                    <a:pt x="1" y="1"/>
                  </a:moveTo>
                  <a:cubicBezTo>
                    <a:pt x="3" y="5"/>
                    <a:pt x="4" y="9"/>
                    <a:pt x="6" y="13"/>
                  </a:cubicBezTo>
                  <a:lnTo>
                    <a:pt x="6" y="13"/>
                  </a:lnTo>
                  <a:cubicBezTo>
                    <a:pt x="4" y="9"/>
                    <a:pt x="3" y="5"/>
                    <a:pt x="1" y="1"/>
                  </a:cubicBezTo>
                  <a:close/>
                  <a:moveTo>
                    <a:pt x="6" y="13"/>
                  </a:moveTo>
                  <a:cubicBezTo>
                    <a:pt x="10" y="27"/>
                    <a:pt x="12" y="42"/>
                    <a:pt x="19" y="63"/>
                  </a:cubicBezTo>
                  <a:cubicBezTo>
                    <a:pt x="37" y="153"/>
                    <a:pt x="46" y="242"/>
                    <a:pt x="46" y="331"/>
                  </a:cubicBezTo>
                  <a:cubicBezTo>
                    <a:pt x="54" y="219"/>
                    <a:pt x="46" y="116"/>
                    <a:pt x="6" y="13"/>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104298" y="2817302"/>
              <a:ext cx="10100" cy="10941"/>
            </a:xfrm>
            <a:custGeom>
              <a:rect b="b" l="l" r="r" t="t"/>
              <a:pathLst>
                <a:path extrusionOk="0" h="117" w="108">
                  <a:moveTo>
                    <a:pt x="36" y="1"/>
                  </a:moveTo>
                  <a:cubicBezTo>
                    <a:pt x="19" y="19"/>
                    <a:pt x="10" y="28"/>
                    <a:pt x="1" y="46"/>
                  </a:cubicBezTo>
                  <a:cubicBezTo>
                    <a:pt x="36" y="72"/>
                    <a:pt x="72" y="90"/>
                    <a:pt x="108" y="117"/>
                  </a:cubicBezTo>
                  <a:cubicBezTo>
                    <a:pt x="81" y="81"/>
                    <a:pt x="63" y="37"/>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628950" y="2144275"/>
              <a:ext cx="1157155" cy="1516626"/>
            </a:xfrm>
            <a:custGeom>
              <a:rect b="b" l="l" r="r" t="t"/>
              <a:pathLst>
                <a:path extrusionOk="0" h="16218" w="12374">
                  <a:moveTo>
                    <a:pt x="2443" y="340"/>
                  </a:moveTo>
                  <a:cubicBezTo>
                    <a:pt x="2548" y="340"/>
                    <a:pt x="2648" y="356"/>
                    <a:pt x="2739" y="391"/>
                  </a:cubicBezTo>
                  <a:cubicBezTo>
                    <a:pt x="2329" y="1524"/>
                    <a:pt x="1597" y="2211"/>
                    <a:pt x="393" y="2354"/>
                  </a:cubicBezTo>
                  <a:cubicBezTo>
                    <a:pt x="491" y="1774"/>
                    <a:pt x="687" y="1257"/>
                    <a:pt x="1178" y="864"/>
                  </a:cubicBezTo>
                  <a:cubicBezTo>
                    <a:pt x="1467" y="625"/>
                    <a:pt x="1996" y="340"/>
                    <a:pt x="2443" y="340"/>
                  </a:cubicBezTo>
                  <a:close/>
                  <a:moveTo>
                    <a:pt x="3015" y="623"/>
                  </a:moveTo>
                  <a:cubicBezTo>
                    <a:pt x="3899" y="1221"/>
                    <a:pt x="4532" y="2229"/>
                    <a:pt x="5023" y="3148"/>
                  </a:cubicBezTo>
                  <a:cubicBezTo>
                    <a:pt x="5049" y="3210"/>
                    <a:pt x="5103" y="3228"/>
                    <a:pt x="5157" y="3237"/>
                  </a:cubicBezTo>
                  <a:cubicBezTo>
                    <a:pt x="5157" y="4308"/>
                    <a:pt x="3756" y="5039"/>
                    <a:pt x="2855" y="5226"/>
                  </a:cubicBezTo>
                  <a:cubicBezTo>
                    <a:pt x="2801" y="5235"/>
                    <a:pt x="2757" y="5244"/>
                    <a:pt x="2703" y="5253"/>
                  </a:cubicBezTo>
                  <a:lnTo>
                    <a:pt x="2694" y="5253"/>
                  </a:lnTo>
                  <a:cubicBezTo>
                    <a:pt x="2672" y="5255"/>
                    <a:pt x="2650" y="5255"/>
                    <a:pt x="2628" y="5255"/>
                  </a:cubicBezTo>
                  <a:cubicBezTo>
                    <a:pt x="1517" y="5255"/>
                    <a:pt x="1068" y="3497"/>
                    <a:pt x="500" y="2675"/>
                  </a:cubicBezTo>
                  <a:cubicBezTo>
                    <a:pt x="1767" y="2523"/>
                    <a:pt x="2561" y="1783"/>
                    <a:pt x="3015" y="623"/>
                  </a:cubicBezTo>
                  <a:close/>
                  <a:moveTo>
                    <a:pt x="5210" y="4147"/>
                  </a:moveTo>
                  <a:cubicBezTo>
                    <a:pt x="5656" y="4673"/>
                    <a:pt x="5995" y="4994"/>
                    <a:pt x="6718" y="5084"/>
                  </a:cubicBezTo>
                  <a:cubicBezTo>
                    <a:pt x="7075" y="5128"/>
                    <a:pt x="7378" y="5271"/>
                    <a:pt x="7646" y="5476"/>
                  </a:cubicBezTo>
                  <a:cubicBezTo>
                    <a:pt x="8297" y="5994"/>
                    <a:pt x="8716" y="6886"/>
                    <a:pt x="9082" y="7582"/>
                  </a:cubicBezTo>
                  <a:cubicBezTo>
                    <a:pt x="9590" y="8527"/>
                    <a:pt x="10090" y="9473"/>
                    <a:pt x="10688" y="10356"/>
                  </a:cubicBezTo>
                  <a:cubicBezTo>
                    <a:pt x="11018" y="10829"/>
                    <a:pt x="11740" y="11471"/>
                    <a:pt x="11972" y="12060"/>
                  </a:cubicBezTo>
                  <a:cubicBezTo>
                    <a:pt x="11954" y="12087"/>
                    <a:pt x="11945" y="12131"/>
                    <a:pt x="11954" y="12176"/>
                  </a:cubicBezTo>
                  <a:cubicBezTo>
                    <a:pt x="12106" y="12729"/>
                    <a:pt x="11758" y="13077"/>
                    <a:pt x="11446" y="13460"/>
                  </a:cubicBezTo>
                  <a:cubicBezTo>
                    <a:pt x="11062" y="13933"/>
                    <a:pt x="10911" y="14388"/>
                    <a:pt x="10393" y="14763"/>
                  </a:cubicBezTo>
                  <a:cubicBezTo>
                    <a:pt x="10197" y="14906"/>
                    <a:pt x="10001" y="15031"/>
                    <a:pt x="9804" y="15138"/>
                  </a:cubicBezTo>
                  <a:cubicBezTo>
                    <a:pt x="9394" y="15370"/>
                    <a:pt x="8966" y="15548"/>
                    <a:pt x="8502" y="15673"/>
                  </a:cubicBezTo>
                  <a:cubicBezTo>
                    <a:pt x="8222" y="15744"/>
                    <a:pt x="7677" y="15875"/>
                    <a:pt x="7231" y="15875"/>
                  </a:cubicBezTo>
                  <a:cubicBezTo>
                    <a:pt x="7008" y="15875"/>
                    <a:pt x="6810" y="15842"/>
                    <a:pt x="6682" y="15753"/>
                  </a:cubicBezTo>
                  <a:cubicBezTo>
                    <a:pt x="6655" y="15735"/>
                    <a:pt x="6629" y="15726"/>
                    <a:pt x="6602" y="15726"/>
                  </a:cubicBezTo>
                  <a:cubicBezTo>
                    <a:pt x="5888" y="14834"/>
                    <a:pt x="5442" y="13755"/>
                    <a:pt x="4960" y="12720"/>
                  </a:cubicBezTo>
                  <a:cubicBezTo>
                    <a:pt x="4479" y="11685"/>
                    <a:pt x="3845" y="10811"/>
                    <a:pt x="3247" y="9839"/>
                  </a:cubicBezTo>
                  <a:cubicBezTo>
                    <a:pt x="2784" y="9098"/>
                    <a:pt x="2739" y="8465"/>
                    <a:pt x="2864" y="7769"/>
                  </a:cubicBezTo>
                  <a:cubicBezTo>
                    <a:pt x="2917" y="7474"/>
                    <a:pt x="3007" y="7180"/>
                    <a:pt x="3105" y="6850"/>
                  </a:cubicBezTo>
                  <a:cubicBezTo>
                    <a:pt x="3256" y="6377"/>
                    <a:pt x="3265" y="5931"/>
                    <a:pt x="3015" y="5539"/>
                  </a:cubicBezTo>
                  <a:cubicBezTo>
                    <a:pt x="3033" y="5539"/>
                    <a:pt x="3051" y="5539"/>
                    <a:pt x="3069" y="5530"/>
                  </a:cubicBezTo>
                  <a:cubicBezTo>
                    <a:pt x="3247" y="5494"/>
                    <a:pt x="3444" y="5432"/>
                    <a:pt x="3640" y="5351"/>
                  </a:cubicBezTo>
                  <a:cubicBezTo>
                    <a:pt x="4238" y="5110"/>
                    <a:pt x="4862" y="4682"/>
                    <a:pt x="5210" y="4147"/>
                  </a:cubicBezTo>
                  <a:close/>
                  <a:moveTo>
                    <a:pt x="2473" y="1"/>
                  </a:moveTo>
                  <a:cubicBezTo>
                    <a:pt x="2035" y="1"/>
                    <a:pt x="1569" y="228"/>
                    <a:pt x="1213" y="427"/>
                  </a:cubicBezTo>
                  <a:cubicBezTo>
                    <a:pt x="419" y="882"/>
                    <a:pt x="134" y="1694"/>
                    <a:pt x="18" y="2550"/>
                  </a:cubicBezTo>
                  <a:cubicBezTo>
                    <a:pt x="0" y="2648"/>
                    <a:pt x="63" y="2702"/>
                    <a:pt x="134" y="2720"/>
                  </a:cubicBezTo>
                  <a:cubicBezTo>
                    <a:pt x="134" y="2746"/>
                    <a:pt x="143" y="2773"/>
                    <a:pt x="170" y="2800"/>
                  </a:cubicBezTo>
                  <a:cubicBezTo>
                    <a:pt x="946" y="3772"/>
                    <a:pt x="1249" y="5530"/>
                    <a:pt x="2614" y="5574"/>
                  </a:cubicBezTo>
                  <a:cubicBezTo>
                    <a:pt x="3212" y="6234"/>
                    <a:pt x="2587" y="7162"/>
                    <a:pt x="2427" y="7894"/>
                  </a:cubicBezTo>
                  <a:cubicBezTo>
                    <a:pt x="2257" y="8714"/>
                    <a:pt x="2650" y="9526"/>
                    <a:pt x="3069" y="10195"/>
                  </a:cubicBezTo>
                  <a:cubicBezTo>
                    <a:pt x="3676" y="11177"/>
                    <a:pt x="4291" y="12087"/>
                    <a:pt x="4773" y="13139"/>
                  </a:cubicBezTo>
                  <a:cubicBezTo>
                    <a:pt x="5246" y="14147"/>
                    <a:pt x="5701" y="15182"/>
                    <a:pt x="6423" y="16048"/>
                  </a:cubicBezTo>
                  <a:cubicBezTo>
                    <a:pt x="6455" y="16092"/>
                    <a:pt x="6496" y="16109"/>
                    <a:pt x="6539" y="16109"/>
                  </a:cubicBezTo>
                  <a:cubicBezTo>
                    <a:pt x="6556" y="16109"/>
                    <a:pt x="6575" y="16106"/>
                    <a:pt x="6593" y="16101"/>
                  </a:cubicBezTo>
                  <a:cubicBezTo>
                    <a:pt x="6756" y="16188"/>
                    <a:pt x="6931" y="16217"/>
                    <a:pt x="7110" y="16217"/>
                  </a:cubicBezTo>
                  <a:cubicBezTo>
                    <a:pt x="7410" y="16217"/>
                    <a:pt x="7724" y="16135"/>
                    <a:pt x="8020" y="16101"/>
                  </a:cubicBezTo>
                  <a:cubicBezTo>
                    <a:pt x="8886" y="16012"/>
                    <a:pt x="9626" y="15655"/>
                    <a:pt x="10349" y="15200"/>
                  </a:cubicBezTo>
                  <a:cubicBezTo>
                    <a:pt x="11044" y="14754"/>
                    <a:pt x="11241" y="14263"/>
                    <a:pt x="11731" y="13648"/>
                  </a:cubicBezTo>
                  <a:cubicBezTo>
                    <a:pt x="12061" y="13229"/>
                    <a:pt x="12374" y="12845"/>
                    <a:pt x="12329" y="12327"/>
                  </a:cubicBezTo>
                  <a:cubicBezTo>
                    <a:pt x="12365" y="12301"/>
                    <a:pt x="12374" y="12256"/>
                    <a:pt x="12365" y="12194"/>
                  </a:cubicBezTo>
                  <a:cubicBezTo>
                    <a:pt x="12329" y="11988"/>
                    <a:pt x="12222" y="11792"/>
                    <a:pt x="12097" y="11614"/>
                  </a:cubicBezTo>
                  <a:cubicBezTo>
                    <a:pt x="11910" y="11346"/>
                    <a:pt x="11678" y="11096"/>
                    <a:pt x="11499" y="10873"/>
                  </a:cubicBezTo>
                  <a:cubicBezTo>
                    <a:pt x="10714" y="9865"/>
                    <a:pt x="10099" y="8768"/>
                    <a:pt x="9501" y="7635"/>
                  </a:cubicBezTo>
                  <a:cubicBezTo>
                    <a:pt x="9439" y="7519"/>
                    <a:pt x="9376" y="7403"/>
                    <a:pt x="9314" y="7287"/>
                  </a:cubicBezTo>
                  <a:cubicBezTo>
                    <a:pt x="8930" y="6565"/>
                    <a:pt x="8529" y="5851"/>
                    <a:pt x="7931" y="5280"/>
                  </a:cubicBezTo>
                  <a:cubicBezTo>
                    <a:pt x="7672" y="5039"/>
                    <a:pt x="7360" y="4878"/>
                    <a:pt x="7012" y="4780"/>
                  </a:cubicBezTo>
                  <a:cubicBezTo>
                    <a:pt x="6798" y="4727"/>
                    <a:pt x="6521" y="4718"/>
                    <a:pt x="6307" y="4673"/>
                  </a:cubicBezTo>
                  <a:cubicBezTo>
                    <a:pt x="5951" y="4593"/>
                    <a:pt x="5638" y="4129"/>
                    <a:pt x="5406" y="3853"/>
                  </a:cubicBezTo>
                  <a:lnTo>
                    <a:pt x="5380" y="3826"/>
                  </a:lnTo>
                  <a:cubicBezTo>
                    <a:pt x="5451" y="3647"/>
                    <a:pt x="5496" y="3451"/>
                    <a:pt x="5496" y="3255"/>
                  </a:cubicBezTo>
                  <a:cubicBezTo>
                    <a:pt x="5496" y="3157"/>
                    <a:pt x="5424" y="3094"/>
                    <a:pt x="5344" y="3085"/>
                  </a:cubicBezTo>
                  <a:cubicBezTo>
                    <a:pt x="5344" y="3059"/>
                    <a:pt x="5344" y="3032"/>
                    <a:pt x="5326" y="2996"/>
                  </a:cubicBezTo>
                  <a:cubicBezTo>
                    <a:pt x="4800" y="2006"/>
                    <a:pt x="4104" y="909"/>
                    <a:pt x="3131" y="293"/>
                  </a:cubicBezTo>
                  <a:cubicBezTo>
                    <a:pt x="3131" y="248"/>
                    <a:pt x="3105" y="213"/>
                    <a:pt x="3069" y="186"/>
                  </a:cubicBezTo>
                  <a:cubicBezTo>
                    <a:pt x="2887" y="53"/>
                    <a:pt x="2683" y="1"/>
                    <a:pt x="247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536651" y="2403218"/>
              <a:ext cx="148876" cy="193670"/>
            </a:xfrm>
            <a:custGeom>
              <a:rect b="b" l="l" r="r" t="t"/>
              <a:pathLst>
                <a:path extrusionOk="0" h="2071" w="1592">
                  <a:moveTo>
                    <a:pt x="229" y="1"/>
                  </a:moveTo>
                  <a:cubicBezTo>
                    <a:pt x="113" y="1"/>
                    <a:pt x="0" y="157"/>
                    <a:pt x="93" y="290"/>
                  </a:cubicBezTo>
                  <a:cubicBezTo>
                    <a:pt x="494" y="852"/>
                    <a:pt x="780" y="1485"/>
                    <a:pt x="1226" y="2011"/>
                  </a:cubicBezTo>
                  <a:cubicBezTo>
                    <a:pt x="1261" y="2053"/>
                    <a:pt x="1303" y="2071"/>
                    <a:pt x="1345" y="2071"/>
                  </a:cubicBezTo>
                  <a:cubicBezTo>
                    <a:pt x="1472" y="2071"/>
                    <a:pt x="1592" y="1909"/>
                    <a:pt x="1484" y="1788"/>
                  </a:cubicBezTo>
                  <a:cubicBezTo>
                    <a:pt x="1038" y="1253"/>
                    <a:pt x="744" y="629"/>
                    <a:pt x="342" y="67"/>
                  </a:cubicBezTo>
                  <a:cubicBezTo>
                    <a:pt x="310" y="20"/>
                    <a:pt x="269" y="1"/>
                    <a:pt x="22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486060" y="2392651"/>
              <a:ext cx="158321" cy="200216"/>
            </a:xfrm>
            <a:custGeom>
              <a:rect b="b" l="l" r="r" t="t"/>
              <a:pathLst>
                <a:path extrusionOk="0" h="2141" w="1693">
                  <a:moveTo>
                    <a:pt x="253" y="0"/>
                  </a:moveTo>
                  <a:cubicBezTo>
                    <a:pt x="121" y="0"/>
                    <a:pt x="0" y="162"/>
                    <a:pt x="123" y="278"/>
                  </a:cubicBezTo>
                  <a:cubicBezTo>
                    <a:pt x="631" y="804"/>
                    <a:pt x="872" y="1527"/>
                    <a:pt x="1336" y="2080"/>
                  </a:cubicBezTo>
                  <a:cubicBezTo>
                    <a:pt x="1370" y="2122"/>
                    <a:pt x="1411" y="2140"/>
                    <a:pt x="1452" y="2140"/>
                  </a:cubicBezTo>
                  <a:cubicBezTo>
                    <a:pt x="1575" y="2140"/>
                    <a:pt x="1692" y="1983"/>
                    <a:pt x="1586" y="1857"/>
                  </a:cubicBezTo>
                  <a:cubicBezTo>
                    <a:pt x="1122" y="1295"/>
                    <a:pt x="890" y="581"/>
                    <a:pt x="372" y="55"/>
                  </a:cubicBezTo>
                  <a:cubicBezTo>
                    <a:pt x="336" y="16"/>
                    <a:pt x="294" y="0"/>
                    <a:pt x="25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429951" y="2357396"/>
              <a:ext cx="179736" cy="218638"/>
            </a:xfrm>
            <a:custGeom>
              <a:rect b="b" l="l" r="r" t="t"/>
              <a:pathLst>
                <a:path extrusionOk="0" h="2338" w="1922">
                  <a:moveTo>
                    <a:pt x="229" y="0"/>
                  </a:moveTo>
                  <a:cubicBezTo>
                    <a:pt x="97" y="0"/>
                    <a:pt x="1" y="209"/>
                    <a:pt x="138" y="325"/>
                  </a:cubicBezTo>
                  <a:cubicBezTo>
                    <a:pt x="477" y="583"/>
                    <a:pt x="566" y="1029"/>
                    <a:pt x="825" y="1359"/>
                  </a:cubicBezTo>
                  <a:cubicBezTo>
                    <a:pt x="1057" y="1663"/>
                    <a:pt x="1289" y="1975"/>
                    <a:pt x="1512" y="2225"/>
                  </a:cubicBezTo>
                  <a:cubicBezTo>
                    <a:pt x="1581" y="2305"/>
                    <a:pt x="1654" y="2338"/>
                    <a:pt x="1714" y="2338"/>
                  </a:cubicBezTo>
                  <a:cubicBezTo>
                    <a:pt x="1848" y="2338"/>
                    <a:pt x="1922" y="2174"/>
                    <a:pt x="1762" y="2002"/>
                  </a:cubicBezTo>
                  <a:cubicBezTo>
                    <a:pt x="1539" y="1743"/>
                    <a:pt x="1182" y="1333"/>
                    <a:pt x="941" y="940"/>
                  </a:cubicBezTo>
                  <a:cubicBezTo>
                    <a:pt x="736" y="601"/>
                    <a:pt x="647" y="289"/>
                    <a:pt x="325" y="39"/>
                  </a:cubicBezTo>
                  <a:cubicBezTo>
                    <a:pt x="293" y="12"/>
                    <a:pt x="260" y="0"/>
                    <a:pt x="22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362246" y="2279311"/>
              <a:ext cx="162249" cy="201244"/>
            </a:xfrm>
            <a:custGeom>
              <a:rect b="b" l="l" r="r" t="t"/>
              <a:pathLst>
                <a:path extrusionOk="0" h="2152" w="1735">
                  <a:moveTo>
                    <a:pt x="226" y="1"/>
                  </a:moveTo>
                  <a:cubicBezTo>
                    <a:pt x="118" y="1"/>
                    <a:pt x="0" y="113"/>
                    <a:pt x="48" y="250"/>
                  </a:cubicBezTo>
                  <a:cubicBezTo>
                    <a:pt x="297" y="946"/>
                    <a:pt x="886" y="1543"/>
                    <a:pt x="1368" y="2096"/>
                  </a:cubicBezTo>
                  <a:cubicBezTo>
                    <a:pt x="1403" y="2135"/>
                    <a:pt x="1444" y="2152"/>
                    <a:pt x="1485" y="2152"/>
                  </a:cubicBezTo>
                  <a:cubicBezTo>
                    <a:pt x="1613" y="2152"/>
                    <a:pt x="1735" y="1993"/>
                    <a:pt x="1627" y="1864"/>
                  </a:cubicBezTo>
                  <a:cubicBezTo>
                    <a:pt x="1154" y="1338"/>
                    <a:pt x="601" y="776"/>
                    <a:pt x="360" y="98"/>
                  </a:cubicBezTo>
                  <a:cubicBezTo>
                    <a:pt x="333" y="29"/>
                    <a:pt x="281" y="1"/>
                    <a:pt x="2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282759" y="2773443"/>
              <a:ext cx="685839" cy="701175"/>
            </a:xfrm>
            <a:custGeom>
              <a:rect b="b" l="l" r="r" t="t"/>
              <a:pathLst>
                <a:path extrusionOk="0" h="7498" w="7334">
                  <a:moveTo>
                    <a:pt x="4175" y="470"/>
                  </a:moveTo>
                  <a:cubicBezTo>
                    <a:pt x="4202" y="506"/>
                    <a:pt x="4220" y="550"/>
                    <a:pt x="4247" y="586"/>
                  </a:cubicBezTo>
                  <a:cubicBezTo>
                    <a:pt x="4818" y="1487"/>
                    <a:pt x="5103" y="2522"/>
                    <a:pt x="5621" y="3450"/>
                  </a:cubicBezTo>
                  <a:cubicBezTo>
                    <a:pt x="5870" y="3905"/>
                    <a:pt x="6290" y="4217"/>
                    <a:pt x="6557" y="4663"/>
                  </a:cubicBezTo>
                  <a:cubicBezTo>
                    <a:pt x="6575" y="4690"/>
                    <a:pt x="6584" y="4725"/>
                    <a:pt x="6602" y="4761"/>
                  </a:cubicBezTo>
                  <a:cubicBezTo>
                    <a:pt x="6647" y="4868"/>
                    <a:pt x="6656" y="4975"/>
                    <a:pt x="6647" y="5091"/>
                  </a:cubicBezTo>
                  <a:cubicBezTo>
                    <a:pt x="6575" y="5751"/>
                    <a:pt x="5728" y="6483"/>
                    <a:pt x="5326" y="6724"/>
                  </a:cubicBezTo>
                  <a:cubicBezTo>
                    <a:pt x="5282" y="6741"/>
                    <a:pt x="5237" y="6768"/>
                    <a:pt x="5201" y="6786"/>
                  </a:cubicBezTo>
                  <a:cubicBezTo>
                    <a:pt x="5157" y="6813"/>
                    <a:pt x="5112" y="6831"/>
                    <a:pt x="5059" y="6848"/>
                  </a:cubicBezTo>
                  <a:cubicBezTo>
                    <a:pt x="4604" y="7048"/>
                    <a:pt x="4063" y="7119"/>
                    <a:pt x="3571" y="7119"/>
                  </a:cubicBezTo>
                  <a:cubicBezTo>
                    <a:pt x="3513" y="7119"/>
                    <a:pt x="3456" y="7118"/>
                    <a:pt x="3399" y="7116"/>
                  </a:cubicBezTo>
                  <a:cubicBezTo>
                    <a:pt x="2570" y="7089"/>
                    <a:pt x="2445" y="6304"/>
                    <a:pt x="2204" y="5689"/>
                  </a:cubicBezTo>
                  <a:cubicBezTo>
                    <a:pt x="1740" y="4547"/>
                    <a:pt x="1169" y="3441"/>
                    <a:pt x="500" y="2415"/>
                  </a:cubicBezTo>
                  <a:lnTo>
                    <a:pt x="500" y="2415"/>
                  </a:lnTo>
                  <a:cubicBezTo>
                    <a:pt x="570" y="2420"/>
                    <a:pt x="640" y="2423"/>
                    <a:pt x="711" y="2423"/>
                  </a:cubicBezTo>
                  <a:cubicBezTo>
                    <a:pt x="1986" y="2423"/>
                    <a:pt x="3387" y="1529"/>
                    <a:pt x="4140" y="515"/>
                  </a:cubicBezTo>
                  <a:cubicBezTo>
                    <a:pt x="4149" y="497"/>
                    <a:pt x="4158" y="488"/>
                    <a:pt x="4175" y="470"/>
                  </a:cubicBezTo>
                  <a:close/>
                  <a:moveTo>
                    <a:pt x="4170" y="1"/>
                  </a:moveTo>
                  <a:cubicBezTo>
                    <a:pt x="4112" y="1"/>
                    <a:pt x="4053" y="28"/>
                    <a:pt x="4024" y="77"/>
                  </a:cubicBezTo>
                  <a:cubicBezTo>
                    <a:pt x="3961" y="184"/>
                    <a:pt x="3872" y="300"/>
                    <a:pt x="3792" y="407"/>
                  </a:cubicBezTo>
                  <a:cubicBezTo>
                    <a:pt x="3086" y="1298"/>
                    <a:pt x="1833" y="2080"/>
                    <a:pt x="692" y="2080"/>
                  </a:cubicBezTo>
                  <a:cubicBezTo>
                    <a:pt x="564" y="2080"/>
                    <a:pt x="437" y="2070"/>
                    <a:pt x="313" y="2049"/>
                  </a:cubicBezTo>
                  <a:cubicBezTo>
                    <a:pt x="301" y="2047"/>
                    <a:pt x="290" y="2045"/>
                    <a:pt x="279" y="2045"/>
                  </a:cubicBezTo>
                  <a:cubicBezTo>
                    <a:pt x="210" y="2045"/>
                    <a:pt x="168" y="2094"/>
                    <a:pt x="152" y="2156"/>
                  </a:cubicBezTo>
                  <a:cubicBezTo>
                    <a:pt x="63" y="2183"/>
                    <a:pt x="0" y="2272"/>
                    <a:pt x="63" y="2370"/>
                  </a:cubicBezTo>
                  <a:cubicBezTo>
                    <a:pt x="1026" y="3806"/>
                    <a:pt x="1562" y="5376"/>
                    <a:pt x="2329" y="6902"/>
                  </a:cubicBezTo>
                  <a:cubicBezTo>
                    <a:pt x="2556" y="7347"/>
                    <a:pt x="3029" y="7498"/>
                    <a:pt x="3554" y="7498"/>
                  </a:cubicBezTo>
                  <a:cubicBezTo>
                    <a:pt x="3998" y="7498"/>
                    <a:pt x="4480" y="7390"/>
                    <a:pt x="4880" y="7259"/>
                  </a:cubicBezTo>
                  <a:cubicBezTo>
                    <a:pt x="5112" y="7179"/>
                    <a:pt x="5317" y="7098"/>
                    <a:pt x="5478" y="7027"/>
                  </a:cubicBezTo>
                  <a:cubicBezTo>
                    <a:pt x="6441" y="6581"/>
                    <a:pt x="7334" y="5296"/>
                    <a:pt x="6727" y="4297"/>
                  </a:cubicBezTo>
                  <a:cubicBezTo>
                    <a:pt x="6593" y="4074"/>
                    <a:pt x="6379" y="3887"/>
                    <a:pt x="6201" y="3690"/>
                  </a:cubicBezTo>
                  <a:cubicBezTo>
                    <a:pt x="6192" y="3681"/>
                    <a:pt x="6183" y="3673"/>
                    <a:pt x="6174" y="3655"/>
                  </a:cubicBezTo>
                  <a:cubicBezTo>
                    <a:pt x="5879" y="3334"/>
                    <a:pt x="5692" y="2896"/>
                    <a:pt x="5514" y="2486"/>
                  </a:cubicBezTo>
                  <a:cubicBezTo>
                    <a:pt x="5487" y="2415"/>
                    <a:pt x="5460" y="2352"/>
                    <a:pt x="5433" y="2290"/>
                  </a:cubicBezTo>
                  <a:cubicBezTo>
                    <a:pt x="5094" y="1514"/>
                    <a:pt x="4809" y="738"/>
                    <a:pt x="4291" y="60"/>
                  </a:cubicBezTo>
                  <a:cubicBezTo>
                    <a:pt x="4263" y="19"/>
                    <a:pt x="4217" y="1"/>
                    <a:pt x="4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76746" y="2972069"/>
              <a:ext cx="282976" cy="361155"/>
            </a:xfrm>
            <a:custGeom>
              <a:rect b="b" l="l" r="r" t="t"/>
              <a:pathLst>
                <a:path extrusionOk="0" h="3862" w="3026">
                  <a:moveTo>
                    <a:pt x="1009" y="478"/>
                  </a:moveTo>
                  <a:cubicBezTo>
                    <a:pt x="1116" y="817"/>
                    <a:pt x="1161" y="1210"/>
                    <a:pt x="1402" y="1477"/>
                  </a:cubicBezTo>
                  <a:cubicBezTo>
                    <a:pt x="1477" y="1560"/>
                    <a:pt x="1560" y="1593"/>
                    <a:pt x="1647" y="1593"/>
                  </a:cubicBezTo>
                  <a:cubicBezTo>
                    <a:pt x="1858" y="1593"/>
                    <a:pt x="2090" y="1399"/>
                    <a:pt x="2267" y="1272"/>
                  </a:cubicBezTo>
                  <a:cubicBezTo>
                    <a:pt x="2436" y="1477"/>
                    <a:pt x="2668" y="1754"/>
                    <a:pt x="2490" y="1932"/>
                  </a:cubicBezTo>
                  <a:cubicBezTo>
                    <a:pt x="2365" y="2039"/>
                    <a:pt x="2213" y="2182"/>
                    <a:pt x="2133" y="2325"/>
                  </a:cubicBezTo>
                  <a:cubicBezTo>
                    <a:pt x="1981" y="2592"/>
                    <a:pt x="2311" y="2940"/>
                    <a:pt x="2526" y="3172"/>
                  </a:cubicBezTo>
                  <a:cubicBezTo>
                    <a:pt x="2392" y="3261"/>
                    <a:pt x="2249" y="3360"/>
                    <a:pt x="2115" y="3449"/>
                  </a:cubicBezTo>
                  <a:cubicBezTo>
                    <a:pt x="1946" y="3181"/>
                    <a:pt x="1767" y="2913"/>
                    <a:pt x="1598" y="2646"/>
                  </a:cubicBezTo>
                  <a:cubicBezTo>
                    <a:pt x="1559" y="2585"/>
                    <a:pt x="1504" y="2552"/>
                    <a:pt x="1444" y="2552"/>
                  </a:cubicBezTo>
                  <a:cubicBezTo>
                    <a:pt x="1407" y="2552"/>
                    <a:pt x="1368" y="2565"/>
                    <a:pt x="1330" y="2592"/>
                  </a:cubicBezTo>
                  <a:cubicBezTo>
                    <a:pt x="1169" y="2713"/>
                    <a:pt x="1036" y="2763"/>
                    <a:pt x="924" y="2763"/>
                  </a:cubicBezTo>
                  <a:cubicBezTo>
                    <a:pt x="689" y="2763"/>
                    <a:pt x="544" y="2545"/>
                    <a:pt x="411" y="2316"/>
                  </a:cubicBezTo>
                  <a:cubicBezTo>
                    <a:pt x="358" y="2227"/>
                    <a:pt x="732" y="1986"/>
                    <a:pt x="947" y="1852"/>
                  </a:cubicBezTo>
                  <a:cubicBezTo>
                    <a:pt x="958" y="1855"/>
                    <a:pt x="970" y="1856"/>
                    <a:pt x="982" y="1856"/>
                  </a:cubicBezTo>
                  <a:cubicBezTo>
                    <a:pt x="1104" y="1856"/>
                    <a:pt x="1214" y="1697"/>
                    <a:pt x="1116" y="1575"/>
                  </a:cubicBezTo>
                  <a:cubicBezTo>
                    <a:pt x="911" y="1343"/>
                    <a:pt x="839" y="987"/>
                    <a:pt x="688" y="710"/>
                  </a:cubicBezTo>
                  <a:cubicBezTo>
                    <a:pt x="813" y="665"/>
                    <a:pt x="911" y="576"/>
                    <a:pt x="1009" y="478"/>
                  </a:cubicBezTo>
                  <a:close/>
                  <a:moveTo>
                    <a:pt x="1075" y="1"/>
                  </a:moveTo>
                  <a:cubicBezTo>
                    <a:pt x="1035" y="1"/>
                    <a:pt x="995" y="14"/>
                    <a:pt x="964" y="41"/>
                  </a:cubicBezTo>
                  <a:cubicBezTo>
                    <a:pt x="848" y="148"/>
                    <a:pt x="661" y="389"/>
                    <a:pt x="500" y="407"/>
                  </a:cubicBezTo>
                  <a:cubicBezTo>
                    <a:pt x="393" y="425"/>
                    <a:pt x="358" y="496"/>
                    <a:pt x="367" y="576"/>
                  </a:cubicBezTo>
                  <a:cubicBezTo>
                    <a:pt x="313" y="621"/>
                    <a:pt x="277" y="692"/>
                    <a:pt x="331" y="772"/>
                  </a:cubicBezTo>
                  <a:cubicBezTo>
                    <a:pt x="509" y="1040"/>
                    <a:pt x="572" y="1334"/>
                    <a:pt x="724" y="1602"/>
                  </a:cubicBezTo>
                  <a:cubicBezTo>
                    <a:pt x="500" y="1763"/>
                    <a:pt x="277" y="1914"/>
                    <a:pt x="72" y="2111"/>
                  </a:cubicBezTo>
                  <a:cubicBezTo>
                    <a:pt x="19" y="2164"/>
                    <a:pt x="1" y="2244"/>
                    <a:pt x="37" y="2316"/>
                  </a:cubicBezTo>
                  <a:cubicBezTo>
                    <a:pt x="266" y="2775"/>
                    <a:pt x="572" y="3089"/>
                    <a:pt x="952" y="3089"/>
                  </a:cubicBezTo>
                  <a:cubicBezTo>
                    <a:pt x="1090" y="3089"/>
                    <a:pt x="1236" y="3048"/>
                    <a:pt x="1393" y="2958"/>
                  </a:cubicBezTo>
                  <a:cubicBezTo>
                    <a:pt x="1562" y="3226"/>
                    <a:pt x="1741" y="3493"/>
                    <a:pt x="1910" y="3761"/>
                  </a:cubicBezTo>
                  <a:cubicBezTo>
                    <a:pt x="1949" y="3814"/>
                    <a:pt x="2008" y="3861"/>
                    <a:pt x="2072" y="3861"/>
                  </a:cubicBezTo>
                  <a:cubicBezTo>
                    <a:pt x="2095" y="3861"/>
                    <a:pt x="2119" y="3855"/>
                    <a:pt x="2142" y="3841"/>
                  </a:cubicBezTo>
                  <a:cubicBezTo>
                    <a:pt x="2383" y="3681"/>
                    <a:pt x="2615" y="3511"/>
                    <a:pt x="2856" y="3360"/>
                  </a:cubicBezTo>
                  <a:cubicBezTo>
                    <a:pt x="2954" y="3297"/>
                    <a:pt x="2981" y="3190"/>
                    <a:pt x="2909" y="3092"/>
                  </a:cubicBezTo>
                  <a:cubicBezTo>
                    <a:pt x="2722" y="2842"/>
                    <a:pt x="2329" y="2610"/>
                    <a:pt x="2597" y="2307"/>
                  </a:cubicBezTo>
                  <a:cubicBezTo>
                    <a:pt x="2686" y="2209"/>
                    <a:pt x="2856" y="2093"/>
                    <a:pt x="2900" y="1959"/>
                  </a:cubicBezTo>
                  <a:cubicBezTo>
                    <a:pt x="3025" y="1584"/>
                    <a:pt x="2633" y="1245"/>
                    <a:pt x="2463" y="969"/>
                  </a:cubicBezTo>
                  <a:cubicBezTo>
                    <a:pt x="2431" y="917"/>
                    <a:pt x="2371" y="879"/>
                    <a:pt x="2306" y="879"/>
                  </a:cubicBezTo>
                  <a:cubicBezTo>
                    <a:pt x="2281" y="879"/>
                    <a:pt x="2256" y="885"/>
                    <a:pt x="2231" y="897"/>
                  </a:cubicBezTo>
                  <a:cubicBezTo>
                    <a:pt x="2057" y="987"/>
                    <a:pt x="1877" y="1126"/>
                    <a:pt x="1728" y="1126"/>
                  </a:cubicBezTo>
                  <a:cubicBezTo>
                    <a:pt x="1624" y="1126"/>
                    <a:pt x="1535" y="1059"/>
                    <a:pt x="1473" y="862"/>
                  </a:cubicBezTo>
                  <a:cubicBezTo>
                    <a:pt x="1393" y="603"/>
                    <a:pt x="1348" y="335"/>
                    <a:pt x="1232" y="94"/>
                  </a:cubicBezTo>
                  <a:cubicBezTo>
                    <a:pt x="1205" y="34"/>
                    <a:pt x="1140" y="1"/>
                    <a:pt x="107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16"/>
          <p:cNvGrpSpPr/>
          <p:nvPr/>
        </p:nvGrpSpPr>
        <p:grpSpPr>
          <a:xfrm flipH="1" rot="2365709">
            <a:off x="-286168" y="4185500"/>
            <a:ext cx="1013466" cy="835990"/>
            <a:chOff x="-492950" y="2926025"/>
            <a:chExt cx="1013489" cy="836009"/>
          </a:xfrm>
        </p:grpSpPr>
        <p:sp>
          <p:nvSpPr>
            <p:cNvPr id="346" name="Google Shape;346;p16"/>
            <p:cNvSpPr/>
            <p:nvPr/>
          </p:nvSpPr>
          <p:spPr>
            <a:xfrm>
              <a:off x="205030" y="3589987"/>
              <a:ext cx="33102" cy="11069"/>
            </a:xfrm>
            <a:custGeom>
              <a:rect b="b" l="l" r="r" t="t"/>
              <a:pathLst>
                <a:path extrusionOk="0" h="206" w="616">
                  <a:moveTo>
                    <a:pt x="616" y="1"/>
                  </a:moveTo>
                  <a:lnTo>
                    <a:pt x="616" y="1"/>
                  </a:lnTo>
                  <a:cubicBezTo>
                    <a:pt x="491" y="36"/>
                    <a:pt x="366" y="72"/>
                    <a:pt x="241" y="108"/>
                  </a:cubicBezTo>
                  <a:cubicBezTo>
                    <a:pt x="170" y="134"/>
                    <a:pt x="90" y="170"/>
                    <a:pt x="0" y="206"/>
                  </a:cubicBezTo>
                  <a:cubicBezTo>
                    <a:pt x="206" y="134"/>
                    <a:pt x="411" y="72"/>
                    <a:pt x="61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111045" y="3154940"/>
              <a:ext cx="390779" cy="460509"/>
            </a:xfrm>
            <a:custGeom>
              <a:rect b="b" l="l" r="r" t="t"/>
              <a:pathLst>
                <a:path extrusionOk="0" h="8570" w="7272">
                  <a:moveTo>
                    <a:pt x="5307" y="5415"/>
                  </a:moveTo>
                  <a:cubicBezTo>
                    <a:pt x="5346" y="5415"/>
                    <a:pt x="5381" y="5434"/>
                    <a:pt x="5407" y="5465"/>
                  </a:cubicBezTo>
                  <a:cubicBezTo>
                    <a:pt x="5434" y="5483"/>
                    <a:pt x="5461" y="5509"/>
                    <a:pt x="5469" y="5545"/>
                  </a:cubicBezTo>
                  <a:cubicBezTo>
                    <a:pt x="5532" y="5786"/>
                    <a:pt x="5603" y="6009"/>
                    <a:pt x="5728" y="6223"/>
                  </a:cubicBezTo>
                  <a:cubicBezTo>
                    <a:pt x="5791" y="6330"/>
                    <a:pt x="5701" y="6446"/>
                    <a:pt x="5603" y="6482"/>
                  </a:cubicBezTo>
                  <a:cubicBezTo>
                    <a:pt x="4899" y="6732"/>
                    <a:pt x="4149" y="6865"/>
                    <a:pt x="3435" y="7044"/>
                  </a:cubicBezTo>
                  <a:cubicBezTo>
                    <a:pt x="3418" y="7049"/>
                    <a:pt x="3399" y="7052"/>
                    <a:pt x="3379" y="7052"/>
                  </a:cubicBezTo>
                  <a:cubicBezTo>
                    <a:pt x="3295" y="7052"/>
                    <a:pt x="3198" y="7009"/>
                    <a:pt x="3177" y="6937"/>
                  </a:cubicBezTo>
                  <a:lnTo>
                    <a:pt x="3007" y="6277"/>
                  </a:lnTo>
                  <a:cubicBezTo>
                    <a:pt x="2981" y="6187"/>
                    <a:pt x="3088" y="6080"/>
                    <a:pt x="3177" y="6054"/>
                  </a:cubicBezTo>
                  <a:cubicBezTo>
                    <a:pt x="3846" y="5893"/>
                    <a:pt x="4640" y="5848"/>
                    <a:pt x="5220" y="5447"/>
                  </a:cubicBezTo>
                  <a:cubicBezTo>
                    <a:pt x="5250" y="5425"/>
                    <a:pt x="5279" y="5415"/>
                    <a:pt x="5307" y="5415"/>
                  </a:cubicBezTo>
                  <a:close/>
                  <a:moveTo>
                    <a:pt x="5258" y="0"/>
                  </a:moveTo>
                  <a:cubicBezTo>
                    <a:pt x="5141" y="0"/>
                    <a:pt x="5014" y="122"/>
                    <a:pt x="5041" y="264"/>
                  </a:cubicBezTo>
                  <a:cubicBezTo>
                    <a:pt x="5229" y="1218"/>
                    <a:pt x="5541" y="2182"/>
                    <a:pt x="5594" y="3154"/>
                  </a:cubicBezTo>
                  <a:cubicBezTo>
                    <a:pt x="5612" y="3342"/>
                    <a:pt x="5621" y="3529"/>
                    <a:pt x="5594" y="3707"/>
                  </a:cubicBezTo>
                  <a:cubicBezTo>
                    <a:pt x="5585" y="3823"/>
                    <a:pt x="5577" y="3939"/>
                    <a:pt x="5559" y="4046"/>
                  </a:cubicBezTo>
                  <a:cubicBezTo>
                    <a:pt x="5416" y="5135"/>
                    <a:pt x="4229" y="5367"/>
                    <a:pt x="3337" y="5581"/>
                  </a:cubicBezTo>
                  <a:cubicBezTo>
                    <a:pt x="2463" y="5786"/>
                    <a:pt x="1642" y="5947"/>
                    <a:pt x="1089" y="6714"/>
                  </a:cubicBezTo>
                  <a:cubicBezTo>
                    <a:pt x="839" y="7062"/>
                    <a:pt x="1" y="8320"/>
                    <a:pt x="848" y="8552"/>
                  </a:cubicBezTo>
                  <a:cubicBezTo>
                    <a:pt x="893" y="8560"/>
                    <a:pt x="938" y="8569"/>
                    <a:pt x="982" y="8569"/>
                  </a:cubicBezTo>
                  <a:cubicBezTo>
                    <a:pt x="1241" y="8480"/>
                    <a:pt x="1500" y="8391"/>
                    <a:pt x="1749" y="8302"/>
                  </a:cubicBezTo>
                  <a:cubicBezTo>
                    <a:pt x="1839" y="8266"/>
                    <a:pt x="1919" y="8230"/>
                    <a:pt x="1990" y="8204"/>
                  </a:cubicBezTo>
                  <a:cubicBezTo>
                    <a:pt x="2115" y="8168"/>
                    <a:pt x="2240" y="8132"/>
                    <a:pt x="2365" y="8097"/>
                  </a:cubicBezTo>
                  <a:cubicBezTo>
                    <a:pt x="2998" y="7882"/>
                    <a:pt x="3623" y="7668"/>
                    <a:pt x="4256" y="7454"/>
                  </a:cubicBezTo>
                  <a:cubicBezTo>
                    <a:pt x="4899" y="7249"/>
                    <a:pt x="5532" y="7044"/>
                    <a:pt x="6156" y="6812"/>
                  </a:cubicBezTo>
                  <a:cubicBezTo>
                    <a:pt x="6799" y="6571"/>
                    <a:pt x="7200" y="6410"/>
                    <a:pt x="7227" y="5643"/>
                  </a:cubicBezTo>
                  <a:cubicBezTo>
                    <a:pt x="7272" y="4689"/>
                    <a:pt x="7209" y="3636"/>
                    <a:pt x="6941" y="2717"/>
                  </a:cubicBezTo>
                  <a:cubicBezTo>
                    <a:pt x="6870" y="2476"/>
                    <a:pt x="6799" y="2244"/>
                    <a:pt x="6718" y="2021"/>
                  </a:cubicBezTo>
                  <a:cubicBezTo>
                    <a:pt x="6362" y="1397"/>
                    <a:pt x="5960" y="799"/>
                    <a:pt x="5621" y="184"/>
                  </a:cubicBezTo>
                  <a:cubicBezTo>
                    <a:pt x="5565" y="79"/>
                    <a:pt x="5479" y="40"/>
                    <a:pt x="5391" y="40"/>
                  </a:cubicBezTo>
                  <a:cubicBezTo>
                    <a:pt x="5381" y="40"/>
                    <a:pt x="5372" y="40"/>
                    <a:pt x="5362" y="41"/>
                  </a:cubicBezTo>
                  <a:cubicBezTo>
                    <a:pt x="5332" y="13"/>
                    <a:pt x="5296" y="0"/>
                    <a:pt x="52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292728" y="3470156"/>
              <a:ext cx="101241" cy="44170"/>
            </a:xfrm>
            <a:custGeom>
              <a:rect b="b" l="l" r="r" t="t"/>
              <a:pathLst>
                <a:path extrusionOk="0" h="822" w="1884">
                  <a:moveTo>
                    <a:pt x="1776" y="0"/>
                  </a:moveTo>
                  <a:cubicBezTo>
                    <a:pt x="1250" y="295"/>
                    <a:pt x="661" y="348"/>
                    <a:pt x="1" y="491"/>
                  </a:cubicBezTo>
                  <a:lnTo>
                    <a:pt x="81" y="821"/>
                  </a:lnTo>
                  <a:cubicBezTo>
                    <a:pt x="741" y="660"/>
                    <a:pt x="1303" y="562"/>
                    <a:pt x="1883" y="366"/>
                  </a:cubicBezTo>
                  <a:cubicBezTo>
                    <a:pt x="1830" y="250"/>
                    <a:pt x="1812" y="125"/>
                    <a:pt x="17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282465" y="3233449"/>
              <a:ext cx="63786" cy="86245"/>
            </a:xfrm>
            <a:custGeom>
              <a:rect b="b" l="l" r="r" t="t"/>
              <a:pathLst>
                <a:path extrusionOk="0" h="1605" w="1187">
                  <a:moveTo>
                    <a:pt x="455" y="1"/>
                  </a:moveTo>
                  <a:cubicBezTo>
                    <a:pt x="223" y="1"/>
                    <a:pt x="0" y="182"/>
                    <a:pt x="80" y="480"/>
                  </a:cubicBezTo>
                  <a:cubicBezTo>
                    <a:pt x="142" y="703"/>
                    <a:pt x="223" y="944"/>
                    <a:pt x="303" y="1185"/>
                  </a:cubicBezTo>
                  <a:cubicBezTo>
                    <a:pt x="285" y="989"/>
                    <a:pt x="276" y="801"/>
                    <a:pt x="294" y="605"/>
                  </a:cubicBezTo>
                  <a:cubicBezTo>
                    <a:pt x="305" y="506"/>
                    <a:pt x="391" y="437"/>
                    <a:pt x="476" y="437"/>
                  </a:cubicBezTo>
                  <a:cubicBezTo>
                    <a:pt x="529" y="437"/>
                    <a:pt x="581" y="463"/>
                    <a:pt x="615" y="525"/>
                  </a:cubicBezTo>
                  <a:cubicBezTo>
                    <a:pt x="812" y="881"/>
                    <a:pt x="1008" y="1238"/>
                    <a:pt x="1186" y="1604"/>
                  </a:cubicBezTo>
                  <a:cubicBezTo>
                    <a:pt x="1097" y="1131"/>
                    <a:pt x="999" y="667"/>
                    <a:pt x="847" y="266"/>
                  </a:cubicBezTo>
                  <a:cubicBezTo>
                    <a:pt x="772" y="83"/>
                    <a:pt x="611" y="1"/>
                    <a:pt x="45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283970" y="3370906"/>
              <a:ext cx="24504" cy="37453"/>
            </a:xfrm>
            <a:custGeom>
              <a:rect b="b" l="l" r="r" t="t"/>
              <a:pathLst>
                <a:path extrusionOk="0" h="697" w="456">
                  <a:moveTo>
                    <a:pt x="456" y="1"/>
                  </a:moveTo>
                  <a:lnTo>
                    <a:pt x="456" y="1"/>
                  </a:lnTo>
                  <a:cubicBezTo>
                    <a:pt x="438" y="63"/>
                    <a:pt x="420" y="126"/>
                    <a:pt x="393" y="179"/>
                  </a:cubicBezTo>
                  <a:cubicBezTo>
                    <a:pt x="304" y="375"/>
                    <a:pt x="170" y="554"/>
                    <a:pt x="1" y="696"/>
                  </a:cubicBezTo>
                  <a:cubicBezTo>
                    <a:pt x="331" y="554"/>
                    <a:pt x="438" y="304"/>
                    <a:pt x="45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331902" y="3306207"/>
              <a:ext cx="196142" cy="189255"/>
            </a:xfrm>
            <a:custGeom>
              <a:rect b="b" l="l" r="r" t="t"/>
              <a:pathLst>
                <a:path extrusionOk="0" h="3522" w="3650">
                  <a:moveTo>
                    <a:pt x="1598" y="0"/>
                  </a:moveTo>
                  <a:lnTo>
                    <a:pt x="1598" y="0"/>
                  </a:lnTo>
                  <a:cubicBezTo>
                    <a:pt x="1687" y="660"/>
                    <a:pt x="1847" y="1365"/>
                    <a:pt x="1491" y="1900"/>
                  </a:cubicBezTo>
                  <a:cubicBezTo>
                    <a:pt x="1273" y="2228"/>
                    <a:pt x="681" y="2412"/>
                    <a:pt x="201" y="2412"/>
                  </a:cubicBezTo>
                  <a:cubicBezTo>
                    <a:pt x="132" y="2412"/>
                    <a:pt x="64" y="2408"/>
                    <a:pt x="1" y="2400"/>
                  </a:cubicBezTo>
                  <a:lnTo>
                    <a:pt x="1" y="2400"/>
                  </a:lnTo>
                  <a:cubicBezTo>
                    <a:pt x="10" y="2436"/>
                    <a:pt x="28" y="2480"/>
                    <a:pt x="37" y="2516"/>
                  </a:cubicBezTo>
                  <a:cubicBezTo>
                    <a:pt x="54" y="2623"/>
                    <a:pt x="72" y="2748"/>
                    <a:pt x="99" y="2864"/>
                  </a:cubicBezTo>
                  <a:cubicBezTo>
                    <a:pt x="715" y="2810"/>
                    <a:pt x="1294" y="2400"/>
                    <a:pt x="1714" y="1963"/>
                  </a:cubicBezTo>
                  <a:lnTo>
                    <a:pt x="1740" y="1927"/>
                  </a:lnTo>
                  <a:cubicBezTo>
                    <a:pt x="1928" y="2480"/>
                    <a:pt x="2213" y="2998"/>
                    <a:pt x="2695" y="3408"/>
                  </a:cubicBezTo>
                  <a:cubicBezTo>
                    <a:pt x="2784" y="3485"/>
                    <a:pt x="2895" y="3522"/>
                    <a:pt x="3004" y="3522"/>
                  </a:cubicBezTo>
                  <a:cubicBezTo>
                    <a:pt x="3223" y="3522"/>
                    <a:pt x="3432" y="3373"/>
                    <a:pt x="3427" y="3105"/>
                  </a:cubicBezTo>
                  <a:cubicBezTo>
                    <a:pt x="3418" y="2730"/>
                    <a:pt x="3382" y="2364"/>
                    <a:pt x="3328" y="1999"/>
                  </a:cubicBezTo>
                  <a:lnTo>
                    <a:pt x="3328" y="1999"/>
                  </a:lnTo>
                  <a:cubicBezTo>
                    <a:pt x="3339" y="1999"/>
                    <a:pt x="3350" y="2000"/>
                    <a:pt x="3360" y="2000"/>
                  </a:cubicBezTo>
                  <a:cubicBezTo>
                    <a:pt x="3457" y="2000"/>
                    <a:pt x="3553" y="1963"/>
                    <a:pt x="3650" y="1883"/>
                  </a:cubicBezTo>
                  <a:cubicBezTo>
                    <a:pt x="3596" y="1865"/>
                    <a:pt x="3551" y="1820"/>
                    <a:pt x="3534" y="1776"/>
                  </a:cubicBezTo>
                  <a:cubicBezTo>
                    <a:pt x="3373" y="1321"/>
                    <a:pt x="3203" y="875"/>
                    <a:pt x="3061" y="420"/>
                  </a:cubicBezTo>
                  <a:lnTo>
                    <a:pt x="3061" y="420"/>
                  </a:lnTo>
                  <a:cubicBezTo>
                    <a:pt x="3096" y="1347"/>
                    <a:pt x="3230" y="2275"/>
                    <a:pt x="3284" y="3203"/>
                  </a:cubicBezTo>
                  <a:cubicBezTo>
                    <a:pt x="3289" y="3309"/>
                    <a:pt x="3205" y="3366"/>
                    <a:pt x="3118" y="3366"/>
                  </a:cubicBezTo>
                  <a:cubicBezTo>
                    <a:pt x="3045" y="3366"/>
                    <a:pt x="2969" y="3325"/>
                    <a:pt x="2945" y="3239"/>
                  </a:cubicBezTo>
                  <a:cubicBezTo>
                    <a:pt x="2633" y="2115"/>
                    <a:pt x="2151" y="1035"/>
                    <a:pt x="15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217767" y="3234846"/>
              <a:ext cx="269440" cy="169695"/>
            </a:xfrm>
            <a:custGeom>
              <a:rect b="b" l="l" r="r" t="t"/>
              <a:pathLst>
                <a:path extrusionOk="0" h="3158" w="5014">
                  <a:moveTo>
                    <a:pt x="478" y="1"/>
                  </a:moveTo>
                  <a:cubicBezTo>
                    <a:pt x="254" y="1"/>
                    <a:pt x="23" y="175"/>
                    <a:pt x="18" y="436"/>
                  </a:cubicBezTo>
                  <a:cubicBezTo>
                    <a:pt x="0" y="900"/>
                    <a:pt x="45" y="1355"/>
                    <a:pt x="107" y="1810"/>
                  </a:cubicBezTo>
                  <a:cubicBezTo>
                    <a:pt x="321" y="2256"/>
                    <a:pt x="526" y="2702"/>
                    <a:pt x="705" y="3157"/>
                  </a:cubicBezTo>
                  <a:cubicBezTo>
                    <a:pt x="625" y="2319"/>
                    <a:pt x="544" y="1480"/>
                    <a:pt x="598" y="624"/>
                  </a:cubicBezTo>
                  <a:cubicBezTo>
                    <a:pt x="608" y="521"/>
                    <a:pt x="692" y="464"/>
                    <a:pt x="775" y="464"/>
                  </a:cubicBezTo>
                  <a:cubicBezTo>
                    <a:pt x="844" y="464"/>
                    <a:pt x="913" y="503"/>
                    <a:pt x="937" y="588"/>
                  </a:cubicBezTo>
                  <a:cubicBezTo>
                    <a:pt x="1115" y="1257"/>
                    <a:pt x="1338" y="1899"/>
                    <a:pt x="1570" y="2550"/>
                  </a:cubicBezTo>
                  <a:cubicBezTo>
                    <a:pt x="1650" y="2211"/>
                    <a:pt x="1642" y="1864"/>
                    <a:pt x="1615" y="1507"/>
                  </a:cubicBezTo>
                  <a:cubicBezTo>
                    <a:pt x="1609" y="1410"/>
                    <a:pt x="1701" y="1337"/>
                    <a:pt x="1792" y="1337"/>
                  </a:cubicBezTo>
                  <a:cubicBezTo>
                    <a:pt x="1835" y="1337"/>
                    <a:pt x="1878" y="1354"/>
                    <a:pt x="1909" y="1391"/>
                  </a:cubicBezTo>
                  <a:cubicBezTo>
                    <a:pt x="2092" y="1607"/>
                    <a:pt x="2275" y="2158"/>
                    <a:pt x="2611" y="2158"/>
                  </a:cubicBezTo>
                  <a:cubicBezTo>
                    <a:pt x="2635" y="2158"/>
                    <a:pt x="2660" y="2155"/>
                    <a:pt x="2685" y="2149"/>
                  </a:cubicBezTo>
                  <a:cubicBezTo>
                    <a:pt x="3203" y="2024"/>
                    <a:pt x="3649" y="1765"/>
                    <a:pt x="4148" y="1614"/>
                  </a:cubicBezTo>
                  <a:cubicBezTo>
                    <a:pt x="4577" y="1480"/>
                    <a:pt x="5014" y="1471"/>
                    <a:pt x="4978" y="954"/>
                  </a:cubicBezTo>
                  <a:lnTo>
                    <a:pt x="4978" y="954"/>
                  </a:lnTo>
                  <a:cubicBezTo>
                    <a:pt x="4898" y="963"/>
                    <a:pt x="4808" y="989"/>
                    <a:pt x="4737" y="1061"/>
                  </a:cubicBezTo>
                  <a:cubicBezTo>
                    <a:pt x="4309" y="1444"/>
                    <a:pt x="3747" y="1658"/>
                    <a:pt x="3221" y="1837"/>
                  </a:cubicBezTo>
                  <a:cubicBezTo>
                    <a:pt x="3054" y="1891"/>
                    <a:pt x="2797" y="1990"/>
                    <a:pt x="2573" y="1990"/>
                  </a:cubicBezTo>
                  <a:cubicBezTo>
                    <a:pt x="2426" y="1990"/>
                    <a:pt x="2294" y="1947"/>
                    <a:pt x="2212" y="1819"/>
                  </a:cubicBezTo>
                  <a:cubicBezTo>
                    <a:pt x="2079" y="1605"/>
                    <a:pt x="1989" y="1364"/>
                    <a:pt x="1847" y="1150"/>
                  </a:cubicBezTo>
                  <a:cubicBezTo>
                    <a:pt x="1757" y="1010"/>
                    <a:pt x="1611" y="946"/>
                    <a:pt x="1468" y="946"/>
                  </a:cubicBezTo>
                  <a:cubicBezTo>
                    <a:pt x="1354" y="946"/>
                    <a:pt x="1242" y="986"/>
                    <a:pt x="1160" y="1061"/>
                  </a:cubicBezTo>
                  <a:cubicBezTo>
                    <a:pt x="1079" y="775"/>
                    <a:pt x="972" y="490"/>
                    <a:pt x="830" y="213"/>
                  </a:cubicBezTo>
                  <a:cubicBezTo>
                    <a:pt x="749" y="65"/>
                    <a:pt x="615" y="1"/>
                    <a:pt x="4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116151" y="3292773"/>
              <a:ext cx="197539" cy="94735"/>
            </a:xfrm>
            <a:custGeom>
              <a:rect b="b" l="l" r="r" t="t"/>
              <a:pathLst>
                <a:path extrusionOk="0" h="1763" w="3676">
                  <a:moveTo>
                    <a:pt x="3453" y="1"/>
                  </a:moveTo>
                  <a:cubicBezTo>
                    <a:pt x="3453" y="108"/>
                    <a:pt x="3435" y="215"/>
                    <a:pt x="3417" y="313"/>
                  </a:cubicBezTo>
                  <a:cubicBezTo>
                    <a:pt x="3328" y="687"/>
                    <a:pt x="2935" y="679"/>
                    <a:pt x="2623" y="777"/>
                  </a:cubicBezTo>
                  <a:cubicBezTo>
                    <a:pt x="2100" y="938"/>
                    <a:pt x="1316" y="1447"/>
                    <a:pt x="695" y="1447"/>
                  </a:cubicBezTo>
                  <a:cubicBezTo>
                    <a:pt x="628" y="1447"/>
                    <a:pt x="563" y="1441"/>
                    <a:pt x="500" y="1428"/>
                  </a:cubicBezTo>
                  <a:cubicBezTo>
                    <a:pt x="304" y="1383"/>
                    <a:pt x="179" y="1232"/>
                    <a:pt x="72" y="1053"/>
                  </a:cubicBezTo>
                  <a:cubicBezTo>
                    <a:pt x="63" y="1232"/>
                    <a:pt x="45" y="1410"/>
                    <a:pt x="0" y="1588"/>
                  </a:cubicBezTo>
                  <a:cubicBezTo>
                    <a:pt x="164" y="1695"/>
                    <a:pt x="362" y="1762"/>
                    <a:pt x="635" y="1762"/>
                  </a:cubicBezTo>
                  <a:cubicBezTo>
                    <a:pt x="704" y="1762"/>
                    <a:pt x="778" y="1758"/>
                    <a:pt x="857" y="1749"/>
                  </a:cubicBezTo>
                  <a:cubicBezTo>
                    <a:pt x="1767" y="1642"/>
                    <a:pt x="2775" y="1214"/>
                    <a:pt x="3462" y="598"/>
                  </a:cubicBezTo>
                  <a:cubicBezTo>
                    <a:pt x="3676" y="411"/>
                    <a:pt x="3622" y="152"/>
                    <a:pt x="345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a:off x="-429702" y="3036506"/>
              <a:ext cx="842873" cy="565024"/>
            </a:xfrm>
            <a:custGeom>
              <a:rect b="b" l="l" r="r" t="t"/>
              <a:pathLst>
                <a:path extrusionOk="0" h="10515" w="15685">
                  <a:moveTo>
                    <a:pt x="13144" y="363"/>
                  </a:moveTo>
                  <a:cubicBezTo>
                    <a:pt x="13492" y="363"/>
                    <a:pt x="13812" y="462"/>
                    <a:pt x="14034" y="800"/>
                  </a:cubicBezTo>
                  <a:cubicBezTo>
                    <a:pt x="14248" y="1112"/>
                    <a:pt x="14337" y="1522"/>
                    <a:pt x="14426" y="1888"/>
                  </a:cubicBezTo>
                  <a:cubicBezTo>
                    <a:pt x="14578" y="2441"/>
                    <a:pt x="14649" y="3012"/>
                    <a:pt x="14801" y="3565"/>
                  </a:cubicBezTo>
                  <a:cubicBezTo>
                    <a:pt x="15006" y="4288"/>
                    <a:pt x="15318" y="4948"/>
                    <a:pt x="15318" y="5706"/>
                  </a:cubicBezTo>
                  <a:cubicBezTo>
                    <a:pt x="15327" y="6875"/>
                    <a:pt x="13846" y="7151"/>
                    <a:pt x="12972" y="7357"/>
                  </a:cubicBezTo>
                  <a:cubicBezTo>
                    <a:pt x="12027" y="7571"/>
                    <a:pt x="11143" y="7954"/>
                    <a:pt x="10233" y="8284"/>
                  </a:cubicBezTo>
                  <a:cubicBezTo>
                    <a:pt x="8601" y="8882"/>
                    <a:pt x="6915" y="9400"/>
                    <a:pt x="5264" y="9917"/>
                  </a:cubicBezTo>
                  <a:cubicBezTo>
                    <a:pt x="4833" y="10050"/>
                    <a:pt x="4313" y="10183"/>
                    <a:pt x="3813" y="10183"/>
                  </a:cubicBezTo>
                  <a:cubicBezTo>
                    <a:pt x="3373" y="10183"/>
                    <a:pt x="2949" y="10080"/>
                    <a:pt x="2615" y="9783"/>
                  </a:cubicBezTo>
                  <a:cubicBezTo>
                    <a:pt x="2133" y="9364"/>
                    <a:pt x="2026" y="8552"/>
                    <a:pt x="1919" y="7883"/>
                  </a:cubicBezTo>
                  <a:cubicBezTo>
                    <a:pt x="1892" y="7767"/>
                    <a:pt x="1874" y="7642"/>
                    <a:pt x="1857" y="7535"/>
                  </a:cubicBezTo>
                  <a:cubicBezTo>
                    <a:pt x="1848" y="7499"/>
                    <a:pt x="1830" y="7455"/>
                    <a:pt x="1821" y="7419"/>
                  </a:cubicBezTo>
                  <a:lnTo>
                    <a:pt x="1821" y="7419"/>
                  </a:lnTo>
                  <a:cubicBezTo>
                    <a:pt x="1884" y="7427"/>
                    <a:pt x="1952" y="7431"/>
                    <a:pt x="2021" y="7431"/>
                  </a:cubicBezTo>
                  <a:cubicBezTo>
                    <a:pt x="2501" y="7431"/>
                    <a:pt x="3093" y="7247"/>
                    <a:pt x="3311" y="6919"/>
                  </a:cubicBezTo>
                  <a:cubicBezTo>
                    <a:pt x="3667" y="6384"/>
                    <a:pt x="3507" y="5679"/>
                    <a:pt x="3418" y="5019"/>
                  </a:cubicBezTo>
                  <a:lnTo>
                    <a:pt x="3418" y="5019"/>
                  </a:lnTo>
                  <a:cubicBezTo>
                    <a:pt x="3971" y="6054"/>
                    <a:pt x="4453" y="7134"/>
                    <a:pt x="4765" y="8258"/>
                  </a:cubicBezTo>
                  <a:cubicBezTo>
                    <a:pt x="4789" y="8344"/>
                    <a:pt x="4865" y="8385"/>
                    <a:pt x="4938" y="8385"/>
                  </a:cubicBezTo>
                  <a:cubicBezTo>
                    <a:pt x="5025" y="8385"/>
                    <a:pt x="5109" y="8328"/>
                    <a:pt x="5104" y="8222"/>
                  </a:cubicBezTo>
                  <a:cubicBezTo>
                    <a:pt x="5050" y="7294"/>
                    <a:pt x="4916" y="6366"/>
                    <a:pt x="4881" y="5439"/>
                  </a:cubicBezTo>
                  <a:lnTo>
                    <a:pt x="4881" y="5439"/>
                  </a:lnTo>
                  <a:cubicBezTo>
                    <a:pt x="5023" y="5894"/>
                    <a:pt x="5193" y="6340"/>
                    <a:pt x="5354" y="6795"/>
                  </a:cubicBezTo>
                  <a:cubicBezTo>
                    <a:pt x="5371" y="6839"/>
                    <a:pt x="5416" y="6884"/>
                    <a:pt x="5470" y="6902"/>
                  </a:cubicBezTo>
                  <a:cubicBezTo>
                    <a:pt x="5492" y="6910"/>
                    <a:pt x="5515" y="6915"/>
                    <a:pt x="5538" y="6915"/>
                  </a:cubicBezTo>
                  <a:cubicBezTo>
                    <a:pt x="5588" y="6915"/>
                    <a:pt x="5635" y="6892"/>
                    <a:pt x="5666" y="6830"/>
                  </a:cubicBezTo>
                  <a:cubicBezTo>
                    <a:pt x="5737" y="6679"/>
                    <a:pt x="5800" y="6518"/>
                    <a:pt x="5835" y="6357"/>
                  </a:cubicBezTo>
                  <a:cubicBezTo>
                    <a:pt x="5880" y="6179"/>
                    <a:pt x="5898" y="6001"/>
                    <a:pt x="5907" y="5822"/>
                  </a:cubicBezTo>
                  <a:cubicBezTo>
                    <a:pt x="6014" y="6001"/>
                    <a:pt x="6139" y="6152"/>
                    <a:pt x="6335" y="6197"/>
                  </a:cubicBezTo>
                  <a:cubicBezTo>
                    <a:pt x="6398" y="6210"/>
                    <a:pt x="6463" y="6216"/>
                    <a:pt x="6530" y="6216"/>
                  </a:cubicBezTo>
                  <a:cubicBezTo>
                    <a:pt x="7151" y="6216"/>
                    <a:pt x="7935" y="5707"/>
                    <a:pt x="8458" y="5546"/>
                  </a:cubicBezTo>
                  <a:cubicBezTo>
                    <a:pt x="8770" y="5448"/>
                    <a:pt x="9163" y="5456"/>
                    <a:pt x="9252" y="5082"/>
                  </a:cubicBezTo>
                  <a:cubicBezTo>
                    <a:pt x="9270" y="4984"/>
                    <a:pt x="9288" y="4877"/>
                    <a:pt x="9288" y="4770"/>
                  </a:cubicBezTo>
                  <a:cubicBezTo>
                    <a:pt x="9306" y="4520"/>
                    <a:pt x="9279" y="4243"/>
                    <a:pt x="9234" y="3967"/>
                  </a:cubicBezTo>
                  <a:lnTo>
                    <a:pt x="9234" y="3967"/>
                  </a:lnTo>
                  <a:cubicBezTo>
                    <a:pt x="9707" y="4903"/>
                    <a:pt x="10117" y="5876"/>
                    <a:pt x="10635" y="6786"/>
                  </a:cubicBezTo>
                  <a:cubicBezTo>
                    <a:pt x="10667" y="6842"/>
                    <a:pt x="10722" y="6868"/>
                    <a:pt x="10778" y="6868"/>
                  </a:cubicBezTo>
                  <a:cubicBezTo>
                    <a:pt x="10862" y="6868"/>
                    <a:pt x="10947" y="6808"/>
                    <a:pt x="10947" y="6705"/>
                  </a:cubicBezTo>
                  <a:cubicBezTo>
                    <a:pt x="10947" y="6063"/>
                    <a:pt x="10876" y="5430"/>
                    <a:pt x="10778" y="4796"/>
                  </a:cubicBezTo>
                  <a:lnTo>
                    <a:pt x="10778" y="4796"/>
                  </a:lnTo>
                  <a:cubicBezTo>
                    <a:pt x="10813" y="4894"/>
                    <a:pt x="10849" y="4993"/>
                    <a:pt x="10885" y="5091"/>
                  </a:cubicBezTo>
                  <a:cubicBezTo>
                    <a:pt x="10918" y="5170"/>
                    <a:pt x="10980" y="5215"/>
                    <a:pt x="11053" y="5215"/>
                  </a:cubicBezTo>
                  <a:cubicBezTo>
                    <a:pt x="11079" y="5215"/>
                    <a:pt x="11107" y="5209"/>
                    <a:pt x="11134" y="5198"/>
                  </a:cubicBezTo>
                  <a:cubicBezTo>
                    <a:pt x="11625" y="4984"/>
                    <a:pt x="12107" y="4787"/>
                    <a:pt x="12615" y="4645"/>
                  </a:cubicBezTo>
                  <a:cubicBezTo>
                    <a:pt x="12713" y="4618"/>
                    <a:pt x="12758" y="4529"/>
                    <a:pt x="12740" y="4439"/>
                  </a:cubicBezTo>
                  <a:cubicBezTo>
                    <a:pt x="12660" y="3949"/>
                    <a:pt x="12597" y="3458"/>
                    <a:pt x="12517" y="2967"/>
                  </a:cubicBezTo>
                  <a:lnTo>
                    <a:pt x="12517" y="2967"/>
                  </a:lnTo>
                  <a:cubicBezTo>
                    <a:pt x="12562" y="3057"/>
                    <a:pt x="12606" y="3146"/>
                    <a:pt x="12651" y="3235"/>
                  </a:cubicBezTo>
                  <a:cubicBezTo>
                    <a:pt x="12963" y="3869"/>
                    <a:pt x="13133" y="4546"/>
                    <a:pt x="13463" y="5171"/>
                  </a:cubicBezTo>
                  <a:cubicBezTo>
                    <a:pt x="13495" y="5227"/>
                    <a:pt x="13554" y="5253"/>
                    <a:pt x="13614" y="5253"/>
                  </a:cubicBezTo>
                  <a:cubicBezTo>
                    <a:pt x="13705" y="5253"/>
                    <a:pt x="13795" y="5193"/>
                    <a:pt x="13784" y="5091"/>
                  </a:cubicBezTo>
                  <a:cubicBezTo>
                    <a:pt x="13739" y="4716"/>
                    <a:pt x="13650" y="4359"/>
                    <a:pt x="13614" y="3984"/>
                  </a:cubicBezTo>
                  <a:cubicBezTo>
                    <a:pt x="13579" y="3485"/>
                    <a:pt x="14212" y="3440"/>
                    <a:pt x="14569" y="3342"/>
                  </a:cubicBezTo>
                  <a:cubicBezTo>
                    <a:pt x="14757" y="3293"/>
                    <a:pt x="14706" y="3013"/>
                    <a:pt x="14532" y="3013"/>
                  </a:cubicBezTo>
                  <a:cubicBezTo>
                    <a:pt x="14516" y="3013"/>
                    <a:pt x="14498" y="3016"/>
                    <a:pt x="14480" y="3021"/>
                  </a:cubicBezTo>
                  <a:cubicBezTo>
                    <a:pt x="14230" y="3083"/>
                    <a:pt x="13552" y="3173"/>
                    <a:pt x="13409" y="3431"/>
                  </a:cubicBezTo>
                  <a:cubicBezTo>
                    <a:pt x="13329" y="3583"/>
                    <a:pt x="13293" y="3735"/>
                    <a:pt x="13284" y="3886"/>
                  </a:cubicBezTo>
                  <a:cubicBezTo>
                    <a:pt x="13213" y="3708"/>
                    <a:pt x="13142" y="3521"/>
                    <a:pt x="13061" y="3342"/>
                  </a:cubicBezTo>
                  <a:cubicBezTo>
                    <a:pt x="12794" y="2718"/>
                    <a:pt x="12446" y="2138"/>
                    <a:pt x="12241" y="1487"/>
                  </a:cubicBezTo>
                  <a:cubicBezTo>
                    <a:pt x="12215" y="1404"/>
                    <a:pt x="12148" y="1368"/>
                    <a:pt x="12081" y="1368"/>
                  </a:cubicBezTo>
                  <a:cubicBezTo>
                    <a:pt x="11980" y="1368"/>
                    <a:pt x="11879" y="1448"/>
                    <a:pt x="11911" y="1576"/>
                  </a:cubicBezTo>
                  <a:cubicBezTo>
                    <a:pt x="12134" y="2495"/>
                    <a:pt x="12241" y="3431"/>
                    <a:pt x="12383" y="4359"/>
                  </a:cubicBezTo>
                  <a:cubicBezTo>
                    <a:pt x="11964" y="4484"/>
                    <a:pt x="11554" y="4645"/>
                    <a:pt x="11143" y="4823"/>
                  </a:cubicBezTo>
                  <a:cubicBezTo>
                    <a:pt x="10804" y="3949"/>
                    <a:pt x="10394" y="3110"/>
                    <a:pt x="10144" y="2209"/>
                  </a:cubicBezTo>
                  <a:cubicBezTo>
                    <a:pt x="10115" y="2127"/>
                    <a:pt x="10046" y="2090"/>
                    <a:pt x="9978" y="2090"/>
                  </a:cubicBezTo>
                  <a:cubicBezTo>
                    <a:pt x="9876" y="2090"/>
                    <a:pt x="9777" y="2170"/>
                    <a:pt x="9814" y="2298"/>
                  </a:cubicBezTo>
                  <a:cubicBezTo>
                    <a:pt x="10189" y="3476"/>
                    <a:pt x="10474" y="4707"/>
                    <a:pt x="10572" y="5947"/>
                  </a:cubicBezTo>
                  <a:cubicBezTo>
                    <a:pt x="10028" y="4877"/>
                    <a:pt x="9564" y="3761"/>
                    <a:pt x="8949" y="2736"/>
                  </a:cubicBezTo>
                  <a:cubicBezTo>
                    <a:pt x="8914" y="2676"/>
                    <a:pt x="8862" y="2651"/>
                    <a:pt x="8809" y="2651"/>
                  </a:cubicBezTo>
                  <a:cubicBezTo>
                    <a:pt x="8711" y="2651"/>
                    <a:pt x="8613" y="2739"/>
                    <a:pt x="8637" y="2860"/>
                  </a:cubicBezTo>
                  <a:cubicBezTo>
                    <a:pt x="8779" y="3431"/>
                    <a:pt x="8851" y="4011"/>
                    <a:pt x="8922" y="4591"/>
                  </a:cubicBezTo>
                  <a:cubicBezTo>
                    <a:pt x="8922" y="4609"/>
                    <a:pt x="8922" y="4627"/>
                    <a:pt x="8922" y="4645"/>
                  </a:cubicBezTo>
                  <a:cubicBezTo>
                    <a:pt x="8958" y="5162"/>
                    <a:pt x="8521" y="5171"/>
                    <a:pt x="8092" y="5305"/>
                  </a:cubicBezTo>
                  <a:cubicBezTo>
                    <a:pt x="7593" y="5456"/>
                    <a:pt x="7147" y="5715"/>
                    <a:pt x="6629" y="5840"/>
                  </a:cubicBezTo>
                  <a:cubicBezTo>
                    <a:pt x="6604" y="5846"/>
                    <a:pt x="6579" y="5849"/>
                    <a:pt x="6555" y="5849"/>
                  </a:cubicBezTo>
                  <a:cubicBezTo>
                    <a:pt x="6219" y="5849"/>
                    <a:pt x="6036" y="5298"/>
                    <a:pt x="5853" y="5082"/>
                  </a:cubicBezTo>
                  <a:cubicBezTo>
                    <a:pt x="5822" y="5045"/>
                    <a:pt x="5779" y="5028"/>
                    <a:pt x="5736" y="5028"/>
                  </a:cubicBezTo>
                  <a:cubicBezTo>
                    <a:pt x="5645" y="5028"/>
                    <a:pt x="5553" y="5101"/>
                    <a:pt x="5559" y="5198"/>
                  </a:cubicBezTo>
                  <a:cubicBezTo>
                    <a:pt x="5586" y="5555"/>
                    <a:pt x="5594" y="5902"/>
                    <a:pt x="5514" y="6241"/>
                  </a:cubicBezTo>
                  <a:cubicBezTo>
                    <a:pt x="5282" y="5590"/>
                    <a:pt x="5059" y="4948"/>
                    <a:pt x="4881" y="4279"/>
                  </a:cubicBezTo>
                  <a:cubicBezTo>
                    <a:pt x="4857" y="4194"/>
                    <a:pt x="4788" y="4155"/>
                    <a:pt x="4719" y="4155"/>
                  </a:cubicBezTo>
                  <a:cubicBezTo>
                    <a:pt x="4636" y="4155"/>
                    <a:pt x="4552" y="4212"/>
                    <a:pt x="4542" y="4315"/>
                  </a:cubicBezTo>
                  <a:cubicBezTo>
                    <a:pt x="4488" y="5171"/>
                    <a:pt x="4569" y="6010"/>
                    <a:pt x="4649" y="6848"/>
                  </a:cubicBezTo>
                  <a:cubicBezTo>
                    <a:pt x="4470" y="6393"/>
                    <a:pt x="4265" y="5947"/>
                    <a:pt x="4051" y="5501"/>
                  </a:cubicBezTo>
                  <a:cubicBezTo>
                    <a:pt x="4006" y="5430"/>
                    <a:pt x="3971" y="5349"/>
                    <a:pt x="3926" y="5269"/>
                  </a:cubicBezTo>
                  <a:cubicBezTo>
                    <a:pt x="3748" y="4903"/>
                    <a:pt x="3552" y="4546"/>
                    <a:pt x="3355" y="4190"/>
                  </a:cubicBezTo>
                  <a:cubicBezTo>
                    <a:pt x="3321" y="4128"/>
                    <a:pt x="3269" y="4102"/>
                    <a:pt x="3216" y="4102"/>
                  </a:cubicBezTo>
                  <a:cubicBezTo>
                    <a:pt x="3131" y="4102"/>
                    <a:pt x="3045" y="4171"/>
                    <a:pt x="3034" y="4270"/>
                  </a:cubicBezTo>
                  <a:cubicBezTo>
                    <a:pt x="3016" y="4466"/>
                    <a:pt x="3025" y="4654"/>
                    <a:pt x="3043" y="4850"/>
                  </a:cubicBezTo>
                  <a:cubicBezTo>
                    <a:pt x="3070" y="5207"/>
                    <a:pt x="3132" y="5563"/>
                    <a:pt x="3159" y="5911"/>
                  </a:cubicBezTo>
                  <a:cubicBezTo>
                    <a:pt x="3168" y="6027"/>
                    <a:pt x="3168" y="6126"/>
                    <a:pt x="3168" y="6224"/>
                  </a:cubicBezTo>
                  <a:cubicBezTo>
                    <a:pt x="3150" y="6527"/>
                    <a:pt x="3043" y="6777"/>
                    <a:pt x="2713" y="6919"/>
                  </a:cubicBezTo>
                  <a:cubicBezTo>
                    <a:pt x="2695" y="6928"/>
                    <a:pt x="2668" y="6937"/>
                    <a:pt x="2650" y="6946"/>
                  </a:cubicBezTo>
                  <a:cubicBezTo>
                    <a:pt x="2460" y="7023"/>
                    <a:pt x="2214" y="7090"/>
                    <a:pt x="1989" y="7090"/>
                  </a:cubicBezTo>
                  <a:cubicBezTo>
                    <a:pt x="1899" y="7090"/>
                    <a:pt x="1811" y="7079"/>
                    <a:pt x="1732" y="7053"/>
                  </a:cubicBezTo>
                  <a:lnTo>
                    <a:pt x="1723" y="7044"/>
                  </a:lnTo>
                  <a:cubicBezTo>
                    <a:pt x="1366" y="5983"/>
                    <a:pt x="697" y="4912"/>
                    <a:pt x="964" y="3788"/>
                  </a:cubicBezTo>
                  <a:cubicBezTo>
                    <a:pt x="1268" y="2486"/>
                    <a:pt x="3418" y="2147"/>
                    <a:pt x="4809" y="1888"/>
                  </a:cubicBezTo>
                  <a:cubicBezTo>
                    <a:pt x="4841" y="1936"/>
                    <a:pt x="4888" y="1970"/>
                    <a:pt x="4955" y="1970"/>
                  </a:cubicBezTo>
                  <a:cubicBezTo>
                    <a:pt x="4963" y="1970"/>
                    <a:pt x="4971" y="1969"/>
                    <a:pt x="4979" y="1968"/>
                  </a:cubicBezTo>
                  <a:cubicBezTo>
                    <a:pt x="5898" y="1826"/>
                    <a:pt x="6736" y="1469"/>
                    <a:pt x="7611" y="1174"/>
                  </a:cubicBezTo>
                  <a:cubicBezTo>
                    <a:pt x="8574" y="844"/>
                    <a:pt x="9591" y="764"/>
                    <a:pt x="10599" y="684"/>
                  </a:cubicBezTo>
                  <a:cubicBezTo>
                    <a:pt x="11277" y="630"/>
                    <a:pt x="11911" y="541"/>
                    <a:pt x="12580" y="425"/>
                  </a:cubicBezTo>
                  <a:cubicBezTo>
                    <a:pt x="12768" y="391"/>
                    <a:pt x="12960" y="363"/>
                    <a:pt x="13144" y="363"/>
                  </a:cubicBezTo>
                  <a:close/>
                  <a:moveTo>
                    <a:pt x="13215" y="1"/>
                  </a:moveTo>
                  <a:cubicBezTo>
                    <a:pt x="12815" y="1"/>
                    <a:pt x="12385" y="109"/>
                    <a:pt x="12062" y="175"/>
                  </a:cubicBezTo>
                  <a:cubicBezTo>
                    <a:pt x="10974" y="389"/>
                    <a:pt x="9841" y="380"/>
                    <a:pt x="8744" y="550"/>
                  </a:cubicBezTo>
                  <a:cubicBezTo>
                    <a:pt x="7637" y="719"/>
                    <a:pt x="6620" y="1219"/>
                    <a:pt x="5550" y="1496"/>
                  </a:cubicBezTo>
                  <a:cubicBezTo>
                    <a:pt x="5520" y="1451"/>
                    <a:pt x="5473" y="1420"/>
                    <a:pt x="5412" y="1420"/>
                  </a:cubicBezTo>
                  <a:cubicBezTo>
                    <a:pt x="5399" y="1420"/>
                    <a:pt x="5386" y="1421"/>
                    <a:pt x="5371" y="1424"/>
                  </a:cubicBezTo>
                  <a:cubicBezTo>
                    <a:pt x="3873" y="1799"/>
                    <a:pt x="1732" y="1933"/>
                    <a:pt x="786" y="3342"/>
                  </a:cubicBezTo>
                  <a:cubicBezTo>
                    <a:pt x="1" y="4502"/>
                    <a:pt x="1143" y="6268"/>
                    <a:pt x="1473" y="7419"/>
                  </a:cubicBezTo>
                  <a:cubicBezTo>
                    <a:pt x="1473" y="7428"/>
                    <a:pt x="1482" y="7437"/>
                    <a:pt x="1482" y="7446"/>
                  </a:cubicBezTo>
                  <a:cubicBezTo>
                    <a:pt x="1526" y="7589"/>
                    <a:pt x="1562" y="7740"/>
                    <a:pt x="1598" y="7883"/>
                  </a:cubicBezTo>
                  <a:cubicBezTo>
                    <a:pt x="1928" y="9239"/>
                    <a:pt x="2115" y="10488"/>
                    <a:pt x="3864" y="10515"/>
                  </a:cubicBezTo>
                  <a:cubicBezTo>
                    <a:pt x="3874" y="10515"/>
                    <a:pt x="3885" y="10515"/>
                    <a:pt x="3895" y="10515"/>
                  </a:cubicBezTo>
                  <a:cubicBezTo>
                    <a:pt x="4804" y="10515"/>
                    <a:pt x="5720" y="10136"/>
                    <a:pt x="6558" y="9828"/>
                  </a:cubicBezTo>
                  <a:cubicBezTo>
                    <a:pt x="7691" y="9417"/>
                    <a:pt x="8868" y="9123"/>
                    <a:pt x="10019" y="8722"/>
                  </a:cubicBezTo>
                  <a:cubicBezTo>
                    <a:pt x="11125" y="8338"/>
                    <a:pt x="12178" y="7892"/>
                    <a:pt x="13329" y="7615"/>
                  </a:cubicBezTo>
                  <a:cubicBezTo>
                    <a:pt x="14159" y="7428"/>
                    <a:pt x="15086" y="7160"/>
                    <a:pt x="15515" y="6349"/>
                  </a:cubicBezTo>
                  <a:cubicBezTo>
                    <a:pt x="15586" y="6215"/>
                    <a:pt x="15631" y="6063"/>
                    <a:pt x="15657" y="5911"/>
                  </a:cubicBezTo>
                  <a:cubicBezTo>
                    <a:pt x="15684" y="5733"/>
                    <a:pt x="15675" y="5546"/>
                    <a:pt x="15657" y="5358"/>
                  </a:cubicBezTo>
                  <a:cubicBezTo>
                    <a:pt x="15622" y="5046"/>
                    <a:pt x="15532" y="4734"/>
                    <a:pt x="15452" y="4466"/>
                  </a:cubicBezTo>
                  <a:cubicBezTo>
                    <a:pt x="15211" y="3645"/>
                    <a:pt x="14997" y="2852"/>
                    <a:pt x="14810" y="2013"/>
                  </a:cubicBezTo>
                  <a:cubicBezTo>
                    <a:pt x="14676" y="1406"/>
                    <a:pt x="14507" y="666"/>
                    <a:pt x="13998" y="238"/>
                  </a:cubicBezTo>
                  <a:cubicBezTo>
                    <a:pt x="13790" y="59"/>
                    <a:pt x="13510" y="1"/>
                    <a:pt x="1321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a:off x="-492950" y="2926025"/>
              <a:ext cx="1013489" cy="836009"/>
            </a:xfrm>
            <a:custGeom>
              <a:rect b="b" l="l" r="r" t="t"/>
              <a:pathLst>
                <a:path extrusionOk="0" h="15558" w="18860">
                  <a:moveTo>
                    <a:pt x="15245" y="333"/>
                  </a:moveTo>
                  <a:cubicBezTo>
                    <a:pt x="15457" y="333"/>
                    <a:pt x="15664" y="349"/>
                    <a:pt x="15862" y="385"/>
                  </a:cubicBezTo>
                  <a:cubicBezTo>
                    <a:pt x="16228" y="447"/>
                    <a:pt x="16406" y="1437"/>
                    <a:pt x="16495" y="1723"/>
                  </a:cubicBezTo>
                  <a:cubicBezTo>
                    <a:pt x="16674" y="2329"/>
                    <a:pt x="16817" y="2945"/>
                    <a:pt x="16986" y="3560"/>
                  </a:cubicBezTo>
                  <a:cubicBezTo>
                    <a:pt x="17254" y="4488"/>
                    <a:pt x="17637" y="5371"/>
                    <a:pt x="17958" y="6281"/>
                  </a:cubicBezTo>
                  <a:cubicBezTo>
                    <a:pt x="18039" y="6504"/>
                    <a:pt x="18110" y="6736"/>
                    <a:pt x="18181" y="6977"/>
                  </a:cubicBezTo>
                  <a:cubicBezTo>
                    <a:pt x="18449" y="7896"/>
                    <a:pt x="18512" y="8949"/>
                    <a:pt x="18467" y="9903"/>
                  </a:cubicBezTo>
                  <a:cubicBezTo>
                    <a:pt x="18440" y="10670"/>
                    <a:pt x="18039" y="10831"/>
                    <a:pt x="17396" y="11072"/>
                  </a:cubicBezTo>
                  <a:cubicBezTo>
                    <a:pt x="16772" y="11304"/>
                    <a:pt x="16139" y="11509"/>
                    <a:pt x="15496" y="11714"/>
                  </a:cubicBezTo>
                  <a:cubicBezTo>
                    <a:pt x="14863" y="11928"/>
                    <a:pt x="14238" y="12142"/>
                    <a:pt x="13605" y="12357"/>
                  </a:cubicBezTo>
                  <a:cubicBezTo>
                    <a:pt x="13400" y="12428"/>
                    <a:pt x="13195" y="12490"/>
                    <a:pt x="12989" y="12562"/>
                  </a:cubicBezTo>
                  <a:cubicBezTo>
                    <a:pt x="12740" y="12651"/>
                    <a:pt x="12481" y="12740"/>
                    <a:pt x="12222" y="12829"/>
                  </a:cubicBezTo>
                  <a:cubicBezTo>
                    <a:pt x="11080" y="13222"/>
                    <a:pt x="9929" y="13605"/>
                    <a:pt x="8761" y="13953"/>
                  </a:cubicBezTo>
                  <a:cubicBezTo>
                    <a:pt x="7780" y="14248"/>
                    <a:pt x="6763" y="14444"/>
                    <a:pt x="5790" y="14783"/>
                  </a:cubicBezTo>
                  <a:cubicBezTo>
                    <a:pt x="5267" y="14964"/>
                    <a:pt x="4696" y="15216"/>
                    <a:pt x="4174" y="15216"/>
                  </a:cubicBezTo>
                  <a:cubicBezTo>
                    <a:pt x="3770" y="15216"/>
                    <a:pt x="3396" y="15065"/>
                    <a:pt x="3096" y="14614"/>
                  </a:cubicBezTo>
                  <a:cubicBezTo>
                    <a:pt x="1945" y="12856"/>
                    <a:pt x="1731" y="10367"/>
                    <a:pt x="1303" y="8360"/>
                  </a:cubicBezTo>
                  <a:cubicBezTo>
                    <a:pt x="1124" y="7468"/>
                    <a:pt x="768" y="6638"/>
                    <a:pt x="571" y="5755"/>
                  </a:cubicBezTo>
                  <a:cubicBezTo>
                    <a:pt x="330" y="4756"/>
                    <a:pt x="776" y="4185"/>
                    <a:pt x="1481" y="3828"/>
                  </a:cubicBezTo>
                  <a:cubicBezTo>
                    <a:pt x="1515" y="3857"/>
                    <a:pt x="1557" y="3878"/>
                    <a:pt x="1601" y="3878"/>
                  </a:cubicBezTo>
                  <a:cubicBezTo>
                    <a:pt x="1626" y="3878"/>
                    <a:pt x="1652" y="3871"/>
                    <a:pt x="1678" y="3855"/>
                  </a:cubicBezTo>
                  <a:cubicBezTo>
                    <a:pt x="3819" y="2749"/>
                    <a:pt x="6290" y="2526"/>
                    <a:pt x="8591" y="1919"/>
                  </a:cubicBezTo>
                  <a:cubicBezTo>
                    <a:pt x="9733" y="1616"/>
                    <a:pt x="10857" y="1286"/>
                    <a:pt x="11999" y="991"/>
                  </a:cubicBezTo>
                  <a:cubicBezTo>
                    <a:pt x="12959" y="731"/>
                    <a:pt x="14174" y="333"/>
                    <a:pt x="15245" y="333"/>
                  </a:cubicBezTo>
                  <a:close/>
                  <a:moveTo>
                    <a:pt x="15520" y="1"/>
                  </a:moveTo>
                  <a:cubicBezTo>
                    <a:pt x="15305" y="1"/>
                    <a:pt x="15094" y="30"/>
                    <a:pt x="14934" y="54"/>
                  </a:cubicBezTo>
                  <a:cubicBezTo>
                    <a:pt x="13596" y="233"/>
                    <a:pt x="12294" y="554"/>
                    <a:pt x="10991" y="902"/>
                  </a:cubicBezTo>
                  <a:cubicBezTo>
                    <a:pt x="9341" y="1357"/>
                    <a:pt x="7699" y="1839"/>
                    <a:pt x="6022" y="2178"/>
                  </a:cubicBezTo>
                  <a:cubicBezTo>
                    <a:pt x="4764" y="2436"/>
                    <a:pt x="3515" y="2704"/>
                    <a:pt x="2329" y="3186"/>
                  </a:cubicBezTo>
                  <a:lnTo>
                    <a:pt x="2248" y="3186"/>
                  </a:lnTo>
                  <a:cubicBezTo>
                    <a:pt x="1606" y="3364"/>
                    <a:pt x="982" y="3596"/>
                    <a:pt x="509" y="4087"/>
                  </a:cubicBezTo>
                  <a:cubicBezTo>
                    <a:pt x="0" y="4622"/>
                    <a:pt x="143" y="5434"/>
                    <a:pt x="295" y="6076"/>
                  </a:cubicBezTo>
                  <a:cubicBezTo>
                    <a:pt x="518" y="7049"/>
                    <a:pt x="884" y="7958"/>
                    <a:pt x="1080" y="8931"/>
                  </a:cubicBezTo>
                  <a:cubicBezTo>
                    <a:pt x="1321" y="10117"/>
                    <a:pt x="1562" y="11313"/>
                    <a:pt x="1892" y="12473"/>
                  </a:cubicBezTo>
                  <a:cubicBezTo>
                    <a:pt x="2251" y="13760"/>
                    <a:pt x="2720" y="15557"/>
                    <a:pt x="4232" y="15557"/>
                  </a:cubicBezTo>
                  <a:cubicBezTo>
                    <a:pt x="4333" y="15557"/>
                    <a:pt x="4439" y="15549"/>
                    <a:pt x="4550" y="15532"/>
                  </a:cubicBezTo>
                  <a:cubicBezTo>
                    <a:pt x="5389" y="15408"/>
                    <a:pt x="6218" y="14988"/>
                    <a:pt x="7039" y="14774"/>
                  </a:cubicBezTo>
                  <a:cubicBezTo>
                    <a:pt x="8350" y="14435"/>
                    <a:pt x="9653" y="14069"/>
                    <a:pt x="10929" y="13597"/>
                  </a:cubicBezTo>
                  <a:cubicBezTo>
                    <a:pt x="13311" y="12704"/>
                    <a:pt x="15862" y="12160"/>
                    <a:pt x="18190" y="11125"/>
                  </a:cubicBezTo>
                  <a:cubicBezTo>
                    <a:pt x="18690" y="10911"/>
                    <a:pt x="18761" y="10474"/>
                    <a:pt x="18806" y="9975"/>
                  </a:cubicBezTo>
                  <a:cubicBezTo>
                    <a:pt x="18806" y="9957"/>
                    <a:pt x="18806" y="9930"/>
                    <a:pt x="18815" y="9903"/>
                  </a:cubicBezTo>
                  <a:cubicBezTo>
                    <a:pt x="18859" y="9332"/>
                    <a:pt x="18833" y="8726"/>
                    <a:pt x="18752" y="8128"/>
                  </a:cubicBezTo>
                  <a:cubicBezTo>
                    <a:pt x="18690" y="7700"/>
                    <a:pt x="18610" y="7280"/>
                    <a:pt x="18512" y="6888"/>
                  </a:cubicBezTo>
                  <a:cubicBezTo>
                    <a:pt x="18217" y="5719"/>
                    <a:pt x="17664" y="4622"/>
                    <a:pt x="17316" y="3471"/>
                  </a:cubicBezTo>
                  <a:cubicBezTo>
                    <a:pt x="17004" y="2445"/>
                    <a:pt x="16861" y="1321"/>
                    <a:pt x="16353" y="358"/>
                  </a:cubicBezTo>
                  <a:cubicBezTo>
                    <a:pt x="16200" y="74"/>
                    <a:pt x="15857" y="1"/>
                    <a:pt x="1552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257585" y="3634534"/>
              <a:ext cx="81574" cy="75713"/>
            </a:xfrm>
            <a:custGeom>
              <a:rect b="b" l="l" r="r" t="t"/>
              <a:pathLst>
                <a:path extrusionOk="0" h="1409" w="1518">
                  <a:moveTo>
                    <a:pt x="830" y="341"/>
                  </a:moveTo>
                  <a:cubicBezTo>
                    <a:pt x="1119" y="341"/>
                    <a:pt x="1230" y="1063"/>
                    <a:pt x="801" y="1063"/>
                  </a:cubicBezTo>
                  <a:cubicBezTo>
                    <a:pt x="796" y="1063"/>
                    <a:pt x="791" y="1063"/>
                    <a:pt x="786" y="1063"/>
                  </a:cubicBezTo>
                  <a:cubicBezTo>
                    <a:pt x="625" y="1063"/>
                    <a:pt x="482" y="893"/>
                    <a:pt x="438" y="759"/>
                  </a:cubicBezTo>
                  <a:cubicBezTo>
                    <a:pt x="366" y="563"/>
                    <a:pt x="482" y="474"/>
                    <a:pt x="670" y="438"/>
                  </a:cubicBezTo>
                  <a:cubicBezTo>
                    <a:pt x="732" y="429"/>
                    <a:pt x="768" y="394"/>
                    <a:pt x="777" y="349"/>
                  </a:cubicBezTo>
                  <a:cubicBezTo>
                    <a:pt x="795" y="344"/>
                    <a:pt x="813" y="341"/>
                    <a:pt x="830" y="341"/>
                  </a:cubicBezTo>
                  <a:close/>
                  <a:moveTo>
                    <a:pt x="843" y="1"/>
                  </a:moveTo>
                  <a:cubicBezTo>
                    <a:pt x="716" y="1"/>
                    <a:pt x="584" y="47"/>
                    <a:pt x="464" y="144"/>
                  </a:cubicBezTo>
                  <a:cubicBezTo>
                    <a:pt x="161" y="251"/>
                    <a:pt x="1" y="536"/>
                    <a:pt x="117" y="867"/>
                  </a:cubicBezTo>
                  <a:cubicBezTo>
                    <a:pt x="214" y="1160"/>
                    <a:pt x="498" y="1409"/>
                    <a:pt x="812" y="1409"/>
                  </a:cubicBezTo>
                  <a:cubicBezTo>
                    <a:pt x="842" y="1409"/>
                    <a:pt x="872" y="1406"/>
                    <a:pt x="902" y="1402"/>
                  </a:cubicBezTo>
                  <a:cubicBezTo>
                    <a:pt x="1348" y="1322"/>
                    <a:pt x="1517" y="804"/>
                    <a:pt x="1374" y="420"/>
                  </a:cubicBezTo>
                  <a:cubicBezTo>
                    <a:pt x="1278" y="147"/>
                    <a:pt x="1068" y="1"/>
                    <a:pt x="8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158818" y="3609547"/>
              <a:ext cx="71955" cy="66309"/>
            </a:xfrm>
            <a:custGeom>
              <a:rect b="b" l="l" r="r" t="t"/>
              <a:pathLst>
                <a:path extrusionOk="0" h="1234" w="1339">
                  <a:moveTo>
                    <a:pt x="729" y="338"/>
                  </a:moveTo>
                  <a:cubicBezTo>
                    <a:pt x="865" y="338"/>
                    <a:pt x="991" y="395"/>
                    <a:pt x="991" y="555"/>
                  </a:cubicBezTo>
                  <a:cubicBezTo>
                    <a:pt x="999" y="761"/>
                    <a:pt x="750" y="894"/>
                    <a:pt x="580" y="894"/>
                  </a:cubicBezTo>
                  <a:cubicBezTo>
                    <a:pt x="455" y="894"/>
                    <a:pt x="375" y="796"/>
                    <a:pt x="366" y="680"/>
                  </a:cubicBezTo>
                  <a:cubicBezTo>
                    <a:pt x="348" y="511"/>
                    <a:pt x="464" y="395"/>
                    <a:pt x="616" y="350"/>
                  </a:cubicBezTo>
                  <a:cubicBezTo>
                    <a:pt x="653" y="342"/>
                    <a:pt x="691" y="338"/>
                    <a:pt x="729" y="338"/>
                  </a:cubicBezTo>
                  <a:close/>
                  <a:moveTo>
                    <a:pt x="712" y="1"/>
                  </a:moveTo>
                  <a:cubicBezTo>
                    <a:pt x="652" y="1"/>
                    <a:pt x="593" y="7"/>
                    <a:pt x="536" y="20"/>
                  </a:cubicBezTo>
                  <a:cubicBezTo>
                    <a:pt x="232" y="109"/>
                    <a:pt x="0" y="368"/>
                    <a:pt x="27" y="698"/>
                  </a:cubicBezTo>
                  <a:cubicBezTo>
                    <a:pt x="53" y="1005"/>
                    <a:pt x="286" y="1234"/>
                    <a:pt x="581" y="1234"/>
                  </a:cubicBezTo>
                  <a:cubicBezTo>
                    <a:pt x="587" y="1234"/>
                    <a:pt x="592" y="1234"/>
                    <a:pt x="598" y="1233"/>
                  </a:cubicBezTo>
                  <a:cubicBezTo>
                    <a:pt x="973" y="1233"/>
                    <a:pt x="1338" y="912"/>
                    <a:pt x="1330" y="529"/>
                  </a:cubicBezTo>
                  <a:cubicBezTo>
                    <a:pt x="1330" y="177"/>
                    <a:pt x="1022" y="1"/>
                    <a:pt x="7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271180" y="3445867"/>
              <a:ext cx="151056" cy="88018"/>
            </a:xfrm>
            <a:custGeom>
              <a:rect b="b" l="l" r="r" t="t"/>
              <a:pathLst>
                <a:path extrusionOk="0" h="1638" w="2811">
                  <a:moveTo>
                    <a:pt x="2177" y="452"/>
                  </a:moveTo>
                  <a:cubicBezTo>
                    <a:pt x="2213" y="577"/>
                    <a:pt x="2231" y="702"/>
                    <a:pt x="2284" y="818"/>
                  </a:cubicBezTo>
                  <a:cubicBezTo>
                    <a:pt x="1704" y="1014"/>
                    <a:pt x="1142" y="1112"/>
                    <a:pt x="482" y="1273"/>
                  </a:cubicBezTo>
                  <a:lnTo>
                    <a:pt x="402" y="943"/>
                  </a:lnTo>
                  <a:cubicBezTo>
                    <a:pt x="1062" y="800"/>
                    <a:pt x="1651" y="747"/>
                    <a:pt x="2177" y="452"/>
                  </a:cubicBezTo>
                  <a:close/>
                  <a:moveTo>
                    <a:pt x="2327" y="1"/>
                  </a:moveTo>
                  <a:cubicBezTo>
                    <a:pt x="2299" y="1"/>
                    <a:pt x="2270" y="11"/>
                    <a:pt x="2240" y="33"/>
                  </a:cubicBezTo>
                  <a:cubicBezTo>
                    <a:pt x="1660" y="434"/>
                    <a:pt x="866" y="479"/>
                    <a:pt x="197" y="640"/>
                  </a:cubicBezTo>
                  <a:cubicBezTo>
                    <a:pt x="108" y="666"/>
                    <a:pt x="1" y="773"/>
                    <a:pt x="27" y="863"/>
                  </a:cubicBezTo>
                  <a:lnTo>
                    <a:pt x="197" y="1523"/>
                  </a:lnTo>
                  <a:cubicBezTo>
                    <a:pt x="218" y="1595"/>
                    <a:pt x="315" y="1638"/>
                    <a:pt x="399" y="1638"/>
                  </a:cubicBezTo>
                  <a:cubicBezTo>
                    <a:pt x="419" y="1638"/>
                    <a:pt x="438" y="1635"/>
                    <a:pt x="455" y="1630"/>
                  </a:cubicBezTo>
                  <a:cubicBezTo>
                    <a:pt x="1169" y="1451"/>
                    <a:pt x="1919" y="1318"/>
                    <a:pt x="2623" y="1068"/>
                  </a:cubicBezTo>
                  <a:cubicBezTo>
                    <a:pt x="2721" y="1032"/>
                    <a:pt x="2811" y="916"/>
                    <a:pt x="2748" y="809"/>
                  </a:cubicBezTo>
                  <a:cubicBezTo>
                    <a:pt x="2623" y="595"/>
                    <a:pt x="2552" y="372"/>
                    <a:pt x="2489" y="131"/>
                  </a:cubicBezTo>
                  <a:cubicBezTo>
                    <a:pt x="2481" y="95"/>
                    <a:pt x="2454" y="69"/>
                    <a:pt x="2427" y="51"/>
                  </a:cubicBezTo>
                  <a:cubicBezTo>
                    <a:pt x="2401" y="20"/>
                    <a:pt x="2366" y="1"/>
                    <a:pt x="232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16"/>
          <p:cNvGrpSpPr/>
          <p:nvPr/>
        </p:nvGrpSpPr>
        <p:grpSpPr>
          <a:xfrm flipH="1" rot="7199276">
            <a:off x="1348345" y="4559448"/>
            <a:ext cx="382812" cy="1087745"/>
            <a:chOff x="2114525" y="3893292"/>
            <a:chExt cx="382825" cy="1087784"/>
          </a:xfrm>
        </p:grpSpPr>
        <p:sp>
          <p:nvSpPr>
            <p:cNvPr id="360" name="Google Shape;360;p16"/>
            <p:cNvSpPr/>
            <p:nvPr/>
          </p:nvSpPr>
          <p:spPr>
            <a:xfrm>
              <a:off x="2244195" y="3981762"/>
              <a:ext cx="40675" cy="10504"/>
            </a:xfrm>
            <a:custGeom>
              <a:rect b="b" l="l" r="r" t="t"/>
              <a:pathLst>
                <a:path extrusionOk="0" h="180" w="697">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a:off x="2250965" y="3893292"/>
              <a:ext cx="47386" cy="72889"/>
            </a:xfrm>
            <a:custGeom>
              <a:rect b="b" l="l" r="r" t="t"/>
              <a:pathLst>
                <a:path extrusionOk="0" h="1249" w="812">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a:off x="2460818" y="3928656"/>
              <a:ext cx="31746" cy="63610"/>
            </a:xfrm>
            <a:custGeom>
              <a:rect b="b" l="l" r="r" t="t"/>
              <a:pathLst>
                <a:path extrusionOk="0" h="1090" w="544">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a:off x="2364937" y="4577358"/>
              <a:ext cx="10504" cy="7353"/>
            </a:xfrm>
            <a:custGeom>
              <a:rect b="b" l="l" r="r" t="t"/>
              <a:pathLst>
                <a:path extrusionOk="0" h="126" w="180">
                  <a:moveTo>
                    <a:pt x="108" y="0"/>
                  </a:moveTo>
                  <a:cubicBezTo>
                    <a:pt x="72" y="45"/>
                    <a:pt x="37" y="81"/>
                    <a:pt x="1" y="125"/>
                  </a:cubicBezTo>
                  <a:cubicBezTo>
                    <a:pt x="63" y="116"/>
                    <a:pt x="117" y="107"/>
                    <a:pt x="179" y="98"/>
                  </a:cubicBezTo>
                  <a:cubicBezTo>
                    <a:pt x="153" y="63"/>
                    <a:pt x="135" y="27"/>
                    <a:pt x="1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a:off x="2309264" y="4547129"/>
              <a:ext cx="75515" cy="38224"/>
            </a:xfrm>
            <a:custGeom>
              <a:rect b="b" l="l" r="r" t="t"/>
              <a:pathLst>
                <a:path extrusionOk="0" h="655" w="1294">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a:off x="2391023" y="4385245"/>
              <a:ext cx="20834" cy="59408"/>
            </a:xfrm>
            <a:custGeom>
              <a:rect b="b" l="l" r="r" t="t"/>
              <a:pathLst>
                <a:path extrusionOk="0" h="1018" w="357">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p:nvPr/>
          </p:nvSpPr>
          <p:spPr>
            <a:xfrm>
              <a:off x="2409230" y="4650247"/>
              <a:ext cx="28654" cy="45869"/>
            </a:xfrm>
            <a:custGeom>
              <a:rect b="b" l="l" r="r" t="t"/>
              <a:pathLst>
                <a:path extrusionOk="0" h="786" w="491">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p:nvPr/>
          </p:nvSpPr>
          <p:spPr>
            <a:xfrm>
              <a:off x="2375908" y="4337859"/>
              <a:ext cx="29704" cy="34956"/>
            </a:xfrm>
            <a:custGeom>
              <a:rect b="b" l="l" r="r" t="t"/>
              <a:pathLst>
                <a:path extrusionOk="0" h="599" w="509">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2386296" y="4596091"/>
              <a:ext cx="31805" cy="39625"/>
            </a:xfrm>
            <a:custGeom>
              <a:rect b="b" l="l" r="r" t="t"/>
              <a:pathLst>
                <a:path extrusionOk="0" h="679" w="545">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2218168" y="4603385"/>
              <a:ext cx="127569" cy="52638"/>
            </a:xfrm>
            <a:custGeom>
              <a:rect b="b" l="l" r="r" t="t"/>
              <a:pathLst>
                <a:path extrusionOk="0" h="902" w="2186">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p:nvPr/>
          </p:nvSpPr>
          <p:spPr>
            <a:xfrm>
              <a:off x="2239527" y="3992208"/>
              <a:ext cx="44293" cy="36473"/>
            </a:xfrm>
            <a:custGeom>
              <a:rect b="b" l="l" r="r" t="t"/>
              <a:pathLst>
                <a:path extrusionOk="0" h="625" w="759">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a:off x="2241569" y="4094217"/>
              <a:ext cx="91154" cy="172913"/>
            </a:xfrm>
            <a:custGeom>
              <a:rect b="b" l="l" r="r" t="t"/>
              <a:pathLst>
                <a:path extrusionOk="0" h="2963" w="1562">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2320702" y="4520051"/>
              <a:ext cx="22993" cy="32330"/>
            </a:xfrm>
            <a:custGeom>
              <a:rect b="b" l="l" r="r" t="t"/>
              <a:pathLst>
                <a:path extrusionOk="0" h="554" w="394">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2285337" y="4132732"/>
              <a:ext cx="45869" cy="65127"/>
            </a:xfrm>
            <a:custGeom>
              <a:rect b="b" l="l" r="r" t="t"/>
              <a:pathLst>
                <a:path extrusionOk="0" h="1116" w="786">
                  <a:moveTo>
                    <a:pt x="0" y="1"/>
                  </a:moveTo>
                  <a:cubicBezTo>
                    <a:pt x="241" y="366"/>
                    <a:pt x="509" y="741"/>
                    <a:pt x="785" y="1116"/>
                  </a:cubicBezTo>
                  <a:cubicBezTo>
                    <a:pt x="571" y="777"/>
                    <a:pt x="402" y="438"/>
                    <a:pt x="268" y="90"/>
                  </a:cubicBezTo>
                  <a:cubicBezTo>
                    <a:pt x="178" y="63"/>
                    <a:pt x="89" y="36"/>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2244195" y="4047355"/>
              <a:ext cx="49487" cy="67228"/>
            </a:xfrm>
            <a:custGeom>
              <a:rect b="b" l="l" r="r" t="t"/>
              <a:pathLst>
                <a:path extrusionOk="0" h="1152" w="848">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p:nvPr/>
          </p:nvSpPr>
          <p:spPr>
            <a:xfrm>
              <a:off x="2164012" y="4674173"/>
              <a:ext cx="96348" cy="111988"/>
            </a:xfrm>
            <a:custGeom>
              <a:rect b="b" l="l" r="r" t="t"/>
              <a:pathLst>
                <a:path extrusionOk="0" h="1919" w="1651">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6"/>
            <p:cNvSpPr/>
            <p:nvPr/>
          </p:nvSpPr>
          <p:spPr>
            <a:xfrm>
              <a:off x="2186421" y="4795498"/>
              <a:ext cx="31280" cy="12780"/>
            </a:xfrm>
            <a:custGeom>
              <a:rect b="b" l="l" r="r" t="t"/>
              <a:pathLst>
                <a:path extrusionOk="0" h="219" w="536">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2359743" y="4235850"/>
              <a:ext cx="137607" cy="578906"/>
            </a:xfrm>
            <a:custGeom>
              <a:rect b="b" l="l" r="r" t="t"/>
              <a:pathLst>
                <a:path extrusionOk="0" h="9920" w="2358">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2303020" y="4462277"/>
              <a:ext cx="97924" cy="59933"/>
            </a:xfrm>
            <a:custGeom>
              <a:rect b="b" l="l" r="r" t="t"/>
              <a:pathLst>
                <a:path extrusionOk="0" h="1027" w="1678">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a:off x="2261878" y="4384720"/>
              <a:ext cx="83860" cy="69154"/>
            </a:xfrm>
            <a:custGeom>
              <a:rect b="b" l="l" r="r" t="t"/>
              <a:pathLst>
                <a:path extrusionOk="0" h="1185" w="1437">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6"/>
            <p:cNvSpPr/>
            <p:nvPr/>
          </p:nvSpPr>
          <p:spPr>
            <a:xfrm>
              <a:off x="2257734" y="4311773"/>
              <a:ext cx="50538" cy="60517"/>
            </a:xfrm>
            <a:custGeom>
              <a:rect b="b" l="l" r="r" t="t"/>
              <a:pathLst>
                <a:path extrusionOk="0" h="1037" w="866">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2114525" y="3992208"/>
              <a:ext cx="382242" cy="988868"/>
            </a:xfrm>
            <a:custGeom>
              <a:rect b="b" l="l" r="r" t="t"/>
              <a:pathLst>
                <a:path extrusionOk="0" h="16945" w="655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2217643" y="3902512"/>
              <a:ext cx="181725" cy="89754"/>
            </a:xfrm>
            <a:custGeom>
              <a:rect b="b" l="l" r="r" t="t"/>
              <a:pathLst>
                <a:path extrusionOk="0" h="1538" w="3114">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16"/>
          <p:cNvGrpSpPr/>
          <p:nvPr/>
        </p:nvGrpSpPr>
        <p:grpSpPr>
          <a:xfrm flipH="1" rot="-4443548">
            <a:off x="274975" y="3446590"/>
            <a:ext cx="580813" cy="387955"/>
            <a:chOff x="1617550" y="4443843"/>
            <a:chExt cx="669398" cy="447125"/>
          </a:xfrm>
        </p:grpSpPr>
        <p:sp>
          <p:nvSpPr>
            <p:cNvPr id="384" name="Google Shape;384;p16"/>
            <p:cNvSpPr/>
            <p:nvPr/>
          </p:nvSpPr>
          <p:spPr>
            <a:xfrm>
              <a:off x="1945478" y="4625339"/>
              <a:ext cx="12694" cy="7220"/>
            </a:xfrm>
            <a:custGeom>
              <a:rect b="b" l="l" r="r" t="t"/>
              <a:pathLst>
                <a:path extrusionOk="0" h="153" w="269">
                  <a:moveTo>
                    <a:pt x="268" y="1"/>
                  </a:moveTo>
                  <a:cubicBezTo>
                    <a:pt x="206" y="81"/>
                    <a:pt x="108" y="135"/>
                    <a:pt x="1" y="152"/>
                  </a:cubicBezTo>
                  <a:cubicBezTo>
                    <a:pt x="108" y="152"/>
                    <a:pt x="215" y="108"/>
                    <a:pt x="26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a:off x="2126926" y="4611889"/>
              <a:ext cx="42471" cy="48511"/>
            </a:xfrm>
            <a:custGeom>
              <a:rect b="b" l="l" r="r" t="t"/>
              <a:pathLst>
                <a:path extrusionOk="0" h="1028" w="900">
                  <a:moveTo>
                    <a:pt x="455" y="0"/>
                  </a:moveTo>
                  <a:cubicBezTo>
                    <a:pt x="900" y="222"/>
                    <a:pt x="722" y="953"/>
                    <a:pt x="229" y="953"/>
                  </a:cubicBezTo>
                  <a:cubicBezTo>
                    <a:pt x="188" y="953"/>
                    <a:pt x="144" y="948"/>
                    <a:pt x="99" y="937"/>
                  </a:cubicBezTo>
                  <a:cubicBezTo>
                    <a:pt x="63" y="928"/>
                    <a:pt x="27" y="910"/>
                    <a:pt x="1" y="901"/>
                  </a:cubicBezTo>
                  <a:lnTo>
                    <a:pt x="1" y="901"/>
                  </a:lnTo>
                  <a:cubicBezTo>
                    <a:pt x="86" y="981"/>
                    <a:pt x="196" y="1028"/>
                    <a:pt x="311" y="1028"/>
                  </a:cubicBezTo>
                  <a:cubicBezTo>
                    <a:pt x="401" y="1028"/>
                    <a:pt x="494" y="1000"/>
                    <a:pt x="580" y="937"/>
                  </a:cubicBezTo>
                  <a:cubicBezTo>
                    <a:pt x="705" y="848"/>
                    <a:pt x="848" y="714"/>
                    <a:pt x="857" y="553"/>
                  </a:cubicBezTo>
                  <a:cubicBezTo>
                    <a:pt x="875" y="384"/>
                    <a:pt x="777" y="312"/>
                    <a:pt x="679" y="196"/>
                  </a:cubicBezTo>
                  <a:cubicBezTo>
                    <a:pt x="670" y="179"/>
                    <a:pt x="661" y="170"/>
                    <a:pt x="661" y="152"/>
                  </a:cubicBezTo>
                  <a:cubicBezTo>
                    <a:pt x="634" y="134"/>
                    <a:pt x="616" y="116"/>
                    <a:pt x="607" y="89"/>
                  </a:cubicBezTo>
                  <a:cubicBezTo>
                    <a:pt x="571" y="27"/>
                    <a:pt x="518" y="0"/>
                    <a:pt x="4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a:off x="1672669" y="4606415"/>
              <a:ext cx="236658" cy="265774"/>
            </a:xfrm>
            <a:custGeom>
              <a:rect b="b" l="l" r="r" t="t"/>
              <a:pathLst>
                <a:path extrusionOk="0" h="5632" w="5015">
                  <a:moveTo>
                    <a:pt x="482" y="0"/>
                  </a:moveTo>
                  <a:cubicBezTo>
                    <a:pt x="447" y="0"/>
                    <a:pt x="402" y="9"/>
                    <a:pt x="358" y="18"/>
                  </a:cubicBezTo>
                  <a:cubicBezTo>
                    <a:pt x="179" y="63"/>
                    <a:pt x="63" y="125"/>
                    <a:pt x="1" y="179"/>
                  </a:cubicBezTo>
                  <a:cubicBezTo>
                    <a:pt x="10" y="223"/>
                    <a:pt x="27" y="268"/>
                    <a:pt x="63" y="304"/>
                  </a:cubicBezTo>
                  <a:cubicBezTo>
                    <a:pt x="152" y="402"/>
                    <a:pt x="242" y="473"/>
                    <a:pt x="340" y="544"/>
                  </a:cubicBezTo>
                  <a:lnTo>
                    <a:pt x="358" y="544"/>
                  </a:lnTo>
                  <a:cubicBezTo>
                    <a:pt x="545" y="553"/>
                    <a:pt x="741" y="562"/>
                    <a:pt x="928" y="625"/>
                  </a:cubicBezTo>
                  <a:cubicBezTo>
                    <a:pt x="1205" y="705"/>
                    <a:pt x="1455" y="785"/>
                    <a:pt x="1553" y="1071"/>
                  </a:cubicBezTo>
                  <a:cubicBezTo>
                    <a:pt x="1553" y="1089"/>
                    <a:pt x="1562" y="1106"/>
                    <a:pt x="1562" y="1115"/>
                  </a:cubicBezTo>
                  <a:cubicBezTo>
                    <a:pt x="1580" y="1169"/>
                    <a:pt x="1580" y="1222"/>
                    <a:pt x="1544" y="1285"/>
                  </a:cubicBezTo>
                  <a:cubicBezTo>
                    <a:pt x="1267" y="1704"/>
                    <a:pt x="884" y="2195"/>
                    <a:pt x="1187" y="2766"/>
                  </a:cubicBezTo>
                  <a:cubicBezTo>
                    <a:pt x="1412" y="3183"/>
                    <a:pt x="1817" y="3593"/>
                    <a:pt x="2325" y="3593"/>
                  </a:cubicBezTo>
                  <a:cubicBezTo>
                    <a:pt x="2382" y="3593"/>
                    <a:pt x="2440" y="3588"/>
                    <a:pt x="2499" y="3578"/>
                  </a:cubicBezTo>
                  <a:cubicBezTo>
                    <a:pt x="2900" y="3497"/>
                    <a:pt x="3177" y="3230"/>
                    <a:pt x="3569" y="3132"/>
                  </a:cubicBezTo>
                  <a:cubicBezTo>
                    <a:pt x="3633" y="3114"/>
                    <a:pt x="3696" y="3106"/>
                    <a:pt x="3756" y="3106"/>
                  </a:cubicBezTo>
                  <a:cubicBezTo>
                    <a:pt x="4044" y="3106"/>
                    <a:pt x="4287" y="3289"/>
                    <a:pt x="4390" y="3569"/>
                  </a:cubicBezTo>
                  <a:cubicBezTo>
                    <a:pt x="4577" y="4050"/>
                    <a:pt x="4185" y="4835"/>
                    <a:pt x="4060" y="5281"/>
                  </a:cubicBezTo>
                  <a:cubicBezTo>
                    <a:pt x="4003" y="5537"/>
                    <a:pt x="4076" y="5632"/>
                    <a:pt x="4197" y="5632"/>
                  </a:cubicBezTo>
                  <a:cubicBezTo>
                    <a:pt x="4400" y="5632"/>
                    <a:pt x="4740" y="5360"/>
                    <a:pt x="4818" y="5130"/>
                  </a:cubicBezTo>
                  <a:cubicBezTo>
                    <a:pt x="4863" y="4987"/>
                    <a:pt x="4916" y="4844"/>
                    <a:pt x="4970" y="4711"/>
                  </a:cubicBezTo>
                  <a:cubicBezTo>
                    <a:pt x="5014" y="4479"/>
                    <a:pt x="5014" y="4247"/>
                    <a:pt x="4988" y="4006"/>
                  </a:cubicBezTo>
                  <a:cubicBezTo>
                    <a:pt x="4952" y="3765"/>
                    <a:pt x="4889" y="3569"/>
                    <a:pt x="4809" y="3381"/>
                  </a:cubicBezTo>
                  <a:cubicBezTo>
                    <a:pt x="4493" y="2978"/>
                    <a:pt x="4122" y="2813"/>
                    <a:pt x="3657" y="2813"/>
                  </a:cubicBezTo>
                  <a:cubicBezTo>
                    <a:pt x="3505" y="2813"/>
                    <a:pt x="3342" y="2831"/>
                    <a:pt x="3168" y="2864"/>
                  </a:cubicBezTo>
                  <a:cubicBezTo>
                    <a:pt x="3052" y="2891"/>
                    <a:pt x="2891" y="2917"/>
                    <a:pt x="2722" y="2944"/>
                  </a:cubicBezTo>
                  <a:cubicBezTo>
                    <a:pt x="2695" y="2962"/>
                    <a:pt x="2659" y="2980"/>
                    <a:pt x="2623" y="2998"/>
                  </a:cubicBezTo>
                  <a:cubicBezTo>
                    <a:pt x="2514" y="3047"/>
                    <a:pt x="2395" y="3071"/>
                    <a:pt x="2277" y="3071"/>
                  </a:cubicBezTo>
                  <a:cubicBezTo>
                    <a:pt x="1944" y="3071"/>
                    <a:pt x="1618" y="2880"/>
                    <a:pt x="1526" y="2525"/>
                  </a:cubicBezTo>
                  <a:cubicBezTo>
                    <a:pt x="1428" y="2150"/>
                    <a:pt x="1553" y="1802"/>
                    <a:pt x="1874" y="1624"/>
                  </a:cubicBezTo>
                  <a:cubicBezTo>
                    <a:pt x="1892" y="1517"/>
                    <a:pt x="1919" y="1410"/>
                    <a:pt x="1928" y="1294"/>
                  </a:cubicBezTo>
                  <a:cubicBezTo>
                    <a:pt x="1990" y="384"/>
                    <a:pt x="1071" y="330"/>
                    <a:pt x="48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1724059" y="4656484"/>
              <a:ext cx="5899" cy="8919"/>
            </a:xfrm>
            <a:custGeom>
              <a:rect b="b" l="l" r="r" t="t"/>
              <a:pathLst>
                <a:path extrusionOk="0" h="189" w="125">
                  <a:moveTo>
                    <a:pt x="0" y="1"/>
                  </a:moveTo>
                  <a:lnTo>
                    <a:pt x="0" y="1"/>
                  </a:lnTo>
                  <a:cubicBezTo>
                    <a:pt x="36" y="63"/>
                    <a:pt x="63" y="126"/>
                    <a:pt x="80" y="188"/>
                  </a:cubicBezTo>
                  <a:cubicBezTo>
                    <a:pt x="98" y="161"/>
                    <a:pt x="107" y="135"/>
                    <a:pt x="125" y="108"/>
                  </a:cubicBezTo>
                  <a:cubicBezTo>
                    <a:pt x="107" y="63"/>
                    <a:pt x="63" y="37"/>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2015084" y="4650019"/>
              <a:ext cx="79893" cy="154264"/>
            </a:xfrm>
            <a:custGeom>
              <a:rect b="b" l="l" r="r" t="t"/>
              <a:pathLst>
                <a:path extrusionOk="0" h="3269" w="1693">
                  <a:moveTo>
                    <a:pt x="271" y="0"/>
                  </a:moveTo>
                  <a:cubicBezTo>
                    <a:pt x="132" y="0"/>
                    <a:pt x="1" y="184"/>
                    <a:pt x="96" y="307"/>
                  </a:cubicBezTo>
                  <a:cubicBezTo>
                    <a:pt x="131" y="361"/>
                    <a:pt x="167" y="405"/>
                    <a:pt x="203" y="459"/>
                  </a:cubicBezTo>
                  <a:cubicBezTo>
                    <a:pt x="363" y="521"/>
                    <a:pt x="524" y="602"/>
                    <a:pt x="667" y="700"/>
                  </a:cubicBezTo>
                  <a:cubicBezTo>
                    <a:pt x="1041" y="959"/>
                    <a:pt x="1398" y="1726"/>
                    <a:pt x="1389" y="2181"/>
                  </a:cubicBezTo>
                  <a:cubicBezTo>
                    <a:pt x="1380" y="2422"/>
                    <a:pt x="1318" y="2618"/>
                    <a:pt x="1291" y="2841"/>
                  </a:cubicBezTo>
                  <a:cubicBezTo>
                    <a:pt x="1227" y="3151"/>
                    <a:pt x="1267" y="3269"/>
                    <a:pt x="1335" y="3269"/>
                  </a:cubicBezTo>
                  <a:cubicBezTo>
                    <a:pt x="1427" y="3269"/>
                    <a:pt x="1571" y="3052"/>
                    <a:pt x="1577" y="2805"/>
                  </a:cubicBezTo>
                  <a:cubicBezTo>
                    <a:pt x="1693" y="2359"/>
                    <a:pt x="1657" y="1958"/>
                    <a:pt x="1621" y="1503"/>
                  </a:cubicBezTo>
                  <a:cubicBezTo>
                    <a:pt x="1621" y="1467"/>
                    <a:pt x="1621" y="1431"/>
                    <a:pt x="1621" y="1396"/>
                  </a:cubicBezTo>
                  <a:cubicBezTo>
                    <a:pt x="1345" y="860"/>
                    <a:pt x="881" y="405"/>
                    <a:pt x="363" y="31"/>
                  </a:cubicBezTo>
                  <a:cubicBezTo>
                    <a:pt x="334" y="10"/>
                    <a:pt x="302" y="0"/>
                    <a:pt x="2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2139243" y="4563896"/>
              <a:ext cx="147705" cy="257610"/>
            </a:xfrm>
            <a:custGeom>
              <a:rect b="b" l="l" r="r" t="t"/>
              <a:pathLst>
                <a:path extrusionOk="0" h="5459" w="3130">
                  <a:moveTo>
                    <a:pt x="837" y="0"/>
                  </a:moveTo>
                  <a:cubicBezTo>
                    <a:pt x="748" y="89"/>
                    <a:pt x="739" y="250"/>
                    <a:pt x="881" y="330"/>
                  </a:cubicBezTo>
                  <a:cubicBezTo>
                    <a:pt x="1693" y="767"/>
                    <a:pt x="2327" y="2409"/>
                    <a:pt x="1435" y="3033"/>
                  </a:cubicBezTo>
                  <a:cubicBezTo>
                    <a:pt x="1149" y="3230"/>
                    <a:pt x="881" y="3390"/>
                    <a:pt x="641" y="3640"/>
                  </a:cubicBezTo>
                  <a:cubicBezTo>
                    <a:pt x="685" y="3952"/>
                    <a:pt x="551" y="4318"/>
                    <a:pt x="418" y="4568"/>
                  </a:cubicBezTo>
                  <a:cubicBezTo>
                    <a:pt x="355" y="4693"/>
                    <a:pt x="293" y="4809"/>
                    <a:pt x="221" y="4934"/>
                  </a:cubicBezTo>
                  <a:cubicBezTo>
                    <a:pt x="1" y="5314"/>
                    <a:pt x="62" y="5459"/>
                    <a:pt x="222" y="5459"/>
                  </a:cubicBezTo>
                  <a:cubicBezTo>
                    <a:pt x="463" y="5459"/>
                    <a:pt x="929" y="5127"/>
                    <a:pt x="988" y="4773"/>
                  </a:cubicBezTo>
                  <a:cubicBezTo>
                    <a:pt x="1087" y="4434"/>
                    <a:pt x="1069" y="4024"/>
                    <a:pt x="1069" y="3667"/>
                  </a:cubicBezTo>
                  <a:cubicBezTo>
                    <a:pt x="1078" y="3586"/>
                    <a:pt x="1122" y="3542"/>
                    <a:pt x="1185" y="3533"/>
                  </a:cubicBezTo>
                  <a:cubicBezTo>
                    <a:pt x="1203" y="3506"/>
                    <a:pt x="1220" y="3479"/>
                    <a:pt x="1256" y="3462"/>
                  </a:cubicBezTo>
                  <a:cubicBezTo>
                    <a:pt x="3130" y="2721"/>
                    <a:pt x="2193" y="759"/>
                    <a:pt x="83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a:off x="2205640" y="4635437"/>
              <a:ext cx="66160" cy="118353"/>
            </a:xfrm>
            <a:custGeom>
              <a:rect b="b" l="l" r="r" t="t"/>
              <a:pathLst>
                <a:path extrusionOk="0" h="2508" w="1402">
                  <a:moveTo>
                    <a:pt x="1125" y="1"/>
                  </a:moveTo>
                  <a:lnTo>
                    <a:pt x="1125" y="1"/>
                  </a:lnTo>
                  <a:cubicBezTo>
                    <a:pt x="1401" y="875"/>
                    <a:pt x="1152" y="1785"/>
                    <a:pt x="1" y="2258"/>
                  </a:cubicBezTo>
                  <a:cubicBezTo>
                    <a:pt x="1" y="2338"/>
                    <a:pt x="1" y="2418"/>
                    <a:pt x="1" y="2508"/>
                  </a:cubicBezTo>
                  <a:cubicBezTo>
                    <a:pt x="36" y="2463"/>
                    <a:pt x="81" y="2427"/>
                    <a:pt x="126" y="2401"/>
                  </a:cubicBezTo>
                  <a:cubicBezTo>
                    <a:pt x="616" y="2044"/>
                    <a:pt x="982" y="1803"/>
                    <a:pt x="1187" y="1205"/>
                  </a:cubicBezTo>
                  <a:cubicBezTo>
                    <a:pt x="1303" y="848"/>
                    <a:pt x="1268" y="420"/>
                    <a:pt x="11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
            <p:cNvSpPr/>
            <p:nvPr/>
          </p:nvSpPr>
          <p:spPr>
            <a:xfrm>
              <a:off x="1617550" y="4443843"/>
              <a:ext cx="669390" cy="447125"/>
            </a:xfrm>
            <a:custGeom>
              <a:rect b="b" l="l" r="r" t="t"/>
              <a:pathLst>
                <a:path extrusionOk="0" h="9475" w="14185">
                  <a:moveTo>
                    <a:pt x="9412" y="415"/>
                  </a:moveTo>
                  <a:cubicBezTo>
                    <a:pt x="9435" y="415"/>
                    <a:pt x="9468" y="423"/>
                    <a:pt x="9510" y="439"/>
                  </a:cubicBezTo>
                  <a:cubicBezTo>
                    <a:pt x="10054" y="653"/>
                    <a:pt x="10830" y="1447"/>
                    <a:pt x="10795" y="2071"/>
                  </a:cubicBezTo>
                  <a:lnTo>
                    <a:pt x="10795" y="2107"/>
                  </a:lnTo>
                  <a:cubicBezTo>
                    <a:pt x="10808" y="2205"/>
                    <a:pt x="10899" y="2264"/>
                    <a:pt x="10984" y="2264"/>
                  </a:cubicBezTo>
                  <a:cubicBezTo>
                    <a:pt x="11008" y="2264"/>
                    <a:pt x="11032" y="2260"/>
                    <a:pt x="11053" y="2250"/>
                  </a:cubicBezTo>
                  <a:cubicBezTo>
                    <a:pt x="11330" y="2286"/>
                    <a:pt x="11615" y="2393"/>
                    <a:pt x="11892" y="2544"/>
                  </a:cubicBezTo>
                  <a:cubicBezTo>
                    <a:pt x="13248" y="3303"/>
                    <a:pt x="14185" y="5265"/>
                    <a:pt x="12311" y="6006"/>
                  </a:cubicBezTo>
                  <a:cubicBezTo>
                    <a:pt x="12275" y="6023"/>
                    <a:pt x="12258" y="6050"/>
                    <a:pt x="12240" y="6077"/>
                  </a:cubicBezTo>
                  <a:cubicBezTo>
                    <a:pt x="12177" y="6086"/>
                    <a:pt x="12133" y="6130"/>
                    <a:pt x="12124" y="6211"/>
                  </a:cubicBezTo>
                  <a:cubicBezTo>
                    <a:pt x="12124" y="6568"/>
                    <a:pt x="12142" y="6978"/>
                    <a:pt x="12043" y="7317"/>
                  </a:cubicBezTo>
                  <a:cubicBezTo>
                    <a:pt x="11984" y="7671"/>
                    <a:pt x="11518" y="8003"/>
                    <a:pt x="11277" y="8003"/>
                  </a:cubicBezTo>
                  <a:cubicBezTo>
                    <a:pt x="11117" y="8003"/>
                    <a:pt x="11056" y="7858"/>
                    <a:pt x="11276" y="7478"/>
                  </a:cubicBezTo>
                  <a:cubicBezTo>
                    <a:pt x="11348" y="7353"/>
                    <a:pt x="11410" y="7237"/>
                    <a:pt x="11473" y="7112"/>
                  </a:cubicBezTo>
                  <a:cubicBezTo>
                    <a:pt x="11606" y="6862"/>
                    <a:pt x="11740" y="6496"/>
                    <a:pt x="11696" y="6184"/>
                  </a:cubicBezTo>
                  <a:cubicBezTo>
                    <a:pt x="11687" y="6077"/>
                    <a:pt x="11651" y="5988"/>
                    <a:pt x="11588" y="5899"/>
                  </a:cubicBezTo>
                  <a:cubicBezTo>
                    <a:pt x="11406" y="5628"/>
                    <a:pt x="10868" y="5296"/>
                    <a:pt x="10479" y="5296"/>
                  </a:cubicBezTo>
                  <a:cubicBezTo>
                    <a:pt x="10239" y="5296"/>
                    <a:pt x="10055" y="5422"/>
                    <a:pt x="10045" y="5765"/>
                  </a:cubicBezTo>
                  <a:cubicBezTo>
                    <a:pt x="10045" y="5800"/>
                    <a:pt x="10045" y="5836"/>
                    <a:pt x="10045" y="5872"/>
                  </a:cubicBezTo>
                  <a:cubicBezTo>
                    <a:pt x="10081" y="6327"/>
                    <a:pt x="10117" y="6728"/>
                    <a:pt x="10001" y="7174"/>
                  </a:cubicBezTo>
                  <a:cubicBezTo>
                    <a:pt x="9995" y="7421"/>
                    <a:pt x="9851" y="7638"/>
                    <a:pt x="9759" y="7638"/>
                  </a:cubicBezTo>
                  <a:cubicBezTo>
                    <a:pt x="9691" y="7638"/>
                    <a:pt x="9651" y="7520"/>
                    <a:pt x="9715" y="7210"/>
                  </a:cubicBezTo>
                  <a:cubicBezTo>
                    <a:pt x="9742" y="6987"/>
                    <a:pt x="9804" y="6791"/>
                    <a:pt x="9813" y="6550"/>
                  </a:cubicBezTo>
                  <a:cubicBezTo>
                    <a:pt x="9822" y="6095"/>
                    <a:pt x="9465" y="5328"/>
                    <a:pt x="9091" y="5069"/>
                  </a:cubicBezTo>
                  <a:cubicBezTo>
                    <a:pt x="8948" y="4971"/>
                    <a:pt x="8787" y="4890"/>
                    <a:pt x="8627" y="4828"/>
                  </a:cubicBezTo>
                  <a:cubicBezTo>
                    <a:pt x="8441" y="4757"/>
                    <a:pt x="8252" y="4718"/>
                    <a:pt x="8081" y="4718"/>
                  </a:cubicBezTo>
                  <a:cubicBezTo>
                    <a:pt x="7735" y="4718"/>
                    <a:pt x="7461" y="4880"/>
                    <a:pt x="7431" y="5274"/>
                  </a:cubicBezTo>
                  <a:cubicBezTo>
                    <a:pt x="7422" y="5390"/>
                    <a:pt x="7440" y="5542"/>
                    <a:pt x="7485" y="5711"/>
                  </a:cubicBezTo>
                  <a:cubicBezTo>
                    <a:pt x="7565" y="6041"/>
                    <a:pt x="7761" y="6362"/>
                    <a:pt x="7886" y="6675"/>
                  </a:cubicBezTo>
                  <a:cubicBezTo>
                    <a:pt x="7993" y="6924"/>
                    <a:pt x="8029" y="7174"/>
                    <a:pt x="8002" y="7433"/>
                  </a:cubicBezTo>
                  <a:cubicBezTo>
                    <a:pt x="8002" y="7504"/>
                    <a:pt x="7993" y="7567"/>
                    <a:pt x="7984" y="7629"/>
                  </a:cubicBezTo>
                  <a:cubicBezTo>
                    <a:pt x="7974" y="7922"/>
                    <a:pt x="7778" y="8220"/>
                    <a:pt x="7625" y="8220"/>
                  </a:cubicBezTo>
                  <a:cubicBezTo>
                    <a:pt x="7512" y="8220"/>
                    <a:pt x="7423" y="8058"/>
                    <a:pt x="7449" y="7611"/>
                  </a:cubicBezTo>
                  <a:cubicBezTo>
                    <a:pt x="7458" y="7094"/>
                    <a:pt x="7512" y="6532"/>
                    <a:pt x="7253" y="6059"/>
                  </a:cubicBezTo>
                  <a:cubicBezTo>
                    <a:pt x="7226" y="6006"/>
                    <a:pt x="7190" y="5952"/>
                    <a:pt x="7155" y="5899"/>
                  </a:cubicBezTo>
                  <a:cubicBezTo>
                    <a:pt x="7066" y="5783"/>
                    <a:pt x="6941" y="5676"/>
                    <a:pt x="6807" y="5595"/>
                  </a:cubicBezTo>
                  <a:cubicBezTo>
                    <a:pt x="6646" y="5506"/>
                    <a:pt x="6468" y="5435"/>
                    <a:pt x="6298" y="5408"/>
                  </a:cubicBezTo>
                  <a:cubicBezTo>
                    <a:pt x="6233" y="5397"/>
                    <a:pt x="6169" y="5391"/>
                    <a:pt x="6108" y="5391"/>
                  </a:cubicBezTo>
                  <a:cubicBezTo>
                    <a:pt x="5716" y="5391"/>
                    <a:pt x="5436" y="5623"/>
                    <a:pt x="5683" y="6202"/>
                  </a:cubicBezTo>
                  <a:cubicBezTo>
                    <a:pt x="5781" y="6434"/>
                    <a:pt x="5888" y="6630"/>
                    <a:pt x="5977" y="6826"/>
                  </a:cubicBezTo>
                  <a:cubicBezTo>
                    <a:pt x="6057" y="7014"/>
                    <a:pt x="6129" y="7210"/>
                    <a:pt x="6156" y="7451"/>
                  </a:cubicBezTo>
                  <a:cubicBezTo>
                    <a:pt x="6182" y="7692"/>
                    <a:pt x="6182" y="7924"/>
                    <a:pt x="6138" y="8156"/>
                  </a:cubicBezTo>
                  <a:cubicBezTo>
                    <a:pt x="6084" y="8289"/>
                    <a:pt x="6031" y="8432"/>
                    <a:pt x="5986" y="8575"/>
                  </a:cubicBezTo>
                  <a:cubicBezTo>
                    <a:pt x="5908" y="8805"/>
                    <a:pt x="5568" y="9077"/>
                    <a:pt x="5365" y="9077"/>
                  </a:cubicBezTo>
                  <a:cubicBezTo>
                    <a:pt x="5244" y="9077"/>
                    <a:pt x="5171" y="8982"/>
                    <a:pt x="5228" y="8726"/>
                  </a:cubicBezTo>
                  <a:cubicBezTo>
                    <a:pt x="5353" y="8280"/>
                    <a:pt x="5745" y="7495"/>
                    <a:pt x="5558" y="7014"/>
                  </a:cubicBezTo>
                  <a:cubicBezTo>
                    <a:pt x="5455" y="6734"/>
                    <a:pt x="5212" y="6551"/>
                    <a:pt x="4924" y="6551"/>
                  </a:cubicBezTo>
                  <a:cubicBezTo>
                    <a:pt x="4864" y="6551"/>
                    <a:pt x="4801" y="6559"/>
                    <a:pt x="4737" y="6577"/>
                  </a:cubicBezTo>
                  <a:cubicBezTo>
                    <a:pt x="4345" y="6675"/>
                    <a:pt x="4068" y="6942"/>
                    <a:pt x="3667" y="7023"/>
                  </a:cubicBezTo>
                  <a:cubicBezTo>
                    <a:pt x="3608" y="7033"/>
                    <a:pt x="3550" y="7038"/>
                    <a:pt x="3493" y="7038"/>
                  </a:cubicBezTo>
                  <a:cubicBezTo>
                    <a:pt x="2985" y="7038"/>
                    <a:pt x="2580" y="6628"/>
                    <a:pt x="2355" y="6211"/>
                  </a:cubicBezTo>
                  <a:cubicBezTo>
                    <a:pt x="2052" y="5640"/>
                    <a:pt x="2435" y="5149"/>
                    <a:pt x="2712" y="4730"/>
                  </a:cubicBezTo>
                  <a:cubicBezTo>
                    <a:pt x="2748" y="4667"/>
                    <a:pt x="2748" y="4614"/>
                    <a:pt x="2730" y="4560"/>
                  </a:cubicBezTo>
                  <a:cubicBezTo>
                    <a:pt x="2730" y="4551"/>
                    <a:pt x="2721" y="4534"/>
                    <a:pt x="2721" y="4516"/>
                  </a:cubicBezTo>
                  <a:cubicBezTo>
                    <a:pt x="2623" y="4230"/>
                    <a:pt x="2373" y="4150"/>
                    <a:pt x="2096" y="4070"/>
                  </a:cubicBezTo>
                  <a:cubicBezTo>
                    <a:pt x="1909" y="4007"/>
                    <a:pt x="1713" y="3998"/>
                    <a:pt x="1526" y="3989"/>
                  </a:cubicBezTo>
                  <a:lnTo>
                    <a:pt x="1508" y="3989"/>
                  </a:lnTo>
                  <a:cubicBezTo>
                    <a:pt x="1492" y="3991"/>
                    <a:pt x="1477" y="3992"/>
                    <a:pt x="1462" y="3992"/>
                  </a:cubicBezTo>
                  <a:cubicBezTo>
                    <a:pt x="1220" y="3992"/>
                    <a:pt x="1001" y="3800"/>
                    <a:pt x="1169" y="3624"/>
                  </a:cubicBezTo>
                  <a:cubicBezTo>
                    <a:pt x="1231" y="3570"/>
                    <a:pt x="1347" y="3508"/>
                    <a:pt x="1526" y="3463"/>
                  </a:cubicBezTo>
                  <a:cubicBezTo>
                    <a:pt x="1570" y="3454"/>
                    <a:pt x="1615" y="3445"/>
                    <a:pt x="1650" y="3445"/>
                  </a:cubicBezTo>
                  <a:cubicBezTo>
                    <a:pt x="1798" y="3425"/>
                    <a:pt x="1940" y="3415"/>
                    <a:pt x="2085" y="3415"/>
                  </a:cubicBezTo>
                  <a:cubicBezTo>
                    <a:pt x="2133" y="3415"/>
                    <a:pt x="2181" y="3416"/>
                    <a:pt x="2230" y="3418"/>
                  </a:cubicBezTo>
                  <a:cubicBezTo>
                    <a:pt x="2593" y="3424"/>
                    <a:pt x="3305" y="3623"/>
                    <a:pt x="3908" y="3623"/>
                  </a:cubicBezTo>
                  <a:cubicBezTo>
                    <a:pt x="4314" y="3623"/>
                    <a:pt x="4670" y="3533"/>
                    <a:pt x="4835" y="3231"/>
                  </a:cubicBezTo>
                  <a:cubicBezTo>
                    <a:pt x="4951" y="3008"/>
                    <a:pt x="4996" y="2758"/>
                    <a:pt x="4826" y="2535"/>
                  </a:cubicBezTo>
                  <a:cubicBezTo>
                    <a:pt x="4710" y="2375"/>
                    <a:pt x="4532" y="2303"/>
                    <a:pt x="4371" y="2223"/>
                  </a:cubicBezTo>
                  <a:cubicBezTo>
                    <a:pt x="4202" y="2161"/>
                    <a:pt x="4041" y="2098"/>
                    <a:pt x="3863" y="2063"/>
                  </a:cubicBezTo>
                  <a:cubicBezTo>
                    <a:pt x="3478" y="1984"/>
                    <a:pt x="3514" y="1696"/>
                    <a:pt x="3912" y="1696"/>
                  </a:cubicBezTo>
                  <a:cubicBezTo>
                    <a:pt x="4012" y="1696"/>
                    <a:pt x="4136" y="1714"/>
                    <a:pt x="4282" y="1759"/>
                  </a:cubicBezTo>
                  <a:cubicBezTo>
                    <a:pt x="4907" y="1964"/>
                    <a:pt x="5469" y="2187"/>
                    <a:pt x="6102" y="2348"/>
                  </a:cubicBezTo>
                  <a:cubicBezTo>
                    <a:pt x="6342" y="2418"/>
                    <a:pt x="6717" y="2586"/>
                    <a:pt x="7039" y="2586"/>
                  </a:cubicBezTo>
                  <a:cubicBezTo>
                    <a:pt x="7171" y="2586"/>
                    <a:pt x="7294" y="2557"/>
                    <a:pt x="7396" y="2482"/>
                  </a:cubicBezTo>
                  <a:cubicBezTo>
                    <a:pt x="7975" y="2054"/>
                    <a:pt x="7155" y="1518"/>
                    <a:pt x="6789" y="1420"/>
                  </a:cubicBezTo>
                  <a:cubicBezTo>
                    <a:pt x="6628" y="1376"/>
                    <a:pt x="6468" y="1331"/>
                    <a:pt x="6307" y="1277"/>
                  </a:cubicBezTo>
                  <a:cubicBezTo>
                    <a:pt x="5950" y="1188"/>
                    <a:pt x="5674" y="698"/>
                    <a:pt x="6200" y="689"/>
                  </a:cubicBezTo>
                  <a:lnTo>
                    <a:pt x="6200" y="689"/>
                  </a:lnTo>
                  <a:cubicBezTo>
                    <a:pt x="6575" y="724"/>
                    <a:pt x="6941" y="867"/>
                    <a:pt x="7289" y="1001"/>
                  </a:cubicBezTo>
                  <a:cubicBezTo>
                    <a:pt x="7886" y="1233"/>
                    <a:pt x="8413" y="1616"/>
                    <a:pt x="9001" y="1848"/>
                  </a:cubicBezTo>
                  <a:cubicBezTo>
                    <a:pt x="9178" y="1918"/>
                    <a:pt x="9357" y="1967"/>
                    <a:pt x="9506" y="1967"/>
                  </a:cubicBezTo>
                  <a:cubicBezTo>
                    <a:pt x="9755" y="1967"/>
                    <a:pt x="9914" y="1829"/>
                    <a:pt x="9813" y="1420"/>
                  </a:cubicBezTo>
                  <a:cubicBezTo>
                    <a:pt x="9778" y="1269"/>
                    <a:pt x="9706" y="1117"/>
                    <a:pt x="9626" y="983"/>
                  </a:cubicBezTo>
                  <a:cubicBezTo>
                    <a:pt x="9594" y="919"/>
                    <a:pt x="9214" y="415"/>
                    <a:pt x="9412" y="415"/>
                  </a:cubicBezTo>
                  <a:close/>
                  <a:moveTo>
                    <a:pt x="9195" y="0"/>
                  </a:moveTo>
                  <a:cubicBezTo>
                    <a:pt x="8709" y="0"/>
                    <a:pt x="9243" y="966"/>
                    <a:pt x="9367" y="1206"/>
                  </a:cubicBezTo>
                  <a:cubicBezTo>
                    <a:pt x="9491" y="1454"/>
                    <a:pt x="9404" y="1542"/>
                    <a:pt x="9256" y="1542"/>
                  </a:cubicBezTo>
                  <a:cubicBezTo>
                    <a:pt x="9181" y="1542"/>
                    <a:pt x="9089" y="1519"/>
                    <a:pt x="9001" y="1483"/>
                  </a:cubicBezTo>
                  <a:cubicBezTo>
                    <a:pt x="8627" y="1331"/>
                    <a:pt x="8279" y="1099"/>
                    <a:pt x="7922" y="921"/>
                  </a:cubicBezTo>
                  <a:cubicBezTo>
                    <a:pt x="7333" y="617"/>
                    <a:pt x="6700" y="394"/>
                    <a:pt x="6040" y="332"/>
                  </a:cubicBezTo>
                  <a:cubicBezTo>
                    <a:pt x="6006" y="329"/>
                    <a:pt x="5974" y="327"/>
                    <a:pt x="5944" y="327"/>
                  </a:cubicBezTo>
                  <a:cubicBezTo>
                    <a:pt x="5221" y="327"/>
                    <a:pt x="5462" y="1217"/>
                    <a:pt x="5950" y="1474"/>
                  </a:cubicBezTo>
                  <a:cubicBezTo>
                    <a:pt x="6263" y="1643"/>
                    <a:pt x="6548" y="1706"/>
                    <a:pt x="6887" y="1795"/>
                  </a:cubicBezTo>
                  <a:cubicBezTo>
                    <a:pt x="7276" y="1967"/>
                    <a:pt x="7120" y="2208"/>
                    <a:pt x="6906" y="2208"/>
                  </a:cubicBezTo>
                  <a:cubicBezTo>
                    <a:pt x="6865" y="2208"/>
                    <a:pt x="6822" y="2199"/>
                    <a:pt x="6780" y="2178"/>
                  </a:cubicBezTo>
                  <a:cubicBezTo>
                    <a:pt x="6459" y="2107"/>
                    <a:pt x="6147" y="2018"/>
                    <a:pt x="5834" y="1929"/>
                  </a:cubicBezTo>
                  <a:cubicBezTo>
                    <a:pt x="5424" y="1822"/>
                    <a:pt x="5040" y="1732"/>
                    <a:pt x="4657" y="1554"/>
                  </a:cubicBezTo>
                  <a:cubicBezTo>
                    <a:pt x="4441" y="1446"/>
                    <a:pt x="4194" y="1338"/>
                    <a:pt x="3952" y="1338"/>
                  </a:cubicBezTo>
                  <a:cubicBezTo>
                    <a:pt x="3934" y="1338"/>
                    <a:pt x="3916" y="1339"/>
                    <a:pt x="3899" y="1340"/>
                  </a:cubicBezTo>
                  <a:cubicBezTo>
                    <a:pt x="3560" y="1367"/>
                    <a:pt x="3185" y="1483"/>
                    <a:pt x="3131" y="1875"/>
                  </a:cubicBezTo>
                  <a:cubicBezTo>
                    <a:pt x="3069" y="2375"/>
                    <a:pt x="3952" y="2428"/>
                    <a:pt x="4238" y="2535"/>
                  </a:cubicBezTo>
                  <a:cubicBezTo>
                    <a:pt x="4850" y="2841"/>
                    <a:pt x="4343" y="3265"/>
                    <a:pt x="3878" y="3265"/>
                  </a:cubicBezTo>
                  <a:cubicBezTo>
                    <a:pt x="3815" y="3265"/>
                    <a:pt x="3752" y="3257"/>
                    <a:pt x="3693" y="3240"/>
                  </a:cubicBezTo>
                  <a:cubicBezTo>
                    <a:pt x="3533" y="3222"/>
                    <a:pt x="3381" y="3204"/>
                    <a:pt x="3229" y="3178"/>
                  </a:cubicBezTo>
                  <a:cubicBezTo>
                    <a:pt x="2828" y="3115"/>
                    <a:pt x="2435" y="3079"/>
                    <a:pt x="2025" y="3079"/>
                  </a:cubicBezTo>
                  <a:cubicBezTo>
                    <a:pt x="1990" y="3079"/>
                    <a:pt x="1954" y="3078"/>
                    <a:pt x="1916" y="3078"/>
                  </a:cubicBezTo>
                  <a:cubicBezTo>
                    <a:pt x="1561" y="3078"/>
                    <a:pt x="1107" y="3125"/>
                    <a:pt x="856" y="3392"/>
                  </a:cubicBezTo>
                  <a:cubicBezTo>
                    <a:pt x="0" y="4293"/>
                    <a:pt x="1731" y="4239"/>
                    <a:pt x="2257" y="4507"/>
                  </a:cubicBezTo>
                  <a:cubicBezTo>
                    <a:pt x="2320" y="4543"/>
                    <a:pt x="2364" y="4569"/>
                    <a:pt x="2382" y="4614"/>
                  </a:cubicBezTo>
                  <a:cubicBezTo>
                    <a:pt x="2364" y="4641"/>
                    <a:pt x="2355" y="4667"/>
                    <a:pt x="2337" y="4694"/>
                  </a:cubicBezTo>
                  <a:cubicBezTo>
                    <a:pt x="2007" y="5221"/>
                    <a:pt x="1829" y="5684"/>
                    <a:pt x="2043" y="6336"/>
                  </a:cubicBezTo>
                  <a:cubicBezTo>
                    <a:pt x="2225" y="6883"/>
                    <a:pt x="2865" y="7363"/>
                    <a:pt x="3442" y="7363"/>
                  </a:cubicBezTo>
                  <a:cubicBezTo>
                    <a:pt x="3457" y="7363"/>
                    <a:pt x="3473" y="7362"/>
                    <a:pt x="3488" y="7362"/>
                  </a:cubicBezTo>
                  <a:cubicBezTo>
                    <a:pt x="3729" y="7353"/>
                    <a:pt x="3979" y="7335"/>
                    <a:pt x="4202" y="7210"/>
                  </a:cubicBezTo>
                  <a:cubicBezTo>
                    <a:pt x="4264" y="7183"/>
                    <a:pt x="4318" y="7147"/>
                    <a:pt x="4380" y="7112"/>
                  </a:cubicBezTo>
                  <a:cubicBezTo>
                    <a:pt x="4425" y="7076"/>
                    <a:pt x="4461" y="7040"/>
                    <a:pt x="4505" y="7014"/>
                  </a:cubicBezTo>
                  <a:cubicBezTo>
                    <a:pt x="4617" y="6944"/>
                    <a:pt x="4739" y="6903"/>
                    <a:pt x="4850" y="6903"/>
                  </a:cubicBezTo>
                  <a:cubicBezTo>
                    <a:pt x="4951" y="6903"/>
                    <a:pt x="5044" y="6937"/>
                    <a:pt x="5112" y="7014"/>
                  </a:cubicBezTo>
                  <a:cubicBezTo>
                    <a:pt x="5183" y="7103"/>
                    <a:pt x="5219" y="7237"/>
                    <a:pt x="5210" y="7433"/>
                  </a:cubicBezTo>
                  <a:cubicBezTo>
                    <a:pt x="5165" y="7745"/>
                    <a:pt x="5103" y="8048"/>
                    <a:pt x="4996" y="8343"/>
                  </a:cubicBezTo>
                  <a:cubicBezTo>
                    <a:pt x="4853" y="8753"/>
                    <a:pt x="4639" y="9387"/>
                    <a:pt x="5272" y="9467"/>
                  </a:cubicBezTo>
                  <a:cubicBezTo>
                    <a:pt x="5305" y="9472"/>
                    <a:pt x="5338" y="9474"/>
                    <a:pt x="5369" y="9474"/>
                  </a:cubicBezTo>
                  <a:cubicBezTo>
                    <a:pt x="5800" y="9474"/>
                    <a:pt x="6107" y="9040"/>
                    <a:pt x="6298" y="8700"/>
                  </a:cubicBezTo>
                  <a:cubicBezTo>
                    <a:pt x="6664" y="8048"/>
                    <a:pt x="6548" y="7121"/>
                    <a:pt x="6236" y="6469"/>
                  </a:cubicBezTo>
                  <a:cubicBezTo>
                    <a:pt x="6147" y="6291"/>
                    <a:pt x="6022" y="6130"/>
                    <a:pt x="5941" y="5943"/>
                  </a:cubicBezTo>
                  <a:cubicBezTo>
                    <a:pt x="6018" y="5875"/>
                    <a:pt x="5788" y="5719"/>
                    <a:pt x="6117" y="5719"/>
                  </a:cubicBezTo>
                  <a:cubicBezTo>
                    <a:pt x="6134" y="5719"/>
                    <a:pt x="6153" y="5719"/>
                    <a:pt x="6173" y="5720"/>
                  </a:cubicBezTo>
                  <a:cubicBezTo>
                    <a:pt x="6735" y="5872"/>
                    <a:pt x="7048" y="6193"/>
                    <a:pt x="7101" y="6701"/>
                  </a:cubicBezTo>
                  <a:cubicBezTo>
                    <a:pt x="7190" y="7121"/>
                    <a:pt x="7092" y="7576"/>
                    <a:pt x="7128" y="8004"/>
                  </a:cubicBezTo>
                  <a:cubicBezTo>
                    <a:pt x="7148" y="8262"/>
                    <a:pt x="7397" y="8567"/>
                    <a:pt x="7668" y="8567"/>
                  </a:cubicBezTo>
                  <a:cubicBezTo>
                    <a:pt x="7753" y="8567"/>
                    <a:pt x="7839" y="8538"/>
                    <a:pt x="7922" y="8468"/>
                  </a:cubicBezTo>
                  <a:cubicBezTo>
                    <a:pt x="8332" y="8120"/>
                    <a:pt x="8377" y="7558"/>
                    <a:pt x="8332" y="7040"/>
                  </a:cubicBezTo>
                  <a:cubicBezTo>
                    <a:pt x="8306" y="6648"/>
                    <a:pt x="8083" y="6255"/>
                    <a:pt x="7922" y="5899"/>
                  </a:cubicBezTo>
                  <a:cubicBezTo>
                    <a:pt x="7818" y="5682"/>
                    <a:pt x="7538" y="5013"/>
                    <a:pt x="8155" y="5013"/>
                  </a:cubicBezTo>
                  <a:cubicBezTo>
                    <a:pt x="8175" y="5013"/>
                    <a:pt x="8195" y="5014"/>
                    <a:pt x="8216" y="5015"/>
                  </a:cubicBezTo>
                  <a:cubicBezTo>
                    <a:pt x="8698" y="5042"/>
                    <a:pt x="9055" y="5479"/>
                    <a:pt x="9251" y="5872"/>
                  </a:cubicBezTo>
                  <a:cubicBezTo>
                    <a:pt x="9528" y="6425"/>
                    <a:pt x="9421" y="6862"/>
                    <a:pt x="9340" y="7406"/>
                  </a:cubicBezTo>
                  <a:cubicBezTo>
                    <a:pt x="9305" y="7602"/>
                    <a:pt x="9403" y="7772"/>
                    <a:pt x="9519" y="7906"/>
                  </a:cubicBezTo>
                  <a:cubicBezTo>
                    <a:pt x="9598" y="7998"/>
                    <a:pt x="9681" y="8035"/>
                    <a:pt x="9763" y="8035"/>
                  </a:cubicBezTo>
                  <a:cubicBezTo>
                    <a:pt x="9964" y="8035"/>
                    <a:pt x="10152" y="7807"/>
                    <a:pt x="10241" y="7629"/>
                  </a:cubicBezTo>
                  <a:cubicBezTo>
                    <a:pt x="10366" y="7379"/>
                    <a:pt x="10402" y="7005"/>
                    <a:pt x="10438" y="6737"/>
                  </a:cubicBezTo>
                  <a:cubicBezTo>
                    <a:pt x="10464" y="6568"/>
                    <a:pt x="10447" y="6434"/>
                    <a:pt x="10429" y="6264"/>
                  </a:cubicBezTo>
                  <a:cubicBezTo>
                    <a:pt x="10404" y="5986"/>
                    <a:pt x="10448" y="5690"/>
                    <a:pt x="10695" y="5690"/>
                  </a:cubicBezTo>
                  <a:cubicBezTo>
                    <a:pt x="10804" y="5690"/>
                    <a:pt x="10952" y="5748"/>
                    <a:pt x="11151" y="5890"/>
                  </a:cubicBezTo>
                  <a:cubicBezTo>
                    <a:pt x="11963" y="6469"/>
                    <a:pt x="10536" y="7406"/>
                    <a:pt x="10812" y="8102"/>
                  </a:cubicBezTo>
                  <a:cubicBezTo>
                    <a:pt x="10889" y="8298"/>
                    <a:pt x="11045" y="8369"/>
                    <a:pt x="11222" y="8369"/>
                  </a:cubicBezTo>
                  <a:cubicBezTo>
                    <a:pt x="11478" y="8369"/>
                    <a:pt x="11778" y="8220"/>
                    <a:pt x="11936" y="8093"/>
                  </a:cubicBezTo>
                  <a:cubicBezTo>
                    <a:pt x="12418" y="7736"/>
                    <a:pt x="12454" y="7121"/>
                    <a:pt x="12463" y="6568"/>
                  </a:cubicBezTo>
                  <a:cubicBezTo>
                    <a:pt x="12463" y="6478"/>
                    <a:pt x="12463" y="6398"/>
                    <a:pt x="12463" y="6318"/>
                  </a:cubicBezTo>
                  <a:cubicBezTo>
                    <a:pt x="13614" y="5845"/>
                    <a:pt x="13863" y="4935"/>
                    <a:pt x="13587" y="4061"/>
                  </a:cubicBezTo>
                  <a:cubicBezTo>
                    <a:pt x="13275" y="3035"/>
                    <a:pt x="12249" y="2071"/>
                    <a:pt x="11125" y="1920"/>
                  </a:cubicBezTo>
                  <a:cubicBezTo>
                    <a:pt x="11044" y="1099"/>
                    <a:pt x="10215" y="350"/>
                    <a:pt x="9492" y="73"/>
                  </a:cubicBezTo>
                  <a:cubicBezTo>
                    <a:pt x="9366" y="22"/>
                    <a:pt x="9269" y="0"/>
                    <a:pt x="91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6"/>
            <p:cNvSpPr/>
            <p:nvPr/>
          </p:nvSpPr>
          <p:spPr>
            <a:xfrm>
              <a:off x="2098282" y="4596316"/>
              <a:ext cx="89755" cy="79798"/>
            </a:xfrm>
            <a:custGeom>
              <a:rect b="b" l="l" r="r" t="t"/>
              <a:pathLst>
                <a:path extrusionOk="0" h="1691" w="1902">
                  <a:moveTo>
                    <a:pt x="1062" y="330"/>
                  </a:moveTo>
                  <a:cubicBezTo>
                    <a:pt x="1125" y="330"/>
                    <a:pt x="1178" y="357"/>
                    <a:pt x="1214" y="419"/>
                  </a:cubicBezTo>
                  <a:cubicBezTo>
                    <a:pt x="1223" y="446"/>
                    <a:pt x="1241" y="464"/>
                    <a:pt x="1268" y="482"/>
                  </a:cubicBezTo>
                  <a:cubicBezTo>
                    <a:pt x="1268" y="500"/>
                    <a:pt x="1277" y="509"/>
                    <a:pt x="1286" y="526"/>
                  </a:cubicBezTo>
                  <a:cubicBezTo>
                    <a:pt x="1384" y="642"/>
                    <a:pt x="1482" y="714"/>
                    <a:pt x="1464" y="883"/>
                  </a:cubicBezTo>
                  <a:cubicBezTo>
                    <a:pt x="1455" y="1044"/>
                    <a:pt x="1312" y="1178"/>
                    <a:pt x="1187" y="1267"/>
                  </a:cubicBezTo>
                  <a:cubicBezTo>
                    <a:pt x="1102" y="1329"/>
                    <a:pt x="1011" y="1357"/>
                    <a:pt x="922" y="1357"/>
                  </a:cubicBezTo>
                  <a:cubicBezTo>
                    <a:pt x="805" y="1357"/>
                    <a:pt x="694" y="1308"/>
                    <a:pt x="608" y="1222"/>
                  </a:cubicBezTo>
                  <a:cubicBezTo>
                    <a:pt x="563" y="1187"/>
                    <a:pt x="518" y="1133"/>
                    <a:pt x="492" y="1071"/>
                  </a:cubicBezTo>
                  <a:cubicBezTo>
                    <a:pt x="376" y="839"/>
                    <a:pt x="465" y="634"/>
                    <a:pt x="652" y="500"/>
                  </a:cubicBezTo>
                  <a:cubicBezTo>
                    <a:pt x="732" y="437"/>
                    <a:pt x="920" y="330"/>
                    <a:pt x="1062" y="330"/>
                  </a:cubicBezTo>
                  <a:close/>
                  <a:moveTo>
                    <a:pt x="1063" y="1"/>
                  </a:moveTo>
                  <a:cubicBezTo>
                    <a:pt x="888" y="1"/>
                    <a:pt x="700" y="71"/>
                    <a:pt x="545" y="170"/>
                  </a:cubicBezTo>
                  <a:cubicBezTo>
                    <a:pt x="161" y="402"/>
                    <a:pt x="1" y="776"/>
                    <a:pt x="170" y="1196"/>
                  </a:cubicBezTo>
                  <a:cubicBezTo>
                    <a:pt x="302" y="1516"/>
                    <a:pt x="599" y="1691"/>
                    <a:pt x="909" y="1691"/>
                  </a:cubicBezTo>
                  <a:cubicBezTo>
                    <a:pt x="1038" y="1691"/>
                    <a:pt x="1171" y="1660"/>
                    <a:pt x="1294" y="1597"/>
                  </a:cubicBezTo>
                  <a:cubicBezTo>
                    <a:pt x="1526" y="1472"/>
                    <a:pt x="1678" y="1276"/>
                    <a:pt x="1776" y="1044"/>
                  </a:cubicBezTo>
                  <a:cubicBezTo>
                    <a:pt x="1901" y="750"/>
                    <a:pt x="1732" y="535"/>
                    <a:pt x="1562" y="321"/>
                  </a:cubicBezTo>
                  <a:lnTo>
                    <a:pt x="1535" y="295"/>
                  </a:lnTo>
                  <a:lnTo>
                    <a:pt x="1526" y="295"/>
                  </a:lnTo>
                  <a:cubicBezTo>
                    <a:pt x="1425" y="82"/>
                    <a:pt x="1251" y="1"/>
                    <a:pt x="10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a:off x="2002296" y="4573382"/>
              <a:ext cx="81733" cy="69652"/>
            </a:xfrm>
            <a:custGeom>
              <a:rect b="b" l="l" r="r" t="t"/>
              <a:pathLst>
                <a:path extrusionOk="0" h="1476" w="1732">
                  <a:moveTo>
                    <a:pt x="1002" y="348"/>
                  </a:moveTo>
                  <a:cubicBezTo>
                    <a:pt x="1038" y="348"/>
                    <a:pt x="1073" y="352"/>
                    <a:pt x="1107" y="361"/>
                  </a:cubicBezTo>
                  <a:cubicBezTo>
                    <a:pt x="1125" y="388"/>
                    <a:pt x="1143" y="406"/>
                    <a:pt x="1178" y="415"/>
                  </a:cubicBezTo>
                  <a:cubicBezTo>
                    <a:pt x="1437" y="522"/>
                    <a:pt x="1303" y="879"/>
                    <a:pt x="1152" y="1012"/>
                  </a:cubicBezTo>
                  <a:cubicBezTo>
                    <a:pt x="1053" y="1093"/>
                    <a:pt x="943" y="1136"/>
                    <a:pt x="836" y="1136"/>
                  </a:cubicBezTo>
                  <a:cubicBezTo>
                    <a:pt x="741" y="1136"/>
                    <a:pt x="647" y="1102"/>
                    <a:pt x="563" y="1030"/>
                  </a:cubicBezTo>
                  <a:cubicBezTo>
                    <a:pt x="224" y="748"/>
                    <a:pt x="653" y="348"/>
                    <a:pt x="1002" y="348"/>
                  </a:cubicBezTo>
                  <a:close/>
                  <a:moveTo>
                    <a:pt x="993" y="0"/>
                  </a:moveTo>
                  <a:cubicBezTo>
                    <a:pt x="724" y="0"/>
                    <a:pt x="457" y="151"/>
                    <a:pt x="277" y="343"/>
                  </a:cubicBezTo>
                  <a:cubicBezTo>
                    <a:pt x="1" y="647"/>
                    <a:pt x="99" y="1084"/>
                    <a:pt x="384" y="1325"/>
                  </a:cubicBezTo>
                  <a:cubicBezTo>
                    <a:pt x="510" y="1430"/>
                    <a:pt x="661" y="1476"/>
                    <a:pt x="813" y="1476"/>
                  </a:cubicBezTo>
                  <a:cubicBezTo>
                    <a:pt x="1060" y="1476"/>
                    <a:pt x="1313" y="1355"/>
                    <a:pt x="1473" y="1173"/>
                  </a:cubicBezTo>
                  <a:cubicBezTo>
                    <a:pt x="1732" y="879"/>
                    <a:pt x="1732" y="334"/>
                    <a:pt x="1366" y="129"/>
                  </a:cubicBezTo>
                  <a:cubicBezTo>
                    <a:pt x="1357" y="111"/>
                    <a:pt x="1330" y="85"/>
                    <a:pt x="1303" y="76"/>
                  </a:cubicBezTo>
                  <a:cubicBezTo>
                    <a:pt x="1203" y="23"/>
                    <a:pt x="1098" y="0"/>
                    <a:pt x="99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a:off x="1901260" y="4581640"/>
              <a:ext cx="80034" cy="66821"/>
            </a:xfrm>
            <a:custGeom>
              <a:rect b="b" l="l" r="r" t="t"/>
              <a:pathLst>
                <a:path extrusionOk="0" h="1416" w="1696">
                  <a:moveTo>
                    <a:pt x="869" y="339"/>
                  </a:moveTo>
                  <a:cubicBezTo>
                    <a:pt x="941" y="339"/>
                    <a:pt x="1009" y="358"/>
                    <a:pt x="1062" y="400"/>
                  </a:cubicBezTo>
                  <a:lnTo>
                    <a:pt x="1089" y="418"/>
                  </a:lnTo>
                  <a:lnTo>
                    <a:pt x="1116" y="436"/>
                  </a:lnTo>
                  <a:cubicBezTo>
                    <a:pt x="1294" y="534"/>
                    <a:pt x="1294" y="748"/>
                    <a:pt x="1214" y="909"/>
                  </a:cubicBezTo>
                  <a:cubicBezTo>
                    <a:pt x="1214" y="918"/>
                    <a:pt x="1214" y="918"/>
                    <a:pt x="1205" y="927"/>
                  </a:cubicBezTo>
                  <a:cubicBezTo>
                    <a:pt x="1152" y="1034"/>
                    <a:pt x="1045" y="1078"/>
                    <a:pt x="938" y="1078"/>
                  </a:cubicBezTo>
                  <a:cubicBezTo>
                    <a:pt x="875" y="1078"/>
                    <a:pt x="804" y="1061"/>
                    <a:pt x="750" y="1034"/>
                  </a:cubicBezTo>
                  <a:cubicBezTo>
                    <a:pt x="590" y="962"/>
                    <a:pt x="429" y="757"/>
                    <a:pt x="491" y="579"/>
                  </a:cubicBezTo>
                  <a:cubicBezTo>
                    <a:pt x="541" y="432"/>
                    <a:pt x="712" y="339"/>
                    <a:pt x="869" y="339"/>
                  </a:cubicBezTo>
                  <a:close/>
                  <a:moveTo>
                    <a:pt x="870" y="0"/>
                  </a:moveTo>
                  <a:cubicBezTo>
                    <a:pt x="611" y="0"/>
                    <a:pt x="348" y="139"/>
                    <a:pt x="215" y="365"/>
                  </a:cubicBezTo>
                  <a:cubicBezTo>
                    <a:pt x="1" y="730"/>
                    <a:pt x="251" y="1150"/>
                    <a:pt x="581" y="1328"/>
                  </a:cubicBezTo>
                  <a:cubicBezTo>
                    <a:pt x="692" y="1387"/>
                    <a:pt x="812" y="1416"/>
                    <a:pt x="929" y="1416"/>
                  </a:cubicBezTo>
                  <a:cubicBezTo>
                    <a:pt x="1166" y="1416"/>
                    <a:pt x="1392" y="1297"/>
                    <a:pt x="1517" y="1069"/>
                  </a:cubicBezTo>
                  <a:cubicBezTo>
                    <a:pt x="1696" y="739"/>
                    <a:pt x="1598" y="347"/>
                    <a:pt x="1277" y="151"/>
                  </a:cubicBezTo>
                  <a:lnTo>
                    <a:pt x="1268" y="133"/>
                  </a:lnTo>
                  <a:cubicBezTo>
                    <a:pt x="1151" y="42"/>
                    <a:pt x="1012" y="0"/>
                    <a:pt x="87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6"/>
            <p:cNvSpPr/>
            <p:nvPr/>
          </p:nvSpPr>
          <p:spPr>
            <a:xfrm>
              <a:off x="1810749" y="4618685"/>
              <a:ext cx="86499" cy="66160"/>
            </a:xfrm>
            <a:custGeom>
              <a:rect b="b" l="l" r="r" t="t"/>
              <a:pathLst>
                <a:path extrusionOk="0" h="1402" w="1833">
                  <a:moveTo>
                    <a:pt x="856" y="340"/>
                  </a:moveTo>
                  <a:cubicBezTo>
                    <a:pt x="943" y="340"/>
                    <a:pt x="1022" y="371"/>
                    <a:pt x="1062" y="445"/>
                  </a:cubicBezTo>
                  <a:cubicBezTo>
                    <a:pt x="1089" y="472"/>
                    <a:pt x="1116" y="490"/>
                    <a:pt x="1143" y="507"/>
                  </a:cubicBezTo>
                  <a:lnTo>
                    <a:pt x="1152" y="516"/>
                  </a:lnTo>
                  <a:cubicBezTo>
                    <a:pt x="1386" y="742"/>
                    <a:pt x="1062" y="1061"/>
                    <a:pt x="806" y="1061"/>
                  </a:cubicBezTo>
                  <a:cubicBezTo>
                    <a:pt x="799" y="1061"/>
                    <a:pt x="793" y="1061"/>
                    <a:pt x="786" y="1061"/>
                  </a:cubicBezTo>
                  <a:cubicBezTo>
                    <a:pt x="536" y="1052"/>
                    <a:pt x="411" y="748"/>
                    <a:pt x="491" y="543"/>
                  </a:cubicBezTo>
                  <a:cubicBezTo>
                    <a:pt x="542" y="426"/>
                    <a:pt x="710" y="340"/>
                    <a:pt x="856" y="340"/>
                  </a:cubicBezTo>
                  <a:close/>
                  <a:moveTo>
                    <a:pt x="865" y="0"/>
                  </a:moveTo>
                  <a:cubicBezTo>
                    <a:pt x="650" y="0"/>
                    <a:pt x="424" y="92"/>
                    <a:pt x="295" y="240"/>
                  </a:cubicBezTo>
                  <a:cubicBezTo>
                    <a:pt x="1" y="570"/>
                    <a:pt x="117" y="1132"/>
                    <a:pt x="509" y="1328"/>
                  </a:cubicBezTo>
                  <a:cubicBezTo>
                    <a:pt x="610" y="1379"/>
                    <a:pt x="713" y="1401"/>
                    <a:pt x="813" y="1401"/>
                  </a:cubicBezTo>
                  <a:cubicBezTo>
                    <a:pt x="1368" y="1401"/>
                    <a:pt x="1833" y="708"/>
                    <a:pt x="1357" y="240"/>
                  </a:cubicBezTo>
                  <a:lnTo>
                    <a:pt x="1330" y="231"/>
                  </a:lnTo>
                  <a:cubicBezTo>
                    <a:pt x="1231" y="69"/>
                    <a:pt x="1052" y="0"/>
                    <a:pt x="86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1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97" name="Google Shape;397;p16"/>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2"/>
              </a:buClr>
              <a:buSzPts val="1600"/>
              <a:buChar char="●"/>
              <a:defRPr sz="1200">
                <a:solidFill>
                  <a:srgbClr val="000000"/>
                </a:solidFill>
              </a:defRPr>
            </a:lvl1pPr>
            <a:lvl2pPr indent="-317500" lvl="1" marL="914400" rtl="0">
              <a:spcBef>
                <a:spcPts val="300"/>
              </a:spcBef>
              <a:spcAft>
                <a:spcPts val="0"/>
              </a:spcAft>
              <a:buClr>
                <a:srgbClr val="000000"/>
              </a:buClr>
              <a:buSzPts val="1400"/>
              <a:buChar char="○"/>
              <a:defRPr>
                <a:solidFill>
                  <a:srgbClr val="000000"/>
                </a:solidFill>
              </a:defRPr>
            </a:lvl2pPr>
            <a:lvl3pPr indent="-317500" lvl="2" marL="1371600" rtl="0">
              <a:spcBef>
                <a:spcPts val="1600"/>
              </a:spcBef>
              <a:spcAft>
                <a:spcPts val="0"/>
              </a:spcAft>
              <a:buClr>
                <a:srgbClr val="000000"/>
              </a:buClr>
              <a:buSzPts val="1400"/>
              <a:buChar char="■"/>
              <a:defRPr>
                <a:solidFill>
                  <a:srgbClr val="000000"/>
                </a:solidFill>
              </a:defRPr>
            </a:lvl3pPr>
            <a:lvl4pPr indent="-317500" lvl="3" marL="1828800" rtl="0">
              <a:spcBef>
                <a:spcPts val="1600"/>
              </a:spcBef>
              <a:spcAft>
                <a:spcPts val="0"/>
              </a:spcAft>
              <a:buClr>
                <a:srgbClr val="000000"/>
              </a:buClr>
              <a:buSzPts val="1400"/>
              <a:buChar char="●"/>
              <a:defRPr>
                <a:solidFill>
                  <a:srgbClr val="000000"/>
                </a:solidFill>
              </a:defRPr>
            </a:lvl4pPr>
            <a:lvl5pPr indent="-317500" lvl="4" marL="2286000" rtl="0">
              <a:spcBef>
                <a:spcPts val="1600"/>
              </a:spcBef>
              <a:spcAft>
                <a:spcPts val="0"/>
              </a:spcAft>
              <a:buClr>
                <a:srgbClr val="000000"/>
              </a:buClr>
              <a:buSzPts val="1400"/>
              <a:buChar char="○"/>
              <a:defRPr>
                <a:solidFill>
                  <a:srgbClr val="000000"/>
                </a:solidFill>
              </a:defRPr>
            </a:lvl5pPr>
            <a:lvl6pPr indent="-317500" lvl="5" marL="2743200" rtl="0">
              <a:spcBef>
                <a:spcPts val="1600"/>
              </a:spcBef>
              <a:spcAft>
                <a:spcPts val="0"/>
              </a:spcAft>
              <a:buClr>
                <a:srgbClr val="000000"/>
              </a:buClr>
              <a:buSzPts val="1400"/>
              <a:buChar char="■"/>
              <a:defRPr>
                <a:solidFill>
                  <a:srgbClr val="000000"/>
                </a:solidFill>
              </a:defRPr>
            </a:lvl6pPr>
            <a:lvl7pPr indent="-317500" lvl="6" marL="3200400" rtl="0">
              <a:spcBef>
                <a:spcPts val="1600"/>
              </a:spcBef>
              <a:spcAft>
                <a:spcPts val="0"/>
              </a:spcAft>
              <a:buClr>
                <a:srgbClr val="000000"/>
              </a:buClr>
              <a:buSzPts val="1400"/>
              <a:buChar char="●"/>
              <a:defRPr>
                <a:solidFill>
                  <a:srgbClr val="000000"/>
                </a:solidFill>
              </a:defRPr>
            </a:lvl7pPr>
            <a:lvl8pPr indent="-317500" lvl="7" marL="3657600" rtl="0">
              <a:spcBef>
                <a:spcPts val="1600"/>
              </a:spcBef>
              <a:spcAft>
                <a:spcPts val="0"/>
              </a:spcAft>
              <a:buClr>
                <a:srgbClr val="000000"/>
              </a:buClr>
              <a:buSzPts val="1400"/>
              <a:buChar char="○"/>
              <a:defRPr>
                <a:solidFill>
                  <a:srgbClr val="000000"/>
                </a:solidFill>
              </a:defRPr>
            </a:lvl8pPr>
            <a:lvl9pPr indent="-317500" lvl="8" marL="4114800" rtl="0">
              <a:spcBef>
                <a:spcPts val="1600"/>
              </a:spcBef>
              <a:spcAft>
                <a:spcPts val="1600"/>
              </a:spcAft>
              <a:buClr>
                <a:srgbClr val="000000"/>
              </a:buClr>
              <a:buSzPts val="1400"/>
              <a:buChar char="■"/>
              <a:defRPr>
                <a:solidFill>
                  <a:srgbClr val="000000"/>
                </a:solidFill>
              </a:defRPr>
            </a:lvl9pPr>
          </a:lstStyle>
          <a:p/>
        </p:txBody>
      </p:sp>
      <p:sp>
        <p:nvSpPr>
          <p:cNvPr id="398" name="Google Shape;39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9" name="Shape 399"/>
        <p:cNvGrpSpPr/>
        <p:nvPr/>
      </p:nvGrpSpPr>
      <p:grpSpPr>
        <a:xfrm>
          <a:off x="0" y="0"/>
          <a:ext cx="0" cy="0"/>
          <a:chOff x="0" y="0"/>
          <a:chExt cx="0" cy="0"/>
        </a:xfrm>
      </p:grpSpPr>
      <p:grpSp>
        <p:nvGrpSpPr>
          <p:cNvPr id="400" name="Google Shape;400;p17"/>
          <p:cNvGrpSpPr/>
          <p:nvPr/>
        </p:nvGrpSpPr>
        <p:grpSpPr>
          <a:xfrm rot="-2365709">
            <a:off x="6876753" y="-318088"/>
            <a:ext cx="1013466" cy="835990"/>
            <a:chOff x="-492950" y="2926025"/>
            <a:chExt cx="1013489" cy="836009"/>
          </a:xfrm>
        </p:grpSpPr>
        <p:sp>
          <p:nvSpPr>
            <p:cNvPr id="401" name="Google Shape;401;p17"/>
            <p:cNvSpPr/>
            <p:nvPr/>
          </p:nvSpPr>
          <p:spPr>
            <a:xfrm>
              <a:off x="205030" y="3589987"/>
              <a:ext cx="33102" cy="11069"/>
            </a:xfrm>
            <a:custGeom>
              <a:rect b="b" l="l" r="r" t="t"/>
              <a:pathLst>
                <a:path extrusionOk="0" h="206" w="616">
                  <a:moveTo>
                    <a:pt x="616" y="1"/>
                  </a:moveTo>
                  <a:lnTo>
                    <a:pt x="616" y="1"/>
                  </a:lnTo>
                  <a:cubicBezTo>
                    <a:pt x="491" y="36"/>
                    <a:pt x="366" y="72"/>
                    <a:pt x="241" y="108"/>
                  </a:cubicBezTo>
                  <a:cubicBezTo>
                    <a:pt x="170" y="134"/>
                    <a:pt x="90" y="170"/>
                    <a:pt x="0" y="206"/>
                  </a:cubicBezTo>
                  <a:cubicBezTo>
                    <a:pt x="206" y="134"/>
                    <a:pt x="411" y="72"/>
                    <a:pt x="616" y="1"/>
                  </a:cubicBezTo>
                  <a:close/>
                </a:path>
              </a:pathLst>
            </a:cu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111045" y="3154940"/>
              <a:ext cx="390779" cy="460509"/>
            </a:xfrm>
            <a:custGeom>
              <a:rect b="b" l="l" r="r" t="t"/>
              <a:pathLst>
                <a:path extrusionOk="0" h="8570" w="7272">
                  <a:moveTo>
                    <a:pt x="5307" y="5415"/>
                  </a:moveTo>
                  <a:cubicBezTo>
                    <a:pt x="5346" y="5415"/>
                    <a:pt x="5381" y="5434"/>
                    <a:pt x="5407" y="5465"/>
                  </a:cubicBezTo>
                  <a:cubicBezTo>
                    <a:pt x="5434" y="5483"/>
                    <a:pt x="5461" y="5509"/>
                    <a:pt x="5469" y="5545"/>
                  </a:cubicBezTo>
                  <a:cubicBezTo>
                    <a:pt x="5532" y="5786"/>
                    <a:pt x="5603" y="6009"/>
                    <a:pt x="5728" y="6223"/>
                  </a:cubicBezTo>
                  <a:cubicBezTo>
                    <a:pt x="5791" y="6330"/>
                    <a:pt x="5701" y="6446"/>
                    <a:pt x="5603" y="6482"/>
                  </a:cubicBezTo>
                  <a:cubicBezTo>
                    <a:pt x="4899" y="6732"/>
                    <a:pt x="4149" y="6865"/>
                    <a:pt x="3435" y="7044"/>
                  </a:cubicBezTo>
                  <a:cubicBezTo>
                    <a:pt x="3418" y="7049"/>
                    <a:pt x="3399" y="7052"/>
                    <a:pt x="3379" y="7052"/>
                  </a:cubicBezTo>
                  <a:cubicBezTo>
                    <a:pt x="3295" y="7052"/>
                    <a:pt x="3198" y="7009"/>
                    <a:pt x="3177" y="6937"/>
                  </a:cubicBezTo>
                  <a:lnTo>
                    <a:pt x="3007" y="6277"/>
                  </a:lnTo>
                  <a:cubicBezTo>
                    <a:pt x="2981" y="6187"/>
                    <a:pt x="3088" y="6080"/>
                    <a:pt x="3177" y="6054"/>
                  </a:cubicBezTo>
                  <a:cubicBezTo>
                    <a:pt x="3846" y="5893"/>
                    <a:pt x="4640" y="5848"/>
                    <a:pt x="5220" y="5447"/>
                  </a:cubicBezTo>
                  <a:cubicBezTo>
                    <a:pt x="5250" y="5425"/>
                    <a:pt x="5279" y="5415"/>
                    <a:pt x="5307" y="5415"/>
                  </a:cubicBezTo>
                  <a:close/>
                  <a:moveTo>
                    <a:pt x="5258" y="0"/>
                  </a:moveTo>
                  <a:cubicBezTo>
                    <a:pt x="5141" y="0"/>
                    <a:pt x="5014" y="122"/>
                    <a:pt x="5041" y="264"/>
                  </a:cubicBezTo>
                  <a:cubicBezTo>
                    <a:pt x="5229" y="1218"/>
                    <a:pt x="5541" y="2182"/>
                    <a:pt x="5594" y="3154"/>
                  </a:cubicBezTo>
                  <a:cubicBezTo>
                    <a:pt x="5612" y="3342"/>
                    <a:pt x="5621" y="3529"/>
                    <a:pt x="5594" y="3707"/>
                  </a:cubicBezTo>
                  <a:cubicBezTo>
                    <a:pt x="5585" y="3823"/>
                    <a:pt x="5577" y="3939"/>
                    <a:pt x="5559" y="4046"/>
                  </a:cubicBezTo>
                  <a:cubicBezTo>
                    <a:pt x="5416" y="5135"/>
                    <a:pt x="4229" y="5367"/>
                    <a:pt x="3337" y="5581"/>
                  </a:cubicBezTo>
                  <a:cubicBezTo>
                    <a:pt x="2463" y="5786"/>
                    <a:pt x="1642" y="5947"/>
                    <a:pt x="1089" y="6714"/>
                  </a:cubicBezTo>
                  <a:cubicBezTo>
                    <a:pt x="839" y="7062"/>
                    <a:pt x="1" y="8320"/>
                    <a:pt x="848" y="8552"/>
                  </a:cubicBezTo>
                  <a:cubicBezTo>
                    <a:pt x="893" y="8560"/>
                    <a:pt x="938" y="8569"/>
                    <a:pt x="982" y="8569"/>
                  </a:cubicBezTo>
                  <a:cubicBezTo>
                    <a:pt x="1241" y="8480"/>
                    <a:pt x="1500" y="8391"/>
                    <a:pt x="1749" y="8302"/>
                  </a:cubicBezTo>
                  <a:cubicBezTo>
                    <a:pt x="1839" y="8266"/>
                    <a:pt x="1919" y="8230"/>
                    <a:pt x="1990" y="8204"/>
                  </a:cubicBezTo>
                  <a:cubicBezTo>
                    <a:pt x="2115" y="8168"/>
                    <a:pt x="2240" y="8132"/>
                    <a:pt x="2365" y="8097"/>
                  </a:cubicBezTo>
                  <a:cubicBezTo>
                    <a:pt x="2998" y="7882"/>
                    <a:pt x="3623" y="7668"/>
                    <a:pt x="4256" y="7454"/>
                  </a:cubicBezTo>
                  <a:cubicBezTo>
                    <a:pt x="4899" y="7249"/>
                    <a:pt x="5532" y="7044"/>
                    <a:pt x="6156" y="6812"/>
                  </a:cubicBezTo>
                  <a:cubicBezTo>
                    <a:pt x="6799" y="6571"/>
                    <a:pt x="7200" y="6410"/>
                    <a:pt x="7227" y="5643"/>
                  </a:cubicBezTo>
                  <a:cubicBezTo>
                    <a:pt x="7272" y="4689"/>
                    <a:pt x="7209" y="3636"/>
                    <a:pt x="6941" y="2717"/>
                  </a:cubicBezTo>
                  <a:cubicBezTo>
                    <a:pt x="6870" y="2476"/>
                    <a:pt x="6799" y="2244"/>
                    <a:pt x="6718" y="2021"/>
                  </a:cubicBezTo>
                  <a:cubicBezTo>
                    <a:pt x="6362" y="1397"/>
                    <a:pt x="5960" y="799"/>
                    <a:pt x="5621" y="184"/>
                  </a:cubicBezTo>
                  <a:cubicBezTo>
                    <a:pt x="5565" y="79"/>
                    <a:pt x="5479" y="40"/>
                    <a:pt x="5391" y="40"/>
                  </a:cubicBezTo>
                  <a:cubicBezTo>
                    <a:pt x="5381" y="40"/>
                    <a:pt x="5372" y="40"/>
                    <a:pt x="5362" y="41"/>
                  </a:cubicBezTo>
                  <a:cubicBezTo>
                    <a:pt x="5332" y="13"/>
                    <a:pt x="5296" y="0"/>
                    <a:pt x="5258"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292728" y="3470156"/>
              <a:ext cx="101241" cy="44170"/>
            </a:xfrm>
            <a:custGeom>
              <a:rect b="b" l="l" r="r" t="t"/>
              <a:pathLst>
                <a:path extrusionOk="0" h="822" w="1884">
                  <a:moveTo>
                    <a:pt x="1776" y="0"/>
                  </a:moveTo>
                  <a:cubicBezTo>
                    <a:pt x="1250" y="295"/>
                    <a:pt x="661" y="348"/>
                    <a:pt x="1" y="491"/>
                  </a:cubicBezTo>
                  <a:lnTo>
                    <a:pt x="81" y="821"/>
                  </a:lnTo>
                  <a:cubicBezTo>
                    <a:pt x="741" y="660"/>
                    <a:pt x="1303" y="562"/>
                    <a:pt x="1883" y="366"/>
                  </a:cubicBezTo>
                  <a:cubicBezTo>
                    <a:pt x="1830" y="250"/>
                    <a:pt x="1812" y="125"/>
                    <a:pt x="177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282465" y="3233449"/>
              <a:ext cx="63786" cy="86245"/>
            </a:xfrm>
            <a:custGeom>
              <a:rect b="b" l="l" r="r" t="t"/>
              <a:pathLst>
                <a:path extrusionOk="0" h="1605" w="1187">
                  <a:moveTo>
                    <a:pt x="455" y="1"/>
                  </a:moveTo>
                  <a:cubicBezTo>
                    <a:pt x="223" y="1"/>
                    <a:pt x="0" y="182"/>
                    <a:pt x="80" y="480"/>
                  </a:cubicBezTo>
                  <a:cubicBezTo>
                    <a:pt x="142" y="703"/>
                    <a:pt x="223" y="944"/>
                    <a:pt x="303" y="1185"/>
                  </a:cubicBezTo>
                  <a:cubicBezTo>
                    <a:pt x="285" y="989"/>
                    <a:pt x="276" y="801"/>
                    <a:pt x="294" y="605"/>
                  </a:cubicBezTo>
                  <a:cubicBezTo>
                    <a:pt x="305" y="506"/>
                    <a:pt x="391" y="437"/>
                    <a:pt x="476" y="437"/>
                  </a:cubicBezTo>
                  <a:cubicBezTo>
                    <a:pt x="529" y="437"/>
                    <a:pt x="581" y="463"/>
                    <a:pt x="615" y="525"/>
                  </a:cubicBezTo>
                  <a:cubicBezTo>
                    <a:pt x="812" y="881"/>
                    <a:pt x="1008" y="1238"/>
                    <a:pt x="1186" y="1604"/>
                  </a:cubicBezTo>
                  <a:cubicBezTo>
                    <a:pt x="1097" y="1131"/>
                    <a:pt x="999" y="667"/>
                    <a:pt x="847" y="266"/>
                  </a:cubicBezTo>
                  <a:cubicBezTo>
                    <a:pt x="772" y="83"/>
                    <a:pt x="611" y="1"/>
                    <a:pt x="45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283970" y="3370906"/>
              <a:ext cx="24504" cy="37453"/>
            </a:xfrm>
            <a:custGeom>
              <a:rect b="b" l="l" r="r" t="t"/>
              <a:pathLst>
                <a:path extrusionOk="0" h="697" w="456">
                  <a:moveTo>
                    <a:pt x="456" y="1"/>
                  </a:moveTo>
                  <a:lnTo>
                    <a:pt x="456" y="1"/>
                  </a:lnTo>
                  <a:cubicBezTo>
                    <a:pt x="438" y="63"/>
                    <a:pt x="420" y="126"/>
                    <a:pt x="393" y="179"/>
                  </a:cubicBezTo>
                  <a:cubicBezTo>
                    <a:pt x="304" y="375"/>
                    <a:pt x="170" y="554"/>
                    <a:pt x="1" y="696"/>
                  </a:cubicBezTo>
                  <a:cubicBezTo>
                    <a:pt x="331" y="554"/>
                    <a:pt x="438" y="304"/>
                    <a:pt x="456"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331902" y="3306207"/>
              <a:ext cx="196142" cy="189255"/>
            </a:xfrm>
            <a:custGeom>
              <a:rect b="b" l="l" r="r" t="t"/>
              <a:pathLst>
                <a:path extrusionOk="0" h="3522" w="3650">
                  <a:moveTo>
                    <a:pt x="1598" y="0"/>
                  </a:moveTo>
                  <a:lnTo>
                    <a:pt x="1598" y="0"/>
                  </a:lnTo>
                  <a:cubicBezTo>
                    <a:pt x="1687" y="660"/>
                    <a:pt x="1847" y="1365"/>
                    <a:pt x="1491" y="1900"/>
                  </a:cubicBezTo>
                  <a:cubicBezTo>
                    <a:pt x="1273" y="2228"/>
                    <a:pt x="681" y="2412"/>
                    <a:pt x="201" y="2412"/>
                  </a:cubicBezTo>
                  <a:cubicBezTo>
                    <a:pt x="132" y="2412"/>
                    <a:pt x="64" y="2408"/>
                    <a:pt x="1" y="2400"/>
                  </a:cubicBezTo>
                  <a:lnTo>
                    <a:pt x="1" y="2400"/>
                  </a:lnTo>
                  <a:cubicBezTo>
                    <a:pt x="10" y="2436"/>
                    <a:pt x="28" y="2480"/>
                    <a:pt x="37" y="2516"/>
                  </a:cubicBezTo>
                  <a:cubicBezTo>
                    <a:pt x="54" y="2623"/>
                    <a:pt x="72" y="2748"/>
                    <a:pt x="99" y="2864"/>
                  </a:cubicBezTo>
                  <a:cubicBezTo>
                    <a:pt x="715" y="2810"/>
                    <a:pt x="1294" y="2400"/>
                    <a:pt x="1714" y="1963"/>
                  </a:cubicBezTo>
                  <a:lnTo>
                    <a:pt x="1740" y="1927"/>
                  </a:lnTo>
                  <a:cubicBezTo>
                    <a:pt x="1928" y="2480"/>
                    <a:pt x="2213" y="2998"/>
                    <a:pt x="2695" y="3408"/>
                  </a:cubicBezTo>
                  <a:cubicBezTo>
                    <a:pt x="2784" y="3485"/>
                    <a:pt x="2895" y="3522"/>
                    <a:pt x="3004" y="3522"/>
                  </a:cubicBezTo>
                  <a:cubicBezTo>
                    <a:pt x="3223" y="3522"/>
                    <a:pt x="3432" y="3373"/>
                    <a:pt x="3427" y="3105"/>
                  </a:cubicBezTo>
                  <a:cubicBezTo>
                    <a:pt x="3418" y="2730"/>
                    <a:pt x="3382" y="2364"/>
                    <a:pt x="3328" y="1999"/>
                  </a:cubicBezTo>
                  <a:lnTo>
                    <a:pt x="3328" y="1999"/>
                  </a:lnTo>
                  <a:cubicBezTo>
                    <a:pt x="3339" y="1999"/>
                    <a:pt x="3350" y="2000"/>
                    <a:pt x="3360" y="2000"/>
                  </a:cubicBezTo>
                  <a:cubicBezTo>
                    <a:pt x="3457" y="2000"/>
                    <a:pt x="3553" y="1963"/>
                    <a:pt x="3650" y="1883"/>
                  </a:cubicBezTo>
                  <a:cubicBezTo>
                    <a:pt x="3596" y="1865"/>
                    <a:pt x="3551" y="1820"/>
                    <a:pt x="3534" y="1776"/>
                  </a:cubicBezTo>
                  <a:cubicBezTo>
                    <a:pt x="3373" y="1321"/>
                    <a:pt x="3203" y="875"/>
                    <a:pt x="3061" y="420"/>
                  </a:cubicBezTo>
                  <a:lnTo>
                    <a:pt x="3061" y="420"/>
                  </a:lnTo>
                  <a:cubicBezTo>
                    <a:pt x="3096" y="1347"/>
                    <a:pt x="3230" y="2275"/>
                    <a:pt x="3284" y="3203"/>
                  </a:cubicBezTo>
                  <a:cubicBezTo>
                    <a:pt x="3289" y="3309"/>
                    <a:pt x="3205" y="3366"/>
                    <a:pt x="3118" y="3366"/>
                  </a:cubicBezTo>
                  <a:cubicBezTo>
                    <a:pt x="3045" y="3366"/>
                    <a:pt x="2969" y="3325"/>
                    <a:pt x="2945" y="3239"/>
                  </a:cubicBezTo>
                  <a:cubicBezTo>
                    <a:pt x="2633" y="2115"/>
                    <a:pt x="2151" y="1035"/>
                    <a:pt x="1598"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a:off x="-217767" y="3234846"/>
              <a:ext cx="269440" cy="169695"/>
            </a:xfrm>
            <a:custGeom>
              <a:rect b="b" l="l" r="r" t="t"/>
              <a:pathLst>
                <a:path extrusionOk="0" h="3158" w="5014">
                  <a:moveTo>
                    <a:pt x="478" y="1"/>
                  </a:moveTo>
                  <a:cubicBezTo>
                    <a:pt x="254" y="1"/>
                    <a:pt x="23" y="175"/>
                    <a:pt x="18" y="436"/>
                  </a:cubicBezTo>
                  <a:cubicBezTo>
                    <a:pt x="0" y="900"/>
                    <a:pt x="45" y="1355"/>
                    <a:pt x="107" y="1810"/>
                  </a:cubicBezTo>
                  <a:cubicBezTo>
                    <a:pt x="321" y="2256"/>
                    <a:pt x="526" y="2702"/>
                    <a:pt x="705" y="3157"/>
                  </a:cubicBezTo>
                  <a:cubicBezTo>
                    <a:pt x="625" y="2319"/>
                    <a:pt x="544" y="1480"/>
                    <a:pt x="598" y="624"/>
                  </a:cubicBezTo>
                  <a:cubicBezTo>
                    <a:pt x="608" y="521"/>
                    <a:pt x="692" y="464"/>
                    <a:pt x="775" y="464"/>
                  </a:cubicBezTo>
                  <a:cubicBezTo>
                    <a:pt x="844" y="464"/>
                    <a:pt x="913" y="503"/>
                    <a:pt x="937" y="588"/>
                  </a:cubicBezTo>
                  <a:cubicBezTo>
                    <a:pt x="1115" y="1257"/>
                    <a:pt x="1338" y="1899"/>
                    <a:pt x="1570" y="2550"/>
                  </a:cubicBezTo>
                  <a:cubicBezTo>
                    <a:pt x="1650" y="2211"/>
                    <a:pt x="1642" y="1864"/>
                    <a:pt x="1615" y="1507"/>
                  </a:cubicBezTo>
                  <a:cubicBezTo>
                    <a:pt x="1609" y="1410"/>
                    <a:pt x="1701" y="1337"/>
                    <a:pt x="1792" y="1337"/>
                  </a:cubicBezTo>
                  <a:cubicBezTo>
                    <a:pt x="1835" y="1337"/>
                    <a:pt x="1878" y="1354"/>
                    <a:pt x="1909" y="1391"/>
                  </a:cubicBezTo>
                  <a:cubicBezTo>
                    <a:pt x="2092" y="1607"/>
                    <a:pt x="2275" y="2158"/>
                    <a:pt x="2611" y="2158"/>
                  </a:cubicBezTo>
                  <a:cubicBezTo>
                    <a:pt x="2635" y="2158"/>
                    <a:pt x="2660" y="2155"/>
                    <a:pt x="2685" y="2149"/>
                  </a:cubicBezTo>
                  <a:cubicBezTo>
                    <a:pt x="3203" y="2024"/>
                    <a:pt x="3649" y="1765"/>
                    <a:pt x="4148" y="1614"/>
                  </a:cubicBezTo>
                  <a:cubicBezTo>
                    <a:pt x="4577" y="1480"/>
                    <a:pt x="5014" y="1471"/>
                    <a:pt x="4978" y="954"/>
                  </a:cubicBezTo>
                  <a:lnTo>
                    <a:pt x="4978" y="954"/>
                  </a:lnTo>
                  <a:cubicBezTo>
                    <a:pt x="4898" y="963"/>
                    <a:pt x="4808" y="989"/>
                    <a:pt x="4737" y="1061"/>
                  </a:cubicBezTo>
                  <a:cubicBezTo>
                    <a:pt x="4309" y="1444"/>
                    <a:pt x="3747" y="1658"/>
                    <a:pt x="3221" y="1837"/>
                  </a:cubicBezTo>
                  <a:cubicBezTo>
                    <a:pt x="3054" y="1891"/>
                    <a:pt x="2797" y="1990"/>
                    <a:pt x="2573" y="1990"/>
                  </a:cubicBezTo>
                  <a:cubicBezTo>
                    <a:pt x="2426" y="1990"/>
                    <a:pt x="2294" y="1947"/>
                    <a:pt x="2212" y="1819"/>
                  </a:cubicBezTo>
                  <a:cubicBezTo>
                    <a:pt x="2079" y="1605"/>
                    <a:pt x="1989" y="1364"/>
                    <a:pt x="1847" y="1150"/>
                  </a:cubicBezTo>
                  <a:cubicBezTo>
                    <a:pt x="1757" y="1010"/>
                    <a:pt x="1611" y="946"/>
                    <a:pt x="1468" y="946"/>
                  </a:cubicBezTo>
                  <a:cubicBezTo>
                    <a:pt x="1354" y="946"/>
                    <a:pt x="1242" y="986"/>
                    <a:pt x="1160" y="1061"/>
                  </a:cubicBezTo>
                  <a:cubicBezTo>
                    <a:pt x="1079" y="775"/>
                    <a:pt x="972" y="490"/>
                    <a:pt x="830" y="213"/>
                  </a:cubicBezTo>
                  <a:cubicBezTo>
                    <a:pt x="749" y="65"/>
                    <a:pt x="615" y="1"/>
                    <a:pt x="478"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116151" y="3292773"/>
              <a:ext cx="197539" cy="94735"/>
            </a:xfrm>
            <a:custGeom>
              <a:rect b="b" l="l" r="r" t="t"/>
              <a:pathLst>
                <a:path extrusionOk="0" h="1763" w="3676">
                  <a:moveTo>
                    <a:pt x="3453" y="1"/>
                  </a:moveTo>
                  <a:cubicBezTo>
                    <a:pt x="3453" y="108"/>
                    <a:pt x="3435" y="215"/>
                    <a:pt x="3417" y="313"/>
                  </a:cubicBezTo>
                  <a:cubicBezTo>
                    <a:pt x="3328" y="687"/>
                    <a:pt x="2935" y="679"/>
                    <a:pt x="2623" y="777"/>
                  </a:cubicBezTo>
                  <a:cubicBezTo>
                    <a:pt x="2100" y="938"/>
                    <a:pt x="1316" y="1447"/>
                    <a:pt x="695" y="1447"/>
                  </a:cubicBezTo>
                  <a:cubicBezTo>
                    <a:pt x="628" y="1447"/>
                    <a:pt x="563" y="1441"/>
                    <a:pt x="500" y="1428"/>
                  </a:cubicBezTo>
                  <a:cubicBezTo>
                    <a:pt x="304" y="1383"/>
                    <a:pt x="179" y="1232"/>
                    <a:pt x="72" y="1053"/>
                  </a:cubicBezTo>
                  <a:cubicBezTo>
                    <a:pt x="63" y="1232"/>
                    <a:pt x="45" y="1410"/>
                    <a:pt x="0" y="1588"/>
                  </a:cubicBezTo>
                  <a:cubicBezTo>
                    <a:pt x="164" y="1695"/>
                    <a:pt x="362" y="1762"/>
                    <a:pt x="635" y="1762"/>
                  </a:cubicBezTo>
                  <a:cubicBezTo>
                    <a:pt x="704" y="1762"/>
                    <a:pt x="778" y="1758"/>
                    <a:pt x="857" y="1749"/>
                  </a:cubicBezTo>
                  <a:cubicBezTo>
                    <a:pt x="1767" y="1642"/>
                    <a:pt x="2775" y="1214"/>
                    <a:pt x="3462" y="598"/>
                  </a:cubicBezTo>
                  <a:cubicBezTo>
                    <a:pt x="3676" y="411"/>
                    <a:pt x="3622" y="152"/>
                    <a:pt x="3453"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a:off x="-429702" y="3036506"/>
              <a:ext cx="842873" cy="565024"/>
            </a:xfrm>
            <a:custGeom>
              <a:rect b="b" l="l" r="r" t="t"/>
              <a:pathLst>
                <a:path extrusionOk="0" h="10515" w="15685">
                  <a:moveTo>
                    <a:pt x="13144" y="363"/>
                  </a:moveTo>
                  <a:cubicBezTo>
                    <a:pt x="13492" y="363"/>
                    <a:pt x="13812" y="462"/>
                    <a:pt x="14034" y="800"/>
                  </a:cubicBezTo>
                  <a:cubicBezTo>
                    <a:pt x="14248" y="1112"/>
                    <a:pt x="14337" y="1522"/>
                    <a:pt x="14426" y="1888"/>
                  </a:cubicBezTo>
                  <a:cubicBezTo>
                    <a:pt x="14578" y="2441"/>
                    <a:pt x="14649" y="3012"/>
                    <a:pt x="14801" y="3565"/>
                  </a:cubicBezTo>
                  <a:cubicBezTo>
                    <a:pt x="15006" y="4288"/>
                    <a:pt x="15318" y="4948"/>
                    <a:pt x="15318" y="5706"/>
                  </a:cubicBezTo>
                  <a:cubicBezTo>
                    <a:pt x="15327" y="6875"/>
                    <a:pt x="13846" y="7151"/>
                    <a:pt x="12972" y="7357"/>
                  </a:cubicBezTo>
                  <a:cubicBezTo>
                    <a:pt x="12027" y="7571"/>
                    <a:pt x="11143" y="7954"/>
                    <a:pt x="10233" y="8284"/>
                  </a:cubicBezTo>
                  <a:cubicBezTo>
                    <a:pt x="8601" y="8882"/>
                    <a:pt x="6915" y="9400"/>
                    <a:pt x="5264" y="9917"/>
                  </a:cubicBezTo>
                  <a:cubicBezTo>
                    <a:pt x="4833" y="10050"/>
                    <a:pt x="4313" y="10183"/>
                    <a:pt x="3813" y="10183"/>
                  </a:cubicBezTo>
                  <a:cubicBezTo>
                    <a:pt x="3373" y="10183"/>
                    <a:pt x="2949" y="10080"/>
                    <a:pt x="2615" y="9783"/>
                  </a:cubicBezTo>
                  <a:cubicBezTo>
                    <a:pt x="2133" y="9364"/>
                    <a:pt x="2026" y="8552"/>
                    <a:pt x="1919" y="7883"/>
                  </a:cubicBezTo>
                  <a:cubicBezTo>
                    <a:pt x="1892" y="7767"/>
                    <a:pt x="1874" y="7642"/>
                    <a:pt x="1857" y="7535"/>
                  </a:cubicBezTo>
                  <a:cubicBezTo>
                    <a:pt x="1848" y="7499"/>
                    <a:pt x="1830" y="7455"/>
                    <a:pt x="1821" y="7419"/>
                  </a:cubicBezTo>
                  <a:lnTo>
                    <a:pt x="1821" y="7419"/>
                  </a:lnTo>
                  <a:cubicBezTo>
                    <a:pt x="1884" y="7427"/>
                    <a:pt x="1952" y="7431"/>
                    <a:pt x="2021" y="7431"/>
                  </a:cubicBezTo>
                  <a:cubicBezTo>
                    <a:pt x="2501" y="7431"/>
                    <a:pt x="3093" y="7247"/>
                    <a:pt x="3311" y="6919"/>
                  </a:cubicBezTo>
                  <a:cubicBezTo>
                    <a:pt x="3667" y="6384"/>
                    <a:pt x="3507" y="5679"/>
                    <a:pt x="3418" y="5019"/>
                  </a:cubicBezTo>
                  <a:lnTo>
                    <a:pt x="3418" y="5019"/>
                  </a:lnTo>
                  <a:cubicBezTo>
                    <a:pt x="3971" y="6054"/>
                    <a:pt x="4453" y="7134"/>
                    <a:pt x="4765" y="8258"/>
                  </a:cubicBezTo>
                  <a:cubicBezTo>
                    <a:pt x="4789" y="8344"/>
                    <a:pt x="4865" y="8385"/>
                    <a:pt x="4938" y="8385"/>
                  </a:cubicBezTo>
                  <a:cubicBezTo>
                    <a:pt x="5025" y="8385"/>
                    <a:pt x="5109" y="8328"/>
                    <a:pt x="5104" y="8222"/>
                  </a:cubicBezTo>
                  <a:cubicBezTo>
                    <a:pt x="5050" y="7294"/>
                    <a:pt x="4916" y="6366"/>
                    <a:pt x="4881" y="5439"/>
                  </a:cubicBezTo>
                  <a:lnTo>
                    <a:pt x="4881" y="5439"/>
                  </a:lnTo>
                  <a:cubicBezTo>
                    <a:pt x="5023" y="5894"/>
                    <a:pt x="5193" y="6340"/>
                    <a:pt x="5354" y="6795"/>
                  </a:cubicBezTo>
                  <a:cubicBezTo>
                    <a:pt x="5371" y="6839"/>
                    <a:pt x="5416" y="6884"/>
                    <a:pt x="5470" y="6902"/>
                  </a:cubicBezTo>
                  <a:cubicBezTo>
                    <a:pt x="5492" y="6910"/>
                    <a:pt x="5515" y="6915"/>
                    <a:pt x="5538" y="6915"/>
                  </a:cubicBezTo>
                  <a:cubicBezTo>
                    <a:pt x="5588" y="6915"/>
                    <a:pt x="5635" y="6892"/>
                    <a:pt x="5666" y="6830"/>
                  </a:cubicBezTo>
                  <a:cubicBezTo>
                    <a:pt x="5737" y="6679"/>
                    <a:pt x="5800" y="6518"/>
                    <a:pt x="5835" y="6357"/>
                  </a:cubicBezTo>
                  <a:cubicBezTo>
                    <a:pt x="5880" y="6179"/>
                    <a:pt x="5898" y="6001"/>
                    <a:pt x="5907" y="5822"/>
                  </a:cubicBezTo>
                  <a:cubicBezTo>
                    <a:pt x="6014" y="6001"/>
                    <a:pt x="6139" y="6152"/>
                    <a:pt x="6335" y="6197"/>
                  </a:cubicBezTo>
                  <a:cubicBezTo>
                    <a:pt x="6398" y="6210"/>
                    <a:pt x="6463" y="6216"/>
                    <a:pt x="6530" y="6216"/>
                  </a:cubicBezTo>
                  <a:cubicBezTo>
                    <a:pt x="7151" y="6216"/>
                    <a:pt x="7935" y="5707"/>
                    <a:pt x="8458" y="5546"/>
                  </a:cubicBezTo>
                  <a:cubicBezTo>
                    <a:pt x="8770" y="5448"/>
                    <a:pt x="9163" y="5456"/>
                    <a:pt x="9252" y="5082"/>
                  </a:cubicBezTo>
                  <a:cubicBezTo>
                    <a:pt x="9270" y="4984"/>
                    <a:pt x="9288" y="4877"/>
                    <a:pt x="9288" y="4770"/>
                  </a:cubicBezTo>
                  <a:cubicBezTo>
                    <a:pt x="9306" y="4520"/>
                    <a:pt x="9279" y="4243"/>
                    <a:pt x="9234" y="3967"/>
                  </a:cubicBezTo>
                  <a:lnTo>
                    <a:pt x="9234" y="3967"/>
                  </a:lnTo>
                  <a:cubicBezTo>
                    <a:pt x="9707" y="4903"/>
                    <a:pt x="10117" y="5876"/>
                    <a:pt x="10635" y="6786"/>
                  </a:cubicBezTo>
                  <a:cubicBezTo>
                    <a:pt x="10667" y="6842"/>
                    <a:pt x="10722" y="6868"/>
                    <a:pt x="10778" y="6868"/>
                  </a:cubicBezTo>
                  <a:cubicBezTo>
                    <a:pt x="10862" y="6868"/>
                    <a:pt x="10947" y="6808"/>
                    <a:pt x="10947" y="6705"/>
                  </a:cubicBezTo>
                  <a:cubicBezTo>
                    <a:pt x="10947" y="6063"/>
                    <a:pt x="10876" y="5430"/>
                    <a:pt x="10778" y="4796"/>
                  </a:cubicBezTo>
                  <a:lnTo>
                    <a:pt x="10778" y="4796"/>
                  </a:lnTo>
                  <a:cubicBezTo>
                    <a:pt x="10813" y="4894"/>
                    <a:pt x="10849" y="4993"/>
                    <a:pt x="10885" y="5091"/>
                  </a:cubicBezTo>
                  <a:cubicBezTo>
                    <a:pt x="10918" y="5170"/>
                    <a:pt x="10980" y="5215"/>
                    <a:pt x="11053" y="5215"/>
                  </a:cubicBezTo>
                  <a:cubicBezTo>
                    <a:pt x="11079" y="5215"/>
                    <a:pt x="11107" y="5209"/>
                    <a:pt x="11134" y="5198"/>
                  </a:cubicBezTo>
                  <a:cubicBezTo>
                    <a:pt x="11625" y="4984"/>
                    <a:pt x="12107" y="4787"/>
                    <a:pt x="12615" y="4645"/>
                  </a:cubicBezTo>
                  <a:cubicBezTo>
                    <a:pt x="12713" y="4618"/>
                    <a:pt x="12758" y="4529"/>
                    <a:pt x="12740" y="4439"/>
                  </a:cubicBezTo>
                  <a:cubicBezTo>
                    <a:pt x="12660" y="3949"/>
                    <a:pt x="12597" y="3458"/>
                    <a:pt x="12517" y="2967"/>
                  </a:cubicBezTo>
                  <a:lnTo>
                    <a:pt x="12517" y="2967"/>
                  </a:lnTo>
                  <a:cubicBezTo>
                    <a:pt x="12562" y="3057"/>
                    <a:pt x="12606" y="3146"/>
                    <a:pt x="12651" y="3235"/>
                  </a:cubicBezTo>
                  <a:cubicBezTo>
                    <a:pt x="12963" y="3869"/>
                    <a:pt x="13133" y="4546"/>
                    <a:pt x="13463" y="5171"/>
                  </a:cubicBezTo>
                  <a:cubicBezTo>
                    <a:pt x="13495" y="5227"/>
                    <a:pt x="13554" y="5253"/>
                    <a:pt x="13614" y="5253"/>
                  </a:cubicBezTo>
                  <a:cubicBezTo>
                    <a:pt x="13705" y="5253"/>
                    <a:pt x="13795" y="5193"/>
                    <a:pt x="13784" y="5091"/>
                  </a:cubicBezTo>
                  <a:cubicBezTo>
                    <a:pt x="13739" y="4716"/>
                    <a:pt x="13650" y="4359"/>
                    <a:pt x="13614" y="3984"/>
                  </a:cubicBezTo>
                  <a:cubicBezTo>
                    <a:pt x="13579" y="3485"/>
                    <a:pt x="14212" y="3440"/>
                    <a:pt x="14569" y="3342"/>
                  </a:cubicBezTo>
                  <a:cubicBezTo>
                    <a:pt x="14757" y="3293"/>
                    <a:pt x="14706" y="3013"/>
                    <a:pt x="14532" y="3013"/>
                  </a:cubicBezTo>
                  <a:cubicBezTo>
                    <a:pt x="14516" y="3013"/>
                    <a:pt x="14498" y="3016"/>
                    <a:pt x="14480" y="3021"/>
                  </a:cubicBezTo>
                  <a:cubicBezTo>
                    <a:pt x="14230" y="3083"/>
                    <a:pt x="13552" y="3173"/>
                    <a:pt x="13409" y="3431"/>
                  </a:cubicBezTo>
                  <a:cubicBezTo>
                    <a:pt x="13329" y="3583"/>
                    <a:pt x="13293" y="3735"/>
                    <a:pt x="13284" y="3886"/>
                  </a:cubicBezTo>
                  <a:cubicBezTo>
                    <a:pt x="13213" y="3708"/>
                    <a:pt x="13142" y="3521"/>
                    <a:pt x="13061" y="3342"/>
                  </a:cubicBezTo>
                  <a:cubicBezTo>
                    <a:pt x="12794" y="2718"/>
                    <a:pt x="12446" y="2138"/>
                    <a:pt x="12241" y="1487"/>
                  </a:cubicBezTo>
                  <a:cubicBezTo>
                    <a:pt x="12215" y="1404"/>
                    <a:pt x="12148" y="1368"/>
                    <a:pt x="12081" y="1368"/>
                  </a:cubicBezTo>
                  <a:cubicBezTo>
                    <a:pt x="11980" y="1368"/>
                    <a:pt x="11879" y="1448"/>
                    <a:pt x="11911" y="1576"/>
                  </a:cubicBezTo>
                  <a:cubicBezTo>
                    <a:pt x="12134" y="2495"/>
                    <a:pt x="12241" y="3431"/>
                    <a:pt x="12383" y="4359"/>
                  </a:cubicBezTo>
                  <a:cubicBezTo>
                    <a:pt x="11964" y="4484"/>
                    <a:pt x="11554" y="4645"/>
                    <a:pt x="11143" y="4823"/>
                  </a:cubicBezTo>
                  <a:cubicBezTo>
                    <a:pt x="10804" y="3949"/>
                    <a:pt x="10394" y="3110"/>
                    <a:pt x="10144" y="2209"/>
                  </a:cubicBezTo>
                  <a:cubicBezTo>
                    <a:pt x="10115" y="2127"/>
                    <a:pt x="10046" y="2090"/>
                    <a:pt x="9978" y="2090"/>
                  </a:cubicBezTo>
                  <a:cubicBezTo>
                    <a:pt x="9876" y="2090"/>
                    <a:pt x="9777" y="2170"/>
                    <a:pt x="9814" y="2298"/>
                  </a:cubicBezTo>
                  <a:cubicBezTo>
                    <a:pt x="10189" y="3476"/>
                    <a:pt x="10474" y="4707"/>
                    <a:pt x="10572" y="5947"/>
                  </a:cubicBezTo>
                  <a:cubicBezTo>
                    <a:pt x="10028" y="4877"/>
                    <a:pt x="9564" y="3761"/>
                    <a:pt x="8949" y="2736"/>
                  </a:cubicBezTo>
                  <a:cubicBezTo>
                    <a:pt x="8914" y="2676"/>
                    <a:pt x="8862" y="2651"/>
                    <a:pt x="8809" y="2651"/>
                  </a:cubicBezTo>
                  <a:cubicBezTo>
                    <a:pt x="8711" y="2651"/>
                    <a:pt x="8613" y="2739"/>
                    <a:pt x="8637" y="2860"/>
                  </a:cubicBezTo>
                  <a:cubicBezTo>
                    <a:pt x="8779" y="3431"/>
                    <a:pt x="8851" y="4011"/>
                    <a:pt x="8922" y="4591"/>
                  </a:cubicBezTo>
                  <a:cubicBezTo>
                    <a:pt x="8922" y="4609"/>
                    <a:pt x="8922" y="4627"/>
                    <a:pt x="8922" y="4645"/>
                  </a:cubicBezTo>
                  <a:cubicBezTo>
                    <a:pt x="8958" y="5162"/>
                    <a:pt x="8521" y="5171"/>
                    <a:pt x="8092" y="5305"/>
                  </a:cubicBezTo>
                  <a:cubicBezTo>
                    <a:pt x="7593" y="5456"/>
                    <a:pt x="7147" y="5715"/>
                    <a:pt x="6629" y="5840"/>
                  </a:cubicBezTo>
                  <a:cubicBezTo>
                    <a:pt x="6604" y="5846"/>
                    <a:pt x="6579" y="5849"/>
                    <a:pt x="6555" y="5849"/>
                  </a:cubicBezTo>
                  <a:cubicBezTo>
                    <a:pt x="6219" y="5849"/>
                    <a:pt x="6036" y="5298"/>
                    <a:pt x="5853" y="5082"/>
                  </a:cubicBezTo>
                  <a:cubicBezTo>
                    <a:pt x="5822" y="5045"/>
                    <a:pt x="5779" y="5028"/>
                    <a:pt x="5736" y="5028"/>
                  </a:cubicBezTo>
                  <a:cubicBezTo>
                    <a:pt x="5645" y="5028"/>
                    <a:pt x="5553" y="5101"/>
                    <a:pt x="5559" y="5198"/>
                  </a:cubicBezTo>
                  <a:cubicBezTo>
                    <a:pt x="5586" y="5555"/>
                    <a:pt x="5594" y="5902"/>
                    <a:pt x="5514" y="6241"/>
                  </a:cubicBezTo>
                  <a:cubicBezTo>
                    <a:pt x="5282" y="5590"/>
                    <a:pt x="5059" y="4948"/>
                    <a:pt x="4881" y="4279"/>
                  </a:cubicBezTo>
                  <a:cubicBezTo>
                    <a:pt x="4857" y="4194"/>
                    <a:pt x="4788" y="4155"/>
                    <a:pt x="4719" y="4155"/>
                  </a:cubicBezTo>
                  <a:cubicBezTo>
                    <a:pt x="4636" y="4155"/>
                    <a:pt x="4552" y="4212"/>
                    <a:pt x="4542" y="4315"/>
                  </a:cubicBezTo>
                  <a:cubicBezTo>
                    <a:pt x="4488" y="5171"/>
                    <a:pt x="4569" y="6010"/>
                    <a:pt x="4649" y="6848"/>
                  </a:cubicBezTo>
                  <a:cubicBezTo>
                    <a:pt x="4470" y="6393"/>
                    <a:pt x="4265" y="5947"/>
                    <a:pt x="4051" y="5501"/>
                  </a:cubicBezTo>
                  <a:cubicBezTo>
                    <a:pt x="4006" y="5430"/>
                    <a:pt x="3971" y="5349"/>
                    <a:pt x="3926" y="5269"/>
                  </a:cubicBezTo>
                  <a:cubicBezTo>
                    <a:pt x="3748" y="4903"/>
                    <a:pt x="3552" y="4546"/>
                    <a:pt x="3355" y="4190"/>
                  </a:cubicBezTo>
                  <a:cubicBezTo>
                    <a:pt x="3321" y="4128"/>
                    <a:pt x="3269" y="4102"/>
                    <a:pt x="3216" y="4102"/>
                  </a:cubicBezTo>
                  <a:cubicBezTo>
                    <a:pt x="3131" y="4102"/>
                    <a:pt x="3045" y="4171"/>
                    <a:pt x="3034" y="4270"/>
                  </a:cubicBezTo>
                  <a:cubicBezTo>
                    <a:pt x="3016" y="4466"/>
                    <a:pt x="3025" y="4654"/>
                    <a:pt x="3043" y="4850"/>
                  </a:cubicBezTo>
                  <a:cubicBezTo>
                    <a:pt x="3070" y="5207"/>
                    <a:pt x="3132" y="5563"/>
                    <a:pt x="3159" y="5911"/>
                  </a:cubicBezTo>
                  <a:cubicBezTo>
                    <a:pt x="3168" y="6027"/>
                    <a:pt x="3168" y="6126"/>
                    <a:pt x="3168" y="6224"/>
                  </a:cubicBezTo>
                  <a:cubicBezTo>
                    <a:pt x="3150" y="6527"/>
                    <a:pt x="3043" y="6777"/>
                    <a:pt x="2713" y="6919"/>
                  </a:cubicBezTo>
                  <a:cubicBezTo>
                    <a:pt x="2695" y="6928"/>
                    <a:pt x="2668" y="6937"/>
                    <a:pt x="2650" y="6946"/>
                  </a:cubicBezTo>
                  <a:cubicBezTo>
                    <a:pt x="2460" y="7023"/>
                    <a:pt x="2214" y="7090"/>
                    <a:pt x="1989" y="7090"/>
                  </a:cubicBezTo>
                  <a:cubicBezTo>
                    <a:pt x="1899" y="7090"/>
                    <a:pt x="1811" y="7079"/>
                    <a:pt x="1732" y="7053"/>
                  </a:cubicBezTo>
                  <a:lnTo>
                    <a:pt x="1723" y="7044"/>
                  </a:lnTo>
                  <a:cubicBezTo>
                    <a:pt x="1366" y="5983"/>
                    <a:pt x="697" y="4912"/>
                    <a:pt x="964" y="3788"/>
                  </a:cubicBezTo>
                  <a:cubicBezTo>
                    <a:pt x="1268" y="2486"/>
                    <a:pt x="3418" y="2147"/>
                    <a:pt x="4809" y="1888"/>
                  </a:cubicBezTo>
                  <a:cubicBezTo>
                    <a:pt x="4841" y="1936"/>
                    <a:pt x="4888" y="1970"/>
                    <a:pt x="4955" y="1970"/>
                  </a:cubicBezTo>
                  <a:cubicBezTo>
                    <a:pt x="4963" y="1970"/>
                    <a:pt x="4971" y="1969"/>
                    <a:pt x="4979" y="1968"/>
                  </a:cubicBezTo>
                  <a:cubicBezTo>
                    <a:pt x="5898" y="1826"/>
                    <a:pt x="6736" y="1469"/>
                    <a:pt x="7611" y="1174"/>
                  </a:cubicBezTo>
                  <a:cubicBezTo>
                    <a:pt x="8574" y="844"/>
                    <a:pt x="9591" y="764"/>
                    <a:pt x="10599" y="684"/>
                  </a:cubicBezTo>
                  <a:cubicBezTo>
                    <a:pt x="11277" y="630"/>
                    <a:pt x="11911" y="541"/>
                    <a:pt x="12580" y="425"/>
                  </a:cubicBezTo>
                  <a:cubicBezTo>
                    <a:pt x="12768" y="391"/>
                    <a:pt x="12960" y="363"/>
                    <a:pt x="13144" y="363"/>
                  </a:cubicBezTo>
                  <a:close/>
                  <a:moveTo>
                    <a:pt x="13215" y="1"/>
                  </a:moveTo>
                  <a:cubicBezTo>
                    <a:pt x="12815" y="1"/>
                    <a:pt x="12385" y="109"/>
                    <a:pt x="12062" y="175"/>
                  </a:cubicBezTo>
                  <a:cubicBezTo>
                    <a:pt x="10974" y="389"/>
                    <a:pt x="9841" y="380"/>
                    <a:pt x="8744" y="550"/>
                  </a:cubicBezTo>
                  <a:cubicBezTo>
                    <a:pt x="7637" y="719"/>
                    <a:pt x="6620" y="1219"/>
                    <a:pt x="5550" y="1496"/>
                  </a:cubicBezTo>
                  <a:cubicBezTo>
                    <a:pt x="5520" y="1451"/>
                    <a:pt x="5473" y="1420"/>
                    <a:pt x="5412" y="1420"/>
                  </a:cubicBezTo>
                  <a:cubicBezTo>
                    <a:pt x="5399" y="1420"/>
                    <a:pt x="5386" y="1421"/>
                    <a:pt x="5371" y="1424"/>
                  </a:cubicBezTo>
                  <a:cubicBezTo>
                    <a:pt x="3873" y="1799"/>
                    <a:pt x="1732" y="1933"/>
                    <a:pt x="786" y="3342"/>
                  </a:cubicBezTo>
                  <a:cubicBezTo>
                    <a:pt x="1" y="4502"/>
                    <a:pt x="1143" y="6268"/>
                    <a:pt x="1473" y="7419"/>
                  </a:cubicBezTo>
                  <a:cubicBezTo>
                    <a:pt x="1473" y="7428"/>
                    <a:pt x="1482" y="7437"/>
                    <a:pt x="1482" y="7446"/>
                  </a:cubicBezTo>
                  <a:cubicBezTo>
                    <a:pt x="1526" y="7589"/>
                    <a:pt x="1562" y="7740"/>
                    <a:pt x="1598" y="7883"/>
                  </a:cubicBezTo>
                  <a:cubicBezTo>
                    <a:pt x="1928" y="9239"/>
                    <a:pt x="2115" y="10488"/>
                    <a:pt x="3864" y="10515"/>
                  </a:cubicBezTo>
                  <a:cubicBezTo>
                    <a:pt x="3874" y="10515"/>
                    <a:pt x="3885" y="10515"/>
                    <a:pt x="3895" y="10515"/>
                  </a:cubicBezTo>
                  <a:cubicBezTo>
                    <a:pt x="4804" y="10515"/>
                    <a:pt x="5720" y="10136"/>
                    <a:pt x="6558" y="9828"/>
                  </a:cubicBezTo>
                  <a:cubicBezTo>
                    <a:pt x="7691" y="9417"/>
                    <a:pt x="8868" y="9123"/>
                    <a:pt x="10019" y="8722"/>
                  </a:cubicBezTo>
                  <a:cubicBezTo>
                    <a:pt x="11125" y="8338"/>
                    <a:pt x="12178" y="7892"/>
                    <a:pt x="13329" y="7615"/>
                  </a:cubicBezTo>
                  <a:cubicBezTo>
                    <a:pt x="14159" y="7428"/>
                    <a:pt x="15086" y="7160"/>
                    <a:pt x="15515" y="6349"/>
                  </a:cubicBezTo>
                  <a:cubicBezTo>
                    <a:pt x="15586" y="6215"/>
                    <a:pt x="15631" y="6063"/>
                    <a:pt x="15657" y="5911"/>
                  </a:cubicBezTo>
                  <a:cubicBezTo>
                    <a:pt x="15684" y="5733"/>
                    <a:pt x="15675" y="5546"/>
                    <a:pt x="15657" y="5358"/>
                  </a:cubicBezTo>
                  <a:cubicBezTo>
                    <a:pt x="15622" y="5046"/>
                    <a:pt x="15532" y="4734"/>
                    <a:pt x="15452" y="4466"/>
                  </a:cubicBezTo>
                  <a:cubicBezTo>
                    <a:pt x="15211" y="3645"/>
                    <a:pt x="14997" y="2852"/>
                    <a:pt x="14810" y="2013"/>
                  </a:cubicBezTo>
                  <a:cubicBezTo>
                    <a:pt x="14676" y="1406"/>
                    <a:pt x="14507" y="666"/>
                    <a:pt x="13998" y="238"/>
                  </a:cubicBezTo>
                  <a:cubicBezTo>
                    <a:pt x="13790" y="59"/>
                    <a:pt x="13510" y="1"/>
                    <a:pt x="1321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p:nvPr/>
          </p:nvSpPr>
          <p:spPr>
            <a:xfrm>
              <a:off x="-492950" y="2926025"/>
              <a:ext cx="1013489" cy="836009"/>
            </a:xfrm>
            <a:custGeom>
              <a:rect b="b" l="l" r="r" t="t"/>
              <a:pathLst>
                <a:path extrusionOk="0" h="15558" w="18860">
                  <a:moveTo>
                    <a:pt x="15245" y="333"/>
                  </a:moveTo>
                  <a:cubicBezTo>
                    <a:pt x="15457" y="333"/>
                    <a:pt x="15664" y="349"/>
                    <a:pt x="15862" y="385"/>
                  </a:cubicBezTo>
                  <a:cubicBezTo>
                    <a:pt x="16228" y="447"/>
                    <a:pt x="16406" y="1437"/>
                    <a:pt x="16495" y="1723"/>
                  </a:cubicBezTo>
                  <a:cubicBezTo>
                    <a:pt x="16674" y="2329"/>
                    <a:pt x="16817" y="2945"/>
                    <a:pt x="16986" y="3560"/>
                  </a:cubicBezTo>
                  <a:cubicBezTo>
                    <a:pt x="17254" y="4488"/>
                    <a:pt x="17637" y="5371"/>
                    <a:pt x="17958" y="6281"/>
                  </a:cubicBezTo>
                  <a:cubicBezTo>
                    <a:pt x="18039" y="6504"/>
                    <a:pt x="18110" y="6736"/>
                    <a:pt x="18181" y="6977"/>
                  </a:cubicBezTo>
                  <a:cubicBezTo>
                    <a:pt x="18449" y="7896"/>
                    <a:pt x="18512" y="8949"/>
                    <a:pt x="18467" y="9903"/>
                  </a:cubicBezTo>
                  <a:cubicBezTo>
                    <a:pt x="18440" y="10670"/>
                    <a:pt x="18039" y="10831"/>
                    <a:pt x="17396" y="11072"/>
                  </a:cubicBezTo>
                  <a:cubicBezTo>
                    <a:pt x="16772" y="11304"/>
                    <a:pt x="16139" y="11509"/>
                    <a:pt x="15496" y="11714"/>
                  </a:cubicBezTo>
                  <a:cubicBezTo>
                    <a:pt x="14863" y="11928"/>
                    <a:pt x="14238" y="12142"/>
                    <a:pt x="13605" y="12357"/>
                  </a:cubicBezTo>
                  <a:cubicBezTo>
                    <a:pt x="13400" y="12428"/>
                    <a:pt x="13195" y="12490"/>
                    <a:pt x="12989" y="12562"/>
                  </a:cubicBezTo>
                  <a:cubicBezTo>
                    <a:pt x="12740" y="12651"/>
                    <a:pt x="12481" y="12740"/>
                    <a:pt x="12222" y="12829"/>
                  </a:cubicBezTo>
                  <a:cubicBezTo>
                    <a:pt x="11080" y="13222"/>
                    <a:pt x="9929" y="13605"/>
                    <a:pt x="8761" y="13953"/>
                  </a:cubicBezTo>
                  <a:cubicBezTo>
                    <a:pt x="7780" y="14248"/>
                    <a:pt x="6763" y="14444"/>
                    <a:pt x="5790" y="14783"/>
                  </a:cubicBezTo>
                  <a:cubicBezTo>
                    <a:pt x="5267" y="14964"/>
                    <a:pt x="4696" y="15216"/>
                    <a:pt x="4174" y="15216"/>
                  </a:cubicBezTo>
                  <a:cubicBezTo>
                    <a:pt x="3770" y="15216"/>
                    <a:pt x="3396" y="15065"/>
                    <a:pt x="3096" y="14614"/>
                  </a:cubicBezTo>
                  <a:cubicBezTo>
                    <a:pt x="1945" y="12856"/>
                    <a:pt x="1731" y="10367"/>
                    <a:pt x="1303" y="8360"/>
                  </a:cubicBezTo>
                  <a:cubicBezTo>
                    <a:pt x="1124" y="7468"/>
                    <a:pt x="768" y="6638"/>
                    <a:pt x="571" y="5755"/>
                  </a:cubicBezTo>
                  <a:cubicBezTo>
                    <a:pt x="330" y="4756"/>
                    <a:pt x="776" y="4185"/>
                    <a:pt x="1481" y="3828"/>
                  </a:cubicBezTo>
                  <a:cubicBezTo>
                    <a:pt x="1515" y="3857"/>
                    <a:pt x="1557" y="3878"/>
                    <a:pt x="1601" y="3878"/>
                  </a:cubicBezTo>
                  <a:cubicBezTo>
                    <a:pt x="1626" y="3878"/>
                    <a:pt x="1652" y="3871"/>
                    <a:pt x="1678" y="3855"/>
                  </a:cubicBezTo>
                  <a:cubicBezTo>
                    <a:pt x="3819" y="2749"/>
                    <a:pt x="6290" y="2526"/>
                    <a:pt x="8591" y="1919"/>
                  </a:cubicBezTo>
                  <a:cubicBezTo>
                    <a:pt x="9733" y="1616"/>
                    <a:pt x="10857" y="1286"/>
                    <a:pt x="11999" y="991"/>
                  </a:cubicBezTo>
                  <a:cubicBezTo>
                    <a:pt x="12959" y="731"/>
                    <a:pt x="14174" y="333"/>
                    <a:pt x="15245" y="333"/>
                  </a:cubicBezTo>
                  <a:close/>
                  <a:moveTo>
                    <a:pt x="15520" y="1"/>
                  </a:moveTo>
                  <a:cubicBezTo>
                    <a:pt x="15305" y="1"/>
                    <a:pt x="15094" y="30"/>
                    <a:pt x="14934" y="54"/>
                  </a:cubicBezTo>
                  <a:cubicBezTo>
                    <a:pt x="13596" y="233"/>
                    <a:pt x="12294" y="554"/>
                    <a:pt x="10991" y="902"/>
                  </a:cubicBezTo>
                  <a:cubicBezTo>
                    <a:pt x="9341" y="1357"/>
                    <a:pt x="7699" y="1839"/>
                    <a:pt x="6022" y="2178"/>
                  </a:cubicBezTo>
                  <a:cubicBezTo>
                    <a:pt x="4764" y="2436"/>
                    <a:pt x="3515" y="2704"/>
                    <a:pt x="2329" y="3186"/>
                  </a:cubicBezTo>
                  <a:lnTo>
                    <a:pt x="2248" y="3186"/>
                  </a:lnTo>
                  <a:cubicBezTo>
                    <a:pt x="1606" y="3364"/>
                    <a:pt x="982" y="3596"/>
                    <a:pt x="509" y="4087"/>
                  </a:cubicBezTo>
                  <a:cubicBezTo>
                    <a:pt x="0" y="4622"/>
                    <a:pt x="143" y="5434"/>
                    <a:pt x="295" y="6076"/>
                  </a:cubicBezTo>
                  <a:cubicBezTo>
                    <a:pt x="518" y="7049"/>
                    <a:pt x="884" y="7958"/>
                    <a:pt x="1080" y="8931"/>
                  </a:cubicBezTo>
                  <a:cubicBezTo>
                    <a:pt x="1321" y="10117"/>
                    <a:pt x="1562" y="11313"/>
                    <a:pt x="1892" y="12473"/>
                  </a:cubicBezTo>
                  <a:cubicBezTo>
                    <a:pt x="2251" y="13760"/>
                    <a:pt x="2720" y="15557"/>
                    <a:pt x="4232" y="15557"/>
                  </a:cubicBezTo>
                  <a:cubicBezTo>
                    <a:pt x="4333" y="15557"/>
                    <a:pt x="4439" y="15549"/>
                    <a:pt x="4550" y="15532"/>
                  </a:cubicBezTo>
                  <a:cubicBezTo>
                    <a:pt x="5389" y="15408"/>
                    <a:pt x="6218" y="14988"/>
                    <a:pt x="7039" y="14774"/>
                  </a:cubicBezTo>
                  <a:cubicBezTo>
                    <a:pt x="8350" y="14435"/>
                    <a:pt x="9653" y="14069"/>
                    <a:pt x="10929" y="13597"/>
                  </a:cubicBezTo>
                  <a:cubicBezTo>
                    <a:pt x="13311" y="12704"/>
                    <a:pt x="15862" y="12160"/>
                    <a:pt x="18190" y="11125"/>
                  </a:cubicBezTo>
                  <a:cubicBezTo>
                    <a:pt x="18690" y="10911"/>
                    <a:pt x="18761" y="10474"/>
                    <a:pt x="18806" y="9975"/>
                  </a:cubicBezTo>
                  <a:cubicBezTo>
                    <a:pt x="18806" y="9957"/>
                    <a:pt x="18806" y="9930"/>
                    <a:pt x="18815" y="9903"/>
                  </a:cubicBezTo>
                  <a:cubicBezTo>
                    <a:pt x="18859" y="9332"/>
                    <a:pt x="18833" y="8726"/>
                    <a:pt x="18752" y="8128"/>
                  </a:cubicBezTo>
                  <a:cubicBezTo>
                    <a:pt x="18690" y="7700"/>
                    <a:pt x="18610" y="7280"/>
                    <a:pt x="18512" y="6888"/>
                  </a:cubicBezTo>
                  <a:cubicBezTo>
                    <a:pt x="18217" y="5719"/>
                    <a:pt x="17664" y="4622"/>
                    <a:pt x="17316" y="3471"/>
                  </a:cubicBezTo>
                  <a:cubicBezTo>
                    <a:pt x="17004" y="2445"/>
                    <a:pt x="16861" y="1321"/>
                    <a:pt x="16353" y="358"/>
                  </a:cubicBezTo>
                  <a:cubicBezTo>
                    <a:pt x="16200" y="74"/>
                    <a:pt x="15857" y="1"/>
                    <a:pt x="15520"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a:off x="-257585" y="3634534"/>
              <a:ext cx="81574" cy="75713"/>
            </a:xfrm>
            <a:custGeom>
              <a:rect b="b" l="l" r="r" t="t"/>
              <a:pathLst>
                <a:path extrusionOk="0" h="1409" w="1518">
                  <a:moveTo>
                    <a:pt x="830" y="341"/>
                  </a:moveTo>
                  <a:cubicBezTo>
                    <a:pt x="1119" y="341"/>
                    <a:pt x="1230" y="1063"/>
                    <a:pt x="801" y="1063"/>
                  </a:cubicBezTo>
                  <a:cubicBezTo>
                    <a:pt x="796" y="1063"/>
                    <a:pt x="791" y="1063"/>
                    <a:pt x="786" y="1063"/>
                  </a:cubicBezTo>
                  <a:cubicBezTo>
                    <a:pt x="625" y="1063"/>
                    <a:pt x="482" y="893"/>
                    <a:pt x="438" y="759"/>
                  </a:cubicBezTo>
                  <a:cubicBezTo>
                    <a:pt x="366" y="563"/>
                    <a:pt x="482" y="474"/>
                    <a:pt x="670" y="438"/>
                  </a:cubicBezTo>
                  <a:cubicBezTo>
                    <a:pt x="732" y="429"/>
                    <a:pt x="768" y="394"/>
                    <a:pt x="777" y="349"/>
                  </a:cubicBezTo>
                  <a:cubicBezTo>
                    <a:pt x="795" y="344"/>
                    <a:pt x="813" y="341"/>
                    <a:pt x="830" y="341"/>
                  </a:cubicBezTo>
                  <a:close/>
                  <a:moveTo>
                    <a:pt x="843" y="1"/>
                  </a:moveTo>
                  <a:cubicBezTo>
                    <a:pt x="716" y="1"/>
                    <a:pt x="584" y="47"/>
                    <a:pt x="464" y="144"/>
                  </a:cubicBezTo>
                  <a:cubicBezTo>
                    <a:pt x="161" y="251"/>
                    <a:pt x="1" y="536"/>
                    <a:pt x="117" y="867"/>
                  </a:cubicBezTo>
                  <a:cubicBezTo>
                    <a:pt x="214" y="1160"/>
                    <a:pt x="498" y="1409"/>
                    <a:pt x="812" y="1409"/>
                  </a:cubicBezTo>
                  <a:cubicBezTo>
                    <a:pt x="842" y="1409"/>
                    <a:pt x="872" y="1406"/>
                    <a:pt x="902" y="1402"/>
                  </a:cubicBezTo>
                  <a:cubicBezTo>
                    <a:pt x="1348" y="1322"/>
                    <a:pt x="1517" y="804"/>
                    <a:pt x="1374" y="420"/>
                  </a:cubicBezTo>
                  <a:cubicBezTo>
                    <a:pt x="1278" y="147"/>
                    <a:pt x="1068" y="1"/>
                    <a:pt x="84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p:nvPr/>
          </p:nvSpPr>
          <p:spPr>
            <a:xfrm>
              <a:off x="-158818" y="3609547"/>
              <a:ext cx="71955" cy="66309"/>
            </a:xfrm>
            <a:custGeom>
              <a:rect b="b" l="l" r="r" t="t"/>
              <a:pathLst>
                <a:path extrusionOk="0" h="1234" w="1339">
                  <a:moveTo>
                    <a:pt x="729" y="338"/>
                  </a:moveTo>
                  <a:cubicBezTo>
                    <a:pt x="865" y="338"/>
                    <a:pt x="991" y="395"/>
                    <a:pt x="991" y="555"/>
                  </a:cubicBezTo>
                  <a:cubicBezTo>
                    <a:pt x="999" y="761"/>
                    <a:pt x="750" y="894"/>
                    <a:pt x="580" y="894"/>
                  </a:cubicBezTo>
                  <a:cubicBezTo>
                    <a:pt x="455" y="894"/>
                    <a:pt x="375" y="796"/>
                    <a:pt x="366" y="680"/>
                  </a:cubicBezTo>
                  <a:cubicBezTo>
                    <a:pt x="348" y="511"/>
                    <a:pt x="464" y="395"/>
                    <a:pt x="616" y="350"/>
                  </a:cubicBezTo>
                  <a:cubicBezTo>
                    <a:pt x="653" y="342"/>
                    <a:pt x="691" y="338"/>
                    <a:pt x="729" y="338"/>
                  </a:cubicBezTo>
                  <a:close/>
                  <a:moveTo>
                    <a:pt x="712" y="1"/>
                  </a:moveTo>
                  <a:cubicBezTo>
                    <a:pt x="652" y="1"/>
                    <a:pt x="593" y="7"/>
                    <a:pt x="536" y="20"/>
                  </a:cubicBezTo>
                  <a:cubicBezTo>
                    <a:pt x="232" y="109"/>
                    <a:pt x="0" y="368"/>
                    <a:pt x="27" y="698"/>
                  </a:cubicBezTo>
                  <a:cubicBezTo>
                    <a:pt x="53" y="1005"/>
                    <a:pt x="286" y="1234"/>
                    <a:pt x="581" y="1234"/>
                  </a:cubicBezTo>
                  <a:cubicBezTo>
                    <a:pt x="587" y="1234"/>
                    <a:pt x="592" y="1234"/>
                    <a:pt x="598" y="1233"/>
                  </a:cubicBezTo>
                  <a:cubicBezTo>
                    <a:pt x="973" y="1233"/>
                    <a:pt x="1338" y="912"/>
                    <a:pt x="1330" y="529"/>
                  </a:cubicBezTo>
                  <a:cubicBezTo>
                    <a:pt x="1330" y="177"/>
                    <a:pt x="1022" y="1"/>
                    <a:pt x="712"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a:off x="271180" y="3445867"/>
              <a:ext cx="151056" cy="88018"/>
            </a:xfrm>
            <a:custGeom>
              <a:rect b="b" l="l" r="r" t="t"/>
              <a:pathLst>
                <a:path extrusionOk="0" h="1638" w="2811">
                  <a:moveTo>
                    <a:pt x="2177" y="452"/>
                  </a:moveTo>
                  <a:cubicBezTo>
                    <a:pt x="2213" y="577"/>
                    <a:pt x="2231" y="702"/>
                    <a:pt x="2284" y="818"/>
                  </a:cubicBezTo>
                  <a:cubicBezTo>
                    <a:pt x="1704" y="1014"/>
                    <a:pt x="1142" y="1112"/>
                    <a:pt x="482" y="1273"/>
                  </a:cubicBezTo>
                  <a:lnTo>
                    <a:pt x="402" y="943"/>
                  </a:lnTo>
                  <a:cubicBezTo>
                    <a:pt x="1062" y="800"/>
                    <a:pt x="1651" y="747"/>
                    <a:pt x="2177" y="452"/>
                  </a:cubicBezTo>
                  <a:close/>
                  <a:moveTo>
                    <a:pt x="2327" y="1"/>
                  </a:moveTo>
                  <a:cubicBezTo>
                    <a:pt x="2299" y="1"/>
                    <a:pt x="2270" y="11"/>
                    <a:pt x="2240" y="33"/>
                  </a:cubicBezTo>
                  <a:cubicBezTo>
                    <a:pt x="1660" y="434"/>
                    <a:pt x="866" y="479"/>
                    <a:pt x="197" y="640"/>
                  </a:cubicBezTo>
                  <a:cubicBezTo>
                    <a:pt x="108" y="666"/>
                    <a:pt x="1" y="773"/>
                    <a:pt x="27" y="863"/>
                  </a:cubicBezTo>
                  <a:lnTo>
                    <a:pt x="197" y="1523"/>
                  </a:lnTo>
                  <a:cubicBezTo>
                    <a:pt x="218" y="1595"/>
                    <a:pt x="315" y="1638"/>
                    <a:pt x="399" y="1638"/>
                  </a:cubicBezTo>
                  <a:cubicBezTo>
                    <a:pt x="419" y="1638"/>
                    <a:pt x="438" y="1635"/>
                    <a:pt x="455" y="1630"/>
                  </a:cubicBezTo>
                  <a:cubicBezTo>
                    <a:pt x="1169" y="1451"/>
                    <a:pt x="1919" y="1318"/>
                    <a:pt x="2623" y="1068"/>
                  </a:cubicBezTo>
                  <a:cubicBezTo>
                    <a:pt x="2721" y="1032"/>
                    <a:pt x="2811" y="916"/>
                    <a:pt x="2748" y="809"/>
                  </a:cubicBezTo>
                  <a:cubicBezTo>
                    <a:pt x="2623" y="595"/>
                    <a:pt x="2552" y="372"/>
                    <a:pt x="2489" y="131"/>
                  </a:cubicBezTo>
                  <a:cubicBezTo>
                    <a:pt x="2481" y="95"/>
                    <a:pt x="2454" y="69"/>
                    <a:pt x="2427" y="51"/>
                  </a:cubicBezTo>
                  <a:cubicBezTo>
                    <a:pt x="2401" y="20"/>
                    <a:pt x="2366" y="1"/>
                    <a:pt x="232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17"/>
          <p:cNvGrpSpPr/>
          <p:nvPr/>
        </p:nvGrpSpPr>
        <p:grpSpPr>
          <a:xfrm>
            <a:off x="8518001" y="113188"/>
            <a:ext cx="879674" cy="853603"/>
            <a:chOff x="8299150" y="575962"/>
            <a:chExt cx="1240025" cy="1065538"/>
          </a:xfrm>
        </p:grpSpPr>
        <p:sp>
          <p:nvSpPr>
            <p:cNvPr id="415" name="Google Shape;415;p17"/>
            <p:cNvSpPr/>
            <p:nvPr/>
          </p:nvSpPr>
          <p:spPr>
            <a:xfrm>
              <a:off x="8671659" y="623707"/>
              <a:ext cx="180853" cy="310682"/>
            </a:xfrm>
            <a:custGeom>
              <a:rect b="b" l="l" r="r" t="t"/>
              <a:pathLst>
                <a:path extrusionOk="0" h="3221" w="1875">
                  <a:moveTo>
                    <a:pt x="1518" y="0"/>
                  </a:moveTo>
                  <a:cubicBezTo>
                    <a:pt x="1446" y="62"/>
                    <a:pt x="1366" y="116"/>
                    <a:pt x="1286" y="178"/>
                  </a:cubicBezTo>
                  <a:cubicBezTo>
                    <a:pt x="1428" y="687"/>
                    <a:pt x="813" y="1427"/>
                    <a:pt x="563" y="1838"/>
                  </a:cubicBezTo>
                  <a:cubicBezTo>
                    <a:pt x="358" y="2168"/>
                    <a:pt x="179" y="2525"/>
                    <a:pt x="1" y="2873"/>
                  </a:cubicBezTo>
                  <a:cubicBezTo>
                    <a:pt x="162" y="2989"/>
                    <a:pt x="313" y="3096"/>
                    <a:pt x="456" y="3221"/>
                  </a:cubicBezTo>
                  <a:cubicBezTo>
                    <a:pt x="527" y="3087"/>
                    <a:pt x="590" y="2962"/>
                    <a:pt x="661" y="2828"/>
                  </a:cubicBezTo>
                  <a:cubicBezTo>
                    <a:pt x="1009" y="2159"/>
                    <a:pt x="1232" y="1454"/>
                    <a:pt x="1535" y="776"/>
                  </a:cubicBezTo>
                  <a:cubicBezTo>
                    <a:pt x="1589" y="669"/>
                    <a:pt x="1634" y="562"/>
                    <a:pt x="1687" y="446"/>
                  </a:cubicBezTo>
                  <a:cubicBezTo>
                    <a:pt x="1874" y="18"/>
                    <a:pt x="1571" y="152"/>
                    <a:pt x="151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a:off x="8427339" y="930820"/>
              <a:ext cx="241909" cy="171401"/>
            </a:xfrm>
            <a:custGeom>
              <a:rect b="b" l="l" r="r" t="t"/>
              <a:pathLst>
                <a:path extrusionOk="0" h="1777" w="2508">
                  <a:moveTo>
                    <a:pt x="188" y="1"/>
                  </a:moveTo>
                  <a:cubicBezTo>
                    <a:pt x="134" y="144"/>
                    <a:pt x="63" y="295"/>
                    <a:pt x="0" y="438"/>
                  </a:cubicBezTo>
                  <a:cubicBezTo>
                    <a:pt x="161" y="572"/>
                    <a:pt x="322" y="688"/>
                    <a:pt x="491" y="804"/>
                  </a:cubicBezTo>
                  <a:cubicBezTo>
                    <a:pt x="848" y="946"/>
                    <a:pt x="1187" y="1116"/>
                    <a:pt x="1481" y="1366"/>
                  </a:cubicBezTo>
                  <a:cubicBezTo>
                    <a:pt x="1669" y="1526"/>
                    <a:pt x="1874" y="1705"/>
                    <a:pt x="2106" y="1776"/>
                  </a:cubicBezTo>
                  <a:cubicBezTo>
                    <a:pt x="2240" y="1651"/>
                    <a:pt x="2373" y="1526"/>
                    <a:pt x="2507" y="1392"/>
                  </a:cubicBezTo>
                  <a:lnTo>
                    <a:pt x="2507" y="1348"/>
                  </a:lnTo>
                  <a:cubicBezTo>
                    <a:pt x="2097" y="1036"/>
                    <a:pt x="1758" y="697"/>
                    <a:pt x="1267" y="474"/>
                  </a:cubicBezTo>
                  <a:cubicBezTo>
                    <a:pt x="973" y="331"/>
                    <a:pt x="696" y="188"/>
                    <a:pt x="429" y="19"/>
                  </a:cubicBezTo>
                  <a:cubicBezTo>
                    <a:pt x="348" y="10"/>
                    <a:pt x="268" y="1"/>
                    <a:pt x="18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a:off x="8497847" y="854235"/>
              <a:ext cx="203231" cy="170532"/>
            </a:xfrm>
            <a:custGeom>
              <a:rect b="b" l="l" r="r" t="t"/>
              <a:pathLst>
                <a:path extrusionOk="0" h="1768" w="2107">
                  <a:moveTo>
                    <a:pt x="269" y="1"/>
                  </a:moveTo>
                  <a:cubicBezTo>
                    <a:pt x="179" y="90"/>
                    <a:pt x="90" y="179"/>
                    <a:pt x="1" y="268"/>
                  </a:cubicBezTo>
                  <a:cubicBezTo>
                    <a:pt x="10" y="331"/>
                    <a:pt x="46" y="402"/>
                    <a:pt x="108" y="447"/>
                  </a:cubicBezTo>
                  <a:cubicBezTo>
                    <a:pt x="340" y="634"/>
                    <a:pt x="572" y="822"/>
                    <a:pt x="795" y="1018"/>
                  </a:cubicBezTo>
                  <a:cubicBezTo>
                    <a:pt x="938" y="1080"/>
                    <a:pt x="1080" y="1152"/>
                    <a:pt x="1214" y="1232"/>
                  </a:cubicBezTo>
                  <a:cubicBezTo>
                    <a:pt x="1455" y="1375"/>
                    <a:pt x="1660" y="1580"/>
                    <a:pt x="1865" y="1767"/>
                  </a:cubicBezTo>
                  <a:cubicBezTo>
                    <a:pt x="1937" y="1553"/>
                    <a:pt x="2017" y="1348"/>
                    <a:pt x="2106" y="1143"/>
                  </a:cubicBezTo>
                  <a:cubicBezTo>
                    <a:pt x="1553" y="679"/>
                    <a:pt x="947" y="286"/>
                    <a:pt x="26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a:off x="8725867" y="975575"/>
              <a:ext cx="12153" cy="15626"/>
            </a:xfrm>
            <a:custGeom>
              <a:rect b="b" l="l" r="r" t="t"/>
              <a:pathLst>
                <a:path extrusionOk="0" h="162" w="126">
                  <a:moveTo>
                    <a:pt x="37" y="1"/>
                  </a:moveTo>
                  <a:cubicBezTo>
                    <a:pt x="28" y="27"/>
                    <a:pt x="10" y="63"/>
                    <a:pt x="1" y="90"/>
                  </a:cubicBezTo>
                  <a:cubicBezTo>
                    <a:pt x="46" y="117"/>
                    <a:pt x="81" y="135"/>
                    <a:pt x="126" y="161"/>
                  </a:cubicBezTo>
                  <a:cubicBezTo>
                    <a:pt x="126" y="152"/>
                    <a:pt x="126" y="152"/>
                    <a:pt x="126" y="143"/>
                  </a:cubicBezTo>
                  <a:cubicBezTo>
                    <a:pt x="108" y="90"/>
                    <a:pt x="72" y="45"/>
                    <a:pt x="3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a:off x="8833510" y="1054764"/>
              <a:ext cx="339039" cy="242777"/>
            </a:xfrm>
            <a:custGeom>
              <a:rect b="b" l="l" r="r" t="t"/>
              <a:pathLst>
                <a:path extrusionOk="0" h="2517" w="3515">
                  <a:moveTo>
                    <a:pt x="0" y="0"/>
                  </a:moveTo>
                  <a:lnTo>
                    <a:pt x="0" y="0"/>
                  </a:lnTo>
                  <a:cubicBezTo>
                    <a:pt x="402" y="322"/>
                    <a:pt x="785" y="678"/>
                    <a:pt x="1160" y="991"/>
                  </a:cubicBezTo>
                  <a:cubicBezTo>
                    <a:pt x="1900" y="1597"/>
                    <a:pt x="2659" y="2079"/>
                    <a:pt x="3479" y="2516"/>
                  </a:cubicBezTo>
                  <a:cubicBezTo>
                    <a:pt x="3515" y="2418"/>
                    <a:pt x="3506" y="2320"/>
                    <a:pt x="3426" y="2231"/>
                  </a:cubicBezTo>
                  <a:cubicBezTo>
                    <a:pt x="2703" y="1446"/>
                    <a:pt x="1651" y="1080"/>
                    <a:pt x="767" y="509"/>
                  </a:cubicBezTo>
                  <a:cubicBezTo>
                    <a:pt x="509" y="339"/>
                    <a:pt x="259" y="161"/>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a:off x="8705225" y="1015990"/>
              <a:ext cx="434626" cy="306438"/>
            </a:xfrm>
            <a:custGeom>
              <a:rect b="b" l="l" r="r" t="t"/>
              <a:pathLst>
                <a:path extrusionOk="0" h="3177" w="4506">
                  <a:moveTo>
                    <a:pt x="99" y="1"/>
                  </a:moveTo>
                  <a:cubicBezTo>
                    <a:pt x="63" y="108"/>
                    <a:pt x="28" y="224"/>
                    <a:pt x="1" y="340"/>
                  </a:cubicBezTo>
                  <a:cubicBezTo>
                    <a:pt x="19" y="358"/>
                    <a:pt x="19" y="385"/>
                    <a:pt x="19" y="411"/>
                  </a:cubicBezTo>
                  <a:cubicBezTo>
                    <a:pt x="643" y="768"/>
                    <a:pt x="1214" y="1214"/>
                    <a:pt x="1821" y="1616"/>
                  </a:cubicBezTo>
                  <a:cubicBezTo>
                    <a:pt x="2615" y="2160"/>
                    <a:pt x="3507" y="2659"/>
                    <a:pt x="4345" y="3141"/>
                  </a:cubicBezTo>
                  <a:cubicBezTo>
                    <a:pt x="4399" y="3168"/>
                    <a:pt x="4452" y="3177"/>
                    <a:pt x="4506" y="3177"/>
                  </a:cubicBezTo>
                  <a:cubicBezTo>
                    <a:pt x="4176" y="3007"/>
                    <a:pt x="3855" y="2829"/>
                    <a:pt x="3543" y="2624"/>
                  </a:cubicBezTo>
                  <a:cubicBezTo>
                    <a:pt x="2954" y="2231"/>
                    <a:pt x="2427" y="1750"/>
                    <a:pt x="1865" y="1321"/>
                  </a:cubicBezTo>
                  <a:cubicBezTo>
                    <a:pt x="1294" y="875"/>
                    <a:pt x="759" y="313"/>
                    <a:pt x="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a:off x="8873057" y="1213047"/>
              <a:ext cx="3569" cy="2701"/>
            </a:xfrm>
            <a:custGeom>
              <a:rect b="b" l="l" r="r" t="t"/>
              <a:pathLst>
                <a:path extrusionOk="0" h="28" w="37">
                  <a:moveTo>
                    <a:pt x="0" y="1"/>
                  </a:moveTo>
                  <a:cubicBezTo>
                    <a:pt x="9" y="10"/>
                    <a:pt x="27" y="19"/>
                    <a:pt x="36" y="28"/>
                  </a:cubicBezTo>
                  <a:cubicBezTo>
                    <a:pt x="36" y="28"/>
                    <a:pt x="36" y="28"/>
                    <a:pt x="36" y="19"/>
                  </a:cubicBezTo>
                  <a:cubicBezTo>
                    <a:pt x="18" y="10"/>
                    <a:pt x="9"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a:off x="8851548" y="1241501"/>
              <a:ext cx="427778" cy="303833"/>
            </a:xfrm>
            <a:custGeom>
              <a:rect b="b" l="l" r="r" t="t"/>
              <a:pathLst>
                <a:path extrusionOk="0" h="3150" w="4435">
                  <a:moveTo>
                    <a:pt x="0" y="0"/>
                  </a:moveTo>
                  <a:lnTo>
                    <a:pt x="0" y="0"/>
                  </a:lnTo>
                  <a:cubicBezTo>
                    <a:pt x="464" y="598"/>
                    <a:pt x="1017" y="999"/>
                    <a:pt x="1633" y="1419"/>
                  </a:cubicBezTo>
                  <a:cubicBezTo>
                    <a:pt x="2311" y="1883"/>
                    <a:pt x="2927" y="2400"/>
                    <a:pt x="3649" y="2801"/>
                  </a:cubicBezTo>
                  <a:cubicBezTo>
                    <a:pt x="3890" y="2926"/>
                    <a:pt x="4158" y="3060"/>
                    <a:pt x="4434" y="3149"/>
                  </a:cubicBezTo>
                  <a:cubicBezTo>
                    <a:pt x="4015" y="2846"/>
                    <a:pt x="3685" y="2570"/>
                    <a:pt x="3587" y="2498"/>
                  </a:cubicBezTo>
                  <a:cubicBezTo>
                    <a:pt x="2659" y="1847"/>
                    <a:pt x="1687" y="1240"/>
                    <a:pt x="786" y="553"/>
                  </a:cubicBezTo>
                  <a:cubicBezTo>
                    <a:pt x="527" y="357"/>
                    <a:pt x="268" y="179"/>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
            <p:cNvSpPr/>
            <p:nvPr/>
          </p:nvSpPr>
          <p:spPr>
            <a:xfrm>
              <a:off x="8930737" y="1255294"/>
              <a:ext cx="566094" cy="350228"/>
            </a:xfrm>
            <a:custGeom>
              <a:rect b="b" l="l" r="r" t="t"/>
              <a:pathLst>
                <a:path extrusionOk="0" h="3631" w="5869">
                  <a:moveTo>
                    <a:pt x="0" y="0"/>
                  </a:moveTo>
                  <a:lnTo>
                    <a:pt x="0" y="0"/>
                  </a:lnTo>
                  <a:cubicBezTo>
                    <a:pt x="562" y="410"/>
                    <a:pt x="1142" y="794"/>
                    <a:pt x="1704" y="1195"/>
                  </a:cubicBezTo>
                  <a:cubicBezTo>
                    <a:pt x="2391" y="1668"/>
                    <a:pt x="3060" y="2177"/>
                    <a:pt x="3756" y="2632"/>
                  </a:cubicBezTo>
                  <a:cubicBezTo>
                    <a:pt x="4050" y="2828"/>
                    <a:pt x="4318" y="3060"/>
                    <a:pt x="4603" y="3265"/>
                  </a:cubicBezTo>
                  <a:cubicBezTo>
                    <a:pt x="4795" y="3462"/>
                    <a:pt x="5147" y="3630"/>
                    <a:pt x="5419" y="3630"/>
                  </a:cubicBezTo>
                  <a:cubicBezTo>
                    <a:pt x="5679" y="3630"/>
                    <a:pt x="5868" y="3477"/>
                    <a:pt x="5781" y="3051"/>
                  </a:cubicBezTo>
                  <a:cubicBezTo>
                    <a:pt x="5692" y="2899"/>
                    <a:pt x="5585" y="2757"/>
                    <a:pt x="5460" y="2632"/>
                  </a:cubicBezTo>
                  <a:cubicBezTo>
                    <a:pt x="5273" y="2462"/>
                    <a:pt x="5076" y="2311"/>
                    <a:pt x="4880" y="2159"/>
                  </a:cubicBezTo>
                  <a:cubicBezTo>
                    <a:pt x="4809" y="2177"/>
                    <a:pt x="4746" y="2186"/>
                    <a:pt x="4684" y="2195"/>
                  </a:cubicBezTo>
                  <a:cubicBezTo>
                    <a:pt x="4467" y="2228"/>
                    <a:pt x="4289" y="2339"/>
                    <a:pt x="4063" y="2339"/>
                  </a:cubicBezTo>
                  <a:cubicBezTo>
                    <a:pt x="4047" y="2339"/>
                    <a:pt x="4031" y="2339"/>
                    <a:pt x="4015" y="2337"/>
                  </a:cubicBezTo>
                  <a:cubicBezTo>
                    <a:pt x="3658" y="2311"/>
                    <a:pt x="3185" y="2007"/>
                    <a:pt x="2873" y="1838"/>
                  </a:cubicBezTo>
                  <a:cubicBezTo>
                    <a:pt x="2266" y="1517"/>
                    <a:pt x="1758" y="1053"/>
                    <a:pt x="1178" y="696"/>
                  </a:cubicBezTo>
                  <a:cubicBezTo>
                    <a:pt x="785" y="464"/>
                    <a:pt x="384" y="250"/>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7"/>
            <p:cNvSpPr/>
            <p:nvPr/>
          </p:nvSpPr>
          <p:spPr>
            <a:xfrm>
              <a:off x="8299150" y="575962"/>
              <a:ext cx="1240025" cy="1065538"/>
            </a:xfrm>
            <a:custGeom>
              <a:rect b="b" l="l" r="r" t="t"/>
              <a:pathLst>
                <a:path extrusionOk="0" h="11047" w="12856">
                  <a:moveTo>
                    <a:pt x="5380" y="495"/>
                  </a:moveTo>
                  <a:cubicBezTo>
                    <a:pt x="5433" y="647"/>
                    <a:pt x="5736" y="513"/>
                    <a:pt x="5549" y="941"/>
                  </a:cubicBezTo>
                  <a:cubicBezTo>
                    <a:pt x="5496" y="1057"/>
                    <a:pt x="5451" y="1164"/>
                    <a:pt x="5397" y="1271"/>
                  </a:cubicBezTo>
                  <a:cubicBezTo>
                    <a:pt x="5094" y="1949"/>
                    <a:pt x="4871" y="2654"/>
                    <a:pt x="4523" y="3323"/>
                  </a:cubicBezTo>
                  <a:cubicBezTo>
                    <a:pt x="4452" y="3457"/>
                    <a:pt x="4389" y="3582"/>
                    <a:pt x="4318" y="3716"/>
                  </a:cubicBezTo>
                  <a:cubicBezTo>
                    <a:pt x="4175" y="3591"/>
                    <a:pt x="4024" y="3484"/>
                    <a:pt x="3863" y="3368"/>
                  </a:cubicBezTo>
                  <a:cubicBezTo>
                    <a:pt x="3470" y="3082"/>
                    <a:pt x="3051" y="2832"/>
                    <a:pt x="2596" y="2636"/>
                  </a:cubicBezTo>
                  <a:cubicBezTo>
                    <a:pt x="3015" y="2252"/>
                    <a:pt x="3470" y="1905"/>
                    <a:pt x="3925" y="1566"/>
                  </a:cubicBezTo>
                  <a:cubicBezTo>
                    <a:pt x="4255" y="1325"/>
                    <a:pt x="4586" y="1093"/>
                    <a:pt x="4916" y="852"/>
                  </a:cubicBezTo>
                  <a:cubicBezTo>
                    <a:pt x="4987" y="789"/>
                    <a:pt x="5067" y="727"/>
                    <a:pt x="5148" y="673"/>
                  </a:cubicBezTo>
                  <a:cubicBezTo>
                    <a:pt x="5228" y="611"/>
                    <a:pt x="5308" y="557"/>
                    <a:pt x="5380" y="495"/>
                  </a:cubicBezTo>
                  <a:close/>
                  <a:moveTo>
                    <a:pt x="2329" y="2886"/>
                  </a:moveTo>
                  <a:cubicBezTo>
                    <a:pt x="3007" y="3171"/>
                    <a:pt x="3613" y="3564"/>
                    <a:pt x="4166" y="4028"/>
                  </a:cubicBezTo>
                  <a:cubicBezTo>
                    <a:pt x="4077" y="4233"/>
                    <a:pt x="3988" y="4438"/>
                    <a:pt x="3925" y="4652"/>
                  </a:cubicBezTo>
                  <a:cubicBezTo>
                    <a:pt x="3720" y="4465"/>
                    <a:pt x="3515" y="4260"/>
                    <a:pt x="3274" y="4117"/>
                  </a:cubicBezTo>
                  <a:cubicBezTo>
                    <a:pt x="3140" y="4037"/>
                    <a:pt x="2998" y="3965"/>
                    <a:pt x="2855" y="3903"/>
                  </a:cubicBezTo>
                  <a:cubicBezTo>
                    <a:pt x="2516" y="3733"/>
                    <a:pt x="2177" y="3582"/>
                    <a:pt x="1865" y="3368"/>
                  </a:cubicBezTo>
                  <a:cubicBezTo>
                    <a:pt x="1927" y="3296"/>
                    <a:pt x="1990" y="3225"/>
                    <a:pt x="2061" y="3153"/>
                  </a:cubicBezTo>
                  <a:cubicBezTo>
                    <a:pt x="2150" y="3064"/>
                    <a:pt x="2239" y="2975"/>
                    <a:pt x="2329" y="2886"/>
                  </a:cubicBezTo>
                  <a:close/>
                  <a:moveTo>
                    <a:pt x="1606" y="3600"/>
                  </a:moveTo>
                  <a:cubicBezTo>
                    <a:pt x="1659" y="3635"/>
                    <a:pt x="1704" y="3662"/>
                    <a:pt x="1758" y="3698"/>
                  </a:cubicBezTo>
                  <a:cubicBezTo>
                    <a:pt x="2025" y="3867"/>
                    <a:pt x="2302" y="4010"/>
                    <a:pt x="2596" y="4153"/>
                  </a:cubicBezTo>
                  <a:cubicBezTo>
                    <a:pt x="3087" y="4376"/>
                    <a:pt x="3426" y="4715"/>
                    <a:pt x="3836" y="5027"/>
                  </a:cubicBezTo>
                  <a:lnTo>
                    <a:pt x="3827" y="5071"/>
                  </a:lnTo>
                  <a:cubicBezTo>
                    <a:pt x="3702" y="5205"/>
                    <a:pt x="3569" y="5330"/>
                    <a:pt x="3435" y="5455"/>
                  </a:cubicBezTo>
                  <a:cubicBezTo>
                    <a:pt x="3417" y="5464"/>
                    <a:pt x="3399" y="5482"/>
                    <a:pt x="3390" y="5500"/>
                  </a:cubicBezTo>
                  <a:cubicBezTo>
                    <a:pt x="2864" y="5161"/>
                    <a:pt x="2329" y="4840"/>
                    <a:pt x="1820" y="4483"/>
                  </a:cubicBezTo>
                  <a:cubicBezTo>
                    <a:pt x="1651" y="4367"/>
                    <a:pt x="1490" y="4251"/>
                    <a:pt x="1329" y="4117"/>
                  </a:cubicBezTo>
                  <a:cubicBezTo>
                    <a:pt x="1392" y="3974"/>
                    <a:pt x="1463" y="3823"/>
                    <a:pt x="1517" y="3680"/>
                  </a:cubicBezTo>
                  <a:cubicBezTo>
                    <a:pt x="1526" y="3671"/>
                    <a:pt x="1526" y="3653"/>
                    <a:pt x="1535" y="3644"/>
                  </a:cubicBezTo>
                  <a:cubicBezTo>
                    <a:pt x="1543" y="3626"/>
                    <a:pt x="1543" y="3617"/>
                    <a:pt x="1543" y="3600"/>
                  </a:cubicBezTo>
                  <a:cubicBezTo>
                    <a:pt x="1552" y="3604"/>
                    <a:pt x="1564" y="3606"/>
                    <a:pt x="1575" y="3606"/>
                  </a:cubicBezTo>
                  <a:cubicBezTo>
                    <a:pt x="1586" y="3606"/>
                    <a:pt x="1597" y="3604"/>
                    <a:pt x="1606" y="3600"/>
                  </a:cubicBezTo>
                  <a:close/>
                  <a:moveTo>
                    <a:pt x="1187" y="4438"/>
                  </a:moveTo>
                  <a:cubicBezTo>
                    <a:pt x="1793" y="4920"/>
                    <a:pt x="2462" y="5303"/>
                    <a:pt x="3123" y="5723"/>
                  </a:cubicBezTo>
                  <a:cubicBezTo>
                    <a:pt x="2676" y="6097"/>
                    <a:pt x="2213" y="6445"/>
                    <a:pt x="1829" y="6882"/>
                  </a:cubicBezTo>
                  <a:cubicBezTo>
                    <a:pt x="1428" y="6570"/>
                    <a:pt x="981" y="6329"/>
                    <a:pt x="580" y="6017"/>
                  </a:cubicBezTo>
                  <a:cubicBezTo>
                    <a:pt x="714" y="5767"/>
                    <a:pt x="758" y="5410"/>
                    <a:pt x="857" y="5161"/>
                  </a:cubicBezTo>
                  <a:cubicBezTo>
                    <a:pt x="964" y="4920"/>
                    <a:pt x="1071" y="4679"/>
                    <a:pt x="1187" y="4438"/>
                  </a:cubicBezTo>
                  <a:close/>
                  <a:moveTo>
                    <a:pt x="357" y="6276"/>
                  </a:moveTo>
                  <a:lnTo>
                    <a:pt x="357" y="6276"/>
                  </a:lnTo>
                  <a:cubicBezTo>
                    <a:pt x="758" y="6579"/>
                    <a:pt x="1204" y="6820"/>
                    <a:pt x="1597" y="7132"/>
                  </a:cubicBezTo>
                  <a:cubicBezTo>
                    <a:pt x="1501" y="7221"/>
                    <a:pt x="1387" y="7259"/>
                    <a:pt x="1268" y="7259"/>
                  </a:cubicBezTo>
                  <a:cubicBezTo>
                    <a:pt x="824" y="7259"/>
                    <a:pt x="308" y="6726"/>
                    <a:pt x="357" y="6276"/>
                  </a:cubicBezTo>
                  <a:close/>
                  <a:moveTo>
                    <a:pt x="4309" y="4563"/>
                  </a:moveTo>
                  <a:cubicBezTo>
                    <a:pt x="4969" y="4875"/>
                    <a:pt x="5504" y="5437"/>
                    <a:pt x="6075" y="5883"/>
                  </a:cubicBezTo>
                  <a:cubicBezTo>
                    <a:pt x="6637" y="6312"/>
                    <a:pt x="7164" y="6793"/>
                    <a:pt x="7753" y="7186"/>
                  </a:cubicBezTo>
                  <a:cubicBezTo>
                    <a:pt x="8065" y="7391"/>
                    <a:pt x="8386" y="7569"/>
                    <a:pt x="8716" y="7739"/>
                  </a:cubicBezTo>
                  <a:cubicBezTo>
                    <a:pt x="9635" y="8212"/>
                    <a:pt x="10589" y="8604"/>
                    <a:pt x="11428" y="9202"/>
                  </a:cubicBezTo>
                  <a:cubicBezTo>
                    <a:pt x="11624" y="9354"/>
                    <a:pt x="11821" y="9505"/>
                    <a:pt x="12008" y="9675"/>
                  </a:cubicBezTo>
                  <a:cubicBezTo>
                    <a:pt x="12133" y="9800"/>
                    <a:pt x="12240" y="9942"/>
                    <a:pt x="12329" y="10094"/>
                  </a:cubicBezTo>
                  <a:cubicBezTo>
                    <a:pt x="12416" y="10520"/>
                    <a:pt x="12227" y="10673"/>
                    <a:pt x="11967" y="10673"/>
                  </a:cubicBezTo>
                  <a:cubicBezTo>
                    <a:pt x="11695" y="10673"/>
                    <a:pt x="11343" y="10505"/>
                    <a:pt x="11151" y="10308"/>
                  </a:cubicBezTo>
                  <a:cubicBezTo>
                    <a:pt x="10866" y="10103"/>
                    <a:pt x="10598" y="9871"/>
                    <a:pt x="10304" y="9675"/>
                  </a:cubicBezTo>
                  <a:cubicBezTo>
                    <a:pt x="9608" y="9220"/>
                    <a:pt x="8939" y="8711"/>
                    <a:pt x="8252" y="8238"/>
                  </a:cubicBezTo>
                  <a:cubicBezTo>
                    <a:pt x="7690" y="7837"/>
                    <a:pt x="7110" y="7453"/>
                    <a:pt x="6548" y="7043"/>
                  </a:cubicBezTo>
                  <a:cubicBezTo>
                    <a:pt x="6450" y="6972"/>
                    <a:pt x="6352" y="6900"/>
                    <a:pt x="6254" y="6820"/>
                  </a:cubicBezTo>
                  <a:cubicBezTo>
                    <a:pt x="6165" y="6758"/>
                    <a:pt x="6075" y="6695"/>
                    <a:pt x="5986" y="6633"/>
                  </a:cubicBezTo>
                  <a:cubicBezTo>
                    <a:pt x="5977" y="6624"/>
                    <a:pt x="5959" y="6615"/>
                    <a:pt x="5950" y="6606"/>
                  </a:cubicBezTo>
                  <a:cubicBezTo>
                    <a:pt x="5317" y="6169"/>
                    <a:pt x="4639" y="5821"/>
                    <a:pt x="4041" y="5348"/>
                  </a:cubicBezTo>
                  <a:lnTo>
                    <a:pt x="4041" y="5339"/>
                  </a:lnTo>
                  <a:cubicBezTo>
                    <a:pt x="4050" y="5321"/>
                    <a:pt x="4068" y="5312"/>
                    <a:pt x="4086" y="5295"/>
                  </a:cubicBezTo>
                  <a:cubicBezTo>
                    <a:pt x="4113" y="5277"/>
                    <a:pt x="4140" y="5250"/>
                    <a:pt x="4148" y="5205"/>
                  </a:cubicBezTo>
                  <a:lnTo>
                    <a:pt x="4157" y="5179"/>
                  </a:lnTo>
                  <a:cubicBezTo>
                    <a:pt x="4166" y="5152"/>
                    <a:pt x="4166" y="5125"/>
                    <a:pt x="4175" y="5098"/>
                  </a:cubicBezTo>
                  <a:cubicBezTo>
                    <a:pt x="4211" y="5063"/>
                    <a:pt x="4229" y="5018"/>
                    <a:pt x="4229" y="4973"/>
                  </a:cubicBezTo>
                  <a:cubicBezTo>
                    <a:pt x="4229" y="4947"/>
                    <a:pt x="4229" y="4920"/>
                    <a:pt x="4211" y="4902"/>
                  </a:cubicBezTo>
                  <a:cubicBezTo>
                    <a:pt x="4238" y="4786"/>
                    <a:pt x="4273" y="4670"/>
                    <a:pt x="4309" y="4563"/>
                  </a:cubicBezTo>
                  <a:close/>
                  <a:moveTo>
                    <a:pt x="5501" y="1"/>
                  </a:moveTo>
                  <a:cubicBezTo>
                    <a:pt x="5470" y="1"/>
                    <a:pt x="5441" y="9"/>
                    <a:pt x="5415" y="31"/>
                  </a:cubicBezTo>
                  <a:cubicBezTo>
                    <a:pt x="4068" y="1102"/>
                    <a:pt x="2569" y="1994"/>
                    <a:pt x="1445" y="3323"/>
                  </a:cubicBezTo>
                  <a:cubicBezTo>
                    <a:pt x="1419" y="3350"/>
                    <a:pt x="1410" y="3385"/>
                    <a:pt x="1410" y="3412"/>
                  </a:cubicBezTo>
                  <a:cubicBezTo>
                    <a:pt x="1394" y="3408"/>
                    <a:pt x="1377" y="3406"/>
                    <a:pt x="1361" y="3406"/>
                  </a:cubicBezTo>
                  <a:cubicBezTo>
                    <a:pt x="1304" y="3406"/>
                    <a:pt x="1250" y="3432"/>
                    <a:pt x="1222" y="3501"/>
                  </a:cubicBezTo>
                  <a:cubicBezTo>
                    <a:pt x="1151" y="3680"/>
                    <a:pt x="1080" y="3858"/>
                    <a:pt x="999" y="4028"/>
                  </a:cubicBezTo>
                  <a:cubicBezTo>
                    <a:pt x="955" y="4063"/>
                    <a:pt x="928" y="4117"/>
                    <a:pt x="937" y="4179"/>
                  </a:cubicBezTo>
                  <a:cubicBezTo>
                    <a:pt x="830" y="4402"/>
                    <a:pt x="723" y="4634"/>
                    <a:pt x="616" y="4866"/>
                  </a:cubicBezTo>
                  <a:cubicBezTo>
                    <a:pt x="526" y="5071"/>
                    <a:pt x="446" y="5277"/>
                    <a:pt x="375" y="5482"/>
                  </a:cubicBezTo>
                  <a:cubicBezTo>
                    <a:pt x="330" y="5607"/>
                    <a:pt x="312" y="5857"/>
                    <a:pt x="232" y="5946"/>
                  </a:cubicBezTo>
                  <a:cubicBezTo>
                    <a:pt x="214" y="5964"/>
                    <a:pt x="214" y="5981"/>
                    <a:pt x="205" y="5990"/>
                  </a:cubicBezTo>
                  <a:cubicBezTo>
                    <a:pt x="134" y="5999"/>
                    <a:pt x="63" y="6035"/>
                    <a:pt x="36" y="6124"/>
                  </a:cubicBezTo>
                  <a:cubicBezTo>
                    <a:pt x="9" y="6222"/>
                    <a:pt x="0" y="6320"/>
                    <a:pt x="9" y="6419"/>
                  </a:cubicBezTo>
                  <a:cubicBezTo>
                    <a:pt x="27" y="6624"/>
                    <a:pt x="107" y="6820"/>
                    <a:pt x="241" y="6998"/>
                  </a:cubicBezTo>
                  <a:cubicBezTo>
                    <a:pt x="419" y="7239"/>
                    <a:pt x="678" y="7436"/>
                    <a:pt x="946" y="7534"/>
                  </a:cubicBezTo>
                  <a:cubicBezTo>
                    <a:pt x="1066" y="7576"/>
                    <a:pt x="1188" y="7599"/>
                    <a:pt x="1305" y="7599"/>
                  </a:cubicBezTo>
                  <a:cubicBezTo>
                    <a:pt x="1510" y="7599"/>
                    <a:pt x="1703" y="7529"/>
                    <a:pt x="1856" y="7364"/>
                  </a:cubicBezTo>
                  <a:cubicBezTo>
                    <a:pt x="1882" y="7329"/>
                    <a:pt x="1909" y="7302"/>
                    <a:pt x="1936" y="7275"/>
                  </a:cubicBezTo>
                  <a:lnTo>
                    <a:pt x="1936" y="7257"/>
                  </a:lnTo>
                  <a:lnTo>
                    <a:pt x="1972" y="7230"/>
                  </a:lnTo>
                  <a:cubicBezTo>
                    <a:pt x="2391" y="6713"/>
                    <a:pt x="2917" y="6329"/>
                    <a:pt x="3426" y="5901"/>
                  </a:cubicBezTo>
                  <a:cubicBezTo>
                    <a:pt x="3439" y="5904"/>
                    <a:pt x="3452" y="5905"/>
                    <a:pt x="3465" y="5905"/>
                  </a:cubicBezTo>
                  <a:cubicBezTo>
                    <a:pt x="3574" y="5905"/>
                    <a:pt x="3665" y="5810"/>
                    <a:pt x="3649" y="5714"/>
                  </a:cubicBezTo>
                  <a:cubicBezTo>
                    <a:pt x="3693" y="5669"/>
                    <a:pt x="3747" y="5625"/>
                    <a:pt x="3801" y="5580"/>
                  </a:cubicBezTo>
                  <a:lnTo>
                    <a:pt x="3818" y="5607"/>
                  </a:lnTo>
                  <a:cubicBezTo>
                    <a:pt x="4425" y="6080"/>
                    <a:pt x="5085" y="6481"/>
                    <a:pt x="5727" y="6900"/>
                  </a:cubicBezTo>
                  <a:cubicBezTo>
                    <a:pt x="5995" y="7079"/>
                    <a:pt x="6254" y="7257"/>
                    <a:pt x="6513" y="7453"/>
                  </a:cubicBezTo>
                  <a:cubicBezTo>
                    <a:pt x="7414" y="8140"/>
                    <a:pt x="8386" y="8747"/>
                    <a:pt x="9314" y="9398"/>
                  </a:cubicBezTo>
                  <a:cubicBezTo>
                    <a:pt x="9412" y="9470"/>
                    <a:pt x="9742" y="9746"/>
                    <a:pt x="10161" y="10049"/>
                  </a:cubicBezTo>
                  <a:cubicBezTo>
                    <a:pt x="10438" y="10255"/>
                    <a:pt x="10750" y="10460"/>
                    <a:pt x="11062" y="10638"/>
                  </a:cubicBezTo>
                  <a:cubicBezTo>
                    <a:pt x="11464" y="10871"/>
                    <a:pt x="11873" y="11046"/>
                    <a:pt x="12191" y="11046"/>
                  </a:cubicBezTo>
                  <a:cubicBezTo>
                    <a:pt x="12226" y="11046"/>
                    <a:pt x="12260" y="11044"/>
                    <a:pt x="12293" y="11040"/>
                  </a:cubicBezTo>
                  <a:cubicBezTo>
                    <a:pt x="12507" y="11013"/>
                    <a:pt x="12668" y="10888"/>
                    <a:pt x="12739" y="10620"/>
                  </a:cubicBezTo>
                  <a:cubicBezTo>
                    <a:pt x="12748" y="10603"/>
                    <a:pt x="12748" y="10585"/>
                    <a:pt x="12757" y="10567"/>
                  </a:cubicBezTo>
                  <a:cubicBezTo>
                    <a:pt x="12855" y="10049"/>
                    <a:pt x="12534" y="9577"/>
                    <a:pt x="12044" y="9157"/>
                  </a:cubicBezTo>
                  <a:cubicBezTo>
                    <a:pt x="11250" y="8488"/>
                    <a:pt x="10010" y="7980"/>
                    <a:pt x="9483" y="7721"/>
                  </a:cubicBezTo>
                  <a:cubicBezTo>
                    <a:pt x="9332" y="7641"/>
                    <a:pt x="9171" y="7560"/>
                    <a:pt x="9019" y="7480"/>
                  </a:cubicBezTo>
                  <a:cubicBezTo>
                    <a:pt x="8199" y="7043"/>
                    <a:pt x="7440" y="6561"/>
                    <a:pt x="6700" y="5955"/>
                  </a:cubicBezTo>
                  <a:cubicBezTo>
                    <a:pt x="6325" y="5642"/>
                    <a:pt x="5942" y="5286"/>
                    <a:pt x="5540" y="4964"/>
                  </a:cubicBezTo>
                  <a:cubicBezTo>
                    <a:pt x="5228" y="4706"/>
                    <a:pt x="4898" y="4483"/>
                    <a:pt x="4550" y="4304"/>
                  </a:cubicBezTo>
                  <a:cubicBezTo>
                    <a:pt x="4505" y="4278"/>
                    <a:pt x="4470" y="4260"/>
                    <a:pt x="4425" y="4233"/>
                  </a:cubicBezTo>
                  <a:cubicBezTo>
                    <a:pt x="4434" y="4206"/>
                    <a:pt x="4452" y="4170"/>
                    <a:pt x="4461" y="4144"/>
                  </a:cubicBezTo>
                  <a:cubicBezTo>
                    <a:pt x="4791" y="3359"/>
                    <a:pt x="5272" y="2609"/>
                    <a:pt x="5549" y="1842"/>
                  </a:cubicBezTo>
                  <a:cubicBezTo>
                    <a:pt x="5754" y="1253"/>
                    <a:pt x="6316" y="495"/>
                    <a:pt x="5620" y="40"/>
                  </a:cubicBezTo>
                  <a:cubicBezTo>
                    <a:pt x="5589" y="19"/>
                    <a:pt x="5544" y="1"/>
                    <a:pt x="550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17"/>
          <p:cNvGrpSpPr/>
          <p:nvPr/>
        </p:nvGrpSpPr>
        <p:grpSpPr>
          <a:xfrm flipH="1" rot="7090690">
            <a:off x="5923466" y="271753"/>
            <a:ext cx="494507" cy="648127"/>
            <a:chOff x="-628950" y="2144275"/>
            <a:chExt cx="1157155" cy="1516626"/>
          </a:xfrm>
        </p:grpSpPr>
        <p:sp>
          <p:nvSpPr>
            <p:cNvPr id="426" name="Google Shape;426;p17"/>
            <p:cNvSpPr/>
            <p:nvPr/>
          </p:nvSpPr>
          <p:spPr>
            <a:xfrm>
              <a:off x="232787" y="3005921"/>
              <a:ext cx="61813" cy="109319"/>
            </a:xfrm>
            <a:custGeom>
              <a:rect b="b" l="l" r="r" t="t"/>
              <a:pathLst>
                <a:path extrusionOk="0" h="1169" w="661">
                  <a:moveTo>
                    <a:pt x="1" y="0"/>
                  </a:moveTo>
                  <a:lnTo>
                    <a:pt x="1" y="0"/>
                  </a:lnTo>
                  <a:cubicBezTo>
                    <a:pt x="179" y="410"/>
                    <a:pt x="366" y="848"/>
                    <a:pt x="661" y="1169"/>
                  </a:cubicBezTo>
                  <a:cubicBezTo>
                    <a:pt x="447" y="767"/>
                    <a:pt x="206" y="384"/>
                    <a:pt x="10" y="9"/>
                  </a:cubicBezTo>
                  <a:cubicBezTo>
                    <a:pt x="10" y="9"/>
                    <a:pt x="1" y="0"/>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7"/>
            <p:cNvSpPr/>
            <p:nvPr/>
          </p:nvSpPr>
          <p:spPr>
            <a:xfrm>
              <a:off x="-284442" y="2869109"/>
              <a:ext cx="49282" cy="19171"/>
            </a:xfrm>
            <a:custGeom>
              <a:rect b="b" l="l" r="r" t="t"/>
              <a:pathLst>
                <a:path extrusionOk="0" h="205" w="527">
                  <a:moveTo>
                    <a:pt x="1" y="0"/>
                  </a:moveTo>
                  <a:cubicBezTo>
                    <a:pt x="58" y="152"/>
                    <a:pt x="216" y="204"/>
                    <a:pt x="397" y="204"/>
                  </a:cubicBezTo>
                  <a:cubicBezTo>
                    <a:pt x="440" y="204"/>
                    <a:pt x="483" y="201"/>
                    <a:pt x="527" y="196"/>
                  </a:cubicBezTo>
                  <a:cubicBezTo>
                    <a:pt x="340" y="170"/>
                    <a:pt x="161" y="98"/>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7"/>
            <p:cNvSpPr/>
            <p:nvPr/>
          </p:nvSpPr>
          <p:spPr>
            <a:xfrm>
              <a:off x="-361218" y="2644673"/>
              <a:ext cx="864453" cy="915325"/>
            </a:xfrm>
            <a:custGeom>
              <a:rect b="b" l="l" r="r" t="t"/>
              <a:pathLst>
                <a:path extrusionOk="0" h="9788" w="9244">
                  <a:moveTo>
                    <a:pt x="822" y="2400"/>
                  </a:moveTo>
                  <a:lnTo>
                    <a:pt x="822" y="2400"/>
                  </a:lnTo>
                  <a:cubicBezTo>
                    <a:pt x="982" y="2498"/>
                    <a:pt x="1161" y="2570"/>
                    <a:pt x="1348" y="2596"/>
                  </a:cubicBezTo>
                  <a:cubicBezTo>
                    <a:pt x="1304" y="2601"/>
                    <a:pt x="1261" y="2604"/>
                    <a:pt x="1218" y="2604"/>
                  </a:cubicBezTo>
                  <a:cubicBezTo>
                    <a:pt x="1037" y="2604"/>
                    <a:pt x="879" y="2552"/>
                    <a:pt x="822" y="2400"/>
                  </a:cubicBezTo>
                  <a:close/>
                  <a:moveTo>
                    <a:pt x="8315" y="6361"/>
                  </a:moveTo>
                  <a:cubicBezTo>
                    <a:pt x="8351" y="6450"/>
                    <a:pt x="8378" y="6548"/>
                    <a:pt x="8396" y="6646"/>
                  </a:cubicBezTo>
                  <a:cubicBezTo>
                    <a:pt x="8378" y="6611"/>
                    <a:pt x="8342" y="6584"/>
                    <a:pt x="8315" y="6566"/>
                  </a:cubicBezTo>
                  <a:cubicBezTo>
                    <a:pt x="8315" y="6495"/>
                    <a:pt x="8315" y="6432"/>
                    <a:pt x="8315" y="6361"/>
                  </a:cubicBezTo>
                  <a:close/>
                  <a:moveTo>
                    <a:pt x="777" y="0"/>
                  </a:moveTo>
                  <a:cubicBezTo>
                    <a:pt x="581" y="81"/>
                    <a:pt x="384" y="143"/>
                    <a:pt x="206" y="179"/>
                  </a:cubicBezTo>
                  <a:cubicBezTo>
                    <a:pt x="188" y="188"/>
                    <a:pt x="170" y="188"/>
                    <a:pt x="152" y="188"/>
                  </a:cubicBezTo>
                  <a:cubicBezTo>
                    <a:pt x="402" y="580"/>
                    <a:pt x="393" y="1026"/>
                    <a:pt x="242" y="1499"/>
                  </a:cubicBezTo>
                  <a:cubicBezTo>
                    <a:pt x="144" y="1829"/>
                    <a:pt x="54" y="2123"/>
                    <a:pt x="1" y="2418"/>
                  </a:cubicBezTo>
                  <a:cubicBezTo>
                    <a:pt x="19" y="2632"/>
                    <a:pt x="90" y="2837"/>
                    <a:pt x="268" y="3007"/>
                  </a:cubicBezTo>
                  <a:cubicBezTo>
                    <a:pt x="542" y="3284"/>
                    <a:pt x="866" y="3391"/>
                    <a:pt x="1203" y="3391"/>
                  </a:cubicBezTo>
                  <a:cubicBezTo>
                    <a:pt x="1810" y="3391"/>
                    <a:pt x="2460" y="3042"/>
                    <a:pt x="2936" y="2703"/>
                  </a:cubicBezTo>
                  <a:cubicBezTo>
                    <a:pt x="3418" y="2364"/>
                    <a:pt x="3962" y="1793"/>
                    <a:pt x="4595" y="1784"/>
                  </a:cubicBezTo>
                  <a:lnTo>
                    <a:pt x="4631" y="1784"/>
                  </a:lnTo>
                  <a:cubicBezTo>
                    <a:pt x="4711" y="1677"/>
                    <a:pt x="4800" y="1561"/>
                    <a:pt x="4863" y="1454"/>
                  </a:cubicBezTo>
                  <a:cubicBezTo>
                    <a:pt x="4892" y="1405"/>
                    <a:pt x="4951" y="1378"/>
                    <a:pt x="5009" y="1378"/>
                  </a:cubicBezTo>
                  <a:cubicBezTo>
                    <a:pt x="5056" y="1378"/>
                    <a:pt x="5102" y="1396"/>
                    <a:pt x="5130" y="1437"/>
                  </a:cubicBezTo>
                  <a:cubicBezTo>
                    <a:pt x="5648" y="2115"/>
                    <a:pt x="5933" y="2891"/>
                    <a:pt x="6272" y="3667"/>
                  </a:cubicBezTo>
                  <a:cubicBezTo>
                    <a:pt x="6299" y="3729"/>
                    <a:pt x="6326" y="3792"/>
                    <a:pt x="6353" y="3863"/>
                  </a:cubicBezTo>
                  <a:cubicBezTo>
                    <a:pt x="6353" y="3863"/>
                    <a:pt x="6362" y="3872"/>
                    <a:pt x="6362" y="3872"/>
                  </a:cubicBezTo>
                  <a:cubicBezTo>
                    <a:pt x="6558" y="4247"/>
                    <a:pt x="6799" y="4630"/>
                    <a:pt x="7013" y="5032"/>
                  </a:cubicBezTo>
                  <a:cubicBezTo>
                    <a:pt x="7022" y="5050"/>
                    <a:pt x="7031" y="5058"/>
                    <a:pt x="7040" y="5067"/>
                  </a:cubicBezTo>
                  <a:cubicBezTo>
                    <a:pt x="7218" y="5264"/>
                    <a:pt x="7432" y="5451"/>
                    <a:pt x="7566" y="5674"/>
                  </a:cubicBezTo>
                  <a:cubicBezTo>
                    <a:pt x="8173" y="6673"/>
                    <a:pt x="7280" y="7958"/>
                    <a:pt x="6317" y="8404"/>
                  </a:cubicBezTo>
                  <a:cubicBezTo>
                    <a:pt x="6156" y="8475"/>
                    <a:pt x="5951" y="8556"/>
                    <a:pt x="5719" y="8636"/>
                  </a:cubicBezTo>
                  <a:cubicBezTo>
                    <a:pt x="5719" y="8645"/>
                    <a:pt x="5719" y="8663"/>
                    <a:pt x="5719" y="8671"/>
                  </a:cubicBezTo>
                  <a:cubicBezTo>
                    <a:pt x="5771" y="9297"/>
                    <a:pt x="6272" y="9788"/>
                    <a:pt x="6892" y="9788"/>
                  </a:cubicBezTo>
                  <a:cubicBezTo>
                    <a:pt x="6909" y="9788"/>
                    <a:pt x="6925" y="9787"/>
                    <a:pt x="6941" y="9787"/>
                  </a:cubicBezTo>
                  <a:cubicBezTo>
                    <a:pt x="7138" y="9680"/>
                    <a:pt x="7334" y="9555"/>
                    <a:pt x="7530" y="9412"/>
                  </a:cubicBezTo>
                  <a:cubicBezTo>
                    <a:pt x="8048" y="9037"/>
                    <a:pt x="8199" y="8582"/>
                    <a:pt x="8583" y="8109"/>
                  </a:cubicBezTo>
                  <a:cubicBezTo>
                    <a:pt x="8895" y="7726"/>
                    <a:pt x="9243" y="7378"/>
                    <a:pt x="9091" y="6825"/>
                  </a:cubicBezTo>
                  <a:cubicBezTo>
                    <a:pt x="9082" y="6780"/>
                    <a:pt x="9091" y="6736"/>
                    <a:pt x="9109" y="6709"/>
                  </a:cubicBezTo>
                  <a:cubicBezTo>
                    <a:pt x="8877" y="6120"/>
                    <a:pt x="8155" y="5478"/>
                    <a:pt x="7825" y="5005"/>
                  </a:cubicBezTo>
                  <a:cubicBezTo>
                    <a:pt x="7227" y="4122"/>
                    <a:pt x="6727" y="3176"/>
                    <a:pt x="6219" y="2231"/>
                  </a:cubicBezTo>
                  <a:cubicBezTo>
                    <a:pt x="5853" y="1535"/>
                    <a:pt x="5434" y="643"/>
                    <a:pt x="4783" y="125"/>
                  </a:cubicBezTo>
                  <a:cubicBezTo>
                    <a:pt x="4658" y="78"/>
                    <a:pt x="4529" y="50"/>
                    <a:pt x="4396" y="50"/>
                  </a:cubicBezTo>
                  <a:cubicBezTo>
                    <a:pt x="4330" y="50"/>
                    <a:pt x="4262" y="57"/>
                    <a:pt x="4194" y="72"/>
                  </a:cubicBezTo>
                  <a:cubicBezTo>
                    <a:pt x="3453" y="268"/>
                    <a:pt x="3168" y="964"/>
                    <a:pt x="2552" y="1356"/>
                  </a:cubicBezTo>
                  <a:cubicBezTo>
                    <a:pt x="2366" y="1479"/>
                    <a:pt x="1967" y="1668"/>
                    <a:pt x="1645" y="1668"/>
                  </a:cubicBezTo>
                  <a:cubicBezTo>
                    <a:pt x="1427" y="1668"/>
                    <a:pt x="1245" y="1581"/>
                    <a:pt x="1187" y="1330"/>
                  </a:cubicBezTo>
                  <a:cubicBezTo>
                    <a:pt x="1098" y="937"/>
                    <a:pt x="1116" y="571"/>
                    <a:pt x="946" y="197"/>
                  </a:cubicBezTo>
                  <a:cubicBezTo>
                    <a:pt x="902" y="107"/>
                    <a:pt x="839" y="45"/>
                    <a:pt x="77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p:nvPr/>
          </p:nvSpPr>
          <p:spPr>
            <a:xfrm>
              <a:off x="241952" y="2825718"/>
              <a:ext cx="260439" cy="404639"/>
            </a:xfrm>
            <a:custGeom>
              <a:rect b="b" l="l" r="r" t="t"/>
              <a:pathLst>
                <a:path extrusionOk="0" h="4327" w="2785">
                  <a:moveTo>
                    <a:pt x="1" y="0"/>
                  </a:moveTo>
                  <a:cubicBezTo>
                    <a:pt x="63" y="116"/>
                    <a:pt x="126" y="232"/>
                    <a:pt x="188" y="348"/>
                  </a:cubicBezTo>
                  <a:cubicBezTo>
                    <a:pt x="786" y="1481"/>
                    <a:pt x="1401" y="2578"/>
                    <a:pt x="2186" y="3586"/>
                  </a:cubicBezTo>
                  <a:cubicBezTo>
                    <a:pt x="2365" y="3809"/>
                    <a:pt x="2597" y="4059"/>
                    <a:pt x="2784" y="4327"/>
                  </a:cubicBezTo>
                  <a:cubicBezTo>
                    <a:pt x="2454" y="3247"/>
                    <a:pt x="1473" y="2177"/>
                    <a:pt x="946" y="1374"/>
                  </a:cubicBezTo>
                  <a:cubicBezTo>
                    <a:pt x="643" y="910"/>
                    <a:pt x="322" y="455"/>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p:nvPr/>
          </p:nvSpPr>
          <p:spPr>
            <a:xfrm>
              <a:off x="190238" y="3407942"/>
              <a:ext cx="13466" cy="5985"/>
            </a:xfrm>
            <a:custGeom>
              <a:rect b="b" l="l" r="r" t="t"/>
              <a:pathLst>
                <a:path extrusionOk="0" h="64" w="144">
                  <a:moveTo>
                    <a:pt x="143" y="1"/>
                  </a:moveTo>
                  <a:lnTo>
                    <a:pt x="143" y="1"/>
                  </a:lnTo>
                  <a:cubicBezTo>
                    <a:pt x="90" y="19"/>
                    <a:pt x="45" y="37"/>
                    <a:pt x="1" y="63"/>
                  </a:cubicBezTo>
                  <a:cubicBezTo>
                    <a:pt x="54" y="46"/>
                    <a:pt x="99" y="28"/>
                    <a:pt x="1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
            <p:cNvSpPr/>
            <p:nvPr/>
          </p:nvSpPr>
          <p:spPr>
            <a:xfrm>
              <a:off x="334531" y="3218574"/>
              <a:ext cx="5143" cy="30953"/>
            </a:xfrm>
            <a:custGeom>
              <a:rect b="b" l="l" r="r" t="t"/>
              <a:pathLst>
                <a:path extrusionOk="0" h="331" w="55">
                  <a:moveTo>
                    <a:pt x="1" y="1"/>
                  </a:moveTo>
                  <a:cubicBezTo>
                    <a:pt x="3" y="5"/>
                    <a:pt x="4" y="9"/>
                    <a:pt x="6" y="13"/>
                  </a:cubicBezTo>
                  <a:lnTo>
                    <a:pt x="6" y="13"/>
                  </a:lnTo>
                  <a:cubicBezTo>
                    <a:pt x="4" y="9"/>
                    <a:pt x="3" y="5"/>
                    <a:pt x="1" y="1"/>
                  </a:cubicBezTo>
                  <a:close/>
                  <a:moveTo>
                    <a:pt x="6" y="13"/>
                  </a:moveTo>
                  <a:cubicBezTo>
                    <a:pt x="10" y="27"/>
                    <a:pt x="12" y="42"/>
                    <a:pt x="19" y="63"/>
                  </a:cubicBezTo>
                  <a:cubicBezTo>
                    <a:pt x="37" y="153"/>
                    <a:pt x="46" y="242"/>
                    <a:pt x="46" y="331"/>
                  </a:cubicBezTo>
                  <a:cubicBezTo>
                    <a:pt x="54" y="219"/>
                    <a:pt x="46" y="116"/>
                    <a:pt x="6" y="13"/>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a:off x="104298" y="2817302"/>
              <a:ext cx="10100" cy="10941"/>
            </a:xfrm>
            <a:custGeom>
              <a:rect b="b" l="l" r="r" t="t"/>
              <a:pathLst>
                <a:path extrusionOk="0" h="117" w="108">
                  <a:moveTo>
                    <a:pt x="36" y="1"/>
                  </a:moveTo>
                  <a:cubicBezTo>
                    <a:pt x="19" y="19"/>
                    <a:pt x="10" y="28"/>
                    <a:pt x="1" y="46"/>
                  </a:cubicBezTo>
                  <a:cubicBezTo>
                    <a:pt x="36" y="72"/>
                    <a:pt x="72" y="90"/>
                    <a:pt x="108" y="117"/>
                  </a:cubicBezTo>
                  <a:cubicBezTo>
                    <a:pt x="81" y="81"/>
                    <a:pt x="63" y="37"/>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a:off x="-628950" y="2144275"/>
              <a:ext cx="1157155" cy="1516626"/>
            </a:xfrm>
            <a:custGeom>
              <a:rect b="b" l="l" r="r" t="t"/>
              <a:pathLst>
                <a:path extrusionOk="0" h="16218" w="12374">
                  <a:moveTo>
                    <a:pt x="2443" y="340"/>
                  </a:moveTo>
                  <a:cubicBezTo>
                    <a:pt x="2548" y="340"/>
                    <a:pt x="2648" y="356"/>
                    <a:pt x="2739" y="391"/>
                  </a:cubicBezTo>
                  <a:cubicBezTo>
                    <a:pt x="2329" y="1524"/>
                    <a:pt x="1597" y="2211"/>
                    <a:pt x="393" y="2354"/>
                  </a:cubicBezTo>
                  <a:cubicBezTo>
                    <a:pt x="491" y="1774"/>
                    <a:pt x="687" y="1257"/>
                    <a:pt x="1178" y="864"/>
                  </a:cubicBezTo>
                  <a:cubicBezTo>
                    <a:pt x="1467" y="625"/>
                    <a:pt x="1996" y="340"/>
                    <a:pt x="2443" y="340"/>
                  </a:cubicBezTo>
                  <a:close/>
                  <a:moveTo>
                    <a:pt x="3015" y="623"/>
                  </a:moveTo>
                  <a:cubicBezTo>
                    <a:pt x="3899" y="1221"/>
                    <a:pt x="4532" y="2229"/>
                    <a:pt x="5023" y="3148"/>
                  </a:cubicBezTo>
                  <a:cubicBezTo>
                    <a:pt x="5049" y="3210"/>
                    <a:pt x="5103" y="3228"/>
                    <a:pt x="5157" y="3237"/>
                  </a:cubicBezTo>
                  <a:cubicBezTo>
                    <a:pt x="5157" y="4308"/>
                    <a:pt x="3756" y="5039"/>
                    <a:pt x="2855" y="5226"/>
                  </a:cubicBezTo>
                  <a:cubicBezTo>
                    <a:pt x="2801" y="5235"/>
                    <a:pt x="2757" y="5244"/>
                    <a:pt x="2703" y="5253"/>
                  </a:cubicBezTo>
                  <a:lnTo>
                    <a:pt x="2694" y="5253"/>
                  </a:lnTo>
                  <a:cubicBezTo>
                    <a:pt x="2672" y="5255"/>
                    <a:pt x="2650" y="5255"/>
                    <a:pt x="2628" y="5255"/>
                  </a:cubicBezTo>
                  <a:cubicBezTo>
                    <a:pt x="1517" y="5255"/>
                    <a:pt x="1068" y="3497"/>
                    <a:pt x="500" y="2675"/>
                  </a:cubicBezTo>
                  <a:cubicBezTo>
                    <a:pt x="1767" y="2523"/>
                    <a:pt x="2561" y="1783"/>
                    <a:pt x="3015" y="623"/>
                  </a:cubicBezTo>
                  <a:close/>
                  <a:moveTo>
                    <a:pt x="5210" y="4147"/>
                  </a:moveTo>
                  <a:cubicBezTo>
                    <a:pt x="5656" y="4673"/>
                    <a:pt x="5995" y="4994"/>
                    <a:pt x="6718" y="5084"/>
                  </a:cubicBezTo>
                  <a:cubicBezTo>
                    <a:pt x="7075" y="5128"/>
                    <a:pt x="7378" y="5271"/>
                    <a:pt x="7646" y="5476"/>
                  </a:cubicBezTo>
                  <a:cubicBezTo>
                    <a:pt x="8297" y="5994"/>
                    <a:pt x="8716" y="6886"/>
                    <a:pt x="9082" y="7582"/>
                  </a:cubicBezTo>
                  <a:cubicBezTo>
                    <a:pt x="9590" y="8527"/>
                    <a:pt x="10090" y="9473"/>
                    <a:pt x="10688" y="10356"/>
                  </a:cubicBezTo>
                  <a:cubicBezTo>
                    <a:pt x="11018" y="10829"/>
                    <a:pt x="11740" y="11471"/>
                    <a:pt x="11972" y="12060"/>
                  </a:cubicBezTo>
                  <a:cubicBezTo>
                    <a:pt x="11954" y="12087"/>
                    <a:pt x="11945" y="12131"/>
                    <a:pt x="11954" y="12176"/>
                  </a:cubicBezTo>
                  <a:cubicBezTo>
                    <a:pt x="12106" y="12729"/>
                    <a:pt x="11758" y="13077"/>
                    <a:pt x="11446" y="13460"/>
                  </a:cubicBezTo>
                  <a:cubicBezTo>
                    <a:pt x="11062" y="13933"/>
                    <a:pt x="10911" y="14388"/>
                    <a:pt x="10393" y="14763"/>
                  </a:cubicBezTo>
                  <a:cubicBezTo>
                    <a:pt x="10197" y="14906"/>
                    <a:pt x="10001" y="15031"/>
                    <a:pt x="9804" y="15138"/>
                  </a:cubicBezTo>
                  <a:cubicBezTo>
                    <a:pt x="9394" y="15370"/>
                    <a:pt x="8966" y="15548"/>
                    <a:pt x="8502" y="15673"/>
                  </a:cubicBezTo>
                  <a:cubicBezTo>
                    <a:pt x="8222" y="15744"/>
                    <a:pt x="7677" y="15875"/>
                    <a:pt x="7231" y="15875"/>
                  </a:cubicBezTo>
                  <a:cubicBezTo>
                    <a:pt x="7008" y="15875"/>
                    <a:pt x="6810" y="15842"/>
                    <a:pt x="6682" y="15753"/>
                  </a:cubicBezTo>
                  <a:cubicBezTo>
                    <a:pt x="6655" y="15735"/>
                    <a:pt x="6629" y="15726"/>
                    <a:pt x="6602" y="15726"/>
                  </a:cubicBezTo>
                  <a:cubicBezTo>
                    <a:pt x="5888" y="14834"/>
                    <a:pt x="5442" y="13755"/>
                    <a:pt x="4960" y="12720"/>
                  </a:cubicBezTo>
                  <a:cubicBezTo>
                    <a:pt x="4479" y="11685"/>
                    <a:pt x="3845" y="10811"/>
                    <a:pt x="3247" y="9839"/>
                  </a:cubicBezTo>
                  <a:cubicBezTo>
                    <a:pt x="2784" y="9098"/>
                    <a:pt x="2739" y="8465"/>
                    <a:pt x="2864" y="7769"/>
                  </a:cubicBezTo>
                  <a:cubicBezTo>
                    <a:pt x="2917" y="7474"/>
                    <a:pt x="3007" y="7180"/>
                    <a:pt x="3105" y="6850"/>
                  </a:cubicBezTo>
                  <a:cubicBezTo>
                    <a:pt x="3256" y="6377"/>
                    <a:pt x="3265" y="5931"/>
                    <a:pt x="3015" y="5539"/>
                  </a:cubicBezTo>
                  <a:cubicBezTo>
                    <a:pt x="3033" y="5539"/>
                    <a:pt x="3051" y="5539"/>
                    <a:pt x="3069" y="5530"/>
                  </a:cubicBezTo>
                  <a:cubicBezTo>
                    <a:pt x="3247" y="5494"/>
                    <a:pt x="3444" y="5432"/>
                    <a:pt x="3640" y="5351"/>
                  </a:cubicBezTo>
                  <a:cubicBezTo>
                    <a:pt x="4238" y="5110"/>
                    <a:pt x="4862" y="4682"/>
                    <a:pt x="5210" y="4147"/>
                  </a:cubicBezTo>
                  <a:close/>
                  <a:moveTo>
                    <a:pt x="2473" y="1"/>
                  </a:moveTo>
                  <a:cubicBezTo>
                    <a:pt x="2035" y="1"/>
                    <a:pt x="1569" y="228"/>
                    <a:pt x="1213" y="427"/>
                  </a:cubicBezTo>
                  <a:cubicBezTo>
                    <a:pt x="419" y="882"/>
                    <a:pt x="134" y="1694"/>
                    <a:pt x="18" y="2550"/>
                  </a:cubicBezTo>
                  <a:cubicBezTo>
                    <a:pt x="0" y="2648"/>
                    <a:pt x="63" y="2702"/>
                    <a:pt x="134" y="2720"/>
                  </a:cubicBezTo>
                  <a:cubicBezTo>
                    <a:pt x="134" y="2746"/>
                    <a:pt x="143" y="2773"/>
                    <a:pt x="170" y="2800"/>
                  </a:cubicBezTo>
                  <a:cubicBezTo>
                    <a:pt x="946" y="3772"/>
                    <a:pt x="1249" y="5530"/>
                    <a:pt x="2614" y="5574"/>
                  </a:cubicBezTo>
                  <a:cubicBezTo>
                    <a:pt x="3212" y="6234"/>
                    <a:pt x="2587" y="7162"/>
                    <a:pt x="2427" y="7894"/>
                  </a:cubicBezTo>
                  <a:cubicBezTo>
                    <a:pt x="2257" y="8714"/>
                    <a:pt x="2650" y="9526"/>
                    <a:pt x="3069" y="10195"/>
                  </a:cubicBezTo>
                  <a:cubicBezTo>
                    <a:pt x="3676" y="11177"/>
                    <a:pt x="4291" y="12087"/>
                    <a:pt x="4773" y="13139"/>
                  </a:cubicBezTo>
                  <a:cubicBezTo>
                    <a:pt x="5246" y="14147"/>
                    <a:pt x="5701" y="15182"/>
                    <a:pt x="6423" y="16048"/>
                  </a:cubicBezTo>
                  <a:cubicBezTo>
                    <a:pt x="6455" y="16092"/>
                    <a:pt x="6496" y="16109"/>
                    <a:pt x="6539" y="16109"/>
                  </a:cubicBezTo>
                  <a:cubicBezTo>
                    <a:pt x="6556" y="16109"/>
                    <a:pt x="6575" y="16106"/>
                    <a:pt x="6593" y="16101"/>
                  </a:cubicBezTo>
                  <a:cubicBezTo>
                    <a:pt x="6756" y="16188"/>
                    <a:pt x="6931" y="16217"/>
                    <a:pt x="7110" y="16217"/>
                  </a:cubicBezTo>
                  <a:cubicBezTo>
                    <a:pt x="7410" y="16217"/>
                    <a:pt x="7724" y="16135"/>
                    <a:pt x="8020" y="16101"/>
                  </a:cubicBezTo>
                  <a:cubicBezTo>
                    <a:pt x="8886" y="16012"/>
                    <a:pt x="9626" y="15655"/>
                    <a:pt x="10349" y="15200"/>
                  </a:cubicBezTo>
                  <a:cubicBezTo>
                    <a:pt x="11044" y="14754"/>
                    <a:pt x="11241" y="14263"/>
                    <a:pt x="11731" y="13648"/>
                  </a:cubicBezTo>
                  <a:cubicBezTo>
                    <a:pt x="12061" y="13229"/>
                    <a:pt x="12374" y="12845"/>
                    <a:pt x="12329" y="12327"/>
                  </a:cubicBezTo>
                  <a:cubicBezTo>
                    <a:pt x="12365" y="12301"/>
                    <a:pt x="12374" y="12256"/>
                    <a:pt x="12365" y="12194"/>
                  </a:cubicBezTo>
                  <a:cubicBezTo>
                    <a:pt x="12329" y="11988"/>
                    <a:pt x="12222" y="11792"/>
                    <a:pt x="12097" y="11614"/>
                  </a:cubicBezTo>
                  <a:cubicBezTo>
                    <a:pt x="11910" y="11346"/>
                    <a:pt x="11678" y="11096"/>
                    <a:pt x="11499" y="10873"/>
                  </a:cubicBezTo>
                  <a:cubicBezTo>
                    <a:pt x="10714" y="9865"/>
                    <a:pt x="10099" y="8768"/>
                    <a:pt x="9501" y="7635"/>
                  </a:cubicBezTo>
                  <a:cubicBezTo>
                    <a:pt x="9439" y="7519"/>
                    <a:pt x="9376" y="7403"/>
                    <a:pt x="9314" y="7287"/>
                  </a:cubicBezTo>
                  <a:cubicBezTo>
                    <a:pt x="8930" y="6565"/>
                    <a:pt x="8529" y="5851"/>
                    <a:pt x="7931" y="5280"/>
                  </a:cubicBezTo>
                  <a:cubicBezTo>
                    <a:pt x="7672" y="5039"/>
                    <a:pt x="7360" y="4878"/>
                    <a:pt x="7012" y="4780"/>
                  </a:cubicBezTo>
                  <a:cubicBezTo>
                    <a:pt x="6798" y="4727"/>
                    <a:pt x="6521" y="4718"/>
                    <a:pt x="6307" y="4673"/>
                  </a:cubicBezTo>
                  <a:cubicBezTo>
                    <a:pt x="5951" y="4593"/>
                    <a:pt x="5638" y="4129"/>
                    <a:pt x="5406" y="3853"/>
                  </a:cubicBezTo>
                  <a:lnTo>
                    <a:pt x="5380" y="3826"/>
                  </a:lnTo>
                  <a:cubicBezTo>
                    <a:pt x="5451" y="3647"/>
                    <a:pt x="5496" y="3451"/>
                    <a:pt x="5496" y="3255"/>
                  </a:cubicBezTo>
                  <a:cubicBezTo>
                    <a:pt x="5496" y="3157"/>
                    <a:pt x="5424" y="3094"/>
                    <a:pt x="5344" y="3085"/>
                  </a:cubicBezTo>
                  <a:cubicBezTo>
                    <a:pt x="5344" y="3059"/>
                    <a:pt x="5344" y="3032"/>
                    <a:pt x="5326" y="2996"/>
                  </a:cubicBezTo>
                  <a:cubicBezTo>
                    <a:pt x="4800" y="2006"/>
                    <a:pt x="4104" y="909"/>
                    <a:pt x="3131" y="293"/>
                  </a:cubicBezTo>
                  <a:cubicBezTo>
                    <a:pt x="3131" y="248"/>
                    <a:pt x="3105" y="213"/>
                    <a:pt x="3069" y="186"/>
                  </a:cubicBezTo>
                  <a:cubicBezTo>
                    <a:pt x="2887" y="53"/>
                    <a:pt x="2683" y="1"/>
                    <a:pt x="247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p:nvPr/>
          </p:nvSpPr>
          <p:spPr>
            <a:xfrm>
              <a:off x="-536651" y="2403218"/>
              <a:ext cx="148876" cy="193670"/>
            </a:xfrm>
            <a:custGeom>
              <a:rect b="b" l="l" r="r" t="t"/>
              <a:pathLst>
                <a:path extrusionOk="0" h="2071" w="1592">
                  <a:moveTo>
                    <a:pt x="229" y="1"/>
                  </a:moveTo>
                  <a:cubicBezTo>
                    <a:pt x="113" y="1"/>
                    <a:pt x="0" y="157"/>
                    <a:pt x="93" y="290"/>
                  </a:cubicBezTo>
                  <a:cubicBezTo>
                    <a:pt x="494" y="852"/>
                    <a:pt x="780" y="1485"/>
                    <a:pt x="1226" y="2011"/>
                  </a:cubicBezTo>
                  <a:cubicBezTo>
                    <a:pt x="1261" y="2053"/>
                    <a:pt x="1303" y="2071"/>
                    <a:pt x="1345" y="2071"/>
                  </a:cubicBezTo>
                  <a:cubicBezTo>
                    <a:pt x="1472" y="2071"/>
                    <a:pt x="1592" y="1909"/>
                    <a:pt x="1484" y="1788"/>
                  </a:cubicBezTo>
                  <a:cubicBezTo>
                    <a:pt x="1038" y="1253"/>
                    <a:pt x="744" y="629"/>
                    <a:pt x="342" y="67"/>
                  </a:cubicBezTo>
                  <a:cubicBezTo>
                    <a:pt x="310" y="20"/>
                    <a:pt x="269" y="1"/>
                    <a:pt x="22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p:nvPr/>
          </p:nvSpPr>
          <p:spPr>
            <a:xfrm>
              <a:off x="-486060" y="2392651"/>
              <a:ext cx="158321" cy="200216"/>
            </a:xfrm>
            <a:custGeom>
              <a:rect b="b" l="l" r="r" t="t"/>
              <a:pathLst>
                <a:path extrusionOk="0" h="2141" w="1693">
                  <a:moveTo>
                    <a:pt x="253" y="0"/>
                  </a:moveTo>
                  <a:cubicBezTo>
                    <a:pt x="121" y="0"/>
                    <a:pt x="0" y="162"/>
                    <a:pt x="123" y="278"/>
                  </a:cubicBezTo>
                  <a:cubicBezTo>
                    <a:pt x="631" y="804"/>
                    <a:pt x="872" y="1527"/>
                    <a:pt x="1336" y="2080"/>
                  </a:cubicBezTo>
                  <a:cubicBezTo>
                    <a:pt x="1370" y="2122"/>
                    <a:pt x="1411" y="2140"/>
                    <a:pt x="1452" y="2140"/>
                  </a:cubicBezTo>
                  <a:cubicBezTo>
                    <a:pt x="1575" y="2140"/>
                    <a:pt x="1692" y="1983"/>
                    <a:pt x="1586" y="1857"/>
                  </a:cubicBezTo>
                  <a:cubicBezTo>
                    <a:pt x="1122" y="1295"/>
                    <a:pt x="890" y="581"/>
                    <a:pt x="372" y="55"/>
                  </a:cubicBezTo>
                  <a:cubicBezTo>
                    <a:pt x="336" y="16"/>
                    <a:pt x="294" y="0"/>
                    <a:pt x="25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7"/>
            <p:cNvSpPr/>
            <p:nvPr/>
          </p:nvSpPr>
          <p:spPr>
            <a:xfrm>
              <a:off x="-429951" y="2357396"/>
              <a:ext cx="179736" cy="218638"/>
            </a:xfrm>
            <a:custGeom>
              <a:rect b="b" l="l" r="r" t="t"/>
              <a:pathLst>
                <a:path extrusionOk="0" h="2338" w="1922">
                  <a:moveTo>
                    <a:pt x="229" y="0"/>
                  </a:moveTo>
                  <a:cubicBezTo>
                    <a:pt x="97" y="0"/>
                    <a:pt x="1" y="209"/>
                    <a:pt x="138" y="325"/>
                  </a:cubicBezTo>
                  <a:cubicBezTo>
                    <a:pt x="477" y="583"/>
                    <a:pt x="566" y="1029"/>
                    <a:pt x="825" y="1359"/>
                  </a:cubicBezTo>
                  <a:cubicBezTo>
                    <a:pt x="1057" y="1663"/>
                    <a:pt x="1289" y="1975"/>
                    <a:pt x="1512" y="2225"/>
                  </a:cubicBezTo>
                  <a:cubicBezTo>
                    <a:pt x="1581" y="2305"/>
                    <a:pt x="1654" y="2338"/>
                    <a:pt x="1714" y="2338"/>
                  </a:cubicBezTo>
                  <a:cubicBezTo>
                    <a:pt x="1848" y="2338"/>
                    <a:pt x="1922" y="2174"/>
                    <a:pt x="1762" y="2002"/>
                  </a:cubicBezTo>
                  <a:cubicBezTo>
                    <a:pt x="1539" y="1743"/>
                    <a:pt x="1182" y="1333"/>
                    <a:pt x="941" y="940"/>
                  </a:cubicBezTo>
                  <a:cubicBezTo>
                    <a:pt x="736" y="601"/>
                    <a:pt x="647" y="289"/>
                    <a:pt x="325" y="39"/>
                  </a:cubicBezTo>
                  <a:cubicBezTo>
                    <a:pt x="293" y="12"/>
                    <a:pt x="260" y="0"/>
                    <a:pt x="22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7"/>
            <p:cNvSpPr/>
            <p:nvPr/>
          </p:nvSpPr>
          <p:spPr>
            <a:xfrm>
              <a:off x="-362246" y="2279311"/>
              <a:ext cx="162249" cy="201244"/>
            </a:xfrm>
            <a:custGeom>
              <a:rect b="b" l="l" r="r" t="t"/>
              <a:pathLst>
                <a:path extrusionOk="0" h="2152" w="1735">
                  <a:moveTo>
                    <a:pt x="226" y="1"/>
                  </a:moveTo>
                  <a:cubicBezTo>
                    <a:pt x="118" y="1"/>
                    <a:pt x="0" y="113"/>
                    <a:pt x="48" y="250"/>
                  </a:cubicBezTo>
                  <a:cubicBezTo>
                    <a:pt x="297" y="946"/>
                    <a:pt x="886" y="1543"/>
                    <a:pt x="1368" y="2096"/>
                  </a:cubicBezTo>
                  <a:cubicBezTo>
                    <a:pt x="1403" y="2135"/>
                    <a:pt x="1444" y="2152"/>
                    <a:pt x="1485" y="2152"/>
                  </a:cubicBezTo>
                  <a:cubicBezTo>
                    <a:pt x="1613" y="2152"/>
                    <a:pt x="1735" y="1993"/>
                    <a:pt x="1627" y="1864"/>
                  </a:cubicBezTo>
                  <a:cubicBezTo>
                    <a:pt x="1154" y="1338"/>
                    <a:pt x="601" y="776"/>
                    <a:pt x="360" y="98"/>
                  </a:cubicBezTo>
                  <a:cubicBezTo>
                    <a:pt x="333" y="29"/>
                    <a:pt x="281" y="1"/>
                    <a:pt x="2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p:nvPr/>
          </p:nvSpPr>
          <p:spPr>
            <a:xfrm>
              <a:off x="-282759" y="2773443"/>
              <a:ext cx="685839" cy="701175"/>
            </a:xfrm>
            <a:custGeom>
              <a:rect b="b" l="l" r="r" t="t"/>
              <a:pathLst>
                <a:path extrusionOk="0" h="7498" w="7334">
                  <a:moveTo>
                    <a:pt x="4175" y="470"/>
                  </a:moveTo>
                  <a:cubicBezTo>
                    <a:pt x="4202" y="506"/>
                    <a:pt x="4220" y="550"/>
                    <a:pt x="4247" y="586"/>
                  </a:cubicBezTo>
                  <a:cubicBezTo>
                    <a:pt x="4818" y="1487"/>
                    <a:pt x="5103" y="2522"/>
                    <a:pt x="5621" y="3450"/>
                  </a:cubicBezTo>
                  <a:cubicBezTo>
                    <a:pt x="5870" y="3905"/>
                    <a:pt x="6290" y="4217"/>
                    <a:pt x="6557" y="4663"/>
                  </a:cubicBezTo>
                  <a:cubicBezTo>
                    <a:pt x="6575" y="4690"/>
                    <a:pt x="6584" y="4725"/>
                    <a:pt x="6602" y="4761"/>
                  </a:cubicBezTo>
                  <a:cubicBezTo>
                    <a:pt x="6647" y="4868"/>
                    <a:pt x="6656" y="4975"/>
                    <a:pt x="6647" y="5091"/>
                  </a:cubicBezTo>
                  <a:cubicBezTo>
                    <a:pt x="6575" y="5751"/>
                    <a:pt x="5728" y="6483"/>
                    <a:pt x="5326" y="6724"/>
                  </a:cubicBezTo>
                  <a:cubicBezTo>
                    <a:pt x="5282" y="6741"/>
                    <a:pt x="5237" y="6768"/>
                    <a:pt x="5201" y="6786"/>
                  </a:cubicBezTo>
                  <a:cubicBezTo>
                    <a:pt x="5157" y="6813"/>
                    <a:pt x="5112" y="6831"/>
                    <a:pt x="5059" y="6848"/>
                  </a:cubicBezTo>
                  <a:cubicBezTo>
                    <a:pt x="4604" y="7048"/>
                    <a:pt x="4063" y="7119"/>
                    <a:pt x="3571" y="7119"/>
                  </a:cubicBezTo>
                  <a:cubicBezTo>
                    <a:pt x="3513" y="7119"/>
                    <a:pt x="3456" y="7118"/>
                    <a:pt x="3399" y="7116"/>
                  </a:cubicBezTo>
                  <a:cubicBezTo>
                    <a:pt x="2570" y="7089"/>
                    <a:pt x="2445" y="6304"/>
                    <a:pt x="2204" y="5689"/>
                  </a:cubicBezTo>
                  <a:cubicBezTo>
                    <a:pt x="1740" y="4547"/>
                    <a:pt x="1169" y="3441"/>
                    <a:pt x="500" y="2415"/>
                  </a:cubicBezTo>
                  <a:lnTo>
                    <a:pt x="500" y="2415"/>
                  </a:lnTo>
                  <a:cubicBezTo>
                    <a:pt x="570" y="2420"/>
                    <a:pt x="640" y="2423"/>
                    <a:pt x="711" y="2423"/>
                  </a:cubicBezTo>
                  <a:cubicBezTo>
                    <a:pt x="1986" y="2423"/>
                    <a:pt x="3387" y="1529"/>
                    <a:pt x="4140" y="515"/>
                  </a:cubicBezTo>
                  <a:cubicBezTo>
                    <a:pt x="4149" y="497"/>
                    <a:pt x="4158" y="488"/>
                    <a:pt x="4175" y="470"/>
                  </a:cubicBezTo>
                  <a:close/>
                  <a:moveTo>
                    <a:pt x="4170" y="1"/>
                  </a:moveTo>
                  <a:cubicBezTo>
                    <a:pt x="4112" y="1"/>
                    <a:pt x="4053" y="28"/>
                    <a:pt x="4024" y="77"/>
                  </a:cubicBezTo>
                  <a:cubicBezTo>
                    <a:pt x="3961" y="184"/>
                    <a:pt x="3872" y="300"/>
                    <a:pt x="3792" y="407"/>
                  </a:cubicBezTo>
                  <a:cubicBezTo>
                    <a:pt x="3086" y="1298"/>
                    <a:pt x="1833" y="2080"/>
                    <a:pt x="692" y="2080"/>
                  </a:cubicBezTo>
                  <a:cubicBezTo>
                    <a:pt x="564" y="2080"/>
                    <a:pt x="437" y="2070"/>
                    <a:pt x="313" y="2049"/>
                  </a:cubicBezTo>
                  <a:cubicBezTo>
                    <a:pt x="301" y="2047"/>
                    <a:pt x="290" y="2045"/>
                    <a:pt x="279" y="2045"/>
                  </a:cubicBezTo>
                  <a:cubicBezTo>
                    <a:pt x="210" y="2045"/>
                    <a:pt x="168" y="2094"/>
                    <a:pt x="152" y="2156"/>
                  </a:cubicBezTo>
                  <a:cubicBezTo>
                    <a:pt x="63" y="2183"/>
                    <a:pt x="0" y="2272"/>
                    <a:pt x="63" y="2370"/>
                  </a:cubicBezTo>
                  <a:cubicBezTo>
                    <a:pt x="1026" y="3806"/>
                    <a:pt x="1562" y="5376"/>
                    <a:pt x="2329" y="6902"/>
                  </a:cubicBezTo>
                  <a:cubicBezTo>
                    <a:pt x="2556" y="7347"/>
                    <a:pt x="3029" y="7498"/>
                    <a:pt x="3554" y="7498"/>
                  </a:cubicBezTo>
                  <a:cubicBezTo>
                    <a:pt x="3998" y="7498"/>
                    <a:pt x="4480" y="7390"/>
                    <a:pt x="4880" y="7259"/>
                  </a:cubicBezTo>
                  <a:cubicBezTo>
                    <a:pt x="5112" y="7179"/>
                    <a:pt x="5317" y="7098"/>
                    <a:pt x="5478" y="7027"/>
                  </a:cubicBezTo>
                  <a:cubicBezTo>
                    <a:pt x="6441" y="6581"/>
                    <a:pt x="7334" y="5296"/>
                    <a:pt x="6727" y="4297"/>
                  </a:cubicBezTo>
                  <a:cubicBezTo>
                    <a:pt x="6593" y="4074"/>
                    <a:pt x="6379" y="3887"/>
                    <a:pt x="6201" y="3690"/>
                  </a:cubicBezTo>
                  <a:cubicBezTo>
                    <a:pt x="6192" y="3681"/>
                    <a:pt x="6183" y="3673"/>
                    <a:pt x="6174" y="3655"/>
                  </a:cubicBezTo>
                  <a:cubicBezTo>
                    <a:pt x="5879" y="3334"/>
                    <a:pt x="5692" y="2896"/>
                    <a:pt x="5514" y="2486"/>
                  </a:cubicBezTo>
                  <a:cubicBezTo>
                    <a:pt x="5487" y="2415"/>
                    <a:pt x="5460" y="2352"/>
                    <a:pt x="5433" y="2290"/>
                  </a:cubicBezTo>
                  <a:cubicBezTo>
                    <a:pt x="5094" y="1514"/>
                    <a:pt x="4809" y="738"/>
                    <a:pt x="4291" y="60"/>
                  </a:cubicBezTo>
                  <a:cubicBezTo>
                    <a:pt x="4263" y="19"/>
                    <a:pt x="4217" y="1"/>
                    <a:pt x="4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7"/>
            <p:cNvSpPr/>
            <p:nvPr/>
          </p:nvSpPr>
          <p:spPr>
            <a:xfrm>
              <a:off x="-76746" y="2972069"/>
              <a:ext cx="282976" cy="361155"/>
            </a:xfrm>
            <a:custGeom>
              <a:rect b="b" l="l" r="r" t="t"/>
              <a:pathLst>
                <a:path extrusionOk="0" h="3862" w="3026">
                  <a:moveTo>
                    <a:pt x="1009" y="478"/>
                  </a:moveTo>
                  <a:cubicBezTo>
                    <a:pt x="1116" y="817"/>
                    <a:pt x="1161" y="1210"/>
                    <a:pt x="1402" y="1477"/>
                  </a:cubicBezTo>
                  <a:cubicBezTo>
                    <a:pt x="1477" y="1560"/>
                    <a:pt x="1560" y="1593"/>
                    <a:pt x="1647" y="1593"/>
                  </a:cubicBezTo>
                  <a:cubicBezTo>
                    <a:pt x="1858" y="1593"/>
                    <a:pt x="2090" y="1399"/>
                    <a:pt x="2267" y="1272"/>
                  </a:cubicBezTo>
                  <a:cubicBezTo>
                    <a:pt x="2436" y="1477"/>
                    <a:pt x="2668" y="1754"/>
                    <a:pt x="2490" y="1932"/>
                  </a:cubicBezTo>
                  <a:cubicBezTo>
                    <a:pt x="2365" y="2039"/>
                    <a:pt x="2213" y="2182"/>
                    <a:pt x="2133" y="2325"/>
                  </a:cubicBezTo>
                  <a:cubicBezTo>
                    <a:pt x="1981" y="2592"/>
                    <a:pt x="2311" y="2940"/>
                    <a:pt x="2526" y="3172"/>
                  </a:cubicBezTo>
                  <a:cubicBezTo>
                    <a:pt x="2392" y="3261"/>
                    <a:pt x="2249" y="3360"/>
                    <a:pt x="2115" y="3449"/>
                  </a:cubicBezTo>
                  <a:cubicBezTo>
                    <a:pt x="1946" y="3181"/>
                    <a:pt x="1767" y="2913"/>
                    <a:pt x="1598" y="2646"/>
                  </a:cubicBezTo>
                  <a:cubicBezTo>
                    <a:pt x="1559" y="2585"/>
                    <a:pt x="1504" y="2552"/>
                    <a:pt x="1444" y="2552"/>
                  </a:cubicBezTo>
                  <a:cubicBezTo>
                    <a:pt x="1407" y="2552"/>
                    <a:pt x="1368" y="2565"/>
                    <a:pt x="1330" y="2592"/>
                  </a:cubicBezTo>
                  <a:cubicBezTo>
                    <a:pt x="1169" y="2713"/>
                    <a:pt x="1036" y="2763"/>
                    <a:pt x="924" y="2763"/>
                  </a:cubicBezTo>
                  <a:cubicBezTo>
                    <a:pt x="689" y="2763"/>
                    <a:pt x="544" y="2545"/>
                    <a:pt x="411" y="2316"/>
                  </a:cubicBezTo>
                  <a:cubicBezTo>
                    <a:pt x="358" y="2227"/>
                    <a:pt x="732" y="1986"/>
                    <a:pt x="947" y="1852"/>
                  </a:cubicBezTo>
                  <a:cubicBezTo>
                    <a:pt x="958" y="1855"/>
                    <a:pt x="970" y="1856"/>
                    <a:pt x="982" y="1856"/>
                  </a:cubicBezTo>
                  <a:cubicBezTo>
                    <a:pt x="1104" y="1856"/>
                    <a:pt x="1214" y="1697"/>
                    <a:pt x="1116" y="1575"/>
                  </a:cubicBezTo>
                  <a:cubicBezTo>
                    <a:pt x="911" y="1343"/>
                    <a:pt x="839" y="987"/>
                    <a:pt x="688" y="710"/>
                  </a:cubicBezTo>
                  <a:cubicBezTo>
                    <a:pt x="813" y="665"/>
                    <a:pt x="911" y="576"/>
                    <a:pt x="1009" y="478"/>
                  </a:cubicBezTo>
                  <a:close/>
                  <a:moveTo>
                    <a:pt x="1075" y="1"/>
                  </a:moveTo>
                  <a:cubicBezTo>
                    <a:pt x="1035" y="1"/>
                    <a:pt x="995" y="14"/>
                    <a:pt x="964" y="41"/>
                  </a:cubicBezTo>
                  <a:cubicBezTo>
                    <a:pt x="848" y="148"/>
                    <a:pt x="661" y="389"/>
                    <a:pt x="500" y="407"/>
                  </a:cubicBezTo>
                  <a:cubicBezTo>
                    <a:pt x="393" y="425"/>
                    <a:pt x="358" y="496"/>
                    <a:pt x="367" y="576"/>
                  </a:cubicBezTo>
                  <a:cubicBezTo>
                    <a:pt x="313" y="621"/>
                    <a:pt x="277" y="692"/>
                    <a:pt x="331" y="772"/>
                  </a:cubicBezTo>
                  <a:cubicBezTo>
                    <a:pt x="509" y="1040"/>
                    <a:pt x="572" y="1334"/>
                    <a:pt x="724" y="1602"/>
                  </a:cubicBezTo>
                  <a:cubicBezTo>
                    <a:pt x="500" y="1763"/>
                    <a:pt x="277" y="1914"/>
                    <a:pt x="72" y="2111"/>
                  </a:cubicBezTo>
                  <a:cubicBezTo>
                    <a:pt x="19" y="2164"/>
                    <a:pt x="1" y="2244"/>
                    <a:pt x="37" y="2316"/>
                  </a:cubicBezTo>
                  <a:cubicBezTo>
                    <a:pt x="266" y="2775"/>
                    <a:pt x="572" y="3089"/>
                    <a:pt x="952" y="3089"/>
                  </a:cubicBezTo>
                  <a:cubicBezTo>
                    <a:pt x="1090" y="3089"/>
                    <a:pt x="1236" y="3048"/>
                    <a:pt x="1393" y="2958"/>
                  </a:cubicBezTo>
                  <a:cubicBezTo>
                    <a:pt x="1562" y="3226"/>
                    <a:pt x="1741" y="3493"/>
                    <a:pt x="1910" y="3761"/>
                  </a:cubicBezTo>
                  <a:cubicBezTo>
                    <a:pt x="1949" y="3814"/>
                    <a:pt x="2008" y="3861"/>
                    <a:pt x="2072" y="3861"/>
                  </a:cubicBezTo>
                  <a:cubicBezTo>
                    <a:pt x="2095" y="3861"/>
                    <a:pt x="2119" y="3855"/>
                    <a:pt x="2142" y="3841"/>
                  </a:cubicBezTo>
                  <a:cubicBezTo>
                    <a:pt x="2383" y="3681"/>
                    <a:pt x="2615" y="3511"/>
                    <a:pt x="2856" y="3360"/>
                  </a:cubicBezTo>
                  <a:cubicBezTo>
                    <a:pt x="2954" y="3297"/>
                    <a:pt x="2981" y="3190"/>
                    <a:pt x="2909" y="3092"/>
                  </a:cubicBezTo>
                  <a:cubicBezTo>
                    <a:pt x="2722" y="2842"/>
                    <a:pt x="2329" y="2610"/>
                    <a:pt x="2597" y="2307"/>
                  </a:cubicBezTo>
                  <a:cubicBezTo>
                    <a:pt x="2686" y="2209"/>
                    <a:pt x="2856" y="2093"/>
                    <a:pt x="2900" y="1959"/>
                  </a:cubicBezTo>
                  <a:cubicBezTo>
                    <a:pt x="3025" y="1584"/>
                    <a:pt x="2633" y="1245"/>
                    <a:pt x="2463" y="969"/>
                  </a:cubicBezTo>
                  <a:cubicBezTo>
                    <a:pt x="2431" y="917"/>
                    <a:pt x="2371" y="879"/>
                    <a:pt x="2306" y="879"/>
                  </a:cubicBezTo>
                  <a:cubicBezTo>
                    <a:pt x="2281" y="879"/>
                    <a:pt x="2256" y="885"/>
                    <a:pt x="2231" y="897"/>
                  </a:cubicBezTo>
                  <a:cubicBezTo>
                    <a:pt x="2057" y="987"/>
                    <a:pt x="1877" y="1126"/>
                    <a:pt x="1728" y="1126"/>
                  </a:cubicBezTo>
                  <a:cubicBezTo>
                    <a:pt x="1624" y="1126"/>
                    <a:pt x="1535" y="1059"/>
                    <a:pt x="1473" y="862"/>
                  </a:cubicBezTo>
                  <a:cubicBezTo>
                    <a:pt x="1393" y="603"/>
                    <a:pt x="1348" y="335"/>
                    <a:pt x="1232" y="94"/>
                  </a:cubicBezTo>
                  <a:cubicBezTo>
                    <a:pt x="1205" y="34"/>
                    <a:pt x="1140" y="1"/>
                    <a:pt x="107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17"/>
          <p:cNvSpPr/>
          <p:nvPr/>
        </p:nvSpPr>
        <p:spPr>
          <a:xfrm>
            <a:off x="7984390" y="840150"/>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17"/>
          <p:cNvGrpSpPr/>
          <p:nvPr/>
        </p:nvGrpSpPr>
        <p:grpSpPr>
          <a:xfrm flipH="1" rot="-1795824">
            <a:off x="703278" y="-372318"/>
            <a:ext cx="411799" cy="1139714"/>
            <a:chOff x="1806525" y="1557050"/>
            <a:chExt cx="276350" cy="764750"/>
          </a:xfrm>
        </p:grpSpPr>
        <p:sp>
          <p:nvSpPr>
            <p:cNvPr id="442" name="Google Shape;442;p17"/>
            <p:cNvSpPr/>
            <p:nvPr/>
          </p:nvSpPr>
          <p:spPr>
            <a:xfrm>
              <a:off x="1869200" y="1831825"/>
              <a:ext cx="169825" cy="197675"/>
            </a:xfrm>
            <a:custGeom>
              <a:rect b="b" l="l" r="r" t="t"/>
              <a:pathLst>
                <a:path extrusionOk="0" h="7907" w="6793">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7"/>
            <p:cNvSpPr/>
            <p:nvPr/>
          </p:nvSpPr>
          <p:spPr>
            <a:xfrm>
              <a:off x="1806525" y="1624850"/>
              <a:ext cx="276350" cy="696950"/>
            </a:xfrm>
            <a:custGeom>
              <a:rect b="b" l="l" r="r" t="t"/>
              <a:pathLst>
                <a:path extrusionOk="0" h="27878" w="11054">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7"/>
            <p:cNvSpPr/>
            <p:nvPr/>
          </p:nvSpPr>
          <p:spPr>
            <a:xfrm>
              <a:off x="1941875" y="1557050"/>
              <a:ext cx="10050" cy="39500"/>
            </a:xfrm>
            <a:custGeom>
              <a:rect b="b" l="l" r="r" t="t"/>
              <a:pathLst>
                <a:path extrusionOk="0" h="1580" w="402">
                  <a:moveTo>
                    <a:pt x="226" y="0"/>
                  </a:moveTo>
                  <a:cubicBezTo>
                    <a:pt x="50" y="526"/>
                    <a:pt x="0" y="1053"/>
                    <a:pt x="226" y="1579"/>
                  </a:cubicBezTo>
                  <a:cubicBezTo>
                    <a:pt x="401" y="1028"/>
                    <a:pt x="401" y="501"/>
                    <a:pt x="22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a:off x="1962550" y="1583975"/>
              <a:ext cx="30100" cy="19475"/>
            </a:xfrm>
            <a:custGeom>
              <a:rect b="b" l="l" r="r" t="t"/>
              <a:pathLst>
                <a:path extrusionOk="0" h="779" w="1204">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7"/>
            <p:cNvSpPr/>
            <p:nvPr/>
          </p:nvSpPr>
          <p:spPr>
            <a:xfrm>
              <a:off x="1896750" y="1584600"/>
              <a:ext cx="29475" cy="18775"/>
            </a:xfrm>
            <a:custGeom>
              <a:rect b="b" l="l" r="r" t="t"/>
              <a:pathLst>
                <a:path extrusionOk="0" h="751" w="1179">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p:nvPr/>
          </p:nvSpPr>
          <p:spPr>
            <a:xfrm>
              <a:off x="1894875" y="1625975"/>
              <a:ext cx="24475" cy="17200"/>
            </a:xfrm>
            <a:custGeom>
              <a:rect b="b" l="l" r="r" t="t"/>
              <a:pathLst>
                <a:path extrusionOk="0" h="688" w="979">
                  <a:moveTo>
                    <a:pt x="978" y="0"/>
                  </a:moveTo>
                  <a:cubicBezTo>
                    <a:pt x="527" y="150"/>
                    <a:pt x="226" y="276"/>
                    <a:pt x="1" y="652"/>
                  </a:cubicBezTo>
                  <a:cubicBezTo>
                    <a:pt x="86" y="675"/>
                    <a:pt x="168" y="688"/>
                    <a:pt x="246" y="688"/>
                  </a:cubicBezTo>
                  <a:cubicBezTo>
                    <a:pt x="578" y="688"/>
                    <a:pt x="836" y="467"/>
                    <a:pt x="978"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7"/>
            <p:cNvSpPr/>
            <p:nvPr/>
          </p:nvSpPr>
          <p:spPr>
            <a:xfrm>
              <a:off x="1971325" y="1627225"/>
              <a:ext cx="25075" cy="15650"/>
            </a:xfrm>
            <a:custGeom>
              <a:rect b="b" l="l" r="r" t="t"/>
              <a:pathLst>
                <a:path extrusionOk="0" h="626" w="1003">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a:off x="1877325" y="1857125"/>
              <a:ext cx="32000" cy="31850"/>
            </a:xfrm>
            <a:custGeom>
              <a:rect b="b" l="l" r="r" t="t"/>
              <a:pathLst>
                <a:path extrusionOk="0" h="1274" w="128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p:nvPr/>
          </p:nvSpPr>
          <p:spPr>
            <a:xfrm>
              <a:off x="1888600" y="1931725"/>
              <a:ext cx="16325" cy="23875"/>
            </a:xfrm>
            <a:custGeom>
              <a:rect b="b" l="l" r="r" t="t"/>
              <a:pathLst>
                <a:path extrusionOk="0" h="955" w="653">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17"/>
          <p:cNvGrpSpPr/>
          <p:nvPr/>
        </p:nvGrpSpPr>
        <p:grpSpPr>
          <a:xfrm rot="-1812194">
            <a:off x="-6149" y="1103180"/>
            <a:ext cx="934513" cy="631513"/>
            <a:chOff x="510775" y="359000"/>
            <a:chExt cx="934456" cy="631474"/>
          </a:xfrm>
        </p:grpSpPr>
        <p:sp>
          <p:nvSpPr>
            <p:cNvPr id="452" name="Google Shape;452;p17"/>
            <p:cNvSpPr/>
            <p:nvPr/>
          </p:nvSpPr>
          <p:spPr>
            <a:xfrm>
              <a:off x="1275955" y="766843"/>
              <a:ext cx="2045" cy="4147"/>
            </a:xfrm>
            <a:custGeom>
              <a:rect b="b" l="l" r="r" t="t"/>
              <a:pathLst>
                <a:path extrusionOk="0" h="73" w="36">
                  <a:moveTo>
                    <a:pt x="36" y="1"/>
                  </a:moveTo>
                  <a:cubicBezTo>
                    <a:pt x="27" y="28"/>
                    <a:pt x="18" y="54"/>
                    <a:pt x="0" y="72"/>
                  </a:cubicBezTo>
                  <a:cubicBezTo>
                    <a:pt x="18" y="54"/>
                    <a:pt x="27" y="28"/>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a:off x="1273910" y="771955"/>
              <a:ext cx="2102" cy="3579"/>
            </a:xfrm>
            <a:custGeom>
              <a:rect b="b" l="l" r="r" t="t"/>
              <a:pathLst>
                <a:path extrusionOk="0" h="63" w="37">
                  <a:moveTo>
                    <a:pt x="36" y="0"/>
                  </a:moveTo>
                  <a:cubicBezTo>
                    <a:pt x="18" y="18"/>
                    <a:pt x="9" y="36"/>
                    <a:pt x="0" y="63"/>
                  </a:cubicBezTo>
                  <a:cubicBezTo>
                    <a:pt x="9" y="36"/>
                    <a:pt x="27" y="18"/>
                    <a:pt x="3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a:off x="796035" y="807400"/>
              <a:ext cx="8180" cy="35047"/>
            </a:xfrm>
            <a:custGeom>
              <a:rect b="b" l="l" r="r" t="t"/>
              <a:pathLst>
                <a:path extrusionOk="0" h="617" w="144">
                  <a:moveTo>
                    <a:pt x="99" y="1"/>
                  </a:moveTo>
                  <a:cubicBezTo>
                    <a:pt x="37" y="188"/>
                    <a:pt x="10" y="411"/>
                    <a:pt x="1" y="616"/>
                  </a:cubicBezTo>
                  <a:cubicBezTo>
                    <a:pt x="117" y="429"/>
                    <a:pt x="144" y="206"/>
                    <a:pt x="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a:off x="1009894" y="803878"/>
              <a:ext cx="20335" cy="17779"/>
            </a:xfrm>
            <a:custGeom>
              <a:rect b="b" l="l" r="r" t="t"/>
              <a:pathLst>
                <a:path extrusionOk="0" h="313" w="358">
                  <a:moveTo>
                    <a:pt x="357" y="0"/>
                  </a:moveTo>
                  <a:cubicBezTo>
                    <a:pt x="233" y="63"/>
                    <a:pt x="126" y="152"/>
                    <a:pt x="36" y="268"/>
                  </a:cubicBezTo>
                  <a:cubicBezTo>
                    <a:pt x="27" y="286"/>
                    <a:pt x="10" y="303"/>
                    <a:pt x="1" y="312"/>
                  </a:cubicBezTo>
                  <a:cubicBezTo>
                    <a:pt x="27" y="303"/>
                    <a:pt x="63" y="286"/>
                    <a:pt x="90" y="268"/>
                  </a:cubicBezTo>
                  <a:cubicBezTo>
                    <a:pt x="206" y="196"/>
                    <a:pt x="295" y="98"/>
                    <a:pt x="35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a:off x="795069" y="465335"/>
              <a:ext cx="650161" cy="525139"/>
            </a:xfrm>
            <a:custGeom>
              <a:rect b="b" l="l" r="r" t="t"/>
              <a:pathLst>
                <a:path extrusionOk="0" h="9245" w="11446">
                  <a:moveTo>
                    <a:pt x="9635" y="1"/>
                  </a:moveTo>
                  <a:cubicBezTo>
                    <a:pt x="9769" y="723"/>
                    <a:pt x="9733" y="1491"/>
                    <a:pt x="9920" y="2222"/>
                  </a:cubicBezTo>
                  <a:cubicBezTo>
                    <a:pt x="10161" y="3195"/>
                    <a:pt x="10688" y="4426"/>
                    <a:pt x="10500" y="5443"/>
                  </a:cubicBezTo>
                  <a:cubicBezTo>
                    <a:pt x="10215" y="7031"/>
                    <a:pt x="8297" y="7396"/>
                    <a:pt x="6941" y="7602"/>
                  </a:cubicBezTo>
                  <a:cubicBezTo>
                    <a:pt x="5718" y="7780"/>
                    <a:pt x="4470" y="7825"/>
                    <a:pt x="3238" y="8003"/>
                  </a:cubicBezTo>
                  <a:cubicBezTo>
                    <a:pt x="2132" y="8172"/>
                    <a:pt x="1080" y="8547"/>
                    <a:pt x="0" y="8842"/>
                  </a:cubicBezTo>
                  <a:cubicBezTo>
                    <a:pt x="254" y="9160"/>
                    <a:pt x="668" y="9245"/>
                    <a:pt x="1076" y="9245"/>
                  </a:cubicBezTo>
                  <a:cubicBezTo>
                    <a:pt x="1285" y="9245"/>
                    <a:pt x="1493" y="9223"/>
                    <a:pt x="1677" y="9198"/>
                  </a:cubicBezTo>
                  <a:cubicBezTo>
                    <a:pt x="4032" y="8913"/>
                    <a:pt x="6441" y="8476"/>
                    <a:pt x="8743" y="7878"/>
                  </a:cubicBezTo>
                  <a:cubicBezTo>
                    <a:pt x="10322" y="7468"/>
                    <a:pt x="11446" y="6362"/>
                    <a:pt x="11098" y="4667"/>
                  </a:cubicBezTo>
                  <a:cubicBezTo>
                    <a:pt x="10991" y="4158"/>
                    <a:pt x="10750" y="3676"/>
                    <a:pt x="10580" y="3195"/>
                  </a:cubicBezTo>
                  <a:cubicBezTo>
                    <a:pt x="10429" y="2793"/>
                    <a:pt x="10384" y="2249"/>
                    <a:pt x="10331" y="1821"/>
                  </a:cubicBezTo>
                  <a:cubicBezTo>
                    <a:pt x="10259" y="1205"/>
                    <a:pt x="10170" y="402"/>
                    <a:pt x="963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510775" y="359000"/>
              <a:ext cx="891402" cy="631133"/>
            </a:xfrm>
            <a:custGeom>
              <a:rect b="b" l="l" r="r" t="t"/>
              <a:pathLst>
                <a:path extrusionOk="0" h="11111" w="15693">
                  <a:moveTo>
                    <a:pt x="12303" y="346"/>
                  </a:moveTo>
                  <a:cubicBezTo>
                    <a:pt x="13019" y="346"/>
                    <a:pt x="13673" y="520"/>
                    <a:pt x="14105" y="1266"/>
                  </a:cubicBezTo>
                  <a:cubicBezTo>
                    <a:pt x="14194" y="1418"/>
                    <a:pt x="14256" y="1578"/>
                    <a:pt x="14301" y="1748"/>
                  </a:cubicBezTo>
                  <a:cubicBezTo>
                    <a:pt x="14524" y="2515"/>
                    <a:pt x="14417" y="3416"/>
                    <a:pt x="14586" y="4166"/>
                  </a:cubicBezTo>
                  <a:cubicBezTo>
                    <a:pt x="14818" y="5129"/>
                    <a:pt x="15166" y="6101"/>
                    <a:pt x="15184" y="7101"/>
                  </a:cubicBezTo>
                  <a:cubicBezTo>
                    <a:pt x="15220" y="8903"/>
                    <a:pt x="12195" y="9117"/>
                    <a:pt x="10947" y="9259"/>
                  </a:cubicBezTo>
                  <a:cubicBezTo>
                    <a:pt x="10019" y="9375"/>
                    <a:pt x="9091" y="9429"/>
                    <a:pt x="8172" y="9545"/>
                  </a:cubicBezTo>
                  <a:cubicBezTo>
                    <a:pt x="7164" y="9679"/>
                    <a:pt x="6192" y="10009"/>
                    <a:pt x="5219" y="10294"/>
                  </a:cubicBezTo>
                  <a:cubicBezTo>
                    <a:pt x="5094" y="10339"/>
                    <a:pt x="4969" y="10375"/>
                    <a:pt x="4845" y="10401"/>
                  </a:cubicBezTo>
                  <a:cubicBezTo>
                    <a:pt x="4104" y="10609"/>
                    <a:pt x="3340" y="10779"/>
                    <a:pt x="2567" y="10779"/>
                  </a:cubicBezTo>
                  <a:cubicBezTo>
                    <a:pt x="2511" y="10779"/>
                    <a:pt x="2456" y="10778"/>
                    <a:pt x="2400" y="10776"/>
                  </a:cubicBezTo>
                  <a:cubicBezTo>
                    <a:pt x="1508" y="10740"/>
                    <a:pt x="1419" y="9563"/>
                    <a:pt x="1303" y="8912"/>
                  </a:cubicBezTo>
                  <a:cubicBezTo>
                    <a:pt x="982" y="7127"/>
                    <a:pt x="348" y="5388"/>
                    <a:pt x="393" y="3541"/>
                  </a:cubicBezTo>
                  <a:cubicBezTo>
                    <a:pt x="420" y="2569"/>
                    <a:pt x="1214" y="2346"/>
                    <a:pt x="1999" y="2132"/>
                  </a:cubicBezTo>
                  <a:cubicBezTo>
                    <a:pt x="2944" y="1891"/>
                    <a:pt x="3881" y="1641"/>
                    <a:pt x="4827" y="1418"/>
                  </a:cubicBezTo>
                  <a:cubicBezTo>
                    <a:pt x="6736" y="954"/>
                    <a:pt x="8743" y="1061"/>
                    <a:pt x="10616" y="481"/>
                  </a:cubicBezTo>
                  <a:lnTo>
                    <a:pt x="10643" y="472"/>
                  </a:lnTo>
                  <a:cubicBezTo>
                    <a:pt x="11185" y="445"/>
                    <a:pt x="11762" y="346"/>
                    <a:pt x="12303" y="346"/>
                  </a:cubicBezTo>
                  <a:close/>
                  <a:moveTo>
                    <a:pt x="12393" y="1"/>
                  </a:moveTo>
                  <a:cubicBezTo>
                    <a:pt x="11718" y="1"/>
                    <a:pt x="11002" y="134"/>
                    <a:pt x="10409" y="134"/>
                  </a:cubicBezTo>
                  <a:cubicBezTo>
                    <a:pt x="10383" y="134"/>
                    <a:pt x="10357" y="134"/>
                    <a:pt x="10331" y="133"/>
                  </a:cubicBezTo>
                  <a:cubicBezTo>
                    <a:pt x="10242" y="133"/>
                    <a:pt x="10188" y="187"/>
                    <a:pt x="10170" y="249"/>
                  </a:cubicBezTo>
                  <a:cubicBezTo>
                    <a:pt x="9100" y="526"/>
                    <a:pt x="7994" y="579"/>
                    <a:pt x="6887" y="686"/>
                  </a:cubicBezTo>
                  <a:cubicBezTo>
                    <a:pt x="5638" y="811"/>
                    <a:pt x="4407" y="1159"/>
                    <a:pt x="3194" y="1471"/>
                  </a:cubicBezTo>
                  <a:cubicBezTo>
                    <a:pt x="1794" y="1828"/>
                    <a:pt x="99" y="1944"/>
                    <a:pt x="54" y="3693"/>
                  </a:cubicBezTo>
                  <a:cubicBezTo>
                    <a:pt x="0" y="5727"/>
                    <a:pt x="687" y="7805"/>
                    <a:pt x="1124" y="9768"/>
                  </a:cubicBezTo>
                  <a:cubicBezTo>
                    <a:pt x="1350" y="10809"/>
                    <a:pt x="2036" y="11110"/>
                    <a:pt x="2844" y="11110"/>
                  </a:cubicBezTo>
                  <a:cubicBezTo>
                    <a:pt x="3442" y="11110"/>
                    <a:pt x="4106" y="10946"/>
                    <a:pt x="4702" y="10794"/>
                  </a:cubicBezTo>
                  <a:cubicBezTo>
                    <a:pt x="4800" y="10767"/>
                    <a:pt x="4907" y="10740"/>
                    <a:pt x="5005" y="10714"/>
                  </a:cubicBezTo>
                  <a:cubicBezTo>
                    <a:pt x="6085" y="10419"/>
                    <a:pt x="7137" y="10044"/>
                    <a:pt x="8243" y="9875"/>
                  </a:cubicBezTo>
                  <a:cubicBezTo>
                    <a:pt x="9475" y="9697"/>
                    <a:pt x="10723" y="9652"/>
                    <a:pt x="11946" y="9474"/>
                  </a:cubicBezTo>
                  <a:cubicBezTo>
                    <a:pt x="13302" y="9268"/>
                    <a:pt x="15220" y="8903"/>
                    <a:pt x="15505" y="7315"/>
                  </a:cubicBezTo>
                  <a:cubicBezTo>
                    <a:pt x="15693" y="6298"/>
                    <a:pt x="15166" y="5067"/>
                    <a:pt x="14925" y="4094"/>
                  </a:cubicBezTo>
                  <a:cubicBezTo>
                    <a:pt x="14738" y="3363"/>
                    <a:pt x="14774" y="2595"/>
                    <a:pt x="14640" y="1873"/>
                  </a:cubicBezTo>
                  <a:cubicBezTo>
                    <a:pt x="14568" y="1543"/>
                    <a:pt x="14470" y="1213"/>
                    <a:pt x="14292" y="900"/>
                  </a:cubicBezTo>
                  <a:cubicBezTo>
                    <a:pt x="13870" y="172"/>
                    <a:pt x="13157" y="1"/>
                    <a:pt x="1239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p:nvPr/>
          </p:nvSpPr>
          <p:spPr>
            <a:xfrm>
              <a:off x="603987" y="528954"/>
              <a:ext cx="199206" cy="140813"/>
            </a:xfrm>
            <a:custGeom>
              <a:rect b="b" l="l" r="r" t="t"/>
              <a:pathLst>
                <a:path extrusionOk="0" h="2479" w="3507">
                  <a:moveTo>
                    <a:pt x="1819" y="346"/>
                  </a:moveTo>
                  <a:cubicBezTo>
                    <a:pt x="2555" y="346"/>
                    <a:pt x="2975" y="1506"/>
                    <a:pt x="2213" y="1976"/>
                  </a:cubicBezTo>
                  <a:cubicBezTo>
                    <a:pt x="2142" y="2012"/>
                    <a:pt x="2071" y="2048"/>
                    <a:pt x="1990" y="2075"/>
                  </a:cubicBezTo>
                  <a:cubicBezTo>
                    <a:pt x="1848" y="1521"/>
                    <a:pt x="1874" y="933"/>
                    <a:pt x="1732" y="371"/>
                  </a:cubicBezTo>
                  <a:lnTo>
                    <a:pt x="1723" y="353"/>
                  </a:lnTo>
                  <a:cubicBezTo>
                    <a:pt x="1755" y="348"/>
                    <a:pt x="1787" y="346"/>
                    <a:pt x="1819" y="346"/>
                  </a:cubicBezTo>
                  <a:close/>
                  <a:moveTo>
                    <a:pt x="1401" y="460"/>
                  </a:moveTo>
                  <a:cubicBezTo>
                    <a:pt x="1544" y="1013"/>
                    <a:pt x="1517" y="1593"/>
                    <a:pt x="1660" y="2146"/>
                  </a:cubicBezTo>
                  <a:cubicBezTo>
                    <a:pt x="1632" y="2148"/>
                    <a:pt x="1603" y="2149"/>
                    <a:pt x="1574" y="2149"/>
                  </a:cubicBezTo>
                  <a:cubicBezTo>
                    <a:pt x="1219" y="2149"/>
                    <a:pt x="869" y="1995"/>
                    <a:pt x="679" y="1673"/>
                  </a:cubicBezTo>
                  <a:cubicBezTo>
                    <a:pt x="340" y="1102"/>
                    <a:pt x="822" y="612"/>
                    <a:pt x="1348" y="478"/>
                  </a:cubicBezTo>
                  <a:lnTo>
                    <a:pt x="1366" y="469"/>
                  </a:lnTo>
                  <a:lnTo>
                    <a:pt x="1393" y="460"/>
                  </a:lnTo>
                  <a:close/>
                  <a:moveTo>
                    <a:pt x="1815" y="0"/>
                  </a:moveTo>
                  <a:cubicBezTo>
                    <a:pt x="1637" y="0"/>
                    <a:pt x="1447" y="48"/>
                    <a:pt x="1250" y="157"/>
                  </a:cubicBezTo>
                  <a:cubicBezTo>
                    <a:pt x="563" y="344"/>
                    <a:pt x="1" y="968"/>
                    <a:pt x="322" y="1709"/>
                  </a:cubicBezTo>
                  <a:cubicBezTo>
                    <a:pt x="548" y="2239"/>
                    <a:pt x="1037" y="2479"/>
                    <a:pt x="1552" y="2479"/>
                  </a:cubicBezTo>
                  <a:cubicBezTo>
                    <a:pt x="1808" y="2479"/>
                    <a:pt x="2071" y="2419"/>
                    <a:pt x="2311" y="2307"/>
                  </a:cubicBezTo>
                  <a:cubicBezTo>
                    <a:pt x="3506" y="1755"/>
                    <a:pt x="2893" y="0"/>
                    <a:pt x="181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a:off x="839147" y="488964"/>
              <a:ext cx="198695" cy="140757"/>
            </a:xfrm>
            <a:custGeom>
              <a:rect b="b" l="l" r="r" t="t"/>
              <a:pathLst>
                <a:path extrusionOk="0" h="2478" w="3498">
                  <a:moveTo>
                    <a:pt x="1818" y="346"/>
                  </a:moveTo>
                  <a:cubicBezTo>
                    <a:pt x="2554" y="346"/>
                    <a:pt x="2974" y="1505"/>
                    <a:pt x="2213" y="1976"/>
                  </a:cubicBezTo>
                  <a:cubicBezTo>
                    <a:pt x="2141" y="2020"/>
                    <a:pt x="2070" y="2047"/>
                    <a:pt x="1990" y="2083"/>
                  </a:cubicBezTo>
                  <a:cubicBezTo>
                    <a:pt x="1847" y="1521"/>
                    <a:pt x="1874" y="932"/>
                    <a:pt x="1731" y="370"/>
                  </a:cubicBezTo>
                  <a:lnTo>
                    <a:pt x="1722" y="352"/>
                  </a:lnTo>
                  <a:cubicBezTo>
                    <a:pt x="1755" y="348"/>
                    <a:pt x="1787" y="346"/>
                    <a:pt x="1818" y="346"/>
                  </a:cubicBezTo>
                  <a:close/>
                  <a:moveTo>
                    <a:pt x="1401" y="459"/>
                  </a:moveTo>
                  <a:cubicBezTo>
                    <a:pt x="1544" y="1012"/>
                    <a:pt x="1517" y="1592"/>
                    <a:pt x="1660" y="2145"/>
                  </a:cubicBezTo>
                  <a:cubicBezTo>
                    <a:pt x="1631" y="2147"/>
                    <a:pt x="1602" y="2148"/>
                    <a:pt x="1573" y="2148"/>
                  </a:cubicBezTo>
                  <a:cubicBezTo>
                    <a:pt x="1218" y="2148"/>
                    <a:pt x="868" y="1994"/>
                    <a:pt x="678" y="1672"/>
                  </a:cubicBezTo>
                  <a:cubicBezTo>
                    <a:pt x="339" y="1101"/>
                    <a:pt x="821" y="620"/>
                    <a:pt x="1347" y="477"/>
                  </a:cubicBezTo>
                  <a:lnTo>
                    <a:pt x="1365" y="468"/>
                  </a:lnTo>
                  <a:lnTo>
                    <a:pt x="1392" y="459"/>
                  </a:lnTo>
                  <a:close/>
                  <a:moveTo>
                    <a:pt x="1812" y="0"/>
                  </a:moveTo>
                  <a:cubicBezTo>
                    <a:pt x="1635" y="0"/>
                    <a:pt x="1445" y="48"/>
                    <a:pt x="1249" y="156"/>
                  </a:cubicBezTo>
                  <a:cubicBezTo>
                    <a:pt x="562" y="343"/>
                    <a:pt x="0" y="968"/>
                    <a:pt x="321" y="1708"/>
                  </a:cubicBezTo>
                  <a:cubicBezTo>
                    <a:pt x="548" y="2238"/>
                    <a:pt x="1036" y="2478"/>
                    <a:pt x="1549" y="2478"/>
                  </a:cubicBezTo>
                  <a:cubicBezTo>
                    <a:pt x="1804" y="2478"/>
                    <a:pt x="2065" y="2418"/>
                    <a:pt x="2302" y="2306"/>
                  </a:cubicBezTo>
                  <a:cubicBezTo>
                    <a:pt x="3497" y="1762"/>
                    <a:pt x="2889" y="0"/>
                    <a:pt x="181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a:off x="1064140" y="450963"/>
              <a:ext cx="199206" cy="140927"/>
            </a:xfrm>
            <a:custGeom>
              <a:rect b="b" l="l" r="r" t="t"/>
              <a:pathLst>
                <a:path extrusionOk="0" h="2481" w="3507">
                  <a:moveTo>
                    <a:pt x="1819" y="345"/>
                  </a:moveTo>
                  <a:cubicBezTo>
                    <a:pt x="2562" y="345"/>
                    <a:pt x="2974" y="1505"/>
                    <a:pt x="2213" y="1976"/>
                  </a:cubicBezTo>
                  <a:cubicBezTo>
                    <a:pt x="2150" y="2020"/>
                    <a:pt x="2070" y="2056"/>
                    <a:pt x="1998" y="2083"/>
                  </a:cubicBezTo>
                  <a:cubicBezTo>
                    <a:pt x="1847" y="1521"/>
                    <a:pt x="1874" y="932"/>
                    <a:pt x="1731" y="370"/>
                  </a:cubicBezTo>
                  <a:lnTo>
                    <a:pt x="1722" y="352"/>
                  </a:lnTo>
                  <a:cubicBezTo>
                    <a:pt x="1755" y="348"/>
                    <a:pt x="1787" y="345"/>
                    <a:pt x="1819" y="345"/>
                  </a:cubicBezTo>
                  <a:close/>
                  <a:moveTo>
                    <a:pt x="1401" y="459"/>
                  </a:moveTo>
                  <a:cubicBezTo>
                    <a:pt x="1544" y="1012"/>
                    <a:pt x="1517" y="1592"/>
                    <a:pt x="1659" y="2145"/>
                  </a:cubicBezTo>
                  <a:cubicBezTo>
                    <a:pt x="1631" y="2147"/>
                    <a:pt x="1602" y="2148"/>
                    <a:pt x="1573" y="2148"/>
                  </a:cubicBezTo>
                  <a:cubicBezTo>
                    <a:pt x="1218" y="2148"/>
                    <a:pt x="868" y="1994"/>
                    <a:pt x="678" y="1672"/>
                  </a:cubicBezTo>
                  <a:cubicBezTo>
                    <a:pt x="348" y="1110"/>
                    <a:pt x="821" y="620"/>
                    <a:pt x="1356" y="477"/>
                  </a:cubicBezTo>
                  <a:lnTo>
                    <a:pt x="1365" y="468"/>
                  </a:lnTo>
                  <a:lnTo>
                    <a:pt x="1392" y="459"/>
                  </a:lnTo>
                  <a:close/>
                  <a:moveTo>
                    <a:pt x="1812" y="0"/>
                  </a:moveTo>
                  <a:cubicBezTo>
                    <a:pt x="1635" y="0"/>
                    <a:pt x="1445" y="48"/>
                    <a:pt x="1249" y="156"/>
                  </a:cubicBezTo>
                  <a:cubicBezTo>
                    <a:pt x="562" y="343"/>
                    <a:pt x="0" y="968"/>
                    <a:pt x="321" y="1708"/>
                  </a:cubicBezTo>
                  <a:cubicBezTo>
                    <a:pt x="549" y="2241"/>
                    <a:pt x="1042" y="2481"/>
                    <a:pt x="1560" y="2481"/>
                  </a:cubicBezTo>
                  <a:cubicBezTo>
                    <a:pt x="1814" y="2481"/>
                    <a:pt x="2073" y="2423"/>
                    <a:pt x="2311" y="2315"/>
                  </a:cubicBezTo>
                  <a:cubicBezTo>
                    <a:pt x="3506" y="1763"/>
                    <a:pt x="2891" y="0"/>
                    <a:pt x="181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
            <p:cNvSpPr/>
            <p:nvPr/>
          </p:nvSpPr>
          <p:spPr>
            <a:xfrm>
              <a:off x="654200" y="746905"/>
              <a:ext cx="173361" cy="140927"/>
            </a:xfrm>
            <a:custGeom>
              <a:rect b="b" l="l" r="r" t="t"/>
              <a:pathLst>
                <a:path extrusionOk="0" h="2481" w="3052">
                  <a:moveTo>
                    <a:pt x="1812" y="345"/>
                  </a:moveTo>
                  <a:cubicBezTo>
                    <a:pt x="2210" y="345"/>
                    <a:pt x="2514" y="686"/>
                    <a:pt x="2596" y="1066"/>
                  </a:cubicBezTo>
                  <a:cubicBezTo>
                    <a:pt x="2641" y="1271"/>
                    <a:pt x="2614" y="1494"/>
                    <a:pt x="2498" y="1681"/>
                  </a:cubicBezTo>
                  <a:cubicBezTo>
                    <a:pt x="2435" y="1788"/>
                    <a:pt x="2346" y="1895"/>
                    <a:pt x="2212" y="1975"/>
                  </a:cubicBezTo>
                  <a:cubicBezTo>
                    <a:pt x="2141" y="2020"/>
                    <a:pt x="2070" y="2056"/>
                    <a:pt x="1989" y="2083"/>
                  </a:cubicBezTo>
                  <a:cubicBezTo>
                    <a:pt x="1847" y="1520"/>
                    <a:pt x="1873" y="932"/>
                    <a:pt x="1731" y="370"/>
                  </a:cubicBezTo>
                  <a:lnTo>
                    <a:pt x="1713" y="352"/>
                  </a:lnTo>
                  <a:cubicBezTo>
                    <a:pt x="1747" y="347"/>
                    <a:pt x="1780" y="345"/>
                    <a:pt x="1812" y="345"/>
                  </a:cubicBezTo>
                  <a:close/>
                  <a:moveTo>
                    <a:pt x="1401" y="459"/>
                  </a:moveTo>
                  <a:cubicBezTo>
                    <a:pt x="1543" y="1012"/>
                    <a:pt x="1517" y="1592"/>
                    <a:pt x="1659" y="2145"/>
                  </a:cubicBezTo>
                  <a:cubicBezTo>
                    <a:pt x="1630" y="2147"/>
                    <a:pt x="1601" y="2148"/>
                    <a:pt x="1572" y="2148"/>
                  </a:cubicBezTo>
                  <a:cubicBezTo>
                    <a:pt x="1210" y="2148"/>
                    <a:pt x="867" y="1994"/>
                    <a:pt x="669" y="1672"/>
                  </a:cubicBezTo>
                  <a:cubicBezTo>
                    <a:pt x="339" y="1110"/>
                    <a:pt x="812" y="619"/>
                    <a:pt x="1347" y="477"/>
                  </a:cubicBezTo>
                  <a:lnTo>
                    <a:pt x="1356" y="477"/>
                  </a:lnTo>
                  <a:lnTo>
                    <a:pt x="1392" y="459"/>
                  </a:lnTo>
                  <a:close/>
                  <a:moveTo>
                    <a:pt x="1809" y="1"/>
                  </a:moveTo>
                  <a:cubicBezTo>
                    <a:pt x="1633" y="1"/>
                    <a:pt x="1444" y="48"/>
                    <a:pt x="1249" y="156"/>
                  </a:cubicBezTo>
                  <a:cubicBezTo>
                    <a:pt x="553" y="343"/>
                    <a:pt x="0" y="967"/>
                    <a:pt x="321" y="1717"/>
                  </a:cubicBezTo>
                  <a:cubicBezTo>
                    <a:pt x="548" y="2243"/>
                    <a:pt x="1036" y="2481"/>
                    <a:pt x="1551" y="2481"/>
                  </a:cubicBezTo>
                  <a:cubicBezTo>
                    <a:pt x="1804" y="2481"/>
                    <a:pt x="2064" y="2423"/>
                    <a:pt x="2302" y="2314"/>
                  </a:cubicBezTo>
                  <a:cubicBezTo>
                    <a:pt x="2373" y="2279"/>
                    <a:pt x="2444" y="2243"/>
                    <a:pt x="2498" y="2198"/>
                  </a:cubicBezTo>
                  <a:cubicBezTo>
                    <a:pt x="3006" y="1842"/>
                    <a:pt x="3051" y="1217"/>
                    <a:pt x="2828" y="718"/>
                  </a:cubicBezTo>
                  <a:cubicBezTo>
                    <a:pt x="2635" y="313"/>
                    <a:pt x="2262" y="1"/>
                    <a:pt x="18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7"/>
            <p:cNvSpPr/>
            <p:nvPr/>
          </p:nvSpPr>
          <p:spPr>
            <a:xfrm>
              <a:off x="889304" y="706803"/>
              <a:ext cx="177962" cy="140870"/>
            </a:xfrm>
            <a:custGeom>
              <a:rect b="b" l="l" r="r" t="t"/>
              <a:pathLst>
                <a:path extrusionOk="0" h="2480" w="3133">
                  <a:moveTo>
                    <a:pt x="1809" y="347"/>
                  </a:moveTo>
                  <a:cubicBezTo>
                    <a:pt x="2441" y="347"/>
                    <a:pt x="2829" y="1174"/>
                    <a:pt x="2480" y="1709"/>
                  </a:cubicBezTo>
                  <a:cubicBezTo>
                    <a:pt x="2418" y="1807"/>
                    <a:pt x="2329" y="1905"/>
                    <a:pt x="2213" y="1977"/>
                  </a:cubicBezTo>
                  <a:cubicBezTo>
                    <a:pt x="2186" y="1995"/>
                    <a:pt x="2150" y="2012"/>
                    <a:pt x="2124" y="2021"/>
                  </a:cubicBezTo>
                  <a:cubicBezTo>
                    <a:pt x="2079" y="2048"/>
                    <a:pt x="2034" y="2066"/>
                    <a:pt x="1990" y="2084"/>
                  </a:cubicBezTo>
                  <a:cubicBezTo>
                    <a:pt x="1847" y="1522"/>
                    <a:pt x="1874" y="933"/>
                    <a:pt x="1722" y="371"/>
                  </a:cubicBezTo>
                  <a:lnTo>
                    <a:pt x="1713" y="353"/>
                  </a:lnTo>
                  <a:cubicBezTo>
                    <a:pt x="1746" y="349"/>
                    <a:pt x="1778" y="347"/>
                    <a:pt x="1809" y="347"/>
                  </a:cubicBezTo>
                  <a:close/>
                  <a:moveTo>
                    <a:pt x="1401" y="460"/>
                  </a:moveTo>
                  <a:cubicBezTo>
                    <a:pt x="1535" y="1013"/>
                    <a:pt x="1517" y="1593"/>
                    <a:pt x="1660" y="2155"/>
                  </a:cubicBezTo>
                  <a:cubicBezTo>
                    <a:pt x="1632" y="2157"/>
                    <a:pt x="1604" y="2158"/>
                    <a:pt x="1576" y="2158"/>
                  </a:cubicBezTo>
                  <a:cubicBezTo>
                    <a:pt x="1212" y="2158"/>
                    <a:pt x="860" y="1996"/>
                    <a:pt x="669" y="1673"/>
                  </a:cubicBezTo>
                  <a:cubicBezTo>
                    <a:pt x="339" y="1111"/>
                    <a:pt x="812" y="621"/>
                    <a:pt x="1347" y="478"/>
                  </a:cubicBezTo>
                  <a:lnTo>
                    <a:pt x="1356" y="478"/>
                  </a:lnTo>
                  <a:lnTo>
                    <a:pt x="1392" y="469"/>
                  </a:lnTo>
                  <a:lnTo>
                    <a:pt x="1401" y="460"/>
                  </a:lnTo>
                  <a:close/>
                  <a:moveTo>
                    <a:pt x="1806" y="1"/>
                  </a:moveTo>
                  <a:cubicBezTo>
                    <a:pt x="1628" y="1"/>
                    <a:pt x="1438" y="48"/>
                    <a:pt x="1240" y="157"/>
                  </a:cubicBezTo>
                  <a:cubicBezTo>
                    <a:pt x="554" y="344"/>
                    <a:pt x="0" y="969"/>
                    <a:pt x="313" y="1718"/>
                  </a:cubicBezTo>
                  <a:cubicBezTo>
                    <a:pt x="527" y="2209"/>
                    <a:pt x="973" y="2450"/>
                    <a:pt x="1455" y="2476"/>
                  </a:cubicBezTo>
                  <a:cubicBezTo>
                    <a:pt x="1490" y="2479"/>
                    <a:pt x="1526" y="2480"/>
                    <a:pt x="1562" y="2480"/>
                  </a:cubicBezTo>
                  <a:cubicBezTo>
                    <a:pt x="1813" y="2480"/>
                    <a:pt x="2068" y="2425"/>
                    <a:pt x="2302" y="2316"/>
                  </a:cubicBezTo>
                  <a:cubicBezTo>
                    <a:pt x="2632" y="2164"/>
                    <a:pt x="2819" y="1923"/>
                    <a:pt x="2900" y="1656"/>
                  </a:cubicBezTo>
                  <a:cubicBezTo>
                    <a:pt x="3133" y="935"/>
                    <a:pt x="2594" y="1"/>
                    <a:pt x="180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p:nvPr/>
          </p:nvSpPr>
          <p:spPr>
            <a:xfrm>
              <a:off x="1114296" y="669086"/>
              <a:ext cx="179439" cy="140700"/>
            </a:xfrm>
            <a:custGeom>
              <a:rect b="b" l="l" r="r" t="t"/>
              <a:pathLst>
                <a:path extrusionOk="0" h="2477" w="3159">
                  <a:moveTo>
                    <a:pt x="1818" y="341"/>
                  </a:moveTo>
                  <a:cubicBezTo>
                    <a:pt x="2554" y="341"/>
                    <a:pt x="2974" y="1501"/>
                    <a:pt x="2213" y="1972"/>
                  </a:cubicBezTo>
                  <a:cubicBezTo>
                    <a:pt x="2141" y="2016"/>
                    <a:pt x="2070" y="2052"/>
                    <a:pt x="1990" y="2079"/>
                  </a:cubicBezTo>
                  <a:cubicBezTo>
                    <a:pt x="1847" y="1517"/>
                    <a:pt x="1874" y="928"/>
                    <a:pt x="1731" y="366"/>
                  </a:cubicBezTo>
                  <a:lnTo>
                    <a:pt x="1722" y="348"/>
                  </a:lnTo>
                  <a:cubicBezTo>
                    <a:pt x="1755" y="344"/>
                    <a:pt x="1787" y="341"/>
                    <a:pt x="1818" y="341"/>
                  </a:cubicBezTo>
                  <a:close/>
                  <a:moveTo>
                    <a:pt x="1401" y="455"/>
                  </a:moveTo>
                  <a:cubicBezTo>
                    <a:pt x="1544" y="1008"/>
                    <a:pt x="1517" y="1588"/>
                    <a:pt x="1660" y="2150"/>
                  </a:cubicBezTo>
                  <a:cubicBezTo>
                    <a:pt x="1632" y="2152"/>
                    <a:pt x="1605" y="2153"/>
                    <a:pt x="1577" y="2153"/>
                  </a:cubicBezTo>
                  <a:cubicBezTo>
                    <a:pt x="1221" y="2153"/>
                    <a:pt x="869" y="1991"/>
                    <a:pt x="678" y="1668"/>
                  </a:cubicBezTo>
                  <a:cubicBezTo>
                    <a:pt x="339" y="1106"/>
                    <a:pt x="821" y="616"/>
                    <a:pt x="1347" y="473"/>
                  </a:cubicBezTo>
                  <a:lnTo>
                    <a:pt x="1365" y="473"/>
                  </a:lnTo>
                  <a:lnTo>
                    <a:pt x="1392" y="464"/>
                  </a:lnTo>
                  <a:lnTo>
                    <a:pt x="1401" y="455"/>
                  </a:lnTo>
                  <a:close/>
                  <a:moveTo>
                    <a:pt x="1799" y="1"/>
                  </a:moveTo>
                  <a:cubicBezTo>
                    <a:pt x="1628" y="1"/>
                    <a:pt x="1441" y="45"/>
                    <a:pt x="1249" y="152"/>
                  </a:cubicBezTo>
                  <a:cubicBezTo>
                    <a:pt x="562" y="348"/>
                    <a:pt x="0" y="964"/>
                    <a:pt x="322" y="1713"/>
                  </a:cubicBezTo>
                  <a:cubicBezTo>
                    <a:pt x="437" y="1981"/>
                    <a:pt x="625" y="2177"/>
                    <a:pt x="839" y="2302"/>
                  </a:cubicBezTo>
                  <a:cubicBezTo>
                    <a:pt x="1051" y="2421"/>
                    <a:pt x="1296" y="2477"/>
                    <a:pt x="1546" y="2477"/>
                  </a:cubicBezTo>
                  <a:cubicBezTo>
                    <a:pt x="1802" y="2477"/>
                    <a:pt x="2063" y="2419"/>
                    <a:pt x="2302" y="2311"/>
                  </a:cubicBezTo>
                  <a:cubicBezTo>
                    <a:pt x="2543" y="2204"/>
                    <a:pt x="2703" y="2052"/>
                    <a:pt x="2810" y="1874"/>
                  </a:cubicBezTo>
                  <a:cubicBezTo>
                    <a:pt x="2819" y="1847"/>
                    <a:pt x="2837" y="1829"/>
                    <a:pt x="2846" y="1811"/>
                  </a:cubicBezTo>
                  <a:cubicBezTo>
                    <a:pt x="2846" y="1802"/>
                    <a:pt x="2846" y="1802"/>
                    <a:pt x="2846" y="1793"/>
                  </a:cubicBezTo>
                  <a:cubicBezTo>
                    <a:pt x="2864" y="1775"/>
                    <a:pt x="2873" y="1749"/>
                    <a:pt x="2882" y="1722"/>
                  </a:cubicBezTo>
                  <a:cubicBezTo>
                    <a:pt x="3158" y="1035"/>
                    <a:pt x="2677" y="98"/>
                    <a:pt x="1927" y="9"/>
                  </a:cubicBezTo>
                  <a:cubicBezTo>
                    <a:pt x="1886" y="4"/>
                    <a:pt x="1843" y="1"/>
                    <a:pt x="17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17"/>
          <p:cNvGrpSpPr/>
          <p:nvPr/>
        </p:nvGrpSpPr>
        <p:grpSpPr>
          <a:xfrm rot="1669986">
            <a:off x="1805949" y="-152052"/>
            <a:ext cx="847742" cy="698980"/>
            <a:chOff x="2139875" y="1690850"/>
            <a:chExt cx="645375" cy="532125"/>
          </a:xfrm>
        </p:grpSpPr>
        <p:sp>
          <p:nvSpPr>
            <p:cNvPr id="465" name="Google Shape;465;p17"/>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7"/>
          <p:cNvGrpSpPr/>
          <p:nvPr/>
        </p:nvGrpSpPr>
        <p:grpSpPr>
          <a:xfrm rot="6300099">
            <a:off x="726010" y="2187339"/>
            <a:ext cx="430856" cy="343032"/>
            <a:chOff x="1376700" y="1639725"/>
            <a:chExt cx="275100" cy="219025"/>
          </a:xfrm>
        </p:grpSpPr>
        <p:sp>
          <p:nvSpPr>
            <p:cNvPr id="470" name="Google Shape;470;p17"/>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17"/>
          <p:cNvGrpSpPr/>
          <p:nvPr/>
        </p:nvGrpSpPr>
        <p:grpSpPr>
          <a:xfrm>
            <a:off x="8316775" y="1824716"/>
            <a:ext cx="400173" cy="396657"/>
            <a:chOff x="1609325" y="4271641"/>
            <a:chExt cx="400173" cy="396657"/>
          </a:xfrm>
        </p:grpSpPr>
        <p:sp>
          <p:nvSpPr>
            <p:cNvPr id="473" name="Google Shape;473;p17"/>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1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dk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78" name="Google Shape;478;p17"/>
          <p:cNvSpPr txBox="1"/>
          <p:nvPr>
            <p:ph idx="2" type="title"/>
          </p:nvPr>
        </p:nvSpPr>
        <p:spPr>
          <a:xfrm>
            <a:off x="1560100" y="2598388"/>
            <a:ext cx="214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479" name="Google Shape;479;p17"/>
          <p:cNvSpPr txBox="1"/>
          <p:nvPr>
            <p:ph idx="3" type="title"/>
          </p:nvPr>
        </p:nvSpPr>
        <p:spPr>
          <a:xfrm>
            <a:off x="5436800" y="2598388"/>
            <a:ext cx="214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480" name="Google Shape;480;p17"/>
          <p:cNvSpPr txBox="1"/>
          <p:nvPr>
            <p:ph idx="1" type="subTitle"/>
          </p:nvPr>
        </p:nvSpPr>
        <p:spPr>
          <a:xfrm>
            <a:off x="1303150" y="3171100"/>
            <a:ext cx="2661000" cy="11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1" name="Google Shape;481;p17"/>
          <p:cNvSpPr txBox="1"/>
          <p:nvPr>
            <p:ph idx="4" type="subTitle"/>
          </p:nvPr>
        </p:nvSpPr>
        <p:spPr>
          <a:xfrm>
            <a:off x="5179850" y="3171100"/>
            <a:ext cx="2661000" cy="11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2" name="Google Shape;48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E5F3FF"/>
        </a:solidFill>
      </p:bgPr>
    </p:bg>
    <p:spTree>
      <p:nvGrpSpPr>
        <p:cNvPr id="483" name="Shape 483"/>
        <p:cNvGrpSpPr/>
        <p:nvPr/>
      </p:nvGrpSpPr>
      <p:grpSpPr>
        <a:xfrm>
          <a:off x="0" y="0"/>
          <a:ext cx="0" cy="0"/>
          <a:chOff x="0" y="0"/>
          <a:chExt cx="0" cy="0"/>
        </a:xfrm>
      </p:grpSpPr>
      <p:grpSp>
        <p:nvGrpSpPr>
          <p:cNvPr id="484" name="Google Shape;484;p18"/>
          <p:cNvGrpSpPr/>
          <p:nvPr/>
        </p:nvGrpSpPr>
        <p:grpSpPr>
          <a:xfrm>
            <a:off x="105075" y="133125"/>
            <a:ext cx="934456" cy="631474"/>
            <a:chOff x="510775" y="359000"/>
            <a:chExt cx="934456" cy="631474"/>
          </a:xfrm>
        </p:grpSpPr>
        <p:sp>
          <p:nvSpPr>
            <p:cNvPr id="485" name="Google Shape;485;p18"/>
            <p:cNvSpPr/>
            <p:nvPr/>
          </p:nvSpPr>
          <p:spPr>
            <a:xfrm>
              <a:off x="1275955" y="766843"/>
              <a:ext cx="2045" cy="4147"/>
            </a:xfrm>
            <a:custGeom>
              <a:rect b="b" l="l" r="r" t="t"/>
              <a:pathLst>
                <a:path extrusionOk="0" h="73" w="36">
                  <a:moveTo>
                    <a:pt x="36" y="1"/>
                  </a:moveTo>
                  <a:cubicBezTo>
                    <a:pt x="27" y="28"/>
                    <a:pt x="18" y="54"/>
                    <a:pt x="0" y="72"/>
                  </a:cubicBezTo>
                  <a:cubicBezTo>
                    <a:pt x="18" y="54"/>
                    <a:pt x="27" y="28"/>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8"/>
            <p:cNvSpPr/>
            <p:nvPr/>
          </p:nvSpPr>
          <p:spPr>
            <a:xfrm>
              <a:off x="1273910" y="771955"/>
              <a:ext cx="2102" cy="3579"/>
            </a:xfrm>
            <a:custGeom>
              <a:rect b="b" l="l" r="r" t="t"/>
              <a:pathLst>
                <a:path extrusionOk="0" h="63" w="37">
                  <a:moveTo>
                    <a:pt x="36" y="0"/>
                  </a:moveTo>
                  <a:cubicBezTo>
                    <a:pt x="18" y="18"/>
                    <a:pt x="9" y="36"/>
                    <a:pt x="0" y="63"/>
                  </a:cubicBezTo>
                  <a:cubicBezTo>
                    <a:pt x="9" y="36"/>
                    <a:pt x="27" y="18"/>
                    <a:pt x="3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8"/>
            <p:cNvSpPr/>
            <p:nvPr/>
          </p:nvSpPr>
          <p:spPr>
            <a:xfrm>
              <a:off x="796035" y="807400"/>
              <a:ext cx="8180" cy="35047"/>
            </a:xfrm>
            <a:custGeom>
              <a:rect b="b" l="l" r="r" t="t"/>
              <a:pathLst>
                <a:path extrusionOk="0" h="617" w="144">
                  <a:moveTo>
                    <a:pt x="99" y="1"/>
                  </a:moveTo>
                  <a:cubicBezTo>
                    <a:pt x="37" y="188"/>
                    <a:pt x="10" y="411"/>
                    <a:pt x="1" y="616"/>
                  </a:cubicBezTo>
                  <a:cubicBezTo>
                    <a:pt x="117" y="429"/>
                    <a:pt x="144" y="206"/>
                    <a:pt x="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a:off x="1009894" y="803878"/>
              <a:ext cx="20335" cy="17779"/>
            </a:xfrm>
            <a:custGeom>
              <a:rect b="b" l="l" r="r" t="t"/>
              <a:pathLst>
                <a:path extrusionOk="0" h="313" w="358">
                  <a:moveTo>
                    <a:pt x="357" y="0"/>
                  </a:moveTo>
                  <a:cubicBezTo>
                    <a:pt x="233" y="63"/>
                    <a:pt x="126" y="152"/>
                    <a:pt x="36" y="268"/>
                  </a:cubicBezTo>
                  <a:cubicBezTo>
                    <a:pt x="27" y="286"/>
                    <a:pt x="10" y="303"/>
                    <a:pt x="1" y="312"/>
                  </a:cubicBezTo>
                  <a:cubicBezTo>
                    <a:pt x="27" y="303"/>
                    <a:pt x="63" y="286"/>
                    <a:pt x="90" y="268"/>
                  </a:cubicBezTo>
                  <a:cubicBezTo>
                    <a:pt x="206" y="196"/>
                    <a:pt x="295" y="98"/>
                    <a:pt x="35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a:off x="795069" y="465335"/>
              <a:ext cx="650161" cy="525139"/>
            </a:xfrm>
            <a:custGeom>
              <a:rect b="b" l="l" r="r" t="t"/>
              <a:pathLst>
                <a:path extrusionOk="0" h="9245" w="11446">
                  <a:moveTo>
                    <a:pt x="9635" y="1"/>
                  </a:moveTo>
                  <a:cubicBezTo>
                    <a:pt x="9769" y="723"/>
                    <a:pt x="9733" y="1491"/>
                    <a:pt x="9920" y="2222"/>
                  </a:cubicBezTo>
                  <a:cubicBezTo>
                    <a:pt x="10161" y="3195"/>
                    <a:pt x="10688" y="4426"/>
                    <a:pt x="10500" y="5443"/>
                  </a:cubicBezTo>
                  <a:cubicBezTo>
                    <a:pt x="10215" y="7031"/>
                    <a:pt x="8297" y="7396"/>
                    <a:pt x="6941" y="7602"/>
                  </a:cubicBezTo>
                  <a:cubicBezTo>
                    <a:pt x="5718" y="7780"/>
                    <a:pt x="4470" y="7825"/>
                    <a:pt x="3238" y="8003"/>
                  </a:cubicBezTo>
                  <a:cubicBezTo>
                    <a:pt x="2132" y="8172"/>
                    <a:pt x="1080" y="8547"/>
                    <a:pt x="0" y="8842"/>
                  </a:cubicBezTo>
                  <a:cubicBezTo>
                    <a:pt x="254" y="9160"/>
                    <a:pt x="668" y="9245"/>
                    <a:pt x="1076" y="9245"/>
                  </a:cubicBezTo>
                  <a:cubicBezTo>
                    <a:pt x="1285" y="9245"/>
                    <a:pt x="1493" y="9223"/>
                    <a:pt x="1677" y="9198"/>
                  </a:cubicBezTo>
                  <a:cubicBezTo>
                    <a:pt x="4032" y="8913"/>
                    <a:pt x="6441" y="8476"/>
                    <a:pt x="8743" y="7878"/>
                  </a:cubicBezTo>
                  <a:cubicBezTo>
                    <a:pt x="10322" y="7468"/>
                    <a:pt x="11446" y="6362"/>
                    <a:pt x="11098" y="4667"/>
                  </a:cubicBezTo>
                  <a:cubicBezTo>
                    <a:pt x="10991" y="4158"/>
                    <a:pt x="10750" y="3676"/>
                    <a:pt x="10580" y="3195"/>
                  </a:cubicBezTo>
                  <a:cubicBezTo>
                    <a:pt x="10429" y="2793"/>
                    <a:pt x="10384" y="2249"/>
                    <a:pt x="10331" y="1821"/>
                  </a:cubicBezTo>
                  <a:cubicBezTo>
                    <a:pt x="10259" y="1205"/>
                    <a:pt x="10170" y="402"/>
                    <a:pt x="963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8"/>
            <p:cNvSpPr/>
            <p:nvPr/>
          </p:nvSpPr>
          <p:spPr>
            <a:xfrm>
              <a:off x="510775" y="359000"/>
              <a:ext cx="891402" cy="631133"/>
            </a:xfrm>
            <a:custGeom>
              <a:rect b="b" l="l" r="r" t="t"/>
              <a:pathLst>
                <a:path extrusionOk="0" h="11111" w="15693">
                  <a:moveTo>
                    <a:pt x="12303" y="346"/>
                  </a:moveTo>
                  <a:cubicBezTo>
                    <a:pt x="13019" y="346"/>
                    <a:pt x="13673" y="520"/>
                    <a:pt x="14105" y="1266"/>
                  </a:cubicBezTo>
                  <a:cubicBezTo>
                    <a:pt x="14194" y="1418"/>
                    <a:pt x="14256" y="1578"/>
                    <a:pt x="14301" y="1748"/>
                  </a:cubicBezTo>
                  <a:cubicBezTo>
                    <a:pt x="14524" y="2515"/>
                    <a:pt x="14417" y="3416"/>
                    <a:pt x="14586" y="4166"/>
                  </a:cubicBezTo>
                  <a:cubicBezTo>
                    <a:pt x="14818" y="5129"/>
                    <a:pt x="15166" y="6101"/>
                    <a:pt x="15184" y="7101"/>
                  </a:cubicBezTo>
                  <a:cubicBezTo>
                    <a:pt x="15220" y="8903"/>
                    <a:pt x="12195" y="9117"/>
                    <a:pt x="10947" y="9259"/>
                  </a:cubicBezTo>
                  <a:cubicBezTo>
                    <a:pt x="10019" y="9375"/>
                    <a:pt x="9091" y="9429"/>
                    <a:pt x="8172" y="9545"/>
                  </a:cubicBezTo>
                  <a:cubicBezTo>
                    <a:pt x="7164" y="9679"/>
                    <a:pt x="6192" y="10009"/>
                    <a:pt x="5219" y="10294"/>
                  </a:cubicBezTo>
                  <a:cubicBezTo>
                    <a:pt x="5094" y="10339"/>
                    <a:pt x="4969" y="10375"/>
                    <a:pt x="4845" y="10401"/>
                  </a:cubicBezTo>
                  <a:cubicBezTo>
                    <a:pt x="4104" y="10609"/>
                    <a:pt x="3340" y="10779"/>
                    <a:pt x="2567" y="10779"/>
                  </a:cubicBezTo>
                  <a:cubicBezTo>
                    <a:pt x="2511" y="10779"/>
                    <a:pt x="2456" y="10778"/>
                    <a:pt x="2400" y="10776"/>
                  </a:cubicBezTo>
                  <a:cubicBezTo>
                    <a:pt x="1508" y="10740"/>
                    <a:pt x="1419" y="9563"/>
                    <a:pt x="1303" y="8912"/>
                  </a:cubicBezTo>
                  <a:cubicBezTo>
                    <a:pt x="982" y="7127"/>
                    <a:pt x="348" y="5388"/>
                    <a:pt x="393" y="3541"/>
                  </a:cubicBezTo>
                  <a:cubicBezTo>
                    <a:pt x="420" y="2569"/>
                    <a:pt x="1214" y="2346"/>
                    <a:pt x="1999" y="2132"/>
                  </a:cubicBezTo>
                  <a:cubicBezTo>
                    <a:pt x="2944" y="1891"/>
                    <a:pt x="3881" y="1641"/>
                    <a:pt x="4827" y="1418"/>
                  </a:cubicBezTo>
                  <a:cubicBezTo>
                    <a:pt x="6736" y="954"/>
                    <a:pt x="8743" y="1061"/>
                    <a:pt x="10616" y="481"/>
                  </a:cubicBezTo>
                  <a:lnTo>
                    <a:pt x="10643" y="472"/>
                  </a:lnTo>
                  <a:cubicBezTo>
                    <a:pt x="11185" y="445"/>
                    <a:pt x="11762" y="346"/>
                    <a:pt x="12303" y="346"/>
                  </a:cubicBezTo>
                  <a:close/>
                  <a:moveTo>
                    <a:pt x="12393" y="1"/>
                  </a:moveTo>
                  <a:cubicBezTo>
                    <a:pt x="11718" y="1"/>
                    <a:pt x="11002" y="134"/>
                    <a:pt x="10409" y="134"/>
                  </a:cubicBezTo>
                  <a:cubicBezTo>
                    <a:pt x="10383" y="134"/>
                    <a:pt x="10357" y="134"/>
                    <a:pt x="10331" y="133"/>
                  </a:cubicBezTo>
                  <a:cubicBezTo>
                    <a:pt x="10242" y="133"/>
                    <a:pt x="10188" y="187"/>
                    <a:pt x="10170" y="249"/>
                  </a:cubicBezTo>
                  <a:cubicBezTo>
                    <a:pt x="9100" y="526"/>
                    <a:pt x="7994" y="579"/>
                    <a:pt x="6887" y="686"/>
                  </a:cubicBezTo>
                  <a:cubicBezTo>
                    <a:pt x="5638" y="811"/>
                    <a:pt x="4407" y="1159"/>
                    <a:pt x="3194" y="1471"/>
                  </a:cubicBezTo>
                  <a:cubicBezTo>
                    <a:pt x="1794" y="1828"/>
                    <a:pt x="99" y="1944"/>
                    <a:pt x="54" y="3693"/>
                  </a:cubicBezTo>
                  <a:cubicBezTo>
                    <a:pt x="0" y="5727"/>
                    <a:pt x="687" y="7805"/>
                    <a:pt x="1124" y="9768"/>
                  </a:cubicBezTo>
                  <a:cubicBezTo>
                    <a:pt x="1350" y="10809"/>
                    <a:pt x="2036" y="11110"/>
                    <a:pt x="2844" y="11110"/>
                  </a:cubicBezTo>
                  <a:cubicBezTo>
                    <a:pt x="3442" y="11110"/>
                    <a:pt x="4106" y="10946"/>
                    <a:pt x="4702" y="10794"/>
                  </a:cubicBezTo>
                  <a:cubicBezTo>
                    <a:pt x="4800" y="10767"/>
                    <a:pt x="4907" y="10740"/>
                    <a:pt x="5005" y="10714"/>
                  </a:cubicBezTo>
                  <a:cubicBezTo>
                    <a:pt x="6085" y="10419"/>
                    <a:pt x="7137" y="10044"/>
                    <a:pt x="8243" y="9875"/>
                  </a:cubicBezTo>
                  <a:cubicBezTo>
                    <a:pt x="9475" y="9697"/>
                    <a:pt x="10723" y="9652"/>
                    <a:pt x="11946" y="9474"/>
                  </a:cubicBezTo>
                  <a:cubicBezTo>
                    <a:pt x="13302" y="9268"/>
                    <a:pt x="15220" y="8903"/>
                    <a:pt x="15505" y="7315"/>
                  </a:cubicBezTo>
                  <a:cubicBezTo>
                    <a:pt x="15693" y="6298"/>
                    <a:pt x="15166" y="5067"/>
                    <a:pt x="14925" y="4094"/>
                  </a:cubicBezTo>
                  <a:cubicBezTo>
                    <a:pt x="14738" y="3363"/>
                    <a:pt x="14774" y="2595"/>
                    <a:pt x="14640" y="1873"/>
                  </a:cubicBezTo>
                  <a:cubicBezTo>
                    <a:pt x="14568" y="1543"/>
                    <a:pt x="14470" y="1213"/>
                    <a:pt x="14292" y="900"/>
                  </a:cubicBezTo>
                  <a:cubicBezTo>
                    <a:pt x="13870" y="172"/>
                    <a:pt x="13157" y="1"/>
                    <a:pt x="1239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8"/>
            <p:cNvSpPr/>
            <p:nvPr/>
          </p:nvSpPr>
          <p:spPr>
            <a:xfrm>
              <a:off x="603987" y="528954"/>
              <a:ext cx="199206" cy="140813"/>
            </a:xfrm>
            <a:custGeom>
              <a:rect b="b" l="l" r="r" t="t"/>
              <a:pathLst>
                <a:path extrusionOk="0" h="2479" w="3507">
                  <a:moveTo>
                    <a:pt x="1819" y="346"/>
                  </a:moveTo>
                  <a:cubicBezTo>
                    <a:pt x="2555" y="346"/>
                    <a:pt x="2975" y="1506"/>
                    <a:pt x="2213" y="1976"/>
                  </a:cubicBezTo>
                  <a:cubicBezTo>
                    <a:pt x="2142" y="2012"/>
                    <a:pt x="2071" y="2048"/>
                    <a:pt x="1990" y="2075"/>
                  </a:cubicBezTo>
                  <a:cubicBezTo>
                    <a:pt x="1848" y="1521"/>
                    <a:pt x="1874" y="933"/>
                    <a:pt x="1732" y="371"/>
                  </a:cubicBezTo>
                  <a:lnTo>
                    <a:pt x="1723" y="353"/>
                  </a:lnTo>
                  <a:cubicBezTo>
                    <a:pt x="1755" y="348"/>
                    <a:pt x="1787" y="346"/>
                    <a:pt x="1819" y="346"/>
                  </a:cubicBezTo>
                  <a:close/>
                  <a:moveTo>
                    <a:pt x="1401" y="460"/>
                  </a:moveTo>
                  <a:cubicBezTo>
                    <a:pt x="1544" y="1013"/>
                    <a:pt x="1517" y="1593"/>
                    <a:pt x="1660" y="2146"/>
                  </a:cubicBezTo>
                  <a:cubicBezTo>
                    <a:pt x="1632" y="2148"/>
                    <a:pt x="1603" y="2149"/>
                    <a:pt x="1574" y="2149"/>
                  </a:cubicBezTo>
                  <a:cubicBezTo>
                    <a:pt x="1219" y="2149"/>
                    <a:pt x="869" y="1995"/>
                    <a:pt x="679" y="1673"/>
                  </a:cubicBezTo>
                  <a:cubicBezTo>
                    <a:pt x="340" y="1102"/>
                    <a:pt x="822" y="612"/>
                    <a:pt x="1348" y="478"/>
                  </a:cubicBezTo>
                  <a:lnTo>
                    <a:pt x="1366" y="469"/>
                  </a:lnTo>
                  <a:lnTo>
                    <a:pt x="1393" y="460"/>
                  </a:lnTo>
                  <a:close/>
                  <a:moveTo>
                    <a:pt x="1815" y="0"/>
                  </a:moveTo>
                  <a:cubicBezTo>
                    <a:pt x="1637" y="0"/>
                    <a:pt x="1447" y="48"/>
                    <a:pt x="1250" y="157"/>
                  </a:cubicBezTo>
                  <a:cubicBezTo>
                    <a:pt x="563" y="344"/>
                    <a:pt x="1" y="968"/>
                    <a:pt x="322" y="1709"/>
                  </a:cubicBezTo>
                  <a:cubicBezTo>
                    <a:pt x="548" y="2239"/>
                    <a:pt x="1037" y="2479"/>
                    <a:pt x="1552" y="2479"/>
                  </a:cubicBezTo>
                  <a:cubicBezTo>
                    <a:pt x="1808" y="2479"/>
                    <a:pt x="2071" y="2419"/>
                    <a:pt x="2311" y="2307"/>
                  </a:cubicBezTo>
                  <a:cubicBezTo>
                    <a:pt x="3506" y="1755"/>
                    <a:pt x="2893" y="0"/>
                    <a:pt x="181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p:nvPr/>
          </p:nvSpPr>
          <p:spPr>
            <a:xfrm>
              <a:off x="839147" y="488964"/>
              <a:ext cx="198695" cy="140757"/>
            </a:xfrm>
            <a:custGeom>
              <a:rect b="b" l="l" r="r" t="t"/>
              <a:pathLst>
                <a:path extrusionOk="0" h="2478" w="3498">
                  <a:moveTo>
                    <a:pt x="1818" y="346"/>
                  </a:moveTo>
                  <a:cubicBezTo>
                    <a:pt x="2554" y="346"/>
                    <a:pt x="2974" y="1505"/>
                    <a:pt x="2213" y="1976"/>
                  </a:cubicBezTo>
                  <a:cubicBezTo>
                    <a:pt x="2141" y="2020"/>
                    <a:pt x="2070" y="2047"/>
                    <a:pt x="1990" y="2083"/>
                  </a:cubicBezTo>
                  <a:cubicBezTo>
                    <a:pt x="1847" y="1521"/>
                    <a:pt x="1874" y="932"/>
                    <a:pt x="1731" y="370"/>
                  </a:cubicBezTo>
                  <a:lnTo>
                    <a:pt x="1722" y="352"/>
                  </a:lnTo>
                  <a:cubicBezTo>
                    <a:pt x="1755" y="348"/>
                    <a:pt x="1787" y="346"/>
                    <a:pt x="1818" y="346"/>
                  </a:cubicBezTo>
                  <a:close/>
                  <a:moveTo>
                    <a:pt x="1401" y="459"/>
                  </a:moveTo>
                  <a:cubicBezTo>
                    <a:pt x="1544" y="1012"/>
                    <a:pt x="1517" y="1592"/>
                    <a:pt x="1660" y="2145"/>
                  </a:cubicBezTo>
                  <a:cubicBezTo>
                    <a:pt x="1631" y="2147"/>
                    <a:pt x="1602" y="2148"/>
                    <a:pt x="1573" y="2148"/>
                  </a:cubicBezTo>
                  <a:cubicBezTo>
                    <a:pt x="1218" y="2148"/>
                    <a:pt x="868" y="1994"/>
                    <a:pt x="678" y="1672"/>
                  </a:cubicBezTo>
                  <a:cubicBezTo>
                    <a:pt x="339" y="1101"/>
                    <a:pt x="821" y="620"/>
                    <a:pt x="1347" y="477"/>
                  </a:cubicBezTo>
                  <a:lnTo>
                    <a:pt x="1365" y="468"/>
                  </a:lnTo>
                  <a:lnTo>
                    <a:pt x="1392" y="459"/>
                  </a:lnTo>
                  <a:close/>
                  <a:moveTo>
                    <a:pt x="1812" y="0"/>
                  </a:moveTo>
                  <a:cubicBezTo>
                    <a:pt x="1635" y="0"/>
                    <a:pt x="1445" y="48"/>
                    <a:pt x="1249" y="156"/>
                  </a:cubicBezTo>
                  <a:cubicBezTo>
                    <a:pt x="562" y="343"/>
                    <a:pt x="0" y="968"/>
                    <a:pt x="321" y="1708"/>
                  </a:cubicBezTo>
                  <a:cubicBezTo>
                    <a:pt x="548" y="2238"/>
                    <a:pt x="1036" y="2478"/>
                    <a:pt x="1549" y="2478"/>
                  </a:cubicBezTo>
                  <a:cubicBezTo>
                    <a:pt x="1804" y="2478"/>
                    <a:pt x="2065" y="2418"/>
                    <a:pt x="2302" y="2306"/>
                  </a:cubicBezTo>
                  <a:cubicBezTo>
                    <a:pt x="3497" y="1762"/>
                    <a:pt x="2889" y="0"/>
                    <a:pt x="181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8"/>
            <p:cNvSpPr/>
            <p:nvPr/>
          </p:nvSpPr>
          <p:spPr>
            <a:xfrm>
              <a:off x="1064140" y="450963"/>
              <a:ext cx="199206" cy="140927"/>
            </a:xfrm>
            <a:custGeom>
              <a:rect b="b" l="l" r="r" t="t"/>
              <a:pathLst>
                <a:path extrusionOk="0" h="2481" w="3507">
                  <a:moveTo>
                    <a:pt x="1819" y="345"/>
                  </a:moveTo>
                  <a:cubicBezTo>
                    <a:pt x="2562" y="345"/>
                    <a:pt x="2974" y="1505"/>
                    <a:pt x="2213" y="1976"/>
                  </a:cubicBezTo>
                  <a:cubicBezTo>
                    <a:pt x="2150" y="2020"/>
                    <a:pt x="2070" y="2056"/>
                    <a:pt x="1998" y="2083"/>
                  </a:cubicBezTo>
                  <a:cubicBezTo>
                    <a:pt x="1847" y="1521"/>
                    <a:pt x="1874" y="932"/>
                    <a:pt x="1731" y="370"/>
                  </a:cubicBezTo>
                  <a:lnTo>
                    <a:pt x="1722" y="352"/>
                  </a:lnTo>
                  <a:cubicBezTo>
                    <a:pt x="1755" y="348"/>
                    <a:pt x="1787" y="345"/>
                    <a:pt x="1819" y="345"/>
                  </a:cubicBezTo>
                  <a:close/>
                  <a:moveTo>
                    <a:pt x="1401" y="459"/>
                  </a:moveTo>
                  <a:cubicBezTo>
                    <a:pt x="1544" y="1012"/>
                    <a:pt x="1517" y="1592"/>
                    <a:pt x="1659" y="2145"/>
                  </a:cubicBezTo>
                  <a:cubicBezTo>
                    <a:pt x="1631" y="2147"/>
                    <a:pt x="1602" y="2148"/>
                    <a:pt x="1573" y="2148"/>
                  </a:cubicBezTo>
                  <a:cubicBezTo>
                    <a:pt x="1218" y="2148"/>
                    <a:pt x="868" y="1994"/>
                    <a:pt x="678" y="1672"/>
                  </a:cubicBezTo>
                  <a:cubicBezTo>
                    <a:pt x="348" y="1110"/>
                    <a:pt x="821" y="620"/>
                    <a:pt x="1356" y="477"/>
                  </a:cubicBezTo>
                  <a:lnTo>
                    <a:pt x="1365" y="468"/>
                  </a:lnTo>
                  <a:lnTo>
                    <a:pt x="1392" y="459"/>
                  </a:lnTo>
                  <a:close/>
                  <a:moveTo>
                    <a:pt x="1812" y="0"/>
                  </a:moveTo>
                  <a:cubicBezTo>
                    <a:pt x="1635" y="0"/>
                    <a:pt x="1445" y="48"/>
                    <a:pt x="1249" y="156"/>
                  </a:cubicBezTo>
                  <a:cubicBezTo>
                    <a:pt x="562" y="343"/>
                    <a:pt x="0" y="968"/>
                    <a:pt x="321" y="1708"/>
                  </a:cubicBezTo>
                  <a:cubicBezTo>
                    <a:pt x="549" y="2241"/>
                    <a:pt x="1042" y="2481"/>
                    <a:pt x="1560" y="2481"/>
                  </a:cubicBezTo>
                  <a:cubicBezTo>
                    <a:pt x="1814" y="2481"/>
                    <a:pt x="2073" y="2423"/>
                    <a:pt x="2311" y="2315"/>
                  </a:cubicBezTo>
                  <a:cubicBezTo>
                    <a:pt x="3506" y="1763"/>
                    <a:pt x="2891" y="0"/>
                    <a:pt x="181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8"/>
            <p:cNvSpPr/>
            <p:nvPr/>
          </p:nvSpPr>
          <p:spPr>
            <a:xfrm>
              <a:off x="654200" y="746905"/>
              <a:ext cx="173361" cy="140927"/>
            </a:xfrm>
            <a:custGeom>
              <a:rect b="b" l="l" r="r" t="t"/>
              <a:pathLst>
                <a:path extrusionOk="0" h="2481" w="3052">
                  <a:moveTo>
                    <a:pt x="1812" y="345"/>
                  </a:moveTo>
                  <a:cubicBezTo>
                    <a:pt x="2210" y="345"/>
                    <a:pt x="2514" y="686"/>
                    <a:pt x="2596" y="1066"/>
                  </a:cubicBezTo>
                  <a:cubicBezTo>
                    <a:pt x="2641" y="1271"/>
                    <a:pt x="2614" y="1494"/>
                    <a:pt x="2498" y="1681"/>
                  </a:cubicBezTo>
                  <a:cubicBezTo>
                    <a:pt x="2435" y="1788"/>
                    <a:pt x="2346" y="1895"/>
                    <a:pt x="2212" y="1975"/>
                  </a:cubicBezTo>
                  <a:cubicBezTo>
                    <a:pt x="2141" y="2020"/>
                    <a:pt x="2070" y="2056"/>
                    <a:pt x="1989" y="2083"/>
                  </a:cubicBezTo>
                  <a:cubicBezTo>
                    <a:pt x="1847" y="1520"/>
                    <a:pt x="1873" y="932"/>
                    <a:pt x="1731" y="370"/>
                  </a:cubicBezTo>
                  <a:lnTo>
                    <a:pt x="1713" y="352"/>
                  </a:lnTo>
                  <a:cubicBezTo>
                    <a:pt x="1747" y="347"/>
                    <a:pt x="1780" y="345"/>
                    <a:pt x="1812" y="345"/>
                  </a:cubicBezTo>
                  <a:close/>
                  <a:moveTo>
                    <a:pt x="1401" y="459"/>
                  </a:moveTo>
                  <a:cubicBezTo>
                    <a:pt x="1543" y="1012"/>
                    <a:pt x="1517" y="1592"/>
                    <a:pt x="1659" y="2145"/>
                  </a:cubicBezTo>
                  <a:cubicBezTo>
                    <a:pt x="1630" y="2147"/>
                    <a:pt x="1601" y="2148"/>
                    <a:pt x="1572" y="2148"/>
                  </a:cubicBezTo>
                  <a:cubicBezTo>
                    <a:pt x="1210" y="2148"/>
                    <a:pt x="867" y="1994"/>
                    <a:pt x="669" y="1672"/>
                  </a:cubicBezTo>
                  <a:cubicBezTo>
                    <a:pt x="339" y="1110"/>
                    <a:pt x="812" y="619"/>
                    <a:pt x="1347" y="477"/>
                  </a:cubicBezTo>
                  <a:lnTo>
                    <a:pt x="1356" y="477"/>
                  </a:lnTo>
                  <a:lnTo>
                    <a:pt x="1392" y="459"/>
                  </a:lnTo>
                  <a:close/>
                  <a:moveTo>
                    <a:pt x="1809" y="1"/>
                  </a:moveTo>
                  <a:cubicBezTo>
                    <a:pt x="1633" y="1"/>
                    <a:pt x="1444" y="48"/>
                    <a:pt x="1249" y="156"/>
                  </a:cubicBezTo>
                  <a:cubicBezTo>
                    <a:pt x="553" y="343"/>
                    <a:pt x="0" y="967"/>
                    <a:pt x="321" y="1717"/>
                  </a:cubicBezTo>
                  <a:cubicBezTo>
                    <a:pt x="548" y="2243"/>
                    <a:pt x="1036" y="2481"/>
                    <a:pt x="1551" y="2481"/>
                  </a:cubicBezTo>
                  <a:cubicBezTo>
                    <a:pt x="1804" y="2481"/>
                    <a:pt x="2064" y="2423"/>
                    <a:pt x="2302" y="2314"/>
                  </a:cubicBezTo>
                  <a:cubicBezTo>
                    <a:pt x="2373" y="2279"/>
                    <a:pt x="2444" y="2243"/>
                    <a:pt x="2498" y="2198"/>
                  </a:cubicBezTo>
                  <a:cubicBezTo>
                    <a:pt x="3006" y="1842"/>
                    <a:pt x="3051" y="1217"/>
                    <a:pt x="2828" y="718"/>
                  </a:cubicBezTo>
                  <a:cubicBezTo>
                    <a:pt x="2635" y="313"/>
                    <a:pt x="2262" y="1"/>
                    <a:pt x="18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a:off x="889304" y="706803"/>
              <a:ext cx="177962" cy="140870"/>
            </a:xfrm>
            <a:custGeom>
              <a:rect b="b" l="l" r="r" t="t"/>
              <a:pathLst>
                <a:path extrusionOk="0" h="2480" w="3133">
                  <a:moveTo>
                    <a:pt x="1809" y="347"/>
                  </a:moveTo>
                  <a:cubicBezTo>
                    <a:pt x="2441" y="347"/>
                    <a:pt x="2829" y="1174"/>
                    <a:pt x="2480" y="1709"/>
                  </a:cubicBezTo>
                  <a:cubicBezTo>
                    <a:pt x="2418" y="1807"/>
                    <a:pt x="2329" y="1905"/>
                    <a:pt x="2213" y="1977"/>
                  </a:cubicBezTo>
                  <a:cubicBezTo>
                    <a:pt x="2186" y="1995"/>
                    <a:pt x="2150" y="2012"/>
                    <a:pt x="2124" y="2021"/>
                  </a:cubicBezTo>
                  <a:cubicBezTo>
                    <a:pt x="2079" y="2048"/>
                    <a:pt x="2034" y="2066"/>
                    <a:pt x="1990" y="2084"/>
                  </a:cubicBezTo>
                  <a:cubicBezTo>
                    <a:pt x="1847" y="1522"/>
                    <a:pt x="1874" y="933"/>
                    <a:pt x="1722" y="371"/>
                  </a:cubicBezTo>
                  <a:lnTo>
                    <a:pt x="1713" y="353"/>
                  </a:lnTo>
                  <a:cubicBezTo>
                    <a:pt x="1746" y="349"/>
                    <a:pt x="1778" y="347"/>
                    <a:pt x="1809" y="347"/>
                  </a:cubicBezTo>
                  <a:close/>
                  <a:moveTo>
                    <a:pt x="1401" y="460"/>
                  </a:moveTo>
                  <a:cubicBezTo>
                    <a:pt x="1535" y="1013"/>
                    <a:pt x="1517" y="1593"/>
                    <a:pt x="1660" y="2155"/>
                  </a:cubicBezTo>
                  <a:cubicBezTo>
                    <a:pt x="1632" y="2157"/>
                    <a:pt x="1604" y="2158"/>
                    <a:pt x="1576" y="2158"/>
                  </a:cubicBezTo>
                  <a:cubicBezTo>
                    <a:pt x="1212" y="2158"/>
                    <a:pt x="860" y="1996"/>
                    <a:pt x="669" y="1673"/>
                  </a:cubicBezTo>
                  <a:cubicBezTo>
                    <a:pt x="339" y="1111"/>
                    <a:pt x="812" y="621"/>
                    <a:pt x="1347" y="478"/>
                  </a:cubicBezTo>
                  <a:lnTo>
                    <a:pt x="1356" y="478"/>
                  </a:lnTo>
                  <a:lnTo>
                    <a:pt x="1392" y="469"/>
                  </a:lnTo>
                  <a:lnTo>
                    <a:pt x="1401" y="460"/>
                  </a:lnTo>
                  <a:close/>
                  <a:moveTo>
                    <a:pt x="1806" y="1"/>
                  </a:moveTo>
                  <a:cubicBezTo>
                    <a:pt x="1628" y="1"/>
                    <a:pt x="1438" y="48"/>
                    <a:pt x="1240" y="157"/>
                  </a:cubicBezTo>
                  <a:cubicBezTo>
                    <a:pt x="554" y="344"/>
                    <a:pt x="0" y="969"/>
                    <a:pt x="313" y="1718"/>
                  </a:cubicBezTo>
                  <a:cubicBezTo>
                    <a:pt x="527" y="2209"/>
                    <a:pt x="973" y="2450"/>
                    <a:pt x="1455" y="2476"/>
                  </a:cubicBezTo>
                  <a:cubicBezTo>
                    <a:pt x="1490" y="2479"/>
                    <a:pt x="1526" y="2480"/>
                    <a:pt x="1562" y="2480"/>
                  </a:cubicBezTo>
                  <a:cubicBezTo>
                    <a:pt x="1813" y="2480"/>
                    <a:pt x="2068" y="2425"/>
                    <a:pt x="2302" y="2316"/>
                  </a:cubicBezTo>
                  <a:cubicBezTo>
                    <a:pt x="2632" y="2164"/>
                    <a:pt x="2819" y="1923"/>
                    <a:pt x="2900" y="1656"/>
                  </a:cubicBezTo>
                  <a:cubicBezTo>
                    <a:pt x="3133" y="935"/>
                    <a:pt x="2594" y="1"/>
                    <a:pt x="180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8"/>
            <p:cNvSpPr/>
            <p:nvPr/>
          </p:nvSpPr>
          <p:spPr>
            <a:xfrm>
              <a:off x="1114296" y="669086"/>
              <a:ext cx="179439" cy="140700"/>
            </a:xfrm>
            <a:custGeom>
              <a:rect b="b" l="l" r="r" t="t"/>
              <a:pathLst>
                <a:path extrusionOk="0" h="2477" w="3159">
                  <a:moveTo>
                    <a:pt x="1818" y="341"/>
                  </a:moveTo>
                  <a:cubicBezTo>
                    <a:pt x="2554" y="341"/>
                    <a:pt x="2974" y="1501"/>
                    <a:pt x="2213" y="1972"/>
                  </a:cubicBezTo>
                  <a:cubicBezTo>
                    <a:pt x="2141" y="2016"/>
                    <a:pt x="2070" y="2052"/>
                    <a:pt x="1990" y="2079"/>
                  </a:cubicBezTo>
                  <a:cubicBezTo>
                    <a:pt x="1847" y="1517"/>
                    <a:pt x="1874" y="928"/>
                    <a:pt x="1731" y="366"/>
                  </a:cubicBezTo>
                  <a:lnTo>
                    <a:pt x="1722" y="348"/>
                  </a:lnTo>
                  <a:cubicBezTo>
                    <a:pt x="1755" y="344"/>
                    <a:pt x="1787" y="341"/>
                    <a:pt x="1818" y="341"/>
                  </a:cubicBezTo>
                  <a:close/>
                  <a:moveTo>
                    <a:pt x="1401" y="455"/>
                  </a:moveTo>
                  <a:cubicBezTo>
                    <a:pt x="1544" y="1008"/>
                    <a:pt x="1517" y="1588"/>
                    <a:pt x="1660" y="2150"/>
                  </a:cubicBezTo>
                  <a:cubicBezTo>
                    <a:pt x="1632" y="2152"/>
                    <a:pt x="1605" y="2153"/>
                    <a:pt x="1577" y="2153"/>
                  </a:cubicBezTo>
                  <a:cubicBezTo>
                    <a:pt x="1221" y="2153"/>
                    <a:pt x="869" y="1991"/>
                    <a:pt x="678" y="1668"/>
                  </a:cubicBezTo>
                  <a:cubicBezTo>
                    <a:pt x="339" y="1106"/>
                    <a:pt x="821" y="616"/>
                    <a:pt x="1347" y="473"/>
                  </a:cubicBezTo>
                  <a:lnTo>
                    <a:pt x="1365" y="473"/>
                  </a:lnTo>
                  <a:lnTo>
                    <a:pt x="1392" y="464"/>
                  </a:lnTo>
                  <a:lnTo>
                    <a:pt x="1401" y="455"/>
                  </a:lnTo>
                  <a:close/>
                  <a:moveTo>
                    <a:pt x="1799" y="1"/>
                  </a:moveTo>
                  <a:cubicBezTo>
                    <a:pt x="1628" y="1"/>
                    <a:pt x="1441" y="45"/>
                    <a:pt x="1249" y="152"/>
                  </a:cubicBezTo>
                  <a:cubicBezTo>
                    <a:pt x="562" y="348"/>
                    <a:pt x="0" y="964"/>
                    <a:pt x="322" y="1713"/>
                  </a:cubicBezTo>
                  <a:cubicBezTo>
                    <a:pt x="437" y="1981"/>
                    <a:pt x="625" y="2177"/>
                    <a:pt x="839" y="2302"/>
                  </a:cubicBezTo>
                  <a:cubicBezTo>
                    <a:pt x="1051" y="2421"/>
                    <a:pt x="1296" y="2477"/>
                    <a:pt x="1546" y="2477"/>
                  </a:cubicBezTo>
                  <a:cubicBezTo>
                    <a:pt x="1802" y="2477"/>
                    <a:pt x="2063" y="2419"/>
                    <a:pt x="2302" y="2311"/>
                  </a:cubicBezTo>
                  <a:cubicBezTo>
                    <a:pt x="2543" y="2204"/>
                    <a:pt x="2703" y="2052"/>
                    <a:pt x="2810" y="1874"/>
                  </a:cubicBezTo>
                  <a:cubicBezTo>
                    <a:pt x="2819" y="1847"/>
                    <a:pt x="2837" y="1829"/>
                    <a:pt x="2846" y="1811"/>
                  </a:cubicBezTo>
                  <a:cubicBezTo>
                    <a:pt x="2846" y="1802"/>
                    <a:pt x="2846" y="1802"/>
                    <a:pt x="2846" y="1793"/>
                  </a:cubicBezTo>
                  <a:cubicBezTo>
                    <a:pt x="2864" y="1775"/>
                    <a:pt x="2873" y="1749"/>
                    <a:pt x="2882" y="1722"/>
                  </a:cubicBezTo>
                  <a:cubicBezTo>
                    <a:pt x="3158" y="1035"/>
                    <a:pt x="2677" y="98"/>
                    <a:pt x="1927" y="9"/>
                  </a:cubicBezTo>
                  <a:cubicBezTo>
                    <a:pt x="1886" y="4"/>
                    <a:pt x="1843" y="1"/>
                    <a:pt x="17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18"/>
          <p:cNvGrpSpPr/>
          <p:nvPr/>
        </p:nvGrpSpPr>
        <p:grpSpPr>
          <a:xfrm rot="-5212192">
            <a:off x="-27249" y="907766"/>
            <a:ext cx="400518" cy="631462"/>
            <a:chOff x="2083475" y="1334350"/>
            <a:chExt cx="263175" cy="414925"/>
          </a:xfrm>
        </p:grpSpPr>
        <p:sp>
          <p:nvSpPr>
            <p:cNvPr id="498" name="Google Shape;498;p18"/>
            <p:cNvSpPr/>
            <p:nvPr/>
          </p:nvSpPr>
          <p:spPr>
            <a:xfrm>
              <a:off x="2083475" y="1334350"/>
              <a:ext cx="263175" cy="414925"/>
            </a:xfrm>
            <a:custGeom>
              <a:rect b="b" l="l" r="r" t="t"/>
              <a:pathLst>
                <a:path extrusionOk="0" h="16597" w="10527">
                  <a:moveTo>
                    <a:pt x="10001" y="537"/>
                  </a:moveTo>
                  <a:cubicBezTo>
                    <a:pt x="9625" y="1364"/>
                    <a:pt x="9274" y="2216"/>
                    <a:pt x="8647" y="2893"/>
                  </a:cubicBezTo>
                  <a:cubicBezTo>
                    <a:pt x="8998" y="2041"/>
                    <a:pt x="9424" y="1239"/>
                    <a:pt x="10001" y="537"/>
                  </a:cubicBezTo>
                  <a:close/>
                  <a:moveTo>
                    <a:pt x="7706" y="2913"/>
                  </a:moveTo>
                  <a:cubicBezTo>
                    <a:pt x="7773" y="2913"/>
                    <a:pt x="7844" y="2936"/>
                    <a:pt x="7920" y="2993"/>
                  </a:cubicBezTo>
                  <a:cubicBezTo>
                    <a:pt x="8271" y="3219"/>
                    <a:pt x="8697" y="3419"/>
                    <a:pt x="8672" y="3971"/>
                  </a:cubicBezTo>
                  <a:cubicBezTo>
                    <a:pt x="8647" y="4447"/>
                    <a:pt x="8472" y="4873"/>
                    <a:pt x="8246" y="5299"/>
                  </a:cubicBezTo>
                  <a:cubicBezTo>
                    <a:pt x="6366" y="8683"/>
                    <a:pt x="4386" y="12016"/>
                    <a:pt x="2131" y="15174"/>
                  </a:cubicBezTo>
                  <a:cubicBezTo>
                    <a:pt x="1955" y="15399"/>
                    <a:pt x="1755" y="15625"/>
                    <a:pt x="1554" y="15826"/>
                  </a:cubicBezTo>
                  <a:cubicBezTo>
                    <a:pt x="1389" y="15991"/>
                    <a:pt x="1223" y="16208"/>
                    <a:pt x="987" y="16208"/>
                  </a:cubicBezTo>
                  <a:cubicBezTo>
                    <a:pt x="937" y="16208"/>
                    <a:pt x="884" y="16198"/>
                    <a:pt x="828" y="16176"/>
                  </a:cubicBezTo>
                  <a:cubicBezTo>
                    <a:pt x="452" y="16026"/>
                    <a:pt x="452" y="15650"/>
                    <a:pt x="427" y="15374"/>
                  </a:cubicBezTo>
                  <a:cubicBezTo>
                    <a:pt x="452" y="14698"/>
                    <a:pt x="602" y="14121"/>
                    <a:pt x="878" y="13595"/>
                  </a:cubicBezTo>
                  <a:cubicBezTo>
                    <a:pt x="2557" y="10362"/>
                    <a:pt x="4286" y="7154"/>
                    <a:pt x="6417" y="4171"/>
                  </a:cubicBezTo>
                  <a:cubicBezTo>
                    <a:pt x="6642" y="3845"/>
                    <a:pt x="6918" y="3545"/>
                    <a:pt x="7194" y="3269"/>
                  </a:cubicBezTo>
                  <a:cubicBezTo>
                    <a:pt x="7343" y="3119"/>
                    <a:pt x="7507" y="2913"/>
                    <a:pt x="7706" y="2913"/>
                  </a:cubicBezTo>
                  <a:close/>
                  <a:moveTo>
                    <a:pt x="10008" y="1"/>
                  </a:moveTo>
                  <a:cubicBezTo>
                    <a:pt x="9805" y="1"/>
                    <a:pt x="9718" y="243"/>
                    <a:pt x="9600" y="362"/>
                  </a:cubicBezTo>
                  <a:cubicBezTo>
                    <a:pt x="9048" y="1038"/>
                    <a:pt x="8622" y="1740"/>
                    <a:pt x="8171" y="2517"/>
                  </a:cubicBezTo>
                  <a:cubicBezTo>
                    <a:pt x="8037" y="2476"/>
                    <a:pt x="7910" y="2457"/>
                    <a:pt x="7790" y="2457"/>
                  </a:cubicBezTo>
                  <a:cubicBezTo>
                    <a:pt x="7327" y="2457"/>
                    <a:pt x="6961" y="2740"/>
                    <a:pt x="6642" y="3119"/>
                  </a:cubicBezTo>
                  <a:cubicBezTo>
                    <a:pt x="6517" y="3269"/>
                    <a:pt x="6391" y="3394"/>
                    <a:pt x="6266" y="3545"/>
                  </a:cubicBezTo>
                  <a:cubicBezTo>
                    <a:pt x="3910" y="6602"/>
                    <a:pt x="2106" y="9986"/>
                    <a:pt x="427" y="13470"/>
                  </a:cubicBezTo>
                  <a:cubicBezTo>
                    <a:pt x="126" y="14071"/>
                    <a:pt x="0" y="14748"/>
                    <a:pt x="51" y="15450"/>
                  </a:cubicBezTo>
                  <a:cubicBezTo>
                    <a:pt x="76" y="15926"/>
                    <a:pt x="226" y="16302"/>
                    <a:pt x="677" y="16527"/>
                  </a:cubicBezTo>
                  <a:cubicBezTo>
                    <a:pt x="781" y="16576"/>
                    <a:pt x="877" y="16597"/>
                    <a:pt x="968" y="16597"/>
                  </a:cubicBezTo>
                  <a:cubicBezTo>
                    <a:pt x="1250" y="16597"/>
                    <a:pt x="1477" y="16397"/>
                    <a:pt x="1705" y="16227"/>
                  </a:cubicBezTo>
                  <a:cubicBezTo>
                    <a:pt x="1905" y="16076"/>
                    <a:pt x="2056" y="15876"/>
                    <a:pt x="2231" y="15675"/>
                  </a:cubicBezTo>
                  <a:cubicBezTo>
                    <a:pt x="3735" y="13795"/>
                    <a:pt x="4988" y="11715"/>
                    <a:pt x="6241" y="9660"/>
                  </a:cubicBezTo>
                  <a:cubicBezTo>
                    <a:pt x="7168" y="8131"/>
                    <a:pt x="8071" y="6577"/>
                    <a:pt x="8873" y="4973"/>
                  </a:cubicBezTo>
                  <a:cubicBezTo>
                    <a:pt x="9098" y="4522"/>
                    <a:pt x="9299" y="4021"/>
                    <a:pt x="9123" y="3520"/>
                  </a:cubicBezTo>
                  <a:cubicBezTo>
                    <a:pt x="8998" y="3194"/>
                    <a:pt x="9073" y="2993"/>
                    <a:pt x="9249" y="2718"/>
                  </a:cubicBezTo>
                  <a:cubicBezTo>
                    <a:pt x="9625" y="2116"/>
                    <a:pt x="10001" y="1490"/>
                    <a:pt x="10351" y="863"/>
                  </a:cubicBezTo>
                  <a:cubicBezTo>
                    <a:pt x="10502" y="587"/>
                    <a:pt x="10527" y="262"/>
                    <a:pt x="10201" y="61"/>
                  </a:cubicBezTo>
                  <a:cubicBezTo>
                    <a:pt x="10126" y="18"/>
                    <a:pt x="10063" y="1"/>
                    <a:pt x="1000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8"/>
            <p:cNvSpPr/>
            <p:nvPr/>
          </p:nvSpPr>
          <p:spPr>
            <a:xfrm>
              <a:off x="2101025" y="1428875"/>
              <a:ext cx="182975" cy="290975"/>
            </a:xfrm>
            <a:custGeom>
              <a:rect b="b" l="l" r="r" t="t"/>
              <a:pathLst>
                <a:path extrusionOk="0" h="11639" w="7319">
                  <a:moveTo>
                    <a:pt x="6855" y="0"/>
                  </a:moveTo>
                  <a:cubicBezTo>
                    <a:pt x="6747" y="0"/>
                    <a:pt x="6647" y="60"/>
                    <a:pt x="6567" y="140"/>
                  </a:cubicBezTo>
                  <a:cubicBezTo>
                    <a:pt x="6366" y="365"/>
                    <a:pt x="6191" y="591"/>
                    <a:pt x="6015" y="816"/>
                  </a:cubicBezTo>
                  <a:cubicBezTo>
                    <a:pt x="3810" y="3974"/>
                    <a:pt x="2080" y="7408"/>
                    <a:pt x="176" y="10741"/>
                  </a:cubicBezTo>
                  <a:cubicBezTo>
                    <a:pt x="100" y="10867"/>
                    <a:pt x="50" y="11017"/>
                    <a:pt x="25" y="11092"/>
                  </a:cubicBezTo>
                  <a:cubicBezTo>
                    <a:pt x="0" y="11318"/>
                    <a:pt x="0" y="11493"/>
                    <a:pt x="176" y="11568"/>
                  </a:cubicBezTo>
                  <a:cubicBezTo>
                    <a:pt x="255" y="11613"/>
                    <a:pt x="333" y="11638"/>
                    <a:pt x="410" y="11638"/>
                  </a:cubicBezTo>
                  <a:cubicBezTo>
                    <a:pt x="504" y="11638"/>
                    <a:pt x="594" y="11601"/>
                    <a:pt x="677" y="11518"/>
                  </a:cubicBezTo>
                  <a:cubicBezTo>
                    <a:pt x="903" y="11343"/>
                    <a:pt x="1053" y="11092"/>
                    <a:pt x="1203" y="10841"/>
                  </a:cubicBezTo>
                  <a:cubicBezTo>
                    <a:pt x="3158" y="7558"/>
                    <a:pt x="4913" y="4150"/>
                    <a:pt x="7068" y="992"/>
                  </a:cubicBezTo>
                  <a:cubicBezTo>
                    <a:pt x="7168" y="867"/>
                    <a:pt x="7218" y="716"/>
                    <a:pt x="7268" y="566"/>
                  </a:cubicBezTo>
                  <a:cubicBezTo>
                    <a:pt x="7319" y="340"/>
                    <a:pt x="7243" y="165"/>
                    <a:pt x="7043" y="64"/>
                  </a:cubicBezTo>
                  <a:cubicBezTo>
                    <a:pt x="6979" y="19"/>
                    <a:pt x="6916" y="0"/>
                    <a:pt x="68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18"/>
          <p:cNvGrpSpPr/>
          <p:nvPr/>
        </p:nvGrpSpPr>
        <p:grpSpPr>
          <a:xfrm rot="2485556">
            <a:off x="8329081" y="915970"/>
            <a:ext cx="420053" cy="615018"/>
            <a:chOff x="2012675" y="2373200"/>
            <a:chExt cx="469950" cy="688075"/>
          </a:xfrm>
        </p:grpSpPr>
        <p:sp>
          <p:nvSpPr>
            <p:cNvPr id="501" name="Google Shape;501;p18"/>
            <p:cNvSpPr/>
            <p:nvPr/>
          </p:nvSpPr>
          <p:spPr>
            <a:xfrm>
              <a:off x="2012675" y="2373200"/>
              <a:ext cx="469950" cy="688075"/>
            </a:xfrm>
            <a:custGeom>
              <a:rect b="b" l="l" r="r" t="t"/>
              <a:pathLst>
                <a:path extrusionOk="0" h="27523" w="18798">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8"/>
            <p:cNvSpPr/>
            <p:nvPr/>
          </p:nvSpPr>
          <p:spPr>
            <a:xfrm>
              <a:off x="2049650" y="2604400"/>
              <a:ext cx="395375" cy="250850"/>
            </a:xfrm>
            <a:custGeom>
              <a:rect b="b" l="l" r="r" t="t"/>
              <a:pathLst>
                <a:path extrusionOk="0" h="10034" w="15815">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8"/>
            <p:cNvSpPr/>
            <p:nvPr/>
          </p:nvSpPr>
          <p:spPr>
            <a:xfrm>
              <a:off x="2090375" y="2417825"/>
              <a:ext cx="53275" cy="78025"/>
            </a:xfrm>
            <a:custGeom>
              <a:rect b="b" l="l" r="r" t="t"/>
              <a:pathLst>
                <a:path extrusionOk="0" h="3121" w="2131">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8"/>
            <p:cNvSpPr/>
            <p:nvPr/>
          </p:nvSpPr>
          <p:spPr>
            <a:xfrm>
              <a:off x="2146125" y="2419825"/>
              <a:ext cx="30100" cy="40750"/>
            </a:xfrm>
            <a:custGeom>
              <a:rect b="b" l="l" r="r" t="t"/>
              <a:pathLst>
                <a:path extrusionOk="0" h="1630" w="1204">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18"/>
          <p:cNvGrpSpPr/>
          <p:nvPr/>
        </p:nvGrpSpPr>
        <p:grpSpPr>
          <a:xfrm rot="-1800014">
            <a:off x="1623421" y="-138925"/>
            <a:ext cx="847758" cy="698994"/>
            <a:chOff x="2139875" y="1690850"/>
            <a:chExt cx="645375" cy="532125"/>
          </a:xfrm>
        </p:grpSpPr>
        <p:sp>
          <p:nvSpPr>
            <p:cNvPr id="506" name="Google Shape;506;p18"/>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18"/>
          <p:cNvGrpSpPr/>
          <p:nvPr/>
        </p:nvGrpSpPr>
        <p:grpSpPr>
          <a:xfrm>
            <a:off x="7427003" y="-100062"/>
            <a:ext cx="669387" cy="755721"/>
            <a:chOff x="144253" y="2032663"/>
            <a:chExt cx="669387" cy="755721"/>
          </a:xfrm>
        </p:grpSpPr>
        <p:sp>
          <p:nvSpPr>
            <p:cNvPr id="511" name="Google Shape;511;p18"/>
            <p:cNvSpPr/>
            <p:nvPr/>
          </p:nvSpPr>
          <p:spPr>
            <a:xfrm>
              <a:off x="439211" y="2171975"/>
              <a:ext cx="12393" cy="78773"/>
            </a:xfrm>
            <a:custGeom>
              <a:rect b="b" l="l" r="r" t="t"/>
              <a:pathLst>
                <a:path extrusionOk="0" h="1875" w="295">
                  <a:moveTo>
                    <a:pt x="89" y="1"/>
                  </a:moveTo>
                  <a:cubicBezTo>
                    <a:pt x="0" y="616"/>
                    <a:pt x="72" y="1223"/>
                    <a:pt x="295" y="1874"/>
                  </a:cubicBezTo>
                  <a:cubicBezTo>
                    <a:pt x="232" y="1250"/>
                    <a:pt x="143" y="634"/>
                    <a:pt x="8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8"/>
            <p:cNvSpPr/>
            <p:nvPr/>
          </p:nvSpPr>
          <p:spPr>
            <a:xfrm>
              <a:off x="552388" y="2095513"/>
              <a:ext cx="109478" cy="85495"/>
            </a:xfrm>
            <a:custGeom>
              <a:rect b="b" l="l" r="r" t="t"/>
              <a:pathLst>
                <a:path extrusionOk="0" h="2035" w="2606">
                  <a:moveTo>
                    <a:pt x="0" y="1"/>
                  </a:moveTo>
                  <a:lnTo>
                    <a:pt x="0" y="1"/>
                  </a:lnTo>
                  <a:cubicBezTo>
                    <a:pt x="643" y="268"/>
                    <a:pt x="1240" y="661"/>
                    <a:pt x="1749" y="1125"/>
                  </a:cubicBezTo>
                  <a:cubicBezTo>
                    <a:pt x="2052" y="1401"/>
                    <a:pt x="2338" y="1714"/>
                    <a:pt x="2605" y="2035"/>
                  </a:cubicBezTo>
                  <a:cubicBezTo>
                    <a:pt x="2177" y="1054"/>
                    <a:pt x="1365" y="536"/>
                    <a:pt x="402" y="144"/>
                  </a:cubicBezTo>
                  <a:cubicBezTo>
                    <a:pt x="277" y="99"/>
                    <a:pt x="143" y="45"/>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8"/>
            <p:cNvSpPr/>
            <p:nvPr/>
          </p:nvSpPr>
          <p:spPr>
            <a:xfrm>
              <a:off x="442950" y="2408461"/>
              <a:ext cx="43900" cy="220061"/>
            </a:xfrm>
            <a:custGeom>
              <a:rect b="b" l="l" r="r" t="t"/>
              <a:pathLst>
                <a:path extrusionOk="0" h="5238" w="1045">
                  <a:moveTo>
                    <a:pt x="0" y="1"/>
                  </a:moveTo>
                  <a:cubicBezTo>
                    <a:pt x="161" y="1107"/>
                    <a:pt x="179" y="2213"/>
                    <a:pt x="322" y="3319"/>
                  </a:cubicBezTo>
                  <a:cubicBezTo>
                    <a:pt x="402" y="3899"/>
                    <a:pt x="607" y="4586"/>
                    <a:pt x="661" y="5237"/>
                  </a:cubicBezTo>
                  <a:cubicBezTo>
                    <a:pt x="1044" y="3801"/>
                    <a:pt x="794" y="2410"/>
                    <a:pt x="429" y="1000"/>
                  </a:cubicBezTo>
                  <a:cubicBezTo>
                    <a:pt x="348" y="697"/>
                    <a:pt x="206" y="340"/>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8"/>
            <p:cNvSpPr/>
            <p:nvPr/>
          </p:nvSpPr>
          <p:spPr>
            <a:xfrm>
              <a:off x="203362" y="2197728"/>
              <a:ext cx="155563" cy="160278"/>
            </a:xfrm>
            <a:custGeom>
              <a:rect b="b" l="l" r="r" t="t"/>
              <a:pathLst>
                <a:path extrusionOk="0" h="3815" w="3703">
                  <a:moveTo>
                    <a:pt x="2219" y="1"/>
                  </a:moveTo>
                  <a:cubicBezTo>
                    <a:pt x="2182" y="1"/>
                    <a:pt x="2143" y="15"/>
                    <a:pt x="2108" y="48"/>
                  </a:cubicBezTo>
                  <a:cubicBezTo>
                    <a:pt x="1921" y="217"/>
                    <a:pt x="1707" y="476"/>
                    <a:pt x="1787" y="762"/>
                  </a:cubicBezTo>
                  <a:cubicBezTo>
                    <a:pt x="1832" y="904"/>
                    <a:pt x="1894" y="1074"/>
                    <a:pt x="2010" y="1181"/>
                  </a:cubicBezTo>
                  <a:cubicBezTo>
                    <a:pt x="2376" y="1529"/>
                    <a:pt x="2171" y="1841"/>
                    <a:pt x="2028" y="2216"/>
                  </a:cubicBezTo>
                  <a:cubicBezTo>
                    <a:pt x="2010" y="2251"/>
                    <a:pt x="2001" y="2278"/>
                    <a:pt x="1992" y="2314"/>
                  </a:cubicBezTo>
                  <a:cubicBezTo>
                    <a:pt x="1950" y="2304"/>
                    <a:pt x="1907" y="2299"/>
                    <a:pt x="1864" y="2299"/>
                  </a:cubicBezTo>
                  <a:cubicBezTo>
                    <a:pt x="1681" y="2299"/>
                    <a:pt x="1495" y="2389"/>
                    <a:pt x="1314" y="2555"/>
                  </a:cubicBezTo>
                  <a:cubicBezTo>
                    <a:pt x="1118" y="2733"/>
                    <a:pt x="1002" y="2974"/>
                    <a:pt x="842" y="3170"/>
                  </a:cubicBezTo>
                  <a:cubicBezTo>
                    <a:pt x="752" y="3268"/>
                    <a:pt x="458" y="3402"/>
                    <a:pt x="271" y="3456"/>
                  </a:cubicBezTo>
                  <a:cubicBezTo>
                    <a:pt x="259" y="3452"/>
                    <a:pt x="246" y="3450"/>
                    <a:pt x="233" y="3450"/>
                  </a:cubicBezTo>
                  <a:cubicBezTo>
                    <a:pt x="129" y="3450"/>
                    <a:pt x="1" y="3571"/>
                    <a:pt x="56" y="3705"/>
                  </a:cubicBezTo>
                  <a:lnTo>
                    <a:pt x="65" y="3732"/>
                  </a:lnTo>
                  <a:cubicBezTo>
                    <a:pt x="88" y="3793"/>
                    <a:pt x="162" y="3815"/>
                    <a:pt x="222" y="3815"/>
                  </a:cubicBezTo>
                  <a:cubicBezTo>
                    <a:pt x="233" y="3815"/>
                    <a:pt x="243" y="3814"/>
                    <a:pt x="253" y="3813"/>
                  </a:cubicBezTo>
                  <a:cubicBezTo>
                    <a:pt x="467" y="3786"/>
                    <a:pt x="859" y="3607"/>
                    <a:pt x="1011" y="3474"/>
                  </a:cubicBezTo>
                  <a:cubicBezTo>
                    <a:pt x="1218" y="3291"/>
                    <a:pt x="1510" y="2640"/>
                    <a:pt x="1849" y="2640"/>
                  </a:cubicBezTo>
                  <a:cubicBezTo>
                    <a:pt x="1890" y="2640"/>
                    <a:pt x="1932" y="2649"/>
                    <a:pt x="1974" y="2671"/>
                  </a:cubicBezTo>
                  <a:cubicBezTo>
                    <a:pt x="1992" y="2831"/>
                    <a:pt x="2055" y="2983"/>
                    <a:pt x="2198" y="3063"/>
                  </a:cubicBezTo>
                  <a:cubicBezTo>
                    <a:pt x="2380" y="3181"/>
                    <a:pt x="2555" y="3219"/>
                    <a:pt x="2733" y="3219"/>
                  </a:cubicBezTo>
                  <a:cubicBezTo>
                    <a:pt x="2974" y="3219"/>
                    <a:pt x="3219" y="3149"/>
                    <a:pt x="3491" y="3108"/>
                  </a:cubicBezTo>
                  <a:cubicBezTo>
                    <a:pt x="3703" y="3074"/>
                    <a:pt x="3641" y="2775"/>
                    <a:pt x="3444" y="2775"/>
                  </a:cubicBezTo>
                  <a:cubicBezTo>
                    <a:pt x="3433" y="2775"/>
                    <a:pt x="3422" y="2776"/>
                    <a:pt x="3411" y="2778"/>
                  </a:cubicBezTo>
                  <a:cubicBezTo>
                    <a:pt x="3259" y="2800"/>
                    <a:pt x="3038" y="2840"/>
                    <a:pt x="2835" y="2840"/>
                  </a:cubicBezTo>
                  <a:cubicBezTo>
                    <a:pt x="2632" y="2840"/>
                    <a:pt x="2447" y="2800"/>
                    <a:pt x="2367" y="2662"/>
                  </a:cubicBezTo>
                  <a:cubicBezTo>
                    <a:pt x="2385" y="2617"/>
                    <a:pt x="2376" y="2564"/>
                    <a:pt x="2331" y="2519"/>
                  </a:cubicBezTo>
                  <a:cubicBezTo>
                    <a:pt x="2322" y="2457"/>
                    <a:pt x="2331" y="2394"/>
                    <a:pt x="2349" y="2314"/>
                  </a:cubicBezTo>
                  <a:cubicBezTo>
                    <a:pt x="2412" y="2091"/>
                    <a:pt x="2581" y="1895"/>
                    <a:pt x="2617" y="1654"/>
                  </a:cubicBezTo>
                  <a:cubicBezTo>
                    <a:pt x="2688" y="1101"/>
                    <a:pt x="1814" y="797"/>
                    <a:pt x="2340" y="298"/>
                  </a:cubicBezTo>
                  <a:cubicBezTo>
                    <a:pt x="2466" y="179"/>
                    <a:pt x="2352" y="1"/>
                    <a:pt x="22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8"/>
            <p:cNvSpPr/>
            <p:nvPr/>
          </p:nvSpPr>
          <p:spPr>
            <a:xfrm>
              <a:off x="193363" y="2459884"/>
              <a:ext cx="182996" cy="272241"/>
            </a:xfrm>
            <a:custGeom>
              <a:rect b="b" l="l" r="r" t="t"/>
              <a:pathLst>
                <a:path extrusionOk="0" h="6480" w="4356">
                  <a:moveTo>
                    <a:pt x="2325" y="1"/>
                  </a:moveTo>
                  <a:cubicBezTo>
                    <a:pt x="2300" y="1"/>
                    <a:pt x="2274" y="6"/>
                    <a:pt x="2248" y="17"/>
                  </a:cubicBezTo>
                  <a:cubicBezTo>
                    <a:pt x="1927" y="204"/>
                    <a:pt x="1686" y="409"/>
                    <a:pt x="1454" y="704"/>
                  </a:cubicBezTo>
                  <a:cubicBezTo>
                    <a:pt x="1231" y="998"/>
                    <a:pt x="1258" y="1319"/>
                    <a:pt x="794" y="1471"/>
                  </a:cubicBezTo>
                  <a:cubicBezTo>
                    <a:pt x="696" y="1498"/>
                    <a:pt x="544" y="1533"/>
                    <a:pt x="464" y="1605"/>
                  </a:cubicBezTo>
                  <a:cubicBezTo>
                    <a:pt x="0" y="2033"/>
                    <a:pt x="393" y="2756"/>
                    <a:pt x="749" y="3121"/>
                  </a:cubicBezTo>
                  <a:cubicBezTo>
                    <a:pt x="981" y="3353"/>
                    <a:pt x="1106" y="3621"/>
                    <a:pt x="1204" y="3906"/>
                  </a:cubicBezTo>
                  <a:cubicBezTo>
                    <a:pt x="1419" y="4504"/>
                    <a:pt x="1490" y="5155"/>
                    <a:pt x="2088" y="5557"/>
                  </a:cubicBezTo>
                  <a:cubicBezTo>
                    <a:pt x="2198" y="5629"/>
                    <a:pt x="2308" y="5654"/>
                    <a:pt x="2419" y="5654"/>
                  </a:cubicBezTo>
                  <a:cubicBezTo>
                    <a:pt x="2662" y="5654"/>
                    <a:pt x="2908" y="5536"/>
                    <a:pt x="3153" y="5536"/>
                  </a:cubicBezTo>
                  <a:cubicBezTo>
                    <a:pt x="3196" y="5536"/>
                    <a:pt x="3240" y="5539"/>
                    <a:pt x="3283" y="5548"/>
                  </a:cubicBezTo>
                  <a:cubicBezTo>
                    <a:pt x="3203" y="5789"/>
                    <a:pt x="3069" y="6003"/>
                    <a:pt x="3015" y="6262"/>
                  </a:cubicBezTo>
                  <a:cubicBezTo>
                    <a:pt x="2994" y="6392"/>
                    <a:pt x="3104" y="6479"/>
                    <a:pt x="3204" y="6479"/>
                  </a:cubicBezTo>
                  <a:cubicBezTo>
                    <a:pt x="3268" y="6479"/>
                    <a:pt x="3328" y="6443"/>
                    <a:pt x="3345" y="6360"/>
                  </a:cubicBezTo>
                  <a:cubicBezTo>
                    <a:pt x="3390" y="6101"/>
                    <a:pt x="3533" y="5878"/>
                    <a:pt x="3613" y="5637"/>
                  </a:cubicBezTo>
                  <a:cubicBezTo>
                    <a:pt x="3854" y="5628"/>
                    <a:pt x="4095" y="5396"/>
                    <a:pt x="4238" y="5245"/>
                  </a:cubicBezTo>
                  <a:cubicBezTo>
                    <a:pt x="4355" y="5120"/>
                    <a:pt x="4242" y="4947"/>
                    <a:pt x="4114" y="4947"/>
                  </a:cubicBezTo>
                  <a:cubicBezTo>
                    <a:pt x="4077" y="4947"/>
                    <a:pt x="4039" y="4961"/>
                    <a:pt x="4006" y="4995"/>
                  </a:cubicBezTo>
                  <a:cubicBezTo>
                    <a:pt x="3794" y="5214"/>
                    <a:pt x="3688" y="5277"/>
                    <a:pt x="3604" y="5277"/>
                  </a:cubicBezTo>
                  <a:cubicBezTo>
                    <a:pt x="3496" y="5277"/>
                    <a:pt x="3426" y="5174"/>
                    <a:pt x="3221" y="5164"/>
                  </a:cubicBezTo>
                  <a:cubicBezTo>
                    <a:pt x="3212" y="5164"/>
                    <a:pt x="3203" y="5164"/>
                    <a:pt x="3194" y="5164"/>
                  </a:cubicBezTo>
                  <a:cubicBezTo>
                    <a:pt x="2896" y="5164"/>
                    <a:pt x="2681" y="5323"/>
                    <a:pt x="2458" y="5323"/>
                  </a:cubicBezTo>
                  <a:cubicBezTo>
                    <a:pt x="2280" y="5323"/>
                    <a:pt x="2098" y="5222"/>
                    <a:pt x="1865" y="4861"/>
                  </a:cubicBezTo>
                  <a:cubicBezTo>
                    <a:pt x="1552" y="4370"/>
                    <a:pt x="1695" y="3683"/>
                    <a:pt x="1320" y="3228"/>
                  </a:cubicBezTo>
                  <a:cubicBezTo>
                    <a:pt x="1311" y="3220"/>
                    <a:pt x="1311" y="3211"/>
                    <a:pt x="1303" y="3193"/>
                  </a:cubicBezTo>
                  <a:cubicBezTo>
                    <a:pt x="1044" y="2907"/>
                    <a:pt x="758" y="2720"/>
                    <a:pt x="633" y="2319"/>
                  </a:cubicBezTo>
                  <a:cubicBezTo>
                    <a:pt x="491" y="1872"/>
                    <a:pt x="1017" y="1774"/>
                    <a:pt x="1258" y="1614"/>
                  </a:cubicBezTo>
                  <a:cubicBezTo>
                    <a:pt x="1383" y="1533"/>
                    <a:pt x="1472" y="1373"/>
                    <a:pt x="1543" y="1248"/>
                  </a:cubicBezTo>
                  <a:cubicBezTo>
                    <a:pt x="1749" y="918"/>
                    <a:pt x="1918" y="659"/>
                    <a:pt x="2212" y="445"/>
                  </a:cubicBezTo>
                  <a:cubicBezTo>
                    <a:pt x="2275" y="400"/>
                    <a:pt x="2337" y="356"/>
                    <a:pt x="2418" y="320"/>
                  </a:cubicBezTo>
                  <a:cubicBezTo>
                    <a:pt x="2543" y="249"/>
                    <a:pt x="2507" y="88"/>
                    <a:pt x="2418" y="26"/>
                  </a:cubicBezTo>
                  <a:cubicBezTo>
                    <a:pt x="2392" y="10"/>
                    <a:pt x="2360" y="1"/>
                    <a:pt x="23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a:off x="568268" y="2465682"/>
              <a:ext cx="194758" cy="201492"/>
            </a:xfrm>
            <a:custGeom>
              <a:rect b="b" l="l" r="r" t="t"/>
              <a:pathLst>
                <a:path extrusionOk="0" h="4796" w="4636">
                  <a:moveTo>
                    <a:pt x="187" y="0"/>
                  </a:moveTo>
                  <a:cubicBezTo>
                    <a:pt x="95" y="0"/>
                    <a:pt x="0" y="81"/>
                    <a:pt x="6" y="182"/>
                  </a:cubicBezTo>
                  <a:cubicBezTo>
                    <a:pt x="6" y="209"/>
                    <a:pt x="15" y="227"/>
                    <a:pt x="24" y="254"/>
                  </a:cubicBezTo>
                  <a:cubicBezTo>
                    <a:pt x="265" y="735"/>
                    <a:pt x="666" y="958"/>
                    <a:pt x="1130" y="1208"/>
                  </a:cubicBezTo>
                  <a:cubicBezTo>
                    <a:pt x="2058" y="1699"/>
                    <a:pt x="1023" y="2698"/>
                    <a:pt x="1291" y="3438"/>
                  </a:cubicBezTo>
                  <a:cubicBezTo>
                    <a:pt x="1460" y="3875"/>
                    <a:pt x="2165" y="3849"/>
                    <a:pt x="2245" y="4339"/>
                  </a:cubicBezTo>
                  <a:cubicBezTo>
                    <a:pt x="2304" y="4651"/>
                    <a:pt x="2411" y="4796"/>
                    <a:pt x="2701" y="4796"/>
                  </a:cubicBezTo>
                  <a:cubicBezTo>
                    <a:pt x="2718" y="4796"/>
                    <a:pt x="2735" y="4795"/>
                    <a:pt x="2754" y="4794"/>
                  </a:cubicBezTo>
                  <a:cubicBezTo>
                    <a:pt x="2974" y="4786"/>
                    <a:pt x="2985" y="4455"/>
                    <a:pt x="2780" y="4455"/>
                  </a:cubicBezTo>
                  <a:cubicBezTo>
                    <a:pt x="2777" y="4455"/>
                    <a:pt x="2774" y="4455"/>
                    <a:pt x="2772" y="4455"/>
                  </a:cubicBezTo>
                  <a:cubicBezTo>
                    <a:pt x="2770" y="4455"/>
                    <a:pt x="2768" y="4455"/>
                    <a:pt x="2766" y="4455"/>
                  </a:cubicBezTo>
                  <a:cubicBezTo>
                    <a:pt x="2531" y="4455"/>
                    <a:pt x="2556" y="3884"/>
                    <a:pt x="2352" y="3777"/>
                  </a:cubicBezTo>
                  <a:cubicBezTo>
                    <a:pt x="2183" y="3697"/>
                    <a:pt x="2013" y="3626"/>
                    <a:pt x="1853" y="3545"/>
                  </a:cubicBezTo>
                  <a:cubicBezTo>
                    <a:pt x="1639" y="3438"/>
                    <a:pt x="1567" y="3269"/>
                    <a:pt x="1558" y="3082"/>
                  </a:cubicBezTo>
                  <a:lnTo>
                    <a:pt x="1558" y="3082"/>
                  </a:lnTo>
                  <a:cubicBezTo>
                    <a:pt x="1715" y="3214"/>
                    <a:pt x="1893" y="3260"/>
                    <a:pt x="2087" y="3260"/>
                  </a:cubicBezTo>
                  <a:cubicBezTo>
                    <a:pt x="2246" y="3260"/>
                    <a:pt x="2416" y="3229"/>
                    <a:pt x="2593" y="3189"/>
                  </a:cubicBezTo>
                  <a:cubicBezTo>
                    <a:pt x="2704" y="3161"/>
                    <a:pt x="2805" y="3149"/>
                    <a:pt x="2901" y="3149"/>
                  </a:cubicBezTo>
                  <a:cubicBezTo>
                    <a:pt x="3154" y="3149"/>
                    <a:pt x="3372" y="3233"/>
                    <a:pt x="3637" y="3349"/>
                  </a:cubicBezTo>
                  <a:cubicBezTo>
                    <a:pt x="3688" y="3369"/>
                    <a:pt x="3741" y="3378"/>
                    <a:pt x="3794" y="3378"/>
                  </a:cubicBezTo>
                  <a:cubicBezTo>
                    <a:pt x="4029" y="3378"/>
                    <a:pt x="4278" y="3213"/>
                    <a:pt x="4467" y="3126"/>
                  </a:cubicBezTo>
                  <a:cubicBezTo>
                    <a:pt x="4635" y="3034"/>
                    <a:pt x="4533" y="2803"/>
                    <a:pt x="4377" y="2803"/>
                  </a:cubicBezTo>
                  <a:cubicBezTo>
                    <a:pt x="4351" y="2803"/>
                    <a:pt x="4324" y="2809"/>
                    <a:pt x="4297" y="2823"/>
                  </a:cubicBezTo>
                  <a:cubicBezTo>
                    <a:pt x="4134" y="2909"/>
                    <a:pt x="3981" y="2953"/>
                    <a:pt x="3824" y="2953"/>
                  </a:cubicBezTo>
                  <a:cubicBezTo>
                    <a:pt x="3671" y="2953"/>
                    <a:pt x="3514" y="2911"/>
                    <a:pt x="3343" y="2823"/>
                  </a:cubicBezTo>
                  <a:cubicBezTo>
                    <a:pt x="3325" y="2814"/>
                    <a:pt x="3298" y="2805"/>
                    <a:pt x="3271" y="2796"/>
                  </a:cubicBezTo>
                  <a:cubicBezTo>
                    <a:pt x="3316" y="2707"/>
                    <a:pt x="3343" y="2609"/>
                    <a:pt x="3316" y="2502"/>
                  </a:cubicBezTo>
                  <a:cubicBezTo>
                    <a:pt x="3271" y="2270"/>
                    <a:pt x="3075" y="2073"/>
                    <a:pt x="3057" y="1850"/>
                  </a:cubicBezTo>
                  <a:cubicBezTo>
                    <a:pt x="3039" y="1592"/>
                    <a:pt x="3378" y="1556"/>
                    <a:pt x="3557" y="1529"/>
                  </a:cubicBezTo>
                  <a:cubicBezTo>
                    <a:pt x="3753" y="1503"/>
                    <a:pt x="3958" y="1485"/>
                    <a:pt x="4136" y="1369"/>
                  </a:cubicBezTo>
                  <a:cubicBezTo>
                    <a:pt x="4285" y="1264"/>
                    <a:pt x="4198" y="1036"/>
                    <a:pt x="4056" y="1036"/>
                  </a:cubicBezTo>
                  <a:cubicBezTo>
                    <a:pt x="4028" y="1036"/>
                    <a:pt x="3998" y="1045"/>
                    <a:pt x="3967" y="1065"/>
                  </a:cubicBezTo>
                  <a:cubicBezTo>
                    <a:pt x="3637" y="1288"/>
                    <a:pt x="3137" y="1119"/>
                    <a:pt x="2861" y="1467"/>
                  </a:cubicBezTo>
                  <a:cubicBezTo>
                    <a:pt x="2727" y="1645"/>
                    <a:pt x="2691" y="1850"/>
                    <a:pt x="2754" y="2056"/>
                  </a:cubicBezTo>
                  <a:cubicBezTo>
                    <a:pt x="2834" y="2279"/>
                    <a:pt x="3111" y="2537"/>
                    <a:pt x="2879" y="2743"/>
                  </a:cubicBezTo>
                  <a:cubicBezTo>
                    <a:pt x="2870" y="2760"/>
                    <a:pt x="2861" y="2769"/>
                    <a:pt x="2852" y="2787"/>
                  </a:cubicBezTo>
                  <a:cubicBezTo>
                    <a:pt x="2632" y="2834"/>
                    <a:pt x="2356" y="2934"/>
                    <a:pt x="2116" y="2934"/>
                  </a:cubicBezTo>
                  <a:cubicBezTo>
                    <a:pt x="1947" y="2934"/>
                    <a:pt x="1795" y="2885"/>
                    <a:pt x="1692" y="2734"/>
                  </a:cubicBezTo>
                  <a:cubicBezTo>
                    <a:pt x="1674" y="2707"/>
                    <a:pt x="1656" y="2689"/>
                    <a:pt x="1630" y="2680"/>
                  </a:cubicBezTo>
                  <a:cubicBezTo>
                    <a:pt x="1701" y="2448"/>
                    <a:pt x="1808" y="2234"/>
                    <a:pt x="1853" y="2082"/>
                  </a:cubicBezTo>
                  <a:cubicBezTo>
                    <a:pt x="2192" y="1003"/>
                    <a:pt x="773" y="860"/>
                    <a:pt x="354" y="147"/>
                  </a:cubicBezTo>
                  <a:cubicBezTo>
                    <a:pt x="345" y="129"/>
                    <a:pt x="336" y="111"/>
                    <a:pt x="327" y="93"/>
                  </a:cubicBezTo>
                  <a:cubicBezTo>
                    <a:pt x="294" y="27"/>
                    <a:pt x="241" y="0"/>
                    <a:pt x="18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a:off x="636326" y="2433207"/>
              <a:ext cx="118846" cy="37517"/>
            </a:xfrm>
            <a:custGeom>
              <a:rect b="b" l="l" r="r" t="t"/>
              <a:pathLst>
                <a:path extrusionOk="0" h="893" w="2829">
                  <a:moveTo>
                    <a:pt x="135" y="1"/>
                  </a:moveTo>
                  <a:cubicBezTo>
                    <a:pt x="45" y="1"/>
                    <a:pt x="1" y="72"/>
                    <a:pt x="1" y="152"/>
                  </a:cubicBezTo>
                  <a:cubicBezTo>
                    <a:pt x="1" y="242"/>
                    <a:pt x="54" y="322"/>
                    <a:pt x="152" y="340"/>
                  </a:cubicBezTo>
                  <a:cubicBezTo>
                    <a:pt x="304" y="357"/>
                    <a:pt x="474" y="625"/>
                    <a:pt x="590" y="723"/>
                  </a:cubicBezTo>
                  <a:cubicBezTo>
                    <a:pt x="741" y="839"/>
                    <a:pt x="937" y="893"/>
                    <a:pt x="1125" y="893"/>
                  </a:cubicBezTo>
                  <a:cubicBezTo>
                    <a:pt x="1339" y="893"/>
                    <a:pt x="1544" y="795"/>
                    <a:pt x="1731" y="705"/>
                  </a:cubicBezTo>
                  <a:cubicBezTo>
                    <a:pt x="1889" y="627"/>
                    <a:pt x="2008" y="565"/>
                    <a:pt x="2125" y="565"/>
                  </a:cubicBezTo>
                  <a:cubicBezTo>
                    <a:pt x="2233" y="565"/>
                    <a:pt x="2339" y="618"/>
                    <a:pt x="2472" y="759"/>
                  </a:cubicBezTo>
                  <a:cubicBezTo>
                    <a:pt x="2506" y="797"/>
                    <a:pt x="2546" y="813"/>
                    <a:pt x="2585" y="813"/>
                  </a:cubicBezTo>
                  <a:cubicBezTo>
                    <a:pt x="2711" y="813"/>
                    <a:pt x="2828" y="647"/>
                    <a:pt x="2713" y="518"/>
                  </a:cubicBezTo>
                  <a:cubicBezTo>
                    <a:pt x="2525" y="310"/>
                    <a:pt x="2346" y="217"/>
                    <a:pt x="2147" y="217"/>
                  </a:cubicBezTo>
                  <a:cubicBezTo>
                    <a:pt x="1997" y="217"/>
                    <a:pt x="1836" y="270"/>
                    <a:pt x="1651" y="366"/>
                  </a:cubicBezTo>
                  <a:cubicBezTo>
                    <a:pt x="1459" y="463"/>
                    <a:pt x="1283" y="530"/>
                    <a:pt x="1114" y="530"/>
                  </a:cubicBezTo>
                  <a:cubicBezTo>
                    <a:pt x="954" y="530"/>
                    <a:pt x="799" y="469"/>
                    <a:pt x="643" y="313"/>
                  </a:cubicBezTo>
                  <a:cubicBezTo>
                    <a:pt x="474" y="152"/>
                    <a:pt x="411" y="27"/>
                    <a:pt x="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a:off x="483784" y="2136727"/>
              <a:ext cx="120737" cy="129272"/>
            </a:xfrm>
            <a:custGeom>
              <a:rect b="b" l="l" r="r" t="t"/>
              <a:pathLst>
                <a:path extrusionOk="0" h="3077" w="2874">
                  <a:moveTo>
                    <a:pt x="1819" y="1"/>
                  </a:moveTo>
                  <a:cubicBezTo>
                    <a:pt x="1697" y="1"/>
                    <a:pt x="1586" y="168"/>
                    <a:pt x="1687" y="296"/>
                  </a:cubicBezTo>
                  <a:cubicBezTo>
                    <a:pt x="1892" y="563"/>
                    <a:pt x="1767" y="563"/>
                    <a:pt x="1526" y="670"/>
                  </a:cubicBezTo>
                  <a:cubicBezTo>
                    <a:pt x="1384" y="742"/>
                    <a:pt x="1268" y="840"/>
                    <a:pt x="1196" y="982"/>
                  </a:cubicBezTo>
                  <a:cubicBezTo>
                    <a:pt x="1152" y="1072"/>
                    <a:pt x="1134" y="1161"/>
                    <a:pt x="1143" y="1250"/>
                  </a:cubicBezTo>
                  <a:cubicBezTo>
                    <a:pt x="866" y="1090"/>
                    <a:pt x="492" y="831"/>
                    <a:pt x="670" y="572"/>
                  </a:cubicBezTo>
                  <a:cubicBezTo>
                    <a:pt x="758" y="446"/>
                    <a:pt x="641" y="320"/>
                    <a:pt x="521" y="320"/>
                  </a:cubicBezTo>
                  <a:cubicBezTo>
                    <a:pt x="471" y="320"/>
                    <a:pt x="421" y="341"/>
                    <a:pt x="384" y="394"/>
                  </a:cubicBezTo>
                  <a:cubicBezTo>
                    <a:pt x="1" y="938"/>
                    <a:pt x="732" y="1429"/>
                    <a:pt x="1161" y="1634"/>
                  </a:cubicBezTo>
                  <a:cubicBezTo>
                    <a:pt x="1190" y="1648"/>
                    <a:pt x="1217" y="1655"/>
                    <a:pt x="1242" y="1655"/>
                  </a:cubicBezTo>
                  <a:cubicBezTo>
                    <a:pt x="1263" y="1655"/>
                    <a:pt x="1283" y="1651"/>
                    <a:pt x="1303" y="1643"/>
                  </a:cubicBezTo>
                  <a:cubicBezTo>
                    <a:pt x="1455" y="1883"/>
                    <a:pt x="1642" y="2115"/>
                    <a:pt x="1509" y="2356"/>
                  </a:cubicBezTo>
                  <a:cubicBezTo>
                    <a:pt x="1491" y="2374"/>
                    <a:pt x="1491" y="2401"/>
                    <a:pt x="1482" y="2419"/>
                  </a:cubicBezTo>
                  <a:cubicBezTo>
                    <a:pt x="1377" y="2596"/>
                    <a:pt x="1244" y="2736"/>
                    <a:pt x="951" y="2736"/>
                  </a:cubicBezTo>
                  <a:cubicBezTo>
                    <a:pt x="919" y="2736"/>
                    <a:pt x="885" y="2735"/>
                    <a:pt x="848" y="2731"/>
                  </a:cubicBezTo>
                  <a:cubicBezTo>
                    <a:pt x="843" y="2731"/>
                    <a:pt x="837" y="2730"/>
                    <a:pt x="832" y="2730"/>
                  </a:cubicBezTo>
                  <a:cubicBezTo>
                    <a:pt x="625" y="2730"/>
                    <a:pt x="622" y="3053"/>
                    <a:pt x="831" y="3070"/>
                  </a:cubicBezTo>
                  <a:cubicBezTo>
                    <a:pt x="880" y="3074"/>
                    <a:pt x="929" y="3076"/>
                    <a:pt x="976" y="3076"/>
                  </a:cubicBezTo>
                  <a:cubicBezTo>
                    <a:pt x="1243" y="3076"/>
                    <a:pt x="1472" y="3006"/>
                    <a:pt x="1669" y="2793"/>
                  </a:cubicBezTo>
                  <a:cubicBezTo>
                    <a:pt x="1811" y="2636"/>
                    <a:pt x="2028" y="1990"/>
                    <a:pt x="2321" y="1990"/>
                  </a:cubicBezTo>
                  <a:cubicBezTo>
                    <a:pt x="2377" y="1990"/>
                    <a:pt x="2437" y="2015"/>
                    <a:pt x="2499" y="2071"/>
                  </a:cubicBezTo>
                  <a:cubicBezTo>
                    <a:pt x="2536" y="2102"/>
                    <a:pt x="2577" y="2115"/>
                    <a:pt x="2616" y="2115"/>
                  </a:cubicBezTo>
                  <a:cubicBezTo>
                    <a:pt x="2755" y="2115"/>
                    <a:pt x="2874" y="1948"/>
                    <a:pt x="2749" y="1830"/>
                  </a:cubicBezTo>
                  <a:cubicBezTo>
                    <a:pt x="2615" y="1710"/>
                    <a:pt x="2478" y="1654"/>
                    <a:pt x="2340" y="1654"/>
                  </a:cubicBezTo>
                  <a:cubicBezTo>
                    <a:pt x="2191" y="1654"/>
                    <a:pt x="2040" y="1719"/>
                    <a:pt x="1892" y="1839"/>
                  </a:cubicBezTo>
                  <a:cubicBezTo>
                    <a:pt x="1865" y="1857"/>
                    <a:pt x="1848" y="1875"/>
                    <a:pt x="1830" y="1892"/>
                  </a:cubicBezTo>
                  <a:cubicBezTo>
                    <a:pt x="1821" y="1866"/>
                    <a:pt x="1803" y="1848"/>
                    <a:pt x="1794" y="1821"/>
                  </a:cubicBezTo>
                  <a:cubicBezTo>
                    <a:pt x="1633" y="1500"/>
                    <a:pt x="1268" y="1170"/>
                    <a:pt x="1749" y="947"/>
                  </a:cubicBezTo>
                  <a:cubicBezTo>
                    <a:pt x="2204" y="733"/>
                    <a:pt x="2258" y="474"/>
                    <a:pt x="1937" y="64"/>
                  </a:cubicBezTo>
                  <a:cubicBezTo>
                    <a:pt x="1901" y="19"/>
                    <a:pt x="1860" y="1"/>
                    <a:pt x="18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8"/>
            <p:cNvSpPr/>
            <p:nvPr/>
          </p:nvSpPr>
          <p:spPr>
            <a:xfrm>
              <a:off x="144253" y="2032663"/>
              <a:ext cx="669387" cy="755721"/>
            </a:xfrm>
            <a:custGeom>
              <a:rect b="b" l="l" r="r" t="t"/>
              <a:pathLst>
                <a:path extrusionOk="0" h="17988" w="15934">
                  <a:moveTo>
                    <a:pt x="5632" y="361"/>
                  </a:moveTo>
                  <a:cubicBezTo>
                    <a:pt x="5778" y="361"/>
                    <a:pt x="5905" y="440"/>
                    <a:pt x="5995" y="658"/>
                  </a:cubicBezTo>
                  <a:cubicBezTo>
                    <a:pt x="5665" y="756"/>
                    <a:pt x="5353" y="908"/>
                    <a:pt x="5023" y="1006"/>
                  </a:cubicBezTo>
                  <a:cubicBezTo>
                    <a:pt x="4969" y="908"/>
                    <a:pt x="4898" y="819"/>
                    <a:pt x="4827" y="747"/>
                  </a:cubicBezTo>
                  <a:cubicBezTo>
                    <a:pt x="5094" y="580"/>
                    <a:pt x="5389" y="361"/>
                    <a:pt x="5632" y="361"/>
                  </a:cubicBezTo>
                  <a:close/>
                  <a:moveTo>
                    <a:pt x="6102" y="979"/>
                  </a:moveTo>
                  <a:cubicBezTo>
                    <a:pt x="6138" y="1131"/>
                    <a:pt x="6174" y="1283"/>
                    <a:pt x="6209" y="1434"/>
                  </a:cubicBezTo>
                  <a:cubicBezTo>
                    <a:pt x="6058" y="1470"/>
                    <a:pt x="5915" y="1533"/>
                    <a:pt x="5772" y="1577"/>
                  </a:cubicBezTo>
                  <a:cubicBezTo>
                    <a:pt x="5662" y="1614"/>
                    <a:pt x="5527" y="1675"/>
                    <a:pt x="5403" y="1675"/>
                  </a:cubicBezTo>
                  <a:cubicBezTo>
                    <a:pt x="5377" y="1675"/>
                    <a:pt x="5351" y="1673"/>
                    <a:pt x="5326" y="1666"/>
                  </a:cubicBezTo>
                  <a:lnTo>
                    <a:pt x="5317" y="1666"/>
                  </a:lnTo>
                  <a:cubicBezTo>
                    <a:pt x="5273" y="1541"/>
                    <a:pt x="5237" y="1425"/>
                    <a:pt x="5184" y="1318"/>
                  </a:cubicBezTo>
                  <a:cubicBezTo>
                    <a:pt x="5496" y="1211"/>
                    <a:pt x="5790" y="1078"/>
                    <a:pt x="6102" y="979"/>
                  </a:cubicBezTo>
                  <a:close/>
                  <a:moveTo>
                    <a:pt x="6272" y="1773"/>
                  </a:moveTo>
                  <a:cubicBezTo>
                    <a:pt x="6299" y="1907"/>
                    <a:pt x="6317" y="2050"/>
                    <a:pt x="6334" y="2193"/>
                  </a:cubicBezTo>
                  <a:lnTo>
                    <a:pt x="6325" y="2193"/>
                  </a:lnTo>
                  <a:cubicBezTo>
                    <a:pt x="6076" y="2255"/>
                    <a:pt x="5781" y="2434"/>
                    <a:pt x="5514" y="2434"/>
                  </a:cubicBezTo>
                  <a:cubicBezTo>
                    <a:pt x="5487" y="2300"/>
                    <a:pt x="5451" y="2157"/>
                    <a:pt x="5415" y="2005"/>
                  </a:cubicBezTo>
                  <a:cubicBezTo>
                    <a:pt x="5701" y="2005"/>
                    <a:pt x="5995" y="1854"/>
                    <a:pt x="6272" y="1773"/>
                  </a:cubicBezTo>
                  <a:close/>
                  <a:moveTo>
                    <a:pt x="6370" y="2532"/>
                  </a:moveTo>
                  <a:cubicBezTo>
                    <a:pt x="6379" y="2630"/>
                    <a:pt x="6388" y="2719"/>
                    <a:pt x="6397" y="2808"/>
                  </a:cubicBezTo>
                  <a:cubicBezTo>
                    <a:pt x="6397" y="2862"/>
                    <a:pt x="6406" y="2915"/>
                    <a:pt x="6406" y="2960"/>
                  </a:cubicBezTo>
                  <a:cubicBezTo>
                    <a:pt x="6379" y="2958"/>
                    <a:pt x="6352" y="2957"/>
                    <a:pt x="6325" y="2957"/>
                  </a:cubicBezTo>
                  <a:cubicBezTo>
                    <a:pt x="6245" y="2957"/>
                    <a:pt x="6163" y="2967"/>
                    <a:pt x="6076" y="2987"/>
                  </a:cubicBezTo>
                  <a:cubicBezTo>
                    <a:pt x="5933" y="3031"/>
                    <a:pt x="5808" y="3103"/>
                    <a:pt x="5656" y="3103"/>
                  </a:cubicBezTo>
                  <a:cubicBezTo>
                    <a:pt x="5639" y="3013"/>
                    <a:pt x="5621" y="2915"/>
                    <a:pt x="5594" y="2826"/>
                  </a:cubicBezTo>
                  <a:cubicBezTo>
                    <a:pt x="5594" y="2808"/>
                    <a:pt x="5585" y="2781"/>
                    <a:pt x="5585" y="2764"/>
                  </a:cubicBezTo>
                  <a:cubicBezTo>
                    <a:pt x="5853" y="2737"/>
                    <a:pt x="6102" y="2603"/>
                    <a:pt x="6370" y="2532"/>
                  </a:cubicBezTo>
                  <a:close/>
                  <a:moveTo>
                    <a:pt x="6324" y="3287"/>
                  </a:moveTo>
                  <a:cubicBezTo>
                    <a:pt x="6339" y="3287"/>
                    <a:pt x="6355" y="3288"/>
                    <a:pt x="6370" y="3290"/>
                  </a:cubicBezTo>
                  <a:cubicBezTo>
                    <a:pt x="6383" y="3294"/>
                    <a:pt x="6395" y="3297"/>
                    <a:pt x="6405" y="3297"/>
                  </a:cubicBezTo>
                  <a:cubicBezTo>
                    <a:pt x="6415" y="3297"/>
                    <a:pt x="6424" y="3294"/>
                    <a:pt x="6432" y="3290"/>
                  </a:cubicBezTo>
                  <a:cubicBezTo>
                    <a:pt x="6441" y="3379"/>
                    <a:pt x="6450" y="3459"/>
                    <a:pt x="6459" y="3540"/>
                  </a:cubicBezTo>
                  <a:cubicBezTo>
                    <a:pt x="6227" y="3567"/>
                    <a:pt x="6022" y="3682"/>
                    <a:pt x="5790" y="3691"/>
                  </a:cubicBezTo>
                  <a:cubicBezTo>
                    <a:pt x="5772" y="3611"/>
                    <a:pt x="5754" y="3522"/>
                    <a:pt x="5737" y="3442"/>
                  </a:cubicBezTo>
                  <a:cubicBezTo>
                    <a:pt x="5808" y="3433"/>
                    <a:pt x="5888" y="3415"/>
                    <a:pt x="5960" y="3388"/>
                  </a:cubicBezTo>
                  <a:cubicBezTo>
                    <a:pt x="6071" y="3348"/>
                    <a:pt x="6197" y="3287"/>
                    <a:pt x="6324" y="3287"/>
                  </a:cubicBezTo>
                  <a:close/>
                  <a:moveTo>
                    <a:pt x="6504" y="3879"/>
                  </a:moveTo>
                  <a:cubicBezTo>
                    <a:pt x="6522" y="3977"/>
                    <a:pt x="6531" y="4066"/>
                    <a:pt x="6557" y="4155"/>
                  </a:cubicBezTo>
                  <a:cubicBezTo>
                    <a:pt x="6523" y="4150"/>
                    <a:pt x="6488" y="4147"/>
                    <a:pt x="6453" y="4147"/>
                  </a:cubicBezTo>
                  <a:cubicBezTo>
                    <a:pt x="6270" y="4147"/>
                    <a:pt x="6080" y="4216"/>
                    <a:pt x="5915" y="4253"/>
                  </a:cubicBezTo>
                  <a:cubicBezTo>
                    <a:pt x="5897" y="4182"/>
                    <a:pt x="5879" y="4102"/>
                    <a:pt x="5862" y="4021"/>
                  </a:cubicBezTo>
                  <a:cubicBezTo>
                    <a:pt x="6085" y="3995"/>
                    <a:pt x="6281" y="3888"/>
                    <a:pt x="6504" y="3879"/>
                  </a:cubicBezTo>
                  <a:close/>
                  <a:moveTo>
                    <a:pt x="6460" y="4479"/>
                  </a:moveTo>
                  <a:cubicBezTo>
                    <a:pt x="6487" y="4479"/>
                    <a:pt x="6511" y="4483"/>
                    <a:pt x="6531" y="4494"/>
                  </a:cubicBezTo>
                  <a:cubicBezTo>
                    <a:pt x="6563" y="4507"/>
                    <a:pt x="6591" y="4516"/>
                    <a:pt x="6614" y="4516"/>
                  </a:cubicBezTo>
                  <a:cubicBezTo>
                    <a:pt x="6623" y="4516"/>
                    <a:pt x="6631" y="4515"/>
                    <a:pt x="6638" y="4512"/>
                  </a:cubicBezTo>
                  <a:cubicBezTo>
                    <a:pt x="6682" y="4646"/>
                    <a:pt x="6727" y="4771"/>
                    <a:pt x="6771" y="4905"/>
                  </a:cubicBezTo>
                  <a:cubicBezTo>
                    <a:pt x="6700" y="4905"/>
                    <a:pt x="6620" y="4914"/>
                    <a:pt x="6540" y="4931"/>
                  </a:cubicBezTo>
                  <a:cubicBezTo>
                    <a:pt x="6370" y="4976"/>
                    <a:pt x="6227" y="5056"/>
                    <a:pt x="6049" y="5065"/>
                  </a:cubicBezTo>
                  <a:cubicBezTo>
                    <a:pt x="6022" y="4905"/>
                    <a:pt x="6004" y="4744"/>
                    <a:pt x="5978" y="4592"/>
                  </a:cubicBezTo>
                  <a:cubicBezTo>
                    <a:pt x="6085" y="4566"/>
                    <a:pt x="6183" y="4539"/>
                    <a:pt x="6290" y="4512"/>
                  </a:cubicBezTo>
                  <a:cubicBezTo>
                    <a:pt x="6333" y="4500"/>
                    <a:pt x="6401" y="4479"/>
                    <a:pt x="6460" y="4479"/>
                  </a:cubicBezTo>
                  <a:close/>
                  <a:moveTo>
                    <a:pt x="6932" y="5226"/>
                  </a:moveTo>
                  <a:cubicBezTo>
                    <a:pt x="6977" y="5324"/>
                    <a:pt x="7039" y="5413"/>
                    <a:pt x="7102" y="5502"/>
                  </a:cubicBezTo>
                  <a:cubicBezTo>
                    <a:pt x="6959" y="5529"/>
                    <a:pt x="6825" y="5556"/>
                    <a:pt x="6682" y="5583"/>
                  </a:cubicBezTo>
                  <a:cubicBezTo>
                    <a:pt x="6584" y="5600"/>
                    <a:pt x="6477" y="5618"/>
                    <a:pt x="6370" y="5636"/>
                  </a:cubicBezTo>
                  <a:cubicBezTo>
                    <a:pt x="6317" y="5645"/>
                    <a:pt x="6272" y="5645"/>
                    <a:pt x="6218" y="5654"/>
                  </a:cubicBezTo>
                  <a:lnTo>
                    <a:pt x="6192" y="5654"/>
                  </a:lnTo>
                  <a:cubicBezTo>
                    <a:pt x="6209" y="5663"/>
                    <a:pt x="6236" y="5672"/>
                    <a:pt x="6263" y="5699"/>
                  </a:cubicBezTo>
                  <a:cubicBezTo>
                    <a:pt x="6233" y="5668"/>
                    <a:pt x="6194" y="5654"/>
                    <a:pt x="6158" y="5654"/>
                  </a:cubicBezTo>
                  <a:cubicBezTo>
                    <a:pt x="6141" y="5654"/>
                    <a:pt x="6125" y="5657"/>
                    <a:pt x="6111" y="5663"/>
                  </a:cubicBezTo>
                  <a:cubicBezTo>
                    <a:pt x="6102" y="5574"/>
                    <a:pt x="6093" y="5485"/>
                    <a:pt x="6085" y="5395"/>
                  </a:cubicBezTo>
                  <a:cubicBezTo>
                    <a:pt x="6201" y="5395"/>
                    <a:pt x="6308" y="5369"/>
                    <a:pt x="6415" y="5333"/>
                  </a:cubicBezTo>
                  <a:cubicBezTo>
                    <a:pt x="6527" y="5301"/>
                    <a:pt x="6662" y="5232"/>
                    <a:pt x="6792" y="5232"/>
                  </a:cubicBezTo>
                  <a:cubicBezTo>
                    <a:pt x="6806" y="5232"/>
                    <a:pt x="6820" y="5233"/>
                    <a:pt x="6834" y="5235"/>
                  </a:cubicBezTo>
                  <a:cubicBezTo>
                    <a:pt x="6844" y="5237"/>
                    <a:pt x="6854" y="5238"/>
                    <a:pt x="6863" y="5238"/>
                  </a:cubicBezTo>
                  <a:cubicBezTo>
                    <a:pt x="6886" y="5238"/>
                    <a:pt x="6907" y="5232"/>
                    <a:pt x="6932" y="5226"/>
                  </a:cubicBezTo>
                  <a:close/>
                  <a:moveTo>
                    <a:pt x="7334" y="5788"/>
                  </a:moveTo>
                  <a:lnTo>
                    <a:pt x="7342" y="5797"/>
                  </a:lnTo>
                  <a:lnTo>
                    <a:pt x="7369" y="5824"/>
                  </a:lnTo>
                  <a:cubicBezTo>
                    <a:pt x="7378" y="5904"/>
                    <a:pt x="7378" y="5984"/>
                    <a:pt x="7387" y="6064"/>
                  </a:cubicBezTo>
                  <a:cubicBezTo>
                    <a:pt x="7156" y="6201"/>
                    <a:pt x="6868" y="6297"/>
                    <a:pt x="6601" y="6297"/>
                  </a:cubicBezTo>
                  <a:cubicBezTo>
                    <a:pt x="6590" y="6297"/>
                    <a:pt x="6578" y="6297"/>
                    <a:pt x="6566" y="6296"/>
                  </a:cubicBezTo>
                  <a:cubicBezTo>
                    <a:pt x="6559" y="6295"/>
                    <a:pt x="6552" y="6295"/>
                    <a:pt x="6545" y="6295"/>
                  </a:cubicBezTo>
                  <a:cubicBezTo>
                    <a:pt x="6486" y="6295"/>
                    <a:pt x="6448" y="6328"/>
                    <a:pt x="6424" y="6368"/>
                  </a:cubicBezTo>
                  <a:cubicBezTo>
                    <a:pt x="6334" y="6296"/>
                    <a:pt x="6236" y="6234"/>
                    <a:pt x="6129" y="6163"/>
                  </a:cubicBezTo>
                  <a:cubicBezTo>
                    <a:pt x="6129" y="6100"/>
                    <a:pt x="6129" y="6047"/>
                    <a:pt x="6129" y="5993"/>
                  </a:cubicBezTo>
                  <a:cubicBezTo>
                    <a:pt x="6155" y="5998"/>
                    <a:pt x="6183" y="6000"/>
                    <a:pt x="6213" y="6000"/>
                  </a:cubicBezTo>
                  <a:cubicBezTo>
                    <a:pt x="6336" y="6000"/>
                    <a:pt x="6482" y="5963"/>
                    <a:pt x="6575" y="5948"/>
                  </a:cubicBezTo>
                  <a:cubicBezTo>
                    <a:pt x="6807" y="5904"/>
                    <a:pt x="7048" y="5868"/>
                    <a:pt x="7280" y="5815"/>
                  </a:cubicBezTo>
                  <a:cubicBezTo>
                    <a:pt x="7298" y="5806"/>
                    <a:pt x="7316" y="5797"/>
                    <a:pt x="7334" y="5788"/>
                  </a:cubicBezTo>
                  <a:close/>
                  <a:moveTo>
                    <a:pt x="7396" y="6448"/>
                  </a:moveTo>
                  <a:cubicBezTo>
                    <a:pt x="7396" y="6484"/>
                    <a:pt x="7396" y="6528"/>
                    <a:pt x="7396" y="6573"/>
                  </a:cubicBezTo>
                  <a:cubicBezTo>
                    <a:pt x="7396" y="6662"/>
                    <a:pt x="7396" y="6751"/>
                    <a:pt x="7405" y="6841"/>
                  </a:cubicBezTo>
                  <a:lnTo>
                    <a:pt x="7387" y="6841"/>
                  </a:lnTo>
                  <a:cubicBezTo>
                    <a:pt x="7295" y="6881"/>
                    <a:pt x="7195" y="6890"/>
                    <a:pt x="7092" y="6890"/>
                  </a:cubicBezTo>
                  <a:cubicBezTo>
                    <a:pt x="7015" y="6890"/>
                    <a:pt x="6937" y="6885"/>
                    <a:pt x="6861" y="6885"/>
                  </a:cubicBezTo>
                  <a:cubicBezTo>
                    <a:pt x="6816" y="6805"/>
                    <a:pt x="6763" y="6716"/>
                    <a:pt x="6700" y="6635"/>
                  </a:cubicBezTo>
                  <a:cubicBezTo>
                    <a:pt x="6932" y="6617"/>
                    <a:pt x="7173" y="6546"/>
                    <a:pt x="7396" y="6448"/>
                  </a:cubicBezTo>
                  <a:close/>
                  <a:moveTo>
                    <a:pt x="7732" y="1334"/>
                  </a:moveTo>
                  <a:cubicBezTo>
                    <a:pt x="7741" y="1334"/>
                    <a:pt x="7751" y="1335"/>
                    <a:pt x="7762" y="1336"/>
                  </a:cubicBezTo>
                  <a:cubicBezTo>
                    <a:pt x="7794" y="1385"/>
                    <a:pt x="7847" y="1421"/>
                    <a:pt x="7904" y="1421"/>
                  </a:cubicBezTo>
                  <a:cubicBezTo>
                    <a:pt x="7939" y="1421"/>
                    <a:pt x="7977" y="1407"/>
                    <a:pt x="8012" y="1372"/>
                  </a:cubicBezTo>
                  <a:cubicBezTo>
                    <a:pt x="8031" y="1353"/>
                    <a:pt x="8068" y="1344"/>
                    <a:pt x="8119" y="1344"/>
                  </a:cubicBezTo>
                  <a:cubicBezTo>
                    <a:pt x="8163" y="1344"/>
                    <a:pt x="8217" y="1351"/>
                    <a:pt x="8279" y="1363"/>
                  </a:cubicBezTo>
                  <a:cubicBezTo>
                    <a:pt x="8752" y="1443"/>
                    <a:pt x="9689" y="1845"/>
                    <a:pt x="9796" y="1889"/>
                  </a:cubicBezTo>
                  <a:cubicBezTo>
                    <a:pt x="10447" y="2184"/>
                    <a:pt x="11063" y="2683"/>
                    <a:pt x="11562" y="3183"/>
                  </a:cubicBezTo>
                  <a:cubicBezTo>
                    <a:pt x="11990" y="3602"/>
                    <a:pt x="12294" y="4129"/>
                    <a:pt x="12650" y="4619"/>
                  </a:cubicBezTo>
                  <a:cubicBezTo>
                    <a:pt x="12713" y="4708"/>
                    <a:pt x="12784" y="4798"/>
                    <a:pt x="12847" y="4887"/>
                  </a:cubicBezTo>
                  <a:cubicBezTo>
                    <a:pt x="13462" y="5645"/>
                    <a:pt x="13623" y="6600"/>
                    <a:pt x="13980" y="7474"/>
                  </a:cubicBezTo>
                  <a:cubicBezTo>
                    <a:pt x="14337" y="8339"/>
                    <a:pt x="14747" y="9187"/>
                    <a:pt x="14961" y="10106"/>
                  </a:cubicBezTo>
                  <a:cubicBezTo>
                    <a:pt x="15139" y="10828"/>
                    <a:pt x="15122" y="11586"/>
                    <a:pt x="15282" y="12318"/>
                  </a:cubicBezTo>
                  <a:cubicBezTo>
                    <a:pt x="15470" y="13148"/>
                    <a:pt x="15755" y="13968"/>
                    <a:pt x="14943" y="14548"/>
                  </a:cubicBezTo>
                  <a:cubicBezTo>
                    <a:pt x="14649" y="14762"/>
                    <a:pt x="14408" y="15012"/>
                    <a:pt x="14105" y="15208"/>
                  </a:cubicBezTo>
                  <a:cubicBezTo>
                    <a:pt x="13763" y="15429"/>
                    <a:pt x="13405" y="15479"/>
                    <a:pt x="13038" y="15479"/>
                  </a:cubicBezTo>
                  <a:cubicBezTo>
                    <a:pt x="12811" y="15479"/>
                    <a:pt x="12580" y="15460"/>
                    <a:pt x="12347" y="15449"/>
                  </a:cubicBezTo>
                  <a:cubicBezTo>
                    <a:pt x="11339" y="15405"/>
                    <a:pt x="10634" y="15110"/>
                    <a:pt x="10081" y="14236"/>
                  </a:cubicBezTo>
                  <a:cubicBezTo>
                    <a:pt x="9707" y="13638"/>
                    <a:pt x="9555" y="12898"/>
                    <a:pt x="9412" y="12211"/>
                  </a:cubicBezTo>
                  <a:cubicBezTo>
                    <a:pt x="9064" y="10525"/>
                    <a:pt x="8261" y="9044"/>
                    <a:pt x="7815" y="7394"/>
                  </a:cubicBezTo>
                  <a:cubicBezTo>
                    <a:pt x="7717" y="7019"/>
                    <a:pt x="7717" y="6644"/>
                    <a:pt x="7735" y="6261"/>
                  </a:cubicBezTo>
                  <a:cubicBezTo>
                    <a:pt x="7744" y="5877"/>
                    <a:pt x="7771" y="5493"/>
                    <a:pt x="7717" y="5119"/>
                  </a:cubicBezTo>
                  <a:cubicBezTo>
                    <a:pt x="7673" y="4717"/>
                    <a:pt x="7592" y="4316"/>
                    <a:pt x="7539" y="3923"/>
                  </a:cubicBezTo>
                  <a:cubicBezTo>
                    <a:pt x="7512" y="3763"/>
                    <a:pt x="7396" y="2942"/>
                    <a:pt x="7405" y="2273"/>
                  </a:cubicBezTo>
                  <a:cubicBezTo>
                    <a:pt x="7405" y="1758"/>
                    <a:pt x="7487" y="1334"/>
                    <a:pt x="7732" y="1334"/>
                  </a:cubicBezTo>
                  <a:close/>
                  <a:moveTo>
                    <a:pt x="4093" y="2236"/>
                  </a:moveTo>
                  <a:cubicBezTo>
                    <a:pt x="4303" y="2236"/>
                    <a:pt x="4505" y="2401"/>
                    <a:pt x="4675" y="2844"/>
                  </a:cubicBezTo>
                  <a:cubicBezTo>
                    <a:pt x="4755" y="3049"/>
                    <a:pt x="4764" y="3281"/>
                    <a:pt x="4871" y="3477"/>
                  </a:cubicBezTo>
                  <a:cubicBezTo>
                    <a:pt x="5032" y="3798"/>
                    <a:pt x="5335" y="3968"/>
                    <a:pt x="5514" y="4262"/>
                  </a:cubicBezTo>
                  <a:cubicBezTo>
                    <a:pt x="5531" y="4298"/>
                    <a:pt x="5558" y="4316"/>
                    <a:pt x="5576" y="4325"/>
                  </a:cubicBezTo>
                  <a:cubicBezTo>
                    <a:pt x="5683" y="4860"/>
                    <a:pt x="5772" y="5404"/>
                    <a:pt x="5790" y="5931"/>
                  </a:cubicBezTo>
                  <a:cubicBezTo>
                    <a:pt x="5300" y="5574"/>
                    <a:pt x="4845" y="5163"/>
                    <a:pt x="5112" y="4655"/>
                  </a:cubicBezTo>
                  <a:cubicBezTo>
                    <a:pt x="5187" y="4524"/>
                    <a:pt x="5065" y="4397"/>
                    <a:pt x="4952" y="4397"/>
                  </a:cubicBezTo>
                  <a:cubicBezTo>
                    <a:pt x="4903" y="4397"/>
                    <a:pt x="4856" y="4420"/>
                    <a:pt x="4827" y="4476"/>
                  </a:cubicBezTo>
                  <a:cubicBezTo>
                    <a:pt x="4506" y="5074"/>
                    <a:pt x="4978" y="5788"/>
                    <a:pt x="5478" y="6118"/>
                  </a:cubicBezTo>
                  <a:cubicBezTo>
                    <a:pt x="5576" y="6189"/>
                    <a:pt x="5612" y="6261"/>
                    <a:pt x="5763" y="6323"/>
                  </a:cubicBezTo>
                  <a:lnTo>
                    <a:pt x="5763" y="6341"/>
                  </a:lnTo>
                  <a:cubicBezTo>
                    <a:pt x="5763" y="6451"/>
                    <a:pt x="5853" y="6508"/>
                    <a:pt x="5940" y="6508"/>
                  </a:cubicBezTo>
                  <a:cubicBezTo>
                    <a:pt x="5965" y="6508"/>
                    <a:pt x="5991" y="6503"/>
                    <a:pt x="6013" y="6493"/>
                  </a:cubicBezTo>
                  <a:cubicBezTo>
                    <a:pt x="6138" y="6582"/>
                    <a:pt x="6263" y="6680"/>
                    <a:pt x="6379" y="6787"/>
                  </a:cubicBezTo>
                  <a:cubicBezTo>
                    <a:pt x="6825" y="7197"/>
                    <a:pt x="6745" y="7768"/>
                    <a:pt x="6700" y="8304"/>
                  </a:cubicBezTo>
                  <a:cubicBezTo>
                    <a:pt x="6700" y="8339"/>
                    <a:pt x="6700" y="8384"/>
                    <a:pt x="6700" y="8420"/>
                  </a:cubicBezTo>
                  <a:cubicBezTo>
                    <a:pt x="6700" y="8696"/>
                    <a:pt x="6780" y="8982"/>
                    <a:pt x="6816" y="9249"/>
                  </a:cubicBezTo>
                  <a:cubicBezTo>
                    <a:pt x="6905" y="9856"/>
                    <a:pt x="6923" y="10462"/>
                    <a:pt x="6968" y="11078"/>
                  </a:cubicBezTo>
                  <a:cubicBezTo>
                    <a:pt x="7021" y="11810"/>
                    <a:pt x="7128" y="12532"/>
                    <a:pt x="7235" y="13255"/>
                  </a:cubicBezTo>
                  <a:cubicBezTo>
                    <a:pt x="7298" y="13728"/>
                    <a:pt x="7405" y="14209"/>
                    <a:pt x="7423" y="14682"/>
                  </a:cubicBezTo>
                  <a:cubicBezTo>
                    <a:pt x="7441" y="15226"/>
                    <a:pt x="7093" y="15619"/>
                    <a:pt x="6763" y="16011"/>
                  </a:cubicBezTo>
                  <a:cubicBezTo>
                    <a:pt x="6397" y="16448"/>
                    <a:pt x="5817" y="16912"/>
                    <a:pt x="5166" y="17225"/>
                  </a:cubicBezTo>
                  <a:cubicBezTo>
                    <a:pt x="4662" y="17472"/>
                    <a:pt x="4114" y="17631"/>
                    <a:pt x="3596" y="17631"/>
                  </a:cubicBezTo>
                  <a:cubicBezTo>
                    <a:pt x="3124" y="17631"/>
                    <a:pt x="2677" y="17499"/>
                    <a:pt x="2311" y="17180"/>
                  </a:cubicBezTo>
                  <a:cubicBezTo>
                    <a:pt x="1802" y="16743"/>
                    <a:pt x="1731" y="15690"/>
                    <a:pt x="1517" y="15084"/>
                  </a:cubicBezTo>
                  <a:cubicBezTo>
                    <a:pt x="1249" y="14370"/>
                    <a:pt x="937" y="13692"/>
                    <a:pt x="750" y="12942"/>
                  </a:cubicBezTo>
                  <a:cubicBezTo>
                    <a:pt x="554" y="12131"/>
                    <a:pt x="384" y="11328"/>
                    <a:pt x="384" y="10489"/>
                  </a:cubicBezTo>
                  <a:cubicBezTo>
                    <a:pt x="384" y="9642"/>
                    <a:pt x="687" y="8759"/>
                    <a:pt x="741" y="7893"/>
                  </a:cubicBezTo>
                  <a:cubicBezTo>
                    <a:pt x="848" y="6332"/>
                    <a:pt x="1892" y="4744"/>
                    <a:pt x="2793" y="3522"/>
                  </a:cubicBezTo>
                  <a:cubicBezTo>
                    <a:pt x="3056" y="3158"/>
                    <a:pt x="3597" y="2236"/>
                    <a:pt x="4093" y="2236"/>
                  </a:cubicBezTo>
                  <a:close/>
                  <a:moveTo>
                    <a:pt x="5739" y="0"/>
                  </a:moveTo>
                  <a:cubicBezTo>
                    <a:pt x="5389" y="0"/>
                    <a:pt x="4956" y="292"/>
                    <a:pt x="4532" y="524"/>
                  </a:cubicBezTo>
                  <a:cubicBezTo>
                    <a:pt x="4461" y="569"/>
                    <a:pt x="4434" y="632"/>
                    <a:pt x="4443" y="694"/>
                  </a:cubicBezTo>
                  <a:cubicBezTo>
                    <a:pt x="4407" y="765"/>
                    <a:pt x="4416" y="855"/>
                    <a:pt x="4497" y="917"/>
                  </a:cubicBezTo>
                  <a:cubicBezTo>
                    <a:pt x="4862" y="1158"/>
                    <a:pt x="5076" y="1970"/>
                    <a:pt x="5210" y="2603"/>
                  </a:cubicBezTo>
                  <a:cubicBezTo>
                    <a:pt x="5201" y="2639"/>
                    <a:pt x="5210" y="2665"/>
                    <a:pt x="5228" y="2692"/>
                  </a:cubicBezTo>
                  <a:cubicBezTo>
                    <a:pt x="5264" y="2880"/>
                    <a:pt x="5300" y="3049"/>
                    <a:pt x="5326" y="3174"/>
                  </a:cubicBezTo>
                  <a:cubicBezTo>
                    <a:pt x="5362" y="3335"/>
                    <a:pt x="5398" y="3495"/>
                    <a:pt x="5433" y="3656"/>
                  </a:cubicBezTo>
                  <a:cubicBezTo>
                    <a:pt x="5308" y="3522"/>
                    <a:pt x="5192" y="3379"/>
                    <a:pt x="5121" y="3156"/>
                  </a:cubicBezTo>
                  <a:cubicBezTo>
                    <a:pt x="5032" y="2897"/>
                    <a:pt x="4961" y="2639"/>
                    <a:pt x="4845" y="2389"/>
                  </a:cubicBezTo>
                  <a:cubicBezTo>
                    <a:pt x="4674" y="2018"/>
                    <a:pt x="4387" y="1851"/>
                    <a:pt x="4028" y="1851"/>
                  </a:cubicBezTo>
                  <a:cubicBezTo>
                    <a:pt x="3955" y="1851"/>
                    <a:pt x="3879" y="1858"/>
                    <a:pt x="3801" y="1872"/>
                  </a:cubicBezTo>
                  <a:cubicBezTo>
                    <a:pt x="3274" y="1970"/>
                    <a:pt x="2873" y="2781"/>
                    <a:pt x="2614" y="3174"/>
                  </a:cubicBezTo>
                  <a:cubicBezTo>
                    <a:pt x="2070" y="4013"/>
                    <a:pt x="1517" y="4780"/>
                    <a:pt x="1098" y="5699"/>
                  </a:cubicBezTo>
                  <a:cubicBezTo>
                    <a:pt x="777" y="6403"/>
                    <a:pt x="491" y="7108"/>
                    <a:pt x="402" y="7884"/>
                  </a:cubicBezTo>
                  <a:cubicBezTo>
                    <a:pt x="286" y="8928"/>
                    <a:pt x="0" y="9990"/>
                    <a:pt x="54" y="11042"/>
                  </a:cubicBezTo>
                  <a:cubicBezTo>
                    <a:pt x="152" y="12951"/>
                    <a:pt x="1026" y="14762"/>
                    <a:pt x="1606" y="16555"/>
                  </a:cubicBezTo>
                  <a:cubicBezTo>
                    <a:pt x="1932" y="17583"/>
                    <a:pt x="2688" y="17988"/>
                    <a:pt x="3563" y="17988"/>
                  </a:cubicBezTo>
                  <a:cubicBezTo>
                    <a:pt x="5272" y="17988"/>
                    <a:pt x="7434" y="16443"/>
                    <a:pt x="7735" y="14968"/>
                  </a:cubicBezTo>
                  <a:cubicBezTo>
                    <a:pt x="7788" y="14718"/>
                    <a:pt x="7788" y="14450"/>
                    <a:pt x="7771" y="14182"/>
                  </a:cubicBezTo>
                  <a:cubicBezTo>
                    <a:pt x="7717" y="13531"/>
                    <a:pt x="7512" y="12844"/>
                    <a:pt x="7432" y="12264"/>
                  </a:cubicBezTo>
                  <a:cubicBezTo>
                    <a:pt x="7289" y="11158"/>
                    <a:pt x="7271" y="10052"/>
                    <a:pt x="7110" y="8946"/>
                  </a:cubicBezTo>
                  <a:cubicBezTo>
                    <a:pt x="7110" y="8919"/>
                    <a:pt x="7102" y="8883"/>
                    <a:pt x="7102" y="8857"/>
                  </a:cubicBezTo>
                  <a:cubicBezTo>
                    <a:pt x="7012" y="8250"/>
                    <a:pt x="7128" y="7724"/>
                    <a:pt x="6995" y="7224"/>
                  </a:cubicBezTo>
                  <a:cubicBezTo>
                    <a:pt x="7146" y="7224"/>
                    <a:pt x="7298" y="7215"/>
                    <a:pt x="7441" y="7180"/>
                  </a:cubicBezTo>
                  <a:cubicBezTo>
                    <a:pt x="7548" y="7902"/>
                    <a:pt x="7833" y="8598"/>
                    <a:pt x="8101" y="9276"/>
                  </a:cubicBezTo>
                  <a:cubicBezTo>
                    <a:pt x="8565" y="10436"/>
                    <a:pt x="8904" y="11533"/>
                    <a:pt x="9180" y="12755"/>
                  </a:cubicBezTo>
                  <a:cubicBezTo>
                    <a:pt x="9368" y="13585"/>
                    <a:pt x="9671" y="14370"/>
                    <a:pt x="10242" y="15012"/>
                  </a:cubicBezTo>
                  <a:cubicBezTo>
                    <a:pt x="10786" y="15637"/>
                    <a:pt x="11562" y="15744"/>
                    <a:pt x="12338" y="15788"/>
                  </a:cubicBezTo>
                  <a:cubicBezTo>
                    <a:pt x="12549" y="15802"/>
                    <a:pt x="12754" y="15814"/>
                    <a:pt x="12954" y="15814"/>
                  </a:cubicBezTo>
                  <a:cubicBezTo>
                    <a:pt x="13522" y="15814"/>
                    <a:pt x="14047" y="15720"/>
                    <a:pt x="14542" y="15324"/>
                  </a:cubicBezTo>
                  <a:cubicBezTo>
                    <a:pt x="15122" y="14860"/>
                    <a:pt x="15755" y="14521"/>
                    <a:pt x="15844" y="13745"/>
                  </a:cubicBezTo>
                  <a:cubicBezTo>
                    <a:pt x="15933" y="12951"/>
                    <a:pt x="15559" y="12068"/>
                    <a:pt x="15470" y="11274"/>
                  </a:cubicBezTo>
                  <a:cubicBezTo>
                    <a:pt x="15345" y="10061"/>
                    <a:pt x="14997" y="9026"/>
                    <a:pt x="14533" y="7911"/>
                  </a:cubicBezTo>
                  <a:cubicBezTo>
                    <a:pt x="14114" y="6912"/>
                    <a:pt x="13873" y="5832"/>
                    <a:pt x="13302" y="4923"/>
                  </a:cubicBezTo>
                  <a:cubicBezTo>
                    <a:pt x="13007" y="4459"/>
                    <a:pt x="12677" y="3977"/>
                    <a:pt x="12320" y="3531"/>
                  </a:cubicBezTo>
                  <a:cubicBezTo>
                    <a:pt x="12053" y="3210"/>
                    <a:pt x="11767" y="2897"/>
                    <a:pt x="11464" y="2621"/>
                  </a:cubicBezTo>
                  <a:cubicBezTo>
                    <a:pt x="10955" y="2157"/>
                    <a:pt x="10358" y="1764"/>
                    <a:pt x="9715" y="1497"/>
                  </a:cubicBezTo>
                  <a:cubicBezTo>
                    <a:pt x="9546" y="1425"/>
                    <a:pt x="9385" y="1363"/>
                    <a:pt x="9216" y="1309"/>
                  </a:cubicBezTo>
                  <a:cubicBezTo>
                    <a:pt x="8950" y="1228"/>
                    <a:pt x="8488" y="1000"/>
                    <a:pt x="8130" y="1000"/>
                  </a:cubicBezTo>
                  <a:cubicBezTo>
                    <a:pt x="8055" y="1000"/>
                    <a:pt x="7985" y="1010"/>
                    <a:pt x="7922" y="1033"/>
                  </a:cubicBezTo>
                  <a:cubicBezTo>
                    <a:pt x="7913" y="1024"/>
                    <a:pt x="7904" y="1015"/>
                    <a:pt x="7887" y="1015"/>
                  </a:cubicBezTo>
                  <a:cubicBezTo>
                    <a:pt x="7819" y="998"/>
                    <a:pt x="7758" y="991"/>
                    <a:pt x="7701" y="991"/>
                  </a:cubicBezTo>
                  <a:cubicBezTo>
                    <a:pt x="7025" y="991"/>
                    <a:pt x="7049" y="2092"/>
                    <a:pt x="7066" y="2585"/>
                  </a:cubicBezTo>
                  <a:cubicBezTo>
                    <a:pt x="7075" y="2826"/>
                    <a:pt x="7093" y="3076"/>
                    <a:pt x="7110" y="3317"/>
                  </a:cubicBezTo>
                  <a:cubicBezTo>
                    <a:pt x="7164" y="3950"/>
                    <a:pt x="7253" y="4566"/>
                    <a:pt x="7316" y="5190"/>
                  </a:cubicBezTo>
                  <a:cubicBezTo>
                    <a:pt x="7325" y="5199"/>
                    <a:pt x="7325" y="5217"/>
                    <a:pt x="7325" y="5226"/>
                  </a:cubicBezTo>
                  <a:cubicBezTo>
                    <a:pt x="6861" y="4530"/>
                    <a:pt x="6798" y="3656"/>
                    <a:pt x="6736" y="2826"/>
                  </a:cubicBezTo>
                  <a:cubicBezTo>
                    <a:pt x="6682" y="2095"/>
                    <a:pt x="6548" y="1381"/>
                    <a:pt x="6361" y="676"/>
                  </a:cubicBezTo>
                  <a:cubicBezTo>
                    <a:pt x="6229" y="172"/>
                    <a:pt x="6008" y="0"/>
                    <a:pt x="573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
            <p:cNvSpPr/>
            <p:nvPr/>
          </p:nvSpPr>
          <p:spPr>
            <a:xfrm>
              <a:off x="234282" y="2337251"/>
              <a:ext cx="199716" cy="265519"/>
            </a:xfrm>
            <a:custGeom>
              <a:rect b="b" l="l" r="r" t="t"/>
              <a:pathLst>
                <a:path extrusionOk="0" h="6320" w="4754">
                  <a:moveTo>
                    <a:pt x="2336" y="813"/>
                  </a:moveTo>
                  <a:cubicBezTo>
                    <a:pt x="2521" y="859"/>
                    <a:pt x="2720" y="905"/>
                    <a:pt x="2921" y="905"/>
                  </a:cubicBezTo>
                  <a:cubicBezTo>
                    <a:pt x="2952" y="905"/>
                    <a:pt x="2983" y="904"/>
                    <a:pt x="3014" y="902"/>
                  </a:cubicBezTo>
                  <a:lnTo>
                    <a:pt x="3032" y="902"/>
                  </a:lnTo>
                  <a:cubicBezTo>
                    <a:pt x="2996" y="955"/>
                    <a:pt x="3005" y="1009"/>
                    <a:pt x="3023" y="1062"/>
                  </a:cubicBezTo>
                  <a:cubicBezTo>
                    <a:pt x="3023" y="1080"/>
                    <a:pt x="3023" y="1098"/>
                    <a:pt x="3023" y="1116"/>
                  </a:cubicBezTo>
                  <a:cubicBezTo>
                    <a:pt x="3005" y="1107"/>
                    <a:pt x="2978" y="1098"/>
                    <a:pt x="2960" y="1098"/>
                  </a:cubicBezTo>
                  <a:cubicBezTo>
                    <a:pt x="2898" y="1080"/>
                    <a:pt x="2835" y="1071"/>
                    <a:pt x="2782" y="1062"/>
                  </a:cubicBezTo>
                  <a:cubicBezTo>
                    <a:pt x="2719" y="1052"/>
                    <a:pt x="2657" y="1047"/>
                    <a:pt x="2596" y="1047"/>
                  </a:cubicBezTo>
                  <a:cubicBezTo>
                    <a:pt x="2503" y="1047"/>
                    <a:pt x="2413" y="1059"/>
                    <a:pt x="2327" y="1080"/>
                  </a:cubicBezTo>
                  <a:cubicBezTo>
                    <a:pt x="2318" y="1009"/>
                    <a:pt x="2318" y="911"/>
                    <a:pt x="2327" y="848"/>
                  </a:cubicBezTo>
                  <a:lnTo>
                    <a:pt x="2336" y="813"/>
                  </a:lnTo>
                  <a:close/>
                  <a:moveTo>
                    <a:pt x="1804" y="734"/>
                  </a:moveTo>
                  <a:cubicBezTo>
                    <a:pt x="1870" y="734"/>
                    <a:pt x="1937" y="740"/>
                    <a:pt x="2006" y="750"/>
                  </a:cubicBezTo>
                  <a:cubicBezTo>
                    <a:pt x="1979" y="893"/>
                    <a:pt x="1970" y="1036"/>
                    <a:pt x="1997" y="1178"/>
                  </a:cubicBezTo>
                  <a:cubicBezTo>
                    <a:pt x="1970" y="1187"/>
                    <a:pt x="1943" y="1205"/>
                    <a:pt x="1908" y="1214"/>
                  </a:cubicBezTo>
                  <a:cubicBezTo>
                    <a:pt x="1827" y="1250"/>
                    <a:pt x="1747" y="1294"/>
                    <a:pt x="1667" y="1330"/>
                  </a:cubicBezTo>
                  <a:cubicBezTo>
                    <a:pt x="1640" y="1357"/>
                    <a:pt x="1622" y="1375"/>
                    <a:pt x="1586" y="1393"/>
                  </a:cubicBezTo>
                  <a:lnTo>
                    <a:pt x="1604" y="1366"/>
                  </a:lnTo>
                  <a:lnTo>
                    <a:pt x="1470" y="804"/>
                  </a:lnTo>
                  <a:cubicBezTo>
                    <a:pt x="1578" y="753"/>
                    <a:pt x="1689" y="734"/>
                    <a:pt x="1804" y="734"/>
                  </a:cubicBezTo>
                  <a:close/>
                  <a:moveTo>
                    <a:pt x="1167" y="991"/>
                  </a:moveTo>
                  <a:lnTo>
                    <a:pt x="1274" y="1446"/>
                  </a:lnTo>
                  <a:cubicBezTo>
                    <a:pt x="1274" y="1473"/>
                    <a:pt x="1274" y="1491"/>
                    <a:pt x="1292" y="1509"/>
                  </a:cubicBezTo>
                  <a:cubicBezTo>
                    <a:pt x="1224" y="1522"/>
                    <a:pt x="1155" y="1529"/>
                    <a:pt x="1092" y="1529"/>
                  </a:cubicBezTo>
                  <a:cubicBezTo>
                    <a:pt x="816" y="1529"/>
                    <a:pt x="630" y="1400"/>
                    <a:pt x="891" y="1125"/>
                  </a:cubicBezTo>
                  <a:cubicBezTo>
                    <a:pt x="989" y="1080"/>
                    <a:pt x="1007" y="1062"/>
                    <a:pt x="1167" y="991"/>
                  </a:cubicBezTo>
                  <a:close/>
                  <a:moveTo>
                    <a:pt x="3835" y="420"/>
                  </a:moveTo>
                  <a:cubicBezTo>
                    <a:pt x="3906" y="545"/>
                    <a:pt x="3959" y="670"/>
                    <a:pt x="3986" y="804"/>
                  </a:cubicBezTo>
                  <a:cubicBezTo>
                    <a:pt x="4066" y="1143"/>
                    <a:pt x="4013" y="1509"/>
                    <a:pt x="4013" y="1883"/>
                  </a:cubicBezTo>
                  <a:lnTo>
                    <a:pt x="3995" y="1874"/>
                  </a:lnTo>
                  <a:cubicBezTo>
                    <a:pt x="3861" y="1848"/>
                    <a:pt x="3727" y="1830"/>
                    <a:pt x="3594" y="1821"/>
                  </a:cubicBezTo>
                  <a:cubicBezTo>
                    <a:pt x="3576" y="1821"/>
                    <a:pt x="3558" y="1821"/>
                    <a:pt x="3540" y="1830"/>
                  </a:cubicBezTo>
                  <a:cubicBezTo>
                    <a:pt x="3504" y="1660"/>
                    <a:pt x="3442" y="1500"/>
                    <a:pt x="3344" y="1366"/>
                  </a:cubicBezTo>
                  <a:cubicBezTo>
                    <a:pt x="3362" y="1268"/>
                    <a:pt x="3371" y="1161"/>
                    <a:pt x="3362" y="1062"/>
                  </a:cubicBezTo>
                  <a:cubicBezTo>
                    <a:pt x="3362" y="991"/>
                    <a:pt x="3353" y="920"/>
                    <a:pt x="3308" y="875"/>
                  </a:cubicBezTo>
                  <a:lnTo>
                    <a:pt x="3281" y="848"/>
                  </a:lnTo>
                  <a:cubicBezTo>
                    <a:pt x="3344" y="822"/>
                    <a:pt x="3406" y="795"/>
                    <a:pt x="3469" y="750"/>
                  </a:cubicBezTo>
                  <a:cubicBezTo>
                    <a:pt x="3611" y="670"/>
                    <a:pt x="3727" y="563"/>
                    <a:pt x="3835" y="420"/>
                  </a:cubicBezTo>
                  <a:close/>
                  <a:moveTo>
                    <a:pt x="3585" y="2160"/>
                  </a:moveTo>
                  <a:cubicBezTo>
                    <a:pt x="3692" y="2169"/>
                    <a:pt x="3799" y="2178"/>
                    <a:pt x="3897" y="2195"/>
                  </a:cubicBezTo>
                  <a:cubicBezTo>
                    <a:pt x="3915" y="2199"/>
                    <a:pt x="3934" y="2201"/>
                    <a:pt x="3952" y="2201"/>
                  </a:cubicBezTo>
                  <a:cubicBezTo>
                    <a:pt x="3977" y="2201"/>
                    <a:pt x="4001" y="2197"/>
                    <a:pt x="4022" y="2187"/>
                  </a:cubicBezTo>
                  <a:cubicBezTo>
                    <a:pt x="4031" y="2338"/>
                    <a:pt x="4049" y="2490"/>
                    <a:pt x="4075" y="2633"/>
                  </a:cubicBezTo>
                  <a:cubicBezTo>
                    <a:pt x="3906" y="2526"/>
                    <a:pt x="3710" y="2463"/>
                    <a:pt x="3540" y="2356"/>
                  </a:cubicBezTo>
                  <a:cubicBezTo>
                    <a:pt x="3558" y="2294"/>
                    <a:pt x="3567" y="2222"/>
                    <a:pt x="3567" y="2160"/>
                  </a:cubicBezTo>
                  <a:close/>
                  <a:moveTo>
                    <a:pt x="3397" y="2668"/>
                  </a:moveTo>
                  <a:cubicBezTo>
                    <a:pt x="3585" y="2775"/>
                    <a:pt x="3817" y="2838"/>
                    <a:pt x="3977" y="2989"/>
                  </a:cubicBezTo>
                  <a:cubicBezTo>
                    <a:pt x="4015" y="3027"/>
                    <a:pt x="4056" y="3042"/>
                    <a:pt x="4096" y="3042"/>
                  </a:cubicBezTo>
                  <a:cubicBezTo>
                    <a:pt x="4114" y="3042"/>
                    <a:pt x="4131" y="3039"/>
                    <a:pt x="4147" y="3034"/>
                  </a:cubicBezTo>
                  <a:cubicBezTo>
                    <a:pt x="4209" y="3337"/>
                    <a:pt x="4272" y="3641"/>
                    <a:pt x="4307" y="3944"/>
                  </a:cubicBezTo>
                  <a:cubicBezTo>
                    <a:pt x="3897" y="3632"/>
                    <a:pt x="3442" y="3284"/>
                    <a:pt x="3299" y="2802"/>
                  </a:cubicBezTo>
                  <a:lnTo>
                    <a:pt x="3299" y="2793"/>
                  </a:lnTo>
                  <a:cubicBezTo>
                    <a:pt x="3326" y="2757"/>
                    <a:pt x="3362" y="2713"/>
                    <a:pt x="3397" y="2668"/>
                  </a:cubicBezTo>
                  <a:close/>
                  <a:moveTo>
                    <a:pt x="2300" y="3739"/>
                  </a:moveTo>
                  <a:cubicBezTo>
                    <a:pt x="2452" y="3899"/>
                    <a:pt x="2568" y="4087"/>
                    <a:pt x="2702" y="4247"/>
                  </a:cubicBezTo>
                  <a:cubicBezTo>
                    <a:pt x="2684" y="4283"/>
                    <a:pt x="2657" y="4319"/>
                    <a:pt x="2630" y="4354"/>
                  </a:cubicBezTo>
                  <a:cubicBezTo>
                    <a:pt x="2594" y="4399"/>
                    <a:pt x="2559" y="4444"/>
                    <a:pt x="2532" y="4497"/>
                  </a:cubicBezTo>
                  <a:cubicBezTo>
                    <a:pt x="2445" y="4685"/>
                    <a:pt x="2248" y="4866"/>
                    <a:pt x="2107" y="4866"/>
                  </a:cubicBezTo>
                  <a:cubicBezTo>
                    <a:pt x="1988" y="4866"/>
                    <a:pt x="1909" y="4736"/>
                    <a:pt x="1970" y="4372"/>
                  </a:cubicBezTo>
                  <a:cubicBezTo>
                    <a:pt x="2015" y="4131"/>
                    <a:pt x="2148" y="3926"/>
                    <a:pt x="2300" y="3739"/>
                  </a:cubicBezTo>
                  <a:close/>
                  <a:moveTo>
                    <a:pt x="3032" y="3061"/>
                  </a:moveTo>
                  <a:cubicBezTo>
                    <a:pt x="3281" y="3623"/>
                    <a:pt x="3852" y="4006"/>
                    <a:pt x="4325" y="4390"/>
                  </a:cubicBezTo>
                  <a:cubicBezTo>
                    <a:pt x="4316" y="4551"/>
                    <a:pt x="4281" y="4720"/>
                    <a:pt x="4245" y="4881"/>
                  </a:cubicBezTo>
                  <a:cubicBezTo>
                    <a:pt x="4111" y="4827"/>
                    <a:pt x="3986" y="4747"/>
                    <a:pt x="3843" y="4711"/>
                  </a:cubicBezTo>
                  <a:cubicBezTo>
                    <a:pt x="3861" y="4381"/>
                    <a:pt x="3835" y="4060"/>
                    <a:pt x="3647" y="3899"/>
                  </a:cubicBezTo>
                  <a:cubicBezTo>
                    <a:pt x="3541" y="3810"/>
                    <a:pt x="3440" y="3774"/>
                    <a:pt x="3345" y="3774"/>
                  </a:cubicBezTo>
                  <a:cubicBezTo>
                    <a:pt x="3192" y="3774"/>
                    <a:pt x="3054" y="3868"/>
                    <a:pt x="2933" y="3989"/>
                  </a:cubicBezTo>
                  <a:cubicBezTo>
                    <a:pt x="2800" y="3828"/>
                    <a:pt x="2684" y="3650"/>
                    <a:pt x="2541" y="3498"/>
                  </a:cubicBezTo>
                  <a:cubicBezTo>
                    <a:pt x="2568" y="3471"/>
                    <a:pt x="2594" y="3444"/>
                    <a:pt x="2621" y="3418"/>
                  </a:cubicBezTo>
                  <a:cubicBezTo>
                    <a:pt x="2755" y="3293"/>
                    <a:pt x="2898" y="3177"/>
                    <a:pt x="3032" y="3061"/>
                  </a:cubicBezTo>
                  <a:close/>
                  <a:moveTo>
                    <a:pt x="3808" y="5059"/>
                  </a:moveTo>
                  <a:cubicBezTo>
                    <a:pt x="3933" y="5104"/>
                    <a:pt x="4049" y="5166"/>
                    <a:pt x="4174" y="5220"/>
                  </a:cubicBezTo>
                  <a:cubicBezTo>
                    <a:pt x="4147" y="5318"/>
                    <a:pt x="4129" y="5425"/>
                    <a:pt x="4102" y="5523"/>
                  </a:cubicBezTo>
                  <a:cubicBezTo>
                    <a:pt x="4054" y="5682"/>
                    <a:pt x="3947" y="5826"/>
                    <a:pt x="3865" y="5826"/>
                  </a:cubicBezTo>
                  <a:cubicBezTo>
                    <a:pt x="3810" y="5826"/>
                    <a:pt x="3767" y="5759"/>
                    <a:pt x="3763" y="5585"/>
                  </a:cubicBezTo>
                  <a:cubicBezTo>
                    <a:pt x="3763" y="5461"/>
                    <a:pt x="3790" y="5264"/>
                    <a:pt x="3808" y="5059"/>
                  </a:cubicBezTo>
                  <a:close/>
                  <a:moveTo>
                    <a:pt x="3863" y="1"/>
                  </a:moveTo>
                  <a:cubicBezTo>
                    <a:pt x="3792" y="1"/>
                    <a:pt x="3724" y="63"/>
                    <a:pt x="3701" y="144"/>
                  </a:cubicBezTo>
                  <a:cubicBezTo>
                    <a:pt x="3656" y="144"/>
                    <a:pt x="3603" y="161"/>
                    <a:pt x="3567" y="215"/>
                  </a:cubicBezTo>
                  <a:cubicBezTo>
                    <a:pt x="3346" y="505"/>
                    <a:pt x="3111" y="595"/>
                    <a:pt x="2868" y="595"/>
                  </a:cubicBezTo>
                  <a:cubicBezTo>
                    <a:pt x="2475" y="595"/>
                    <a:pt x="2062" y="362"/>
                    <a:pt x="1653" y="362"/>
                  </a:cubicBezTo>
                  <a:cubicBezTo>
                    <a:pt x="1598" y="362"/>
                    <a:pt x="1543" y="366"/>
                    <a:pt x="1488" y="376"/>
                  </a:cubicBezTo>
                  <a:cubicBezTo>
                    <a:pt x="1292" y="411"/>
                    <a:pt x="917" y="750"/>
                    <a:pt x="792" y="795"/>
                  </a:cubicBezTo>
                  <a:cubicBezTo>
                    <a:pt x="659" y="848"/>
                    <a:pt x="480" y="893"/>
                    <a:pt x="391" y="1009"/>
                  </a:cubicBezTo>
                  <a:cubicBezTo>
                    <a:pt x="0" y="1568"/>
                    <a:pt x="617" y="1817"/>
                    <a:pt x="1142" y="1817"/>
                  </a:cubicBezTo>
                  <a:cubicBezTo>
                    <a:pt x="1312" y="1817"/>
                    <a:pt x="1473" y="1791"/>
                    <a:pt x="1586" y="1740"/>
                  </a:cubicBezTo>
                  <a:cubicBezTo>
                    <a:pt x="1747" y="1669"/>
                    <a:pt x="1916" y="1589"/>
                    <a:pt x="2077" y="1509"/>
                  </a:cubicBezTo>
                  <a:cubicBezTo>
                    <a:pt x="2220" y="1455"/>
                    <a:pt x="2354" y="1419"/>
                    <a:pt x="2470" y="1401"/>
                  </a:cubicBezTo>
                  <a:cubicBezTo>
                    <a:pt x="2531" y="1392"/>
                    <a:pt x="2589" y="1388"/>
                    <a:pt x="2642" y="1388"/>
                  </a:cubicBezTo>
                  <a:cubicBezTo>
                    <a:pt x="3331" y="1388"/>
                    <a:pt x="3400" y="2097"/>
                    <a:pt x="2978" y="2659"/>
                  </a:cubicBezTo>
                  <a:cubicBezTo>
                    <a:pt x="2818" y="2856"/>
                    <a:pt x="2577" y="3007"/>
                    <a:pt x="2380" y="3177"/>
                  </a:cubicBezTo>
                  <a:cubicBezTo>
                    <a:pt x="2318" y="3230"/>
                    <a:pt x="2264" y="3284"/>
                    <a:pt x="2202" y="3346"/>
                  </a:cubicBezTo>
                  <a:cubicBezTo>
                    <a:pt x="2157" y="3364"/>
                    <a:pt x="2131" y="3400"/>
                    <a:pt x="2113" y="3444"/>
                  </a:cubicBezTo>
                  <a:cubicBezTo>
                    <a:pt x="1854" y="3739"/>
                    <a:pt x="1676" y="4078"/>
                    <a:pt x="1604" y="4479"/>
                  </a:cubicBezTo>
                  <a:cubicBezTo>
                    <a:pt x="1512" y="4956"/>
                    <a:pt x="1738" y="5214"/>
                    <a:pt x="2042" y="5214"/>
                  </a:cubicBezTo>
                  <a:cubicBezTo>
                    <a:pt x="2210" y="5214"/>
                    <a:pt x="2402" y="5135"/>
                    <a:pt x="2577" y="4970"/>
                  </a:cubicBezTo>
                  <a:cubicBezTo>
                    <a:pt x="2723" y="4830"/>
                    <a:pt x="3112" y="4195"/>
                    <a:pt x="3327" y="4195"/>
                  </a:cubicBezTo>
                  <a:cubicBezTo>
                    <a:pt x="3400" y="4195"/>
                    <a:pt x="3453" y="4268"/>
                    <a:pt x="3469" y="4461"/>
                  </a:cubicBezTo>
                  <a:cubicBezTo>
                    <a:pt x="3504" y="4916"/>
                    <a:pt x="3397" y="5371"/>
                    <a:pt x="3442" y="5826"/>
                  </a:cubicBezTo>
                  <a:cubicBezTo>
                    <a:pt x="3466" y="6083"/>
                    <a:pt x="3686" y="6320"/>
                    <a:pt x="3906" y="6320"/>
                  </a:cubicBezTo>
                  <a:cubicBezTo>
                    <a:pt x="4015" y="6320"/>
                    <a:pt x="4124" y="6262"/>
                    <a:pt x="4209" y="6121"/>
                  </a:cubicBezTo>
                  <a:cubicBezTo>
                    <a:pt x="4486" y="5666"/>
                    <a:pt x="4620" y="5041"/>
                    <a:pt x="4655" y="4461"/>
                  </a:cubicBezTo>
                  <a:cubicBezTo>
                    <a:pt x="4727" y="4399"/>
                    <a:pt x="4753" y="4301"/>
                    <a:pt x="4664" y="4229"/>
                  </a:cubicBezTo>
                  <a:lnTo>
                    <a:pt x="4664" y="4221"/>
                  </a:lnTo>
                  <a:cubicBezTo>
                    <a:pt x="4664" y="4113"/>
                    <a:pt x="4664" y="3997"/>
                    <a:pt x="4655" y="3890"/>
                  </a:cubicBezTo>
                  <a:cubicBezTo>
                    <a:pt x="4602" y="2989"/>
                    <a:pt x="4298" y="2187"/>
                    <a:pt x="4370" y="1268"/>
                  </a:cubicBezTo>
                  <a:cubicBezTo>
                    <a:pt x="4370" y="1170"/>
                    <a:pt x="4379" y="1089"/>
                    <a:pt x="4379" y="1009"/>
                  </a:cubicBezTo>
                  <a:cubicBezTo>
                    <a:pt x="4379" y="590"/>
                    <a:pt x="4289" y="447"/>
                    <a:pt x="3977" y="63"/>
                  </a:cubicBezTo>
                  <a:cubicBezTo>
                    <a:pt x="3943" y="19"/>
                    <a:pt x="3902" y="1"/>
                    <a:pt x="38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a:off x="493153" y="2276669"/>
              <a:ext cx="156697" cy="160908"/>
            </a:xfrm>
            <a:custGeom>
              <a:rect b="b" l="l" r="r" t="t"/>
              <a:pathLst>
                <a:path extrusionOk="0" h="3830" w="3730">
                  <a:moveTo>
                    <a:pt x="3108" y="478"/>
                  </a:moveTo>
                  <a:cubicBezTo>
                    <a:pt x="3283" y="478"/>
                    <a:pt x="3388" y="635"/>
                    <a:pt x="3239" y="961"/>
                  </a:cubicBezTo>
                  <a:cubicBezTo>
                    <a:pt x="3150" y="934"/>
                    <a:pt x="3079" y="863"/>
                    <a:pt x="3016" y="792"/>
                  </a:cubicBezTo>
                  <a:cubicBezTo>
                    <a:pt x="2945" y="729"/>
                    <a:pt x="2882" y="658"/>
                    <a:pt x="2811" y="595"/>
                  </a:cubicBezTo>
                  <a:cubicBezTo>
                    <a:pt x="2913" y="518"/>
                    <a:pt x="3019" y="478"/>
                    <a:pt x="3108" y="478"/>
                  </a:cubicBezTo>
                  <a:close/>
                  <a:moveTo>
                    <a:pt x="2579" y="845"/>
                  </a:moveTo>
                  <a:cubicBezTo>
                    <a:pt x="2749" y="970"/>
                    <a:pt x="2865" y="1166"/>
                    <a:pt x="3052" y="1256"/>
                  </a:cubicBezTo>
                  <a:cubicBezTo>
                    <a:pt x="2963" y="1372"/>
                    <a:pt x="2865" y="1479"/>
                    <a:pt x="2784" y="1595"/>
                  </a:cubicBezTo>
                  <a:cubicBezTo>
                    <a:pt x="2766" y="1577"/>
                    <a:pt x="2758" y="1568"/>
                    <a:pt x="2749" y="1559"/>
                  </a:cubicBezTo>
                  <a:cubicBezTo>
                    <a:pt x="2552" y="1470"/>
                    <a:pt x="2392" y="1318"/>
                    <a:pt x="2204" y="1211"/>
                  </a:cubicBezTo>
                  <a:cubicBezTo>
                    <a:pt x="2231" y="1193"/>
                    <a:pt x="2267" y="1175"/>
                    <a:pt x="2294" y="1148"/>
                  </a:cubicBezTo>
                  <a:cubicBezTo>
                    <a:pt x="2410" y="1059"/>
                    <a:pt x="2490" y="952"/>
                    <a:pt x="2579" y="845"/>
                  </a:cubicBezTo>
                  <a:close/>
                  <a:moveTo>
                    <a:pt x="572" y="1184"/>
                  </a:moveTo>
                  <a:cubicBezTo>
                    <a:pt x="670" y="1229"/>
                    <a:pt x="768" y="1273"/>
                    <a:pt x="866" y="1309"/>
                  </a:cubicBezTo>
                  <a:cubicBezTo>
                    <a:pt x="857" y="1336"/>
                    <a:pt x="839" y="1363"/>
                    <a:pt x="839" y="1389"/>
                  </a:cubicBezTo>
                  <a:cubicBezTo>
                    <a:pt x="822" y="1603"/>
                    <a:pt x="768" y="1800"/>
                    <a:pt x="741" y="2005"/>
                  </a:cubicBezTo>
                  <a:cubicBezTo>
                    <a:pt x="420" y="1844"/>
                    <a:pt x="500" y="1487"/>
                    <a:pt x="572" y="1184"/>
                  </a:cubicBezTo>
                  <a:close/>
                  <a:moveTo>
                    <a:pt x="1178" y="1407"/>
                  </a:moveTo>
                  <a:cubicBezTo>
                    <a:pt x="1250" y="1416"/>
                    <a:pt x="1321" y="1434"/>
                    <a:pt x="1410" y="1434"/>
                  </a:cubicBezTo>
                  <a:lnTo>
                    <a:pt x="1517" y="1434"/>
                  </a:lnTo>
                  <a:lnTo>
                    <a:pt x="1509" y="1452"/>
                  </a:lnTo>
                  <a:cubicBezTo>
                    <a:pt x="1491" y="1737"/>
                    <a:pt x="1402" y="2014"/>
                    <a:pt x="1366" y="2299"/>
                  </a:cubicBezTo>
                  <a:cubicBezTo>
                    <a:pt x="1330" y="2273"/>
                    <a:pt x="1294" y="2246"/>
                    <a:pt x="1259" y="2228"/>
                  </a:cubicBezTo>
                  <a:cubicBezTo>
                    <a:pt x="1196" y="2192"/>
                    <a:pt x="1134" y="2165"/>
                    <a:pt x="1063" y="2130"/>
                  </a:cubicBezTo>
                  <a:cubicBezTo>
                    <a:pt x="1089" y="1889"/>
                    <a:pt x="1152" y="1648"/>
                    <a:pt x="1178" y="1407"/>
                  </a:cubicBezTo>
                  <a:close/>
                  <a:moveTo>
                    <a:pt x="1839" y="1372"/>
                  </a:moveTo>
                  <a:cubicBezTo>
                    <a:pt x="1856" y="1407"/>
                    <a:pt x="1892" y="1443"/>
                    <a:pt x="1937" y="1461"/>
                  </a:cubicBezTo>
                  <a:cubicBezTo>
                    <a:pt x="2178" y="1541"/>
                    <a:pt x="2347" y="1746"/>
                    <a:pt x="2570" y="1853"/>
                  </a:cubicBezTo>
                  <a:cubicBezTo>
                    <a:pt x="2588" y="1862"/>
                    <a:pt x="2606" y="1871"/>
                    <a:pt x="2633" y="1871"/>
                  </a:cubicBezTo>
                  <a:cubicBezTo>
                    <a:pt x="2606" y="1942"/>
                    <a:pt x="2606" y="2014"/>
                    <a:pt x="2615" y="2094"/>
                  </a:cubicBezTo>
                  <a:cubicBezTo>
                    <a:pt x="2294" y="2237"/>
                    <a:pt x="1964" y="2371"/>
                    <a:pt x="1660" y="2558"/>
                  </a:cubicBezTo>
                  <a:cubicBezTo>
                    <a:pt x="1678" y="2531"/>
                    <a:pt x="1696" y="2504"/>
                    <a:pt x="1696" y="2460"/>
                  </a:cubicBezTo>
                  <a:cubicBezTo>
                    <a:pt x="1705" y="2121"/>
                    <a:pt x="1830" y="1800"/>
                    <a:pt x="1848" y="1461"/>
                  </a:cubicBezTo>
                  <a:cubicBezTo>
                    <a:pt x="1848" y="1434"/>
                    <a:pt x="1839" y="1407"/>
                    <a:pt x="1830" y="1380"/>
                  </a:cubicBezTo>
                  <a:lnTo>
                    <a:pt x="1839" y="1372"/>
                  </a:lnTo>
                  <a:close/>
                  <a:moveTo>
                    <a:pt x="2722" y="2415"/>
                  </a:moveTo>
                  <a:cubicBezTo>
                    <a:pt x="2758" y="2496"/>
                    <a:pt x="2802" y="2576"/>
                    <a:pt x="2838" y="2647"/>
                  </a:cubicBezTo>
                  <a:lnTo>
                    <a:pt x="2856" y="2674"/>
                  </a:lnTo>
                  <a:cubicBezTo>
                    <a:pt x="2838" y="2674"/>
                    <a:pt x="2820" y="2674"/>
                    <a:pt x="2802" y="2683"/>
                  </a:cubicBezTo>
                  <a:cubicBezTo>
                    <a:pt x="2526" y="2799"/>
                    <a:pt x="2267" y="3013"/>
                    <a:pt x="1964" y="3013"/>
                  </a:cubicBezTo>
                  <a:cubicBezTo>
                    <a:pt x="1946" y="2995"/>
                    <a:pt x="1937" y="2977"/>
                    <a:pt x="1928" y="2959"/>
                  </a:cubicBezTo>
                  <a:cubicBezTo>
                    <a:pt x="1910" y="2915"/>
                    <a:pt x="1883" y="2879"/>
                    <a:pt x="1856" y="2835"/>
                  </a:cubicBezTo>
                  <a:cubicBezTo>
                    <a:pt x="2133" y="2674"/>
                    <a:pt x="2427" y="2549"/>
                    <a:pt x="2722" y="2415"/>
                  </a:cubicBezTo>
                  <a:close/>
                  <a:moveTo>
                    <a:pt x="2945" y="2995"/>
                  </a:moveTo>
                  <a:cubicBezTo>
                    <a:pt x="2954" y="3218"/>
                    <a:pt x="2820" y="3406"/>
                    <a:pt x="2526" y="3504"/>
                  </a:cubicBezTo>
                  <a:cubicBezTo>
                    <a:pt x="2495" y="3514"/>
                    <a:pt x="2465" y="3519"/>
                    <a:pt x="2437" y="3519"/>
                  </a:cubicBezTo>
                  <a:cubicBezTo>
                    <a:pt x="2318" y="3519"/>
                    <a:pt x="2221" y="3435"/>
                    <a:pt x="2142" y="3334"/>
                  </a:cubicBezTo>
                  <a:cubicBezTo>
                    <a:pt x="2427" y="3272"/>
                    <a:pt x="2677" y="3102"/>
                    <a:pt x="2945" y="2995"/>
                  </a:cubicBezTo>
                  <a:close/>
                  <a:moveTo>
                    <a:pt x="3123" y="0"/>
                  </a:moveTo>
                  <a:cubicBezTo>
                    <a:pt x="2904" y="0"/>
                    <a:pt x="2678" y="123"/>
                    <a:pt x="2534" y="283"/>
                  </a:cubicBezTo>
                  <a:cubicBezTo>
                    <a:pt x="2231" y="613"/>
                    <a:pt x="2169" y="917"/>
                    <a:pt x="1669" y="1068"/>
                  </a:cubicBezTo>
                  <a:cubicBezTo>
                    <a:pt x="1583" y="1094"/>
                    <a:pt x="1501" y="1105"/>
                    <a:pt x="1422" y="1105"/>
                  </a:cubicBezTo>
                  <a:cubicBezTo>
                    <a:pt x="1063" y="1105"/>
                    <a:pt x="771" y="876"/>
                    <a:pt x="420" y="774"/>
                  </a:cubicBezTo>
                  <a:cubicBezTo>
                    <a:pt x="402" y="768"/>
                    <a:pt x="385" y="766"/>
                    <a:pt x="369" y="766"/>
                  </a:cubicBezTo>
                  <a:cubicBezTo>
                    <a:pt x="226" y="766"/>
                    <a:pt x="162" y="963"/>
                    <a:pt x="251" y="1059"/>
                  </a:cubicBezTo>
                  <a:cubicBezTo>
                    <a:pt x="170" y="1398"/>
                    <a:pt x="1" y="2005"/>
                    <a:pt x="340" y="2183"/>
                  </a:cubicBezTo>
                  <a:cubicBezTo>
                    <a:pt x="625" y="2335"/>
                    <a:pt x="929" y="2433"/>
                    <a:pt x="1214" y="2594"/>
                  </a:cubicBezTo>
                  <a:cubicBezTo>
                    <a:pt x="1509" y="2772"/>
                    <a:pt x="1651" y="3182"/>
                    <a:pt x="1830" y="3468"/>
                  </a:cubicBezTo>
                  <a:cubicBezTo>
                    <a:pt x="1990" y="3721"/>
                    <a:pt x="2232" y="3830"/>
                    <a:pt x="2474" y="3830"/>
                  </a:cubicBezTo>
                  <a:cubicBezTo>
                    <a:pt x="2932" y="3830"/>
                    <a:pt x="3392" y="3440"/>
                    <a:pt x="3311" y="2897"/>
                  </a:cubicBezTo>
                  <a:cubicBezTo>
                    <a:pt x="3257" y="2567"/>
                    <a:pt x="2900" y="2281"/>
                    <a:pt x="2972" y="1925"/>
                  </a:cubicBezTo>
                  <a:cubicBezTo>
                    <a:pt x="3025" y="1657"/>
                    <a:pt x="3373" y="1372"/>
                    <a:pt x="3525" y="1148"/>
                  </a:cubicBezTo>
                  <a:cubicBezTo>
                    <a:pt x="3703" y="881"/>
                    <a:pt x="3730" y="408"/>
                    <a:pt x="3498" y="158"/>
                  </a:cubicBezTo>
                  <a:cubicBezTo>
                    <a:pt x="3389" y="46"/>
                    <a:pt x="3258" y="0"/>
                    <a:pt x="312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18"/>
          <p:cNvGrpSpPr/>
          <p:nvPr/>
        </p:nvGrpSpPr>
        <p:grpSpPr>
          <a:xfrm>
            <a:off x="8520643" y="196964"/>
            <a:ext cx="430862" cy="343037"/>
            <a:chOff x="1376700" y="1639725"/>
            <a:chExt cx="275100" cy="219025"/>
          </a:xfrm>
        </p:grpSpPr>
        <p:sp>
          <p:nvSpPr>
            <p:cNvPr id="523" name="Google Shape;523;p18"/>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18"/>
          <p:cNvSpPr/>
          <p:nvPr/>
        </p:nvSpPr>
        <p:spPr>
          <a:xfrm>
            <a:off x="257040" y="3522650"/>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18"/>
          <p:cNvGrpSpPr/>
          <p:nvPr/>
        </p:nvGrpSpPr>
        <p:grpSpPr>
          <a:xfrm>
            <a:off x="8602175" y="2488766"/>
            <a:ext cx="400173" cy="396657"/>
            <a:chOff x="1609325" y="4271641"/>
            <a:chExt cx="400173" cy="396657"/>
          </a:xfrm>
        </p:grpSpPr>
        <p:sp>
          <p:nvSpPr>
            <p:cNvPr id="527" name="Google Shape;527;p18"/>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18"/>
          <p:cNvGrpSpPr/>
          <p:nvPr/>
        </p:nvGrpSpPr>
        <p:grpSpPr>
          <a:xfrm rot="-3288545">
            <a:off x="-133770" y="3895216"/>
            <a:ext cx="512102" cy="561249"/>
            <a:chOff x="8299150" y="575962"/>
            <a:chExt cx="1240025" cy="1065538"/>
          </a:xfrm>
        </p:grpSpPr>
        <p:sp>
          <p:nvSpPr>
            <p:cNvPr id="532" name="Google Shape;532;p18"/>
            <p:cNvSpPr/>
            <p:nvPr/>
          </p:nvSpPr>
          <p:spPr>
            <a:xfrm>
              <a:off x="8671659" y="623707"/>
              <a:ext cx="180853" cy="310682"/>
            </a:xfrm>
            <a:custGeom>
              <a:rect b="b" l="l" r="r" t="t"/>
              <a:pathLst>
                <a:path extrusionOk="0" h="3221" w="1875">
                  <a:moveTo>
                    <a:pt x="1518" y="0"/>
                  </a:moveTo>
                  <a:cubicBezTo>
                    <a:pt x="1446" y="62"/>
                    <a:pt x="1366" y="116"/>
                    <a:pt x="1286" y="178"/>
                  </a:cubicBezTo>
                  <a:cubicBezTo>
                    <a:pt x="1428" y="687"/>
                    <a:pt x="813" y="1427"/>
                    <a:pt x="563" y="1838"/>
                  </a:cubicBezTo>
                  <a:cubicBezTo>
                    <a:pt x="358" y="2168"/>
                    <a:pt x="179" y="2525"/>
                    <a:pt x="1" y="2873"/>
                  </a:cubicBezTo>
                  <a:cubicBezTo>
                    <a:pt x="162" y="2989"/>
                    <a:pt x="313" y="3096"/>
                    <a:pt x="456" y="3221"/>
                  </a:cubicBezTo>
                  <a:cubicBezTo>
                    <a:pt x="527" y="3087"/>
                    <a:pt x="590" y="2962"/>
                    <a:pt x="661" y="2828"/>
                  </a:cubicBezTo>
                  <a:cubicBezTo>
                    <a:pt x="1009" y="2159"/>
                    <a:pt x="1232" y="1454"/>
                    <a:pt x="1535" y="776"/>
                  </a:cubicBezTo>
                  <a:cubicBezTo>
                    <a:pt x="1589" y="669"/>
                    <a:pt x="1634" y="562"/>
                    <a:pt x="1687" y="446"/>
                  </a:cubicBezTo>
                  <a:cubicBezTo>
                    <a:pt x="1874" y="18"/>
                    <a:pt x="1571" y="152"/>
                    <a:pt x="151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8427339" y="930820"/>
              <a:ext cx="241909" cy="171401"/>
            </a:xfrm>
            <a:custGeom>
              <a:rect b="b" l="l" r="r" t="t"/>
              <a:pathLst>
                <a:path extrusionOk="0" h="1777" w="2508">
                  <a:moveTo>
                    <a:pt x="188" y="1"/>
                  </a:moveTo>
                  <a:cubicBezTo>
                    <a:pt x="134" y="144"/>
                    <a:pt x="63" y="295"/>
                    <a:pt x="0" y="438"/>
                  </a:cubicBezTo>
                  <a:cubicBezTo>
                    <a:pt x="161" y="572"/>
                    <a:pt x="322" y="688"/>
                    <a:pt x="491" y="804"/>
                  </a:cubicBezTo>
                  <a:cubicBezTo>
                    <a:pt x="848" y="946"/>
                    <a:pt x="1187" y="1116"/>
                    <a:pt x="1481" y="1366"/>
                  </a:cubicBezTo>
                  <a:cubicBezTo>
                    <a:pt x="1669" y="1526"/>
                    <a:pt x="1874" y="1705"/>
                    <a:pt x="2106" y="1776"/>
                  </a:cubicBezTo>
                  <a:cubicBezTo>
                    <a:pt x="2240" y="1651"/>
                    <a:pt x="2373" y="1526"/>
                    <a:pt x="2507" y="1392"/>
                  </a:cubicBezTo>
                  <a:lnTo>
                    <a:pt x="2507" y="1348"/>
                  </a:lnTo>
                  <a:cubicBezTo>
                    <a:pt x="2097" y="1036"/>
                    <a:pt x="1758" y="697"/>
                    <a:pt x="1267" y="474"/>
                  </a:cubicBezTo>
                  <a:cubicBezTo>
                    <a:pt x="973" y="331"/>
                    <a:pt x="696" y="188"/>
                    <a:pt x="429" y="19"/>
                  </a:cubicBezTo>
                  <a:cubicBezTo>
                    <a:pt x="348" y="10"/>
                    <a:pt x="268" y="1"/>
                    <a:pt x="18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a:off x="8497847" y="854235"/>
              <a:ext cx="203231" cy="170532"/>
            </a:xfrm>
            <a:custGeom>
              <a:rect b="b" l="l" r="r" t="t"/>
              <a:pathLst>
                <a:path extrusionOk="0" h="1768" w="2107">
                  <a:moveTo>
                    <a:pt x="269" y="1"/>
                  </a:moveTo>
                  <a:cubicBezTo>
                    <a:pt x="179" y="90"/>
                    <a:pt x="90" y="179"/>
                    <a:pt x="1" y="268"/>
                  </a:cubicBezTo>
                  <a:cubicBezTo>
                    <a:pt x="10" y="331"/>
                    <a:pt x="46" y="402"/>
                    <a:pt x="108" y="447"/>
                  </a:cubicBezTo>
                  <a:cubicBezTo>
                    <a:pt x="340" y="634"/>
                    <a:pt x="572" y="822"/>
                    <a:pt x="795" y="1018"/>
                  </a:cubicBezTo>
                  <a:cubicBezTo>
                    <a:pt x="938" y="1080"/>
                    <a:pt x="1080" y="1152"/>
                    <a:pt x="1214" y="1232"/>
                  </a:cubicBezTo>
                  <a:cubicBezTo>
                    <a:pt x="1455" y="1375"/>
                    <a:pt x="1660" y="1580"/>
                    <a:pt x="1865" y="1767"/>
                  </a:cubicBezTo>
                  <a:cubicBezTo>
                    <a:pt x="1937" y="1553"/>
                    <a:pt x="2017" y="1348"/>
                    <a:pt x="2106" y="1143"/>
                  </a:cubicBezTo>
                  <a:cubicBezTo>
                    <a:pt x="1553" y="679"/>
                    <a:pt x="947" y="286"/>
                    <a:pt x="26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8725867" y="975575"/>
              <a:ext cx="12153" cy="15626"/>
            </a:xfrm>
            <a:custGeom>
              <a:rect b="b" l="l" r="r" t="t"/>
              <a:pathLst>
                <a:path extrusionOk="0" h="162" w="126">
                  <a:moveTo>
                    <a:pt x="37" y="1"/>
                  </a:moveTo>
                  <a:cubicBezTo>
                    <a:pt x="28" y="27"/>
                    <a:pt x="10" y="63"/>
                    <a:pt x="1" y="90"/>
                  </a:cubicBezTo>
                  <a:cubicBezTo>
                    <a:pt x="46" y="117"/>
                    <a:pt x="81" y="135"/>
                    <a:pt x="126" y="161"/>
                  </a:cubicBezTo>
                  <a:cubicBezTo>
                    <a:pt x="126" y="152"/>
                    <a:pt x="126" y="152"/>
                    <a:pt x="126" y="143"/>
                  </a:cubicBezTo>
                  <a:cubicBezTo>
                    <a:pt x="108" y="90"/>
                    <a:pt x="72" y="45"/>
                    <a:pt x="3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p:nvPr/>
          </p:nvSpPr>
          <p:spPr>
            <a:xfrm>
              <a:off x="8833510" y="1054764"/>
              <a:ext cx="339039" cy="242777"/>
            </a:xfrm>
            <a:custGeom>
              <a:rect b="b" l="l" r="r" t="t"/>
              <a:pathLst>
                <a:path extrusionOk="0" h="2517" w="3515">
                  <a:moveTo>
                    <a:pt x="0" y="0"/>
                  </a:moveTo>
                  <a:lnTo>
                    <a:pt x="0" y="0"/>
                  </a:lnTo>
                  <a:cubicBezTo>
                    <a:pt x="402" y="322"/>
                    <a:pt x="785" y="678"/>
                    <a:pt x="1160" y="991"/>
                  </a:cubicBezTo>
                  <a:cubicBezTo>
                    <a:pt x="1900" y="1597"/>
                    <a:pt x="2659" y="2079"/>
                    <a:pt x="3479" y="2516"/>
                  </a:cubicBezTo>
                  <a:cubicBezTo>
                    <a:pt x="3515" y="2418"/>
                    <a:pt x="3506" y="2320"/>
                    <a:pt x="3426" y="2231"/>
                  </a:cubicBezTo>
                  <a:cubicBezTo>
                    <a:pt x="2703" y="1446"/>
                    <a:pt x="1651" y="1080"/>
                    <a:pt x="767" y="509"/>
                  </a:cubicBezTo>
                  <a:cubicBezTo>
                    <a:pt x="509" y="339"/>
                    <a:pt x="259" y="161"/>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8705225" y="1015990"/>
              <a:ext cx="434626" cy="306438"/>
            </a:xfrm>
            <a:custGeom>
              <a:rect b="b" l="l" r="r" t="t"/>
              <a:pathLst>
                <a:path extrusionOk="0" h="3177" w="4506">
                  <a:moveTo>
                    <a:pt x="99" y="1"/>
                  </a:moveTo>
                  <a:cubicBezTo>
                    <a:pt x="63" y="108"/>
                    <a:pt x="28" y="224"/>
                    <a:pt x="1" y="340"/>
                  </a:cubicBezTo>
                  <a:cubicBezTo>
                    <a:pt x="19" y="358"/>
                    <a:pt x="19" y="385"/>
                    <a:pt x="19" y="411"/>
                  </a:cubicBezTo>
                  <a:cubicBezTo>
                    <a:pt x="643" y="768"/>
                    <a:pt x="1214" y="1214"/>
                    <a:pt x="1821" y="1616"/>
                  </a:cubicBezTo>
                  <a:cubicBezTo>
                    <a:pt x="2615" y="2160"/>
                    <a:pt x="3507" y="2659"/>
                    <a:pt x="4345" y="3141"/>
                  </a:cubicBezTo>
                  <a:cubicBezTo>
                    <a:pt x="4399" y="3168"/>
                    <a:pt x="4452" y="3177"/>
                    <a:pt x="4506" y="3177"/>
                  </a:cubicBezTo>
                  <a:cubicBezTo>
                    <a:pt x="4176" y="3007"/>
                    <a:pt x="3855" y="2829"/>
                    <a:pt x="3543" y="2624"/>
                  </a:cubicBezTo>
                  <a:cubicBezTo>
                    <a:pt x="2954" y="2231"/>
                    <a:pt x="2427" y="1750"/>
                    <a:pt x="1865" y="1321"/>
                  </a:cubicBezTo>
                  <a:cubicBezTo>
                    <a:pt x="1294" y="875"/>
                    <a:pt x="759" y="313"/>
                    <a:pt x="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8873057" y="1213047"/>
              <a:ext cx="3569" cy="2701"/>
            </a:xfrm>
            <a:custGeom>
              <a:rect b="b" l="l" r="r" t="t"/>
              <a:pathLst>
                <a:path extrusionOk="0" h="28" w="37">
                  <a:moveTo>
                    <a:pt x="0" y="1"/>
                  </a:moveTo>
                  <a:cubicBezTo>
                    <a:pt x="9" y="10"/>
                    <a:pt x="27" y="19"/>
                    <a:pt x="36" y="28"/>
                  </a:cubicBezTo>
                  <a:cubicBezTo>
                    <a:pt x="36" y="28"/>
                    <a:pt x="36" y="28"/>
                    <a:pt x="36" y="19"/>
                  </a:cubicBezTo>
                  <a:cubicBezTo>
                    <a:pt x="18" y="10"/>
                    <a:pt x="9"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a:off x="8851548" y="1241501"/>
              <a:ext cx="427778" cy="303833"/>
            </a:xfrm>
            <a:custGeom>
              <a:rect b="b" l="l" r="r" t="t"/>
              <a:pathLst>
                <a:path extrusionOk="0" h="3150" w="4435">
                  <a:moveTo>
                    <a:pt x="0" y="0"/>
                  </a:moveTo>
                  <a:lnTo>
                    <a:pt x="0" y="0"/>
                  </a:lnTo>
                  <a:cubicBezTo>
                    <a:pt x="464" y="598"/>
                    <a:pt x="1017" y="999"/>
                    <a:pt x="1633" y="1419"/>
                  </a:cubicBezTo>
                  <a:cubicBezTo>
                    <a:pt x="2311" y="1883"/>
                    <a:pt x="2927" y="2400"/>
                    <a:pt x="3649" y="2801"/>
                  </a:cubicBezTo>
                  <a:cubicBezTo>
                    <a:pt x="3890" y="2926"/>
                    <a:pt x="4158" y="3060"/>
                    <a:pt x="4434" y="3149"/>
                  </a:cubicBezTo>
                  <a:cubicBezTo>
                    <a:pt x="4015" y="2846"/>
                    <a:pt x="3685" y="2570"/>
                    <a:pt x="3587" y="2498"/>
                  </a:cubicBezTo>
                  <a:cubicBezTo>
                    <a:pt x="2659" y="1847"/>
                    <a:pt x="1687" y="1240"/>
                    <a:pt x="786" y="553"/>
                  </a:cubicBezTo>
                  <a:cubicBezTo>
                    <a:pt x="527" y="357"/>
                    <a:pt x="268" y="179"/>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a:off x="8930737" y="1255294"/>
              <a:ext cx="566094" cy="350228"/>
            </a:xfrm>
            <a:custGeom>
              <a:rect b="b" l="l" r="r" t="t"/>
              <a:pathLst>
                <a:path extrusionOk="0" h="3631" w="5869">
                  <a:moveTo>
                    <a:pt x="0" y="0"/>
                  </a:moveTo>
                  <a:lnTo>
                    <a:pt x="0" y="0"/>
                  </a:lnTo>
                  <a:cubicBezTo>
                    <a:pt x="562" y="410"/>
                    <a:pt x="1142" y="794"/>
                    <a:pt x="1704" y="1195"/>
                  </a:cubicBezTo>
                  <a:cubicBezTo>
                    <a:pt x="2391" y="1668"/>
                    <a:pt x="3060" y="2177"/>
                    <a:pt x="3756" y="2632"/>
                  </a:cubicBezTo>
                  <a:cubicBezTo>
                    <a:pt x="4050" y="2828"/>
                    <a:pt x="4318" y="3060"/>
                    <a:pt x="4603" y="3265"/>
                  </a:cubicBezTo>
                  <a:cubicBezTo>
                    <a:pt x="4795" y="3462"/>
                    <a:pt x="5147" y="3630"/>
                    <a:pt x="5419" y="3630"/>
                  </a:cubicBezTo>
                  <a:cubicBezTo>
                    <a:pt x="5679" y="3630"/>
                    <a:pt x="5868" y="3477"/>
                    <a:pt x="5781" y="3051"/>
                  </a:cubicBezTo>
                  <a:cubicBezTo>
                    <a:pt x="5692" y="2899"/>
                    <a:pt x="5585" y="2757"/>
                    <a:pt x="5460" y="2632"/>
                  </a:cubicBezTo>
                  <a:cubicBezTo>
                    <a:pt x="5273" y="2462"/>
                    <a:pt x="5076" y="2311"/>
                    <a:pt x="4880" y="2159"/>
                  </a:cubicBezTo>
                  <a:cubicBezTo>
                    <a:pt x="4809" y="2177"/>
                    <a:pt x="4746" y="2186"/>
                    <a:pt x="4684" y="2195"/>
                  </a:cubicBezTo>
                  <a:cubicBezTo>
                    <a:pt x="4467" y="2228"/>
                    <a:pt x="4289" y="2339"/>
                    <a:pt x="4063" y="2339"/>
                  </a:cubicBezTo>
                  <a:cubicBezTo>
                    <a:pt x="4047" y="2339"/>
                    <a:pt x="4031" y="2339"/>
                    <a:pt x="4015" y="2337"/>
                  </a:cubicBezTo>
                  <a:cubicBezTo>
                    <a:pt x="3658" y="2311"/>
                    <a:pt x="3185" y="2007"/>
                    <a:pt x="2873" y="1838"/>
                  </a:cubicBezTo>
                  <a:cubicBezTo>
                    <a:pt x="2266" y="1517"/>
                    <a:pt x="1758" y="1053"/>
                    <a:pt x="1178" y="696"/>
                  </a:cubicBezTo>
                  <a:cubicBezTo>
                    <a:pt x="785" y="464"/>
                    <a:pt x="384" y="250"/>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a:off x="8299150" y="575962"/>
              <a:ext cx="1240025" cy="1065538"/>
            </a:xfrm>
            <a:custGeom>
              <a:rect b="b" l="l" r="r" t="t"/>
              <a:pathLst>
                <a:path extrusionOk="0" h="11047" w="12856">
                  <a:moveTo>
                    <a:pt x="5380" y="495"/>
                  </a:moveTo>
                  <a:cubicBezTo>
                    <a:pt x="5433" y="647"/>
                    <a:pt x="5736" y="513"/>
                    <a:pt x="5549" y="941"/>
                  </a:cubicBezTo>
                  <a:cubicBezTo>
                    <a:pt x="5496" y="1057"/>
                    <a:pt x="5451" y="1164"/>
                    <a:pt x="5397" y="1271"/>
                  </a:cubicBezTo>
                  <a:cubicBezTo>
                    <a:pt x="5094" y="1949"/>
                    <a:pt x="4871" y="2654"/>
                    <a:pt x="4523" y="3323"/>
                  </a:cubicBezTo>
                  <a:cubicBezTo>
                    <a:pt x="4452" y="3457"/>
                    <a:pt x="4389" y="3582"/>
                    <a:pt x="4318" y="3716"/>
                  </a:cubicBezTo>
                  <a:cubicBezTo>
                    <a:pt x="4175" y="3591"/>
                    <a:pt x="4024" y="3484"/>
                    <a:pt x="3863" y="3368"/>
                  </a:cubicBezTo>
                  <a:cubicBezTo>
                    <a:pt x="3470" y="3082"/>
                    <a:pt x="3051" y="2832"/>
                    <a:pt x="2596" y="2636"/>
                  </a:cubicBezTo>
                  <a:cubicBezTo>
                    <a:pt x="3015" y="2252"/>
                    <a:pt x="3470" y="1905"/>
                    <a:pt x="3925" y="1566"/>
                  </a:cubicBezTo>
                  <a:cubicBezTo>
                    <a:pt x="4255" y="1325"/>
                    <a:pt x="4586" y="1093"/>
                    <a:pt x="4916" y="852"/>
                  </a:cubicBezTo>
                  <a:cubicBezTo>
                    <a:pt x="4987" y="789"/>
                    <a:pt x="5067" y="727"/>
                    <a:pt x="5148" y="673"/>
                  </a:cubicBezTo>
                  <a:cubicBezTo>
                    <a:pt x="5228" y="611"/>
                    <a:pt x="5308" y="557"/>
                    <a:pt x="5380" y="495"/>
                  </a:cubicBezTo>
                  <a:close/>
                  <a:moveTo>
                    <a:pt x="2329" y="2886"/>
                  </a:moveTo>
                  <a:cubicBezTo>
                    <a:pt x="3007" y="3171"/>
                    <a:pt x="3613" y="3564"/>
                    <a:pt x="4166" y="4028"/>
                  </a:cubicBezTo>
                  <a:cubicBezTo>
                    <a:pt x="4077" y="4233"/>
                    <a:pt x="3988" y="4438"/>
                    <a:pt x="3925" y="4652"/>
                  </a:cubicBezTo>
                  <a:cubicBezTo>
                    <a:pt x="3720" y="4465"/>
                    <a:pt x="3515" y="4260"/>
                    <a:pt x="3274" y="4117"/>
                  </a:cubicBezTo>
                  <a:cubicBezTo>
                    <a:pt x="3140" y="4037"/>
                    <a:pt x="2998" y="3965"/>
                    <a:pt x="2855" y="3903"/>
                  </a:cubicBezTo>
                  <a:cubicBezTo>
                    <a:pt x="2516" y="3733"/>
                    <a:pt x="2177" y="3582"/>
                    <a:pt x="1865" y="3368"/>
                  </a:cubicBezTo>
                  <a:cubicBezTo>
                    <a:pt x="1927" y="3296"/>
                    <a:pt x="1990" y="3225"/>
                    <a:pt x="2061" y="3153"/>
                  </a:cubicBezTo>
                  <a:cubicBezTo>
                    <a:pt x="2150" y="3064"/>
                    <a:pt x="2239" y="2975"/>
                    <a:pt x="2329" y="2886"/>
                  </a:cubicBezTo>
                  <a:close/>
                  <a:moveTo>
                    <a:pt x="1606" y="3600"/>
                  </a:moveTo>
                  <a:cubicBezTo>
                    <a:pt x="1659" y="3635"/>
                    <a:pt x="1704" y="3662"/>
                    <a:pt x="1758" y="3698"/>
                  </a:cubicBezTo>
                  <a:cubicBezTo>
                    <a:pt x="2025" y="3867"/>
                    <a:pt x="2302" y="4010"/>
                    <a:pt x="2596" y="4153"/>
                  </a:cubicBezTo>
                  <a:cubicBezTo>
                    <a:pt x="3087" y="4376"/>
                    <a:pt x="3426" y="4715"/>
                    <a:pt x="3836" y="5027"/>
                  </a:cubicBezTo>
                  <a:lnTo>
                    <a:pt x="3827" y="5071"/>
                  </a:lnTo>
                  <a:cubicBezTo>
                    <a:pt x="3702" y="5205"/>
                    <a:pt x="3569" y="5330"/>
                    <a:pt x="3435" y="5455"/>
                  </a:cubicBezTo>
                  <a:cubicBezTo>
                    <a:pt x="3417" y="5464"/>
                    <a:pt x="3399" y="5482"/>
                    <a:pt x="3390" y="5500"/>
                  </a:cubicBezTo>
                  <a:cubicBezTo>
                    <a:pt x="2864" y="5161"/>
                    <a:pt x="2329" y="4840"/>
                    <a:pt x="1820" y="4483"/>
                  </a:cubicBezTo>
                  <a:cubicBezTo>
                    <a:pt x="1651" y="4367"/>
                    <a:pt x="1490" y="4251"/>
                    <a:pt x="1329" y="4117"/>
                  </a:cubicBezTo>
                  <a:cubicBezTo>
                    <a:pt x="1392" y="3974"/>
                    <a:pt x="1463" y="3823"/>
                    <a:pt x="1517" y="3680"/>
                  </a:cubicBezTo>
                  <a:cubicBezTo>
                    <a:pt x="1526" y="3671"/>
                    <a:pt x="1526" y="3653"/>
                    <a:pt x="1535" y="3644"/>
                  </a:cubicBezTo>
                  <a:cubicBezTo>
                    <a:pt x="1543" y="3626"/>
                    <a:pt x="1543" y="3617"/>
                    <a:pt x="1543" y="3600"/>
                  </a:cubicBezTo>
                  <a:cubicBezTo>
                    <a:pt x="1552" y="3604"/>
                    <a:pt x="1564" y="3606"/>
                    <a:pt x="1575" y="3606"/>
                  </a:cubicBezTo>
                  <a:cubicBezTo>
                    <a:pt x="1586" y="3606"/>
                    <a:pt x="1597" y="3604"/>
                    <a:pt x="1606" y="3600"/>
                  </a:cubicBezTo>
                  <a:close/>
                  <a:moveTo>
                    <a:pt x="1187" y="4438"/>
                  </a:moveTo>
                  <a:cubicBezTo>
                    <a:pt x="1793" y="4920"/>
                    <a:pt x="2462" y="5303"/>
                    <a:pt x="3123" y="5723"/>
                  </a:cubicBezTo>
                  <a:cubicBezTo>
                    <a:pt x="2676" y="6097"/>
                    <a:pt x="2213" y="6445"/>
                    <a:pt x="1829" y="6882"/>
                  </a:cubicBezTo>
                  <a:cubicBezTo>
                    <a:pt x="1428" y="6570"/>
                    <a:pt x="981" y="6329"/>
                    <a:pt x="580" y="6017"/>
                  </a:cubicBezTo>
                  <a:cubicBezTo>
                    <a:pt x="714" y="5767"/>
                    <a:pt x="758" y="5410"/>
                    <a:pt x="857" y="5161"/>
                  </a:cubicBezTo>
                  <a:cubicBezTo>
                    <a:pt x="964" y="4920"/>
                    <a:pt x="1071" y="4679"/>
                    <a:pt x="1187" y="4438"/>
                  </a:cubicBezTo>
                  <a:close/>
                  <a:moveTo>
                    <a:pt x="357" y="6276"/>
                  </a:moveTo>
                  <a:lnTo>
                    <a:pt x="357" y="6276"/>
                  </a:lnTo>
                  <a:cubicBezTo>
                    <a:pt x="758" y="6579"/>
                    <a:pt x="1204" y="6820"/>
                    <a:pt x="1597" y="7132"/>
                  </a:cubicBezTo>
                  <a:cubicBezTo>
                    <a:pt x="1501" y="7221"/>
                    <a:pt x="1387" y="7259"/>
                    <a:pt x="1268" y="7259"/>
                  </a:cubicBezTo>
                  <a:cubicBezTo>
                    <a:pt x="824" y="7259"/>
                    <a:pt x="308" y="6726"/>
                    <a:pt x="357" y="6276"/>
                  </a:cubicBezTo>
                  <a:close/>
                  <a:moveTo>
                    <a:pt x="4309" y="4563"/>
                  </a:moveTo>
                  <a:cubicBezTo>
                    <a:pt x="4969" y="4875"/>
                    <a:pt x="5504" y="5437"/>
                    <a:pt x="6075" y="5883"/>
                  </a:cubicBezTo>
                  <a:cubicBezTo>
                    <a:pt x="6637" y="6312"/>
                    <a:pt x="7164" y="6793"/>
                    <a:pt x="7753" y="7186"/>
                  </a:cubicBezTo>
                  <a:cubicBezTo>
                    <a:pt x="8065" y="7391"/>
                    <a:pt x="8386" y="7569"/>
                    <a:pt x="8716" y="7739"/>
                  </a:cubicBezTo>
                  <a:cubicBezTo>
                    <a:pt x="9635" y="8212"/>
                    <a:pt x="10589" y="8604"/>
                    <a:pt x="11428" y="9202"/>
                  </a:cubicBezTo>
                  <a:cubicBezTo>
                    <a:pt x="11624" y="9354"/>
                    <a:pt x="11821" y="9505"/>
                    <a:pt x="12008" y="9675"/>
                  </a:cubicBezTo>
                  <a:cubicBezTo>
                    <a:pt x="12133" y="9800"/>
                    <a:pt x="12240" y="9942"/>
                    <a:pt x="12329" y="10094"/>
                  </a:cubicBezTo>
                  <a:cubicBezTo>
                    <a:pt x="12416" y="10520"/>
                    <a:pt x="12227" y="10673"/>
                    <a:pt x="11967" y="10673"/>
                  </a:cubicBezTo>
                  <a:cubicBezTo>
                    <a:pt x="11695" y="10673"/>
                    <a:pt x="11343" y="10505"/>
                    <a:pt x="11151" y="10308"/>
                  </a:cubicBezTo>
                  <a:cubicBezTo>
                    <a:pt x="10866" y="10103"/>
                    <a:pt x="10598" y="9871"/>
                    <a:pt x="10304" y="9675"/>
                  </a:cubicBezTo>
                  <a:cubicBezTo>
                    <a:pt x="9608" y="9220"/>
                    <a:pt x="8939" y="8711"/>
                    <a:pt x="8252" y="8238"/>
                  </a:cubicBezTo>
                  <a:cubicBezTo>
                    <a:pt x="7690" y="7837"/>
                    <a:pt x="7110" y="7453"/>
                    <a:pt x="6548" y="7043"/>
                  </a:cubicBezTo>
                  <a:cubicBezTo>
                    <a:pt x="6450" y="6972"/>
                    <a:pt x="6352" y="6900"/>
                    <a:pt x="6254" y="6820"/>
                  </a:cubicBezTo>
                  <a:cubicBezTo>
                    <a:pt x="6165" y="6758"/>
                    <a:pt x="6075" y="6695"/>
                    <a:pt x="5986" y="6633"/>
                  </a:cubicBezTo>
                  <a:cubicBezTo>
                    <a:pt x="5977" y="6624"/>
                    <a:pt x="5959" y="6615"/>
                    <a:pt x="5950" y="6606"/>
                  </a:cubicBezTo>
                  <a:cubicBezTo>
                    <a:pt x="5317" y="6169"/>
                    <a:pt x="4639" y="5821"/>
                    <a:pt x="4041" y="5348"/>
                  </a:cubicBezTo>
                  <a:lnTo>
                    <a:pt x="4041" y="5339"/>
                  </a:lnTo>
                  <a:cubicBezTo>
                    <a:pt x="4050" y="5321"/>
                    <a:pt x="4068" y="5312"/>
                    <a:pt x="4086" y="5295"/>
                  </a:cubicBezTo>
                  <a:cubicBezTo>
                    <a:pt x="4113" y="5277"/>
                    <a:pt x="4140" y="5250"/>
                    <a:pt x="4148" y="5205"/>
                  </a:cubicBezTo>
                  <a:lnTo>
                    <a:pt x="4157" y="5179"/>
                  </a:lnTo>
                  <a:cubicBezTo>
                    <a:pt x="4166" y="5152"/>
                    <a:pt x="4166" y="5125"/>
                    <a:pt x="4175" y="5098"/>
                  </a:cubicBezTo>
                  <a:cubicBezTo>
                    <a:pt x="4211" y="5063"/>
                    <a:pt x="4229" y="5018"/>
                    <a:pt x="4229" y="4973"/>
                  </a:cubicBezTo>
                  <a:cubicBezTo>
                    <a:pt x="4229" y="4947"/>
                    <a:pt x="4229" y="4920"/>
                    <a:pt x="4211" y="4902"/>
                  </a:cubicBezTo>
                  <a:cubicBezTo>
                    <a:pt x="4238" y="4786"/>
                    <a:pt x="4273" y="4670"/>
                    <a:pt x="4309" y="4563"/>
                  </a:cubicBezTo>
                  <a:close/>
                  <a:moveTo>
                    <a:pt x="5501" y="1"/>
                  </a:moveTo>
                  <a:cubicBezTo>
                    <a:pt x="5470" y="1"/>
                    <a:pt x="5441" y="9"/>
                    <a:pt x="5415" y="31"/>
                  </a:cubicBezTo>
                  <a:cubicBezTo>
                    <a:pt x="4068" y="1102"/>
                    <a:pt x="2569" y="1994"/>
                    <a:pt x="1445" y="3323"/>
                  </a:cubicBezTo>
                  <a:cubicBezTo>
                    <a:pt x="1419" y="3350"/>
                    <a:pt x="1410" y="3385"/>
                    <a:pt x="1410" y="3412"/>
                  </a:cubicBezTo>
                  <a:cubicBezTo>
                    <a:pt x="1394" y="3408"/>
                    <a:pt x="1377" y="3406"/>
                    <a:pt x="1361" y="3406"/>
                  </a:cubicBezTo>
                  <a:cubicBezTo>
                    <a:pt x="1304" y="3406"/>
                    <a:pt x="1250" y="3432"/>
                    <a:pt x="1222" y="3501"/>
                  </a:cubicBezTo>
                  <a:cubicBezTo>
                    <a:pt x="1151" y="3680"/>
                    <a:pt x="1080" y="3858"/>
                    <a:pt x="999" y="4028"/>
                  </a:cubicBezTo>
                  <a:cubicBezTo>
                    <a:pt x="955" y="4063"/>
                    <a:pt x="928" y="4117"/>
                    <a:pt x="937" y="4179"/>
                  </a:cubicBezTo>
                  <a:cubicBezTo>
                    <a:pt x="830" y="4402"/>
                    <a:pt x="723" y="4634"/>
                    <a:pt x="616" y="4866"/>
                  </a:cubicBezTo>
                  <a:cubicBezTo>
                    <a:pt x="526" y="5071"/>
                    <a:pt x="446" y="5277"/>
                    <a:pt x="375" y="5482"/>
                  </a:cubicBezTo>
                  <a:cubicBezTo>
                    <a:pt x="330" y="5607"/>
                    <a:pt x="312" y="5857"/>
                    <a:pt x="232" y="5946"/>
                  </a:cubicBezTo>
                  <a:cubicBezTo>
                    <a:pt x="214" y="5964"/>
                    <a:pt x="214" y="5981"/>
                    <a:pt x="205" y="5990"/>
                  </a:cubicBezTo>
                  <a:cubicBezTo>
                    <a:pt x="134" y="5999"/>
                    <a:pt x="63" y="6035"/>
                    <a:pt x="36" y="6124"/>
                  </a:cubicBezTo>
                  <a:cubicBezTo>
                    <a:pt x="9" y="6222"/>
                    <a:pt x="0" y="6320"/>
                    <a:pt x="9" y="6419"/>
                  </a:cubicBezTo>
                  <a:cubicBezTo>
                    <a:pt x="27" y="6624"/>
                    <a:pt x="107" y="6820"/>
                    <a:pt x="241" y="6998"/>
                  </a:cubicBezTo>
                  <a:cubicBezTo>
                    <a:pt x="419" y="7239"/>
                    <a:pt x="678" y="7436"/>
                    <a:pt x="946" y="7534"/>
                  </a:cubicBezTo>
                  <a:cubicBezTo>
                    <a:pt x="1066" y="7576"/>
                    <a:pt x="1188" y="7599"/>
                    <a:pt x="1305" y="7599"/>
                  </a:cubicBezTo>
                  <a:cubicBezTo>
                    <a:pt x="1510" y="7599"/>
                    <a:pt x="1703" y="7529"/>
                    <a:pt x="1856" y="7364"/>
                  </a:cubicBezTo>
                  <a:cubicBezTo>
                    <a:pt x="1882" y="7329"/>
                    <a:pt x="1909" y="7302"/>
                    <a:pt x="1936" y="7275"/>
                  </a:cubicBezTo>
                  <a:lnTo>
                    <a:pt x="1936" y="7257"/>
                  </a:lnTo>
                  <a:lnTo>
                    <a:pt x="1972" y="7230"/>
                  </a:lnTo>
                  <a:cubicBezTo>
                    <a:pt x="2391" y="6713"/>
                    <a:pt x="2917" y="6329"/>
                    <a:pt x="3426" y="5901"/>
                  </a:cubicBezTo>
                  <a:cubicBezTo>
                    <a:pt x="3439" y="5904"/>
                    <a:pt x="3452" y="5905"/>
                    <a:pt x="3465" y="5905"/>
                  </a:cubicBezTo>
                  <a:cubicBezTo>
                    <a:pt x="3574" y="5905"/>
                    <a:pt x="3665" y="5810"/>
                    <a:pt x="3649" y="5714"/>
                  </a:cubicBezTo>
                  <a:cubicBezTo>
                    <a:pt x="3693" y="5669"/>
                    <a:pt x="3747" y="5625"/>
                    <a:pt x="3801" y="5580"/>
                  </a:cubicBezTo>
                  <a:lnTo>
                    <a:pt x="3818" y="5607"/>
                  </a:lnTo>
                  <a:cubicBezTo>
                    <a:pt x="4425" y="6080"/>
                    <a:pt x="5085" y="6481"/>
                    <a:pt x="5727" y="6900"/>
                  </a:cubicBezTo>
                  <a:cubicBezTo>
                    <a:pt x="5995" y="7079"/>
                    <a:pt x="6254" y="7257"/>
                    <a:pt x="6513" y="7453"/>
                  </a:cubicBezTo>
                  <a:cubicBezTo>
                    <a:pt x="7414" y="8140"/>
                    <a:pt x="8386" y="8747"/>
                    <a:pt x="9314" y="9398"/>
                  </a:cubicBezTo>
                  <a:cubicBezTo>
                    <a:pt x="9412" y="9470"/>
                    <a:pt x="9742" y="9746"/>
                    <a:pt x="10161" y="10049"/>
                  </a:cubicBezTo>
                  <a:cubicBezTo>
                    <a:pt x="10438" y="10255"/>
                    <a:pt x="10750" y="10460"/>
                    <a:pt x="11062" y="10638"/>
                  </a:cubicBezTo>
                  <a:cubicBezTo>
                    <a:pt x="11464" y="10871"/>
                    <a:pt x="11873" y="11046"/>
                    <a:pt x="12191" y="11046"/>
                  </a:cubicBezTo>
                  <a:cubicBezTo>
                    <a:pt x="12226" y="11046"/>
                    <a:pt x="12260" y="11044"/>
                    <a:pt x="12293" y="11040"/>
                  </a:cubicBezTo>
                  <a:cubicBezTo>
                    <a:pt x="12507" y="11013"/>
                    <a:pt x="12668" y="10888"/>
                    <a:pt x="12739" y="10620"/>
                  </a:cubicBezTo>
                  <a:cubicBezTo>
                    <a:pt x="12748" y="10603"/>
                    <a:pt x="12748" y="10585"/>
                    <a:pt x="12757" y="10567"/>
                  </a:cubicBezTo>
                  <a:cubicBezTo>
                    <a:pt x="12855" y="10049"/>
                    <a:pt x="12534" y="9577"/>
                    <a:pt x="12044" y="9157"/>
                  </a:cubicBezTo>
                  <a:cubicBezTo>
                    <a:pt x="11250" y="8488"/>
                    <a:pt x="10010" y="7980"/>
                    <a:pt x="9483" y="7721"/>
                  </a:cubicBezTo>
                  <a:cubicBezTo>
                    <a:pt x="9332" y="7641"/>
                    <a:pt x="9171" y="7560"/>
                    <a:pt x="9019" y="7480"/>
                  </a:cubicBezTo>
                  <a:cubicBezTo>
                    <a:pt x="8199" y="7043"/>
                    <a:pt x="7440" y="6561"/>
                    <a:pt x="6700" y="5955"/>
                  </a:cubicBezTo>
                  <a:cubicBezTo>
                    <a:pt x="6325" y="5642"/>
                    <a:pt x="5942" y="5286"/>
                    <a:pt x="5540" y="4964"/>
                  </a:cubicBezTo>
                  <a:cubicBezTo>
                    <a:pt x="5228" y="4706"/>
                    <a:pt x="4898" y="4483"/>
                    <a:pt x="4550" y="4304"/>
                  </a:cubicBezTo>
                  <a:cubicBezTo>
                    <a:pt x="4505" y="4278"/>
                    <a:pt x="4470" y="4260"/>
                    <a:pt x="4425" y="4233"/>
                  </a:cubicBezTo>
                  <a:cubicBezTo>
                    <a:pt x="4434" y="4206"/>
                    <a:pt x="4452" y="4170"/>
                    <a:pt x="4461" y="4144"/>
                  </a:cubicBezTo>
                  <a:cubicBezTo>
                    <a:pt x="4791" y="3359"/>
                    <a:pt x="5272" y="2609"/>
                    <a:pt x="5549" y="1842"/>
                  </a:cubicBezTo>
                  <a:cubicBezTo>
                    <a:pt x="5754" y="1253"/>
                    <a:pt x="6316" y="495"/>
                    <a:pt x="5620" y="40"/>
                  </a:cubicBezTo>
                  <a:cubicBezTo>
                    <a:pt x="5589" y="19"/>
                    <a:pt x="5544" y="1"/>
                    <a:pt x="550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18"/>
          <p:cNvGrpSpPr/>
          <p:nvPr/>
        </p:nvGrpSpPr>
        <p:grpSpPr>
          <a:xfrm flipH="1" rot="7090690">
            <a:off x="70341" y="4640128"/>
            <a:ext cx="494507" cy="648127"/>
            <a:chOff x="-628950" y="2144275"/>
            <a:chExt cx="1157155" cy="1516626"/>
          </a:xfrm>
        </p:grpSpPr>
        <p:sp>
          <p:nvSpPr>
            <p:cNvPr id="543" name="Google Shape;543;p18"/>
            <p:cNvSpPr/>
            <p:nvPr/>
          </p:nvSpPr>
          <p:spPr>
            <a:xfrm>
              <a:off x="232787" y="3005921"/>
              <a:ext cx="61813" cy="109319"/>
            </a:xfrm>
            <a:custGeom>
              <a:rect b="b" l="l" r="r" t="t"/>
              <a:pathLst>
                <a:path extrusionOk="0" h="1169" w="661">
                  <a:moveTo>
                    <a:pt x="1" y="0"/>
                  </a:moveTo>
                  <a:lnTo>
                    <a:pt x="1" y="0"/>
                  </a:lnTo>
                  <a:cubicBezTo>
                    <a:pt x="179" y="410"/>
                    <a:pt x="366" y="848"/>
                    <a:pt x="661" y="1169"/>
                  </a:cubicBezTo>
                  <a:cubicBezTo>
                    <a:pt x="447" y="767"/>
                    <a:pt x="206" y="384"/>
                    <a:pt x="10" y="9"/>
                  </a:cubicBezTo>
                  <a:cubicBezTo>
                    <a:pt x="10" y="9"/>
                    <a:pt x="1" y="0"/>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a:off x="-284442" y="2869109"/>
              <a:ext cx="49282" cy="19171"/>
            </a:xfrm>
            <a:custGeom>
              <a:rect b="b" l="l" r="r" t="t"/>
              <a:pathLst>
                <a:path extrusionOk="0" h="205" w="527">
                  <a:moveTo>
                    <a:pt x="1" y="0"/>
                  </a:moveTo>
                  <a:cubicBezTo>
                    <a:pt x="58" y="152"/>
                    <a:pt x="216" y="204"/>
                    <a:pt x="397" y="204"/>
                  </a:cubicBezTo>
                  <a:cubicBezTo>
                    <a:pt x="440" y="204"/>
                    <a:pt x="483" y="201"/>
                    <a:pt x="527" y="196"/>
                  </a:cubicBezTo>
                  <a:cubicBezTo>
                    <a:pt x="340" y="170"/>
                    <a:pt x="161" y="98"/>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8"/>
            <p:cNvSpPr/>
            <p:nvPr/>
          </p:nvSpPr>
          <p:spPr>
            <a:xfrm>
              <a:off x="-361218" y="2644673"/>
              <a:ext cx="864453" cy="915325"/>
            </a:xfrm>
            <a:custGeom>
              <a:rect b="b" l="l" r="r" t="t"/>
              <a:pathLst>
                <a:path extrusionOk="0" h="9788" w="9244">
                  <a:moveTo>
                    <a:pt x="822" y="2400"/>
                  </a:moveTo>
                  <a:lnTo>
                    <a:pt x="822" y="2400"/>
                  </a:lnTo>
                  <a:cubicBezTo>
                    <a:pt x="982" y="2498"/>
                    <a:pt x="1161" y="2570"/>
                    <a:pt x="1348" y="2596"/>
                  </a:cubicBezTo>
                  <a:cubicBezTo>
                    <a:pt x="1304" y="2601"/>
                    <a:pt x="1261" y="2604"/>
                    <a:pt x="1218" y="2604"/>
                  </a:cubicBezTo>
                  <a:cubicBezTo>
                    <a:pt x="1037" y="2604"/>
                    <a:pt x="879" y="2552"/>
                    <a:pt x="822" y="2400"/>
                  </a:cubicBezTo>
                  <a:close/>
                  <a:moveTo>
                    <a:pt x="8315" y="6361"/>
                  </a:moveTo>
                  <a:cubicBezTo>
                    <a:pt x="8351" y="6450"/>
                    <a:pt x="8378" y="6548"/>
                    <a:pt x="8396" y="6646"/>
                  </a:cubicBezTo>
                  <a:cubicBezTo>
                    <a:pt x="8378" y="6611"/>
                    <a:pt x="8342" y="6584"/>
                    <a:pt x="8315" y="6566"/>
                  </a:cubicBezTo>
                  <a:cubicBezTo>
                    <a:pt x="8315" y="6495"/>
                    <a:pt x="8315" y="6432"/>
                    <a:pt x="8315" y="6361"/>
                  </a:cubicBezTo>
                  <a:close/>
                  <a:moveTo>
                    <a:pt x="777" y="0"/>
                  </a:moveTo>
                  <a:cubicBezTo>
                    <a:pt x="581" y="81"/>
                    <a:pt x="384" y="143"/>
                    <a:pt x="206" y="179"/>
                  </a:cubicBezTo>
                  <a:cubicBezTo>
                    <a:pt x="188" y="188"/>
                    <a:pt x="170" y="188"/>
                    <a:pt x="152" y="188"/>
                  </a:cubicBezTo>
                  <a:cubicBezTo>
                    <a:pt x="402" y="580"/>
                    <a:pt x="393" y="1026"/>
                    <a:pt x="242" y="1499"/>
                  </a:cubicBezTo>
                  <a:cubicBezTo>
                    <a:pt x="144" y="1829"/>
                    <a:pt x="54" y="2123"/>
                    <a:pt x="1" y="2418"/>
                  </a:cubicBezTo>
                  <a:cubicBezTo>
                    <a:pt x="19" y="2632"/>
                    <a:pt x="90" y="2837"/>
                    <a:pt x="268" y="3007"/>
                  </a:cubicBezTo>
                  <a:cubicBezTo>
                    <a:pt x="542" y="3284"/>
                    <a:pt x="866" y="3391"/>
                    <a:pt x="1203" y="3391"/>
                  </a:cubicBezTo>
                  <a:cubicBezTo>
                    <a:pt x="1810" y="3391"/>
                    <a:pt x="2460" y="3042"/>
                    <a:pt x="2936" y="2703"/>
                  </a:cubicBezTo>
                  <a:cubicBezTo>
                    <a:pt x="3418" y="2364"/>
                    <a:pt x="3962" y="1793"/>
                    <a:pt x="4595" y="1784"/>
                  </a:cubicBezTo>
                  <a:lnTo>
                    <a:pt x="4631" y="1784"/>
                  </a:lnTo>
                  <a:cubicBezTo>
                    <a:pt x="4711" y="1677"/>
                    <a:pt x="4800" y="1561"/>
                    <a:pt x="4863" y="1454"/>
                  </a:cubicBezTo>
                  <a:cubicBezTo>
                    <a:pt x="4892" y="1405"/>
                    <a:pt x="4951" y="1378"/>
                    <a:pt x="5009" y="1378"/>
                  </a:cubicBezTo>
                  <a:cubicBezTo>
                    <a:pt x="5056" y="1378"/>
                    <a:pt x="5102" y="1396"/>
                    <a:pt x="5130" y="1437"/>
                  </a:cubicBezTo>
                  <a:cubicBezTo>
                    <a:pt x="5648" y="2115"/>
                    <a:pt x="5933" y="2891"/>
                    <a:pt x="6272" y="3667"/>
                  </a:cubicBezTo>
                  <a:cubicBezTo>
                    <a:pt x="6299" y="3729"/>
                    <a:pt x="6326" y="3792"/>
                    <a:pt x="6353" y="3863"/>
                  </a:cubicBezTo>
                  <a:cubicBezTo>
                    <a:pt x="6353" y="3863"/>
                    <a:pt x="6362" y="3872"/>
                    <a:pt x="6362" y="3872"/>
                  </a:cubicBezTo>
                  <a:cubicBezTo>
                    <a:pt x="6558" y="4247"/>
                    <a:pt x="6799" y="4630"/>
                    <a:pt x="7013" y="5032"/>
                  </a:cubicBezTo>
                  <a:cubicBezTo>
                    <a:pt x="7022" y="5050"/>
                    <a:pt x="7031" y="5058"/>
                    <a:pt x="7040" y="5067"/>
                  </a:cubicBezTo>
                  <a:cubicBezTo>
                    <a:pt x="7218" y="5264"/>
                    <a:pt x="7432" y="5451"/>
                    <a:pt x="7566" y="5674"/>
                  </a:cubicBezTo>
                  <a:cubicBezTo>
                    <a:pt x="8173" y="6673"/>
                    <a:pt x="7280" y="7958"/>
                    <a:pt x="6317" y="8404"/>
                  </a:cubicBezTo>
                  <a:cubicBezTo>
                    <a:pt x="6156" y="8475"/>
                    <a:pt x="5951" y="8556"/>
                    <a:pt x="5719" y="8636"/>
                  </a:cubicBezTo>
                  <a:cubicBezTo>
                    <a:pt x="5719" y="8645"/>
                    <a:pt x="5719" y="8663"/>
                    <a:pt x="5719" y="8671"/>
                  </a:cubicBezTo>
                  <a:cubicBezTo>
                    <a:pt x="5771" y="9297"/>
                    <a:pt x="6272" y="9788"/>
                    <a:pt x="6892" y="9788"/>
                  </a:cubicBezTo>
                  <a:cubicBezTo>
                    <a:pt x="6909" y="9788"/>
                    <a:pt x="6925" y="9787"/>
                    <a:pt x="6941" y="9787"/>
                  </a:cubicBezTo>
                  <a:cubicBezTo>
                    <a:pt x="7138" y="9680"/>
                    <a:pt x="7334" y="9555"/>
                    <a:pt x="7530" y="9412"/>
                  </a:cubicBezTo>
                  <a:cubicBezTo>
                    <a:pt x="8048" y="9037"/>
                    <a:pt x="8199" y="8582"/>
                    <a:pt x="8583" y="8109"/>
                  </a:cubicBezTo>
                  <a:cubicBezTo>
                    <a:pt x="8895" y="7726"/>
                    <a:pt x="9243" y="7378"/>
                    <a:pt x="9091" y="6825"/>
                  </a:cubicBezTo>
                  <a:cubicBezTo>
                    <a:pt x="9082" y="6780"/>
                    <a:pt x="9091" y="6736"/>
                    <a:pt x="9109" y="6709"/>
                  </a:cubicBezTo>
                  <a:cubicBezTo>
                    <a:pt x="8877" y="6120"/>
                    <a:pt x="8155" y="5478"/>
                    <a:pt x="7825" y="5005"/>
                  </a:cubicBezTo>
                  <a:cubicBezTo>
                    <a:pt x="7227" y="4122"/>
                    <a:pt x="6727" y="3176"/>
                    <a:pt x="6219" y="2231"/>
                  </a:cubicBezTo>
                  <a:cubicBezTo>
                    <a:pt x="5853" y="1535"/>
                    <a:pt x="5434" y="643"/>
                    <a:pt x="4783" y="125"/>
                  </a:cubicBezTo>
                  <a:cubicBezTo>
                    <a:pt x="4658" y="78"/>
                    <a:pt x="4529" y="50"/>
                    <a:pt x="4396" y="50"/>
                  </a:cubicBezTo>
                  <a:cubicBezTo>
                    <a:pt x="4330" y="50"/>
                    <a:pt x="4262" y="57"/>
                    <a:pt x="4194" y="72"/>
                  </a:cubicBezTo>
                  <a:cubicBezTo>
                    <a:pt x="3453" y="268"/>
                    <a:pt x="3168" y="964"/>
                    <a:pt x="2552" y="1356"/>
                  </a:cubicBezTo>
                  <a:cubicBezTo>
                    <a:pt x="2366" y="1479"/>
                    <a:pt x="1967" y="1668"/>
                    <a:pt x="1645" y="1668"/>
                  </a:cubicBezTo>
                  <a:cubicBezTo>
                    <a:pt x="1427" y="1668"/>
                    <a:pt x="1245" y="1581"/>
                    <a:pt x="1187" y="1330"/>
                  </a:cubicBezTo>
                  <a:cubicBezTo>
                    <a:pt x="1098" y="937"/>
                    <a:pt x="1116" y="571"/>
                    <a:pt x="946" y="197"/>
                  </a:cubicBezTo>
                  <a:cubicBezTo>
                    <a:pt x="902" y="107"/>
                    <a:pt x="839" y="45"/>
                    <a:pt x="77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8"/>
            <p:cNvSpPr/>
            <p:nvPr/>
          </p:nvSpPr>
          <p:spPr>
            <a:xfrm>
              <a:off x="241952" y="2825718"/>
              <a:ext cx="260439" cy="404639"/>
            </a:xfrm>
            <a:custGeom>
              <a:rect b="b" l="l" r="r" t="t"/>
              <a:pathLst>
                <a:path extrusionOk="0" h="4327" w="2785">
                  <a:moveTo>
                    <a:pt x="1" y="0"/>
                  </a:moveTo>
                  <a:cubicBezTo>
                    <a:pt x="63" y="116"/>
                    <a:pt x="126" y="232"/>
                    <a:pt x="188" y="348"/>
                  </a:cubicBezTo>
                  <a:cubicBezTo>
                    <a:pt x="786" y="1481"/>
                    <a:pt x="1401" y="2578"/>
                    <a:pt x="2186" y="3586"/>
                  </a:cubicBezTo>
                  <a:cubicBezTo>
                    <a:pt x="2365" y="3809"/>
                    <a:pt x="2597" y="4059"/>
                    <a:pt x="2784" y="4327"/>
                  </a:cubicBezTo>
                  <a:cubicBezTo>
                    <a:pt x="2454" y="3247"/>
                    <a:pt x="1473" y="2177"/>
                    <a:pt x="946" y="1374"/>
                  </a:cubicBezTo>
                  <a:cubicBezTo>
                    <a:pt x="643" y="910"/>
                    <a:pt x="322" y="455"/>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a:off x="190238" y="3407942"/>
              <a:ext cx="13466" cy="5985"/>
            </a:xfrm>
            <a:custGeom>
              <a:rect b="b" l="l" r="r" t="t"/>
              <a:pathLst>
                <a:path extrusionOk="0" h="64" w="144">
                  <a:moveTo>
                    <a:pt x="143" y="1"/>
                  </a:moveTo>
                  <a:lnTo>
                    <a:pt x="143" y="1"/>
                  </a:lnTo>
                  <a:cubicBezTo>
                    <a:pt x="90" y="19"/>
                    <a:pt x="45" y="37"/>
                    <a:pt x="1" y="63"/>
                  </a:cubicBezTo>
                  <a:cubicBezTo>
                    <a:pt x="54" y="46"/>
                    <a:pt x="99" y="28"/>
                    <a:pt x="1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8"/>
            <p:cNvSpPr/>
            <p:nvPr/>
          </p:nvSpPr>
          <p:spPr>
            <a:xfrm>
              <a:off x="334531" y="3218574"/>
              <a:ext cx="5143" cy="30953"/>
            </a:xfrm>
            <a:custGeom>
              <a:rect b="b" l="l" r="r" t="t"/>
              <a:pathLst>
                <a:path extrusionOk="0" h="331" w="55">
                  <a:moveTo>
                    <a:pt x="1" y="1"/>
                  </a:moveTo>
                  <a:cubicBezTo>
                    <a:pt x="3" y="5"/>
                    <a:pt x="4" y="9"/>
                    <a:pt x="6" y="13"/>
                  </a:cubicBezTo>
                  <a:lnTo>
                    <a:pt x="6" y="13"/>
                  </a:lnTo>
                  <a:cubicBezTo>
                    <a:pt x="4" y="9"/>
                    <a:pt x="3" y="5"/>
                    <a:pt x="1" y="1"/>
                  </a:cubicBezTo>
                  <a:close/>
                  <a:moveTo>
                    <a:pt x="6" y="13"/>
                  </a:moveTo>
                  <a:cubicBezTo>
                    <a:pt x="10" y="27"/>
                    <a:pt x="12" y="42"/>
                    <a:pt x="19" y="63"/>
                  </a:cubicBezTo>
                  <a:cubicBezTo>
                    <a:pt x="37" y="153"/>
                    <a:pt x="46" y="242"/>
                    <a:pt x="46" y="331"/>
                  </a:cubicBezTo>
                  <a:cubicBezTo>
                    <a:pt x="54" y="219"/>
                    <a:pt x="46" y="116"/>
                    <a:pt x="6" y="13"/>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a:off x="104298" y="2817302"/>
              <a:ext cx="10100" cy="10941"/>
            </a:xfrm>
            <a:custGeom>
              <a:rect b="b" l="l" r="r" t="t"/>
              <a:pathLst>
                <a:path extrusionOk="0" h="117" w="108">
                  <a:moveTo>
                    <a:pt x="36" y="1"/>
                  </a:moveTo>
                  <a:cubicBezTo>
                    <a:pt x="19" y="19"/>
                    <a:pt x="10" y="28"/>
                    <a:pt x="1" y="46"/>
                  </a:cubicBezTo>
                  <a:cubicBezTo>
                    <a:pt x="36" y="72"/>
                    <a:pt x="72" y="90"/>
                    <a:pt x="108" y="117"/>
                  </a:cubicBezTo>
                  <a:cubicBezTo>
                    <a:pt x="81" y="81"/>
                    <a:pt x="63" y="37"/>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a:off x="-628950" y="2144275"/>
              <a:ext cx="1157155" cy="1516626"/>
            </a:xfrm>
            <a:custGeom>
              <a:rect b="b" l="l" r="r" t="t"/>
              <a:pathLst>
                <a:path extrusionOk="0" h="16218" w="12374">
                  <a:moveTo>
                    <a:pt x="2443" y="340"/>
                  </a:moveTo>
                  <a:cubicBezTo>
                    <a:pt x="2548" y="340"/>
                    <a:pt x="2648" y="356"/>
                    <a:pt x="2739" y="391"/>
                  </a:cubicBezTo>
                  <a:cubicBezTo>
                    <a:pt x="2329" y="1524"/>
                    <a:pt x="1597" y="2211"/>
                    <a:pt x="393" y="2354"/>
                  </a:cubicBezTo>
                  <a:cubicBezTo>
                    <a:pt x="491" y="1774"/>
                    <a:pt x="687" y="1257"/>
                    <a:pt x="1178" y="864"/>
                  </a:cubicBezTo>
                  <a:cubicBezTo>
                    <a:pt x="1467" y="625"/>
                    <a:pt x="1996" y="340"/>
                    <a:pt x="2443" y="340"/>
                  </a:cubicBezTo>
                  <a:close/>
                  <a:moveTo>
                    <a:pt x="3015" y="623"/>
                  </a:moveTo>
                  <a:cubicBezTo>
                    <a:pt x="3899" y="1221"/>
                    <a:pt x="4532" y="2229"/>
                    <a:pt x="5023" y="3148"/>
                  </a:cubicBezTo>
                  <a:cubicBezTo>
                    <a:pt x="5049" y="3210"/>
                    <a:pt x="5103" y="3228"/>
                    <a:pt x="5157" y="3237"/>
                  </a:cubicBezTo>
                  <a:cubicBezTo>
                    <a:pt x="5157" y="4308"/>
                    <a:pt x="3756" y="5039"/>
                    <a:pt x="2855" y="5226"/>
                  </a:cubicBezTo>
                  <a:cubicBezTo>
                    <a:pt x="2801" y="5235"/>
                    <a:pt x="2757" y="5244"/>
                    <a:pt x="2703" y="5253"/>
                  </a:cubicBezTo>
                  <a:lnTo>
                    <a:pt x="2694" y="5253"/>
                  </a:lnTo>
                  <a:cubicBezTo>
                    <a:pt x="2672" y="5255"/>
                    <a:pt x="2650" y="5255"/>
                    <a:pt x="2628" y="5255"/>
                  </a:cubicBezTo>
                  <a:cubicBezTo>
                    <a:pt x="1517" y="5255"/>
                    <a:pt x="1068" y="3497"/>
                    <a:pt x="500" y="2675"/>
                  </a:cubicBezTo>
                  <a:cubicBezTo>
                    <a:pt x="1767" y="2523"/>
                    <a:pt x="2561" y="1783"/>
                    <a:pt x="3015" y="623"/>
                  </a:cubicBezTo>
                  <a:close/>
                  <a:moveTo>
                    <a:pt x="5210" y="4147"/>
                  </a:moveTo>
                  <a:cubicBezTo>
                    <a:pt x="5656" y="4673"/>
                    <a:pt x="5995" y="4994"/>
                    <a:pt x="6718" y="5084"/>
                  </a:cubicBezTo>
                  <a:cubicBezTo>
                    <a:pt x="7075" y="5128"/>
                    <a:pt x="7378" y="5271"/>
                    <a:pt x="7646" y="5476"/>
                  </a:cubicBezTo>
                  <a:cubicBezTo>
                    <a:pt x="8297" y="5994"/>
                    <a:pt x="8716" y="6886"/>
                    <a:pt x="9082" y="7582"/>
                  </a:cubicBezTo>
                  <a:cubicBezTo>
                    <a:pt x="9590" y="8527"/>
                    <a:pt x="10090" y="9473"/>
                    <a:pt x="10688" y="10356"/>
                  </a:cubicBezTo>
                  <a:cubicBezTo>
                    <a:pt x="11018" y="10829"/>
                    <a:pt x="11740" y="11471"/>
                    <a:pt x="11972" y="12060"/>
                  </a:cubicBezTo>
                  <a:cubicBezTo>
                    <a:pt x="11954" y="12087"/>
                    <a:pt x="11945" y="12131"/>
                    <a:pt x="11954" y="12176"/>
                  </a:cubicBezTo>
                  <a:cubicBezTo>
                    <a:pt x="12106" y="12729"/>
                    <a:pt x="11758" y="13077"/>
                    <a:pt x="11446" y="13460"/>
                  </a:cubicBezTo>
                  <a:cubicBezTo>
                    <a:pt x="11062" y="13933"/>
                    <a:pt x="10911" y="14388"/>
                    <a:pt x="10393" y="14763"/>
                  </a:cubicBezTo>
                  <a:cubicBezTo>
                    <a:pt x="10197" y="14906"/>
                    <a:pt x="10001" y="15031"/>
                    <a:pt x="9804" y="15138"/>
                  </a:cubicBezTo>
                  <a:cubicBezTo>
                    <a:pt x="9394" y="15370"/>
                    <a:pt x="8966" y="15548"/>
                    <a:pt x="8502" y="15673"/>
                  </a:cubicBezTo>
                  <a:cubicBezTo>
                    <a:pt x="8222" y="15744"/>
                    <a:pt x="7677" y="15875"/>
                    <a:pt x="7231" y="15875"/>
                  </a:cubicBezTo>
                  <a:cubicBezTo>
                    <a:pt x="7008" y="15875"/>
                    <a:pt x="6810" y="15842"/>
                    <a:pt x="6682" y="15753"/>
                  </a:cubicBezTo>
                  <a:cubicBezTo>
                    <a:pt x="6655" y="15735"/>
                    <a:pt x="6629" y="15726"/>
                    <a:pt x="6602" y="15726"/>
                  </a:cubicBezTo>
                  <a:cubicBezTo>
                    <a:pt x="5888" y="14834"/>
                    <a:pt x="5442" y="13755"/>
                    <a:pt x="4960" y="12720"/>
                  </a:cubicBezTo>
                  <a:cubicBezTo>
                    <a:pt x="4479" y="11685"/>
                    <a:pt x="3845" y="10811"/>
                    <a:pt x="3247" y="9839"/>
                  </a:cubicBezTo>
                  <a:cubicBezTo>
                    <a:pt x="2784" y="9098"/>
                    <a:pt x="2739" y="8465"/>
                    <a:pt x="2864" y="7769"/>
                  </a:cubicBezTo>
                  <a:cubicBezTo>
                    <a:pt x="2917" y="7474"/>
                    <a:pt x="3007" y="7180"/>
                    <a:pt x="3105" y="6850"/>
                  </a:cubicBezTo>
                  <a:cubicBezTo>
                    <a:pt x="3256" y="6377"/>
                    <a:pt x="3265" y="5931"/>
                    <a:pt x="3015" y="5539"/>
                  </a:cubicBezTo>
                  <a:cubicBezTo>
                    <a:pt x="3033" y="5539"/>
                    <a:pt x="3051" y="5539"/>
                    <a:pt x="3069" y="5530"/>
                  </a:cubicBezTo>
                  <a:cubicBezTo>
                    <a:pt x="3247" y="5494"/>
                    <a:pt x="3444" y="5432"/>
                    <a:pt x="3640" y="5351"/>
                  </a:cubicBezTo>
                  <a:cubicBezTo>
                    <a:pt x="4238" y="5110"/>
                    <a:pt x="4862" y="4682"/>
                    <a:pt x="5210" y="4147"/>
                  </a:cubicBezTo>
                  <a:close/>
                  <a:moveTo>
                    <a:pt x="2473" y="1"/>
                  </a:moveTo>
                  <a:cubicBezTo>
                    <a:pt x="2035" y="1"/>
                    <a:pt x="1569" y="228"/>
                    <a:pt x="1213" y="427"/>
                  </a:cubicBezTo>
                  <a:cubicBezTo>
                    <a:pt x="419" y="882"/>
                    <a:pt x="134" y="1694"/>
                    <a:pt x="18" y="2550"/>
                  </a:cubicBezTo>
                  <a:cubicBezTo>
                    <a:pt x="0" y="2648"/>
                    <a:pt x="63" y="2702"/>
                    <a:pt x="134" y="2720"/>
                  </a:cubicBezTo>
                  <a:cubicBezTo>
                    <a:pt x="134" y="2746"/>
                    <a:pt x="143" y="2773"/>
                    <a:pt x="170" y="2800"/>
                  </a:cubicBezTo>
                  <a:cubicBezTo>
                    <a:pt x="946" y="3772"/>
                    <a:pt x="1249" y="5530"/>
                    <a:pt x="2614" y="5574"/>
                  </a:cubicBezTo>
                  <a:cubicBezTo>
                    <a:pt x="3212" y="6234"/>
                    <a:pt x="2587" y="7162"/>
                    <a:pt x="2427" y="7894"/>
                  </a:cubicBezTo>
                  <a:cubicBezTo>
                    <a:pt x="2257" y="8714"/>
                    <a:pt x="2650" y="9526"/>
                    <a:pt x="3069" y="10195"/>
                  </a:cubicBezTo>
                  <a:cubicBezTo>
                    <a:pt x="3676" y="11177"/>
                    <a:pt x="4291" y="12087"/>
                    <a:pt x="4773" y="13139"/>
                  </a:cubicBezTo>
                  <a:cubicBezTo>
                    <a:pt x="5246" y="14147"/>
                    <a:pt x="5701" y="15182"/>
                    <a:pt x="6423" y="16048"/>
                  </a:cubicBezTo>
                  <a:cubicBezTo>
                    <a:pt x="6455" y="16092"/>
                    <a:pt x="6496" y="16109"/>
                    <a:pt x="6539" y="16109"/>
                  </a:cubicBezTo>
                  <a:cubicBezTo>
                    <a:pt x="6556" y="16109"/>
                    <a:pt x="6575" y="16106"/>
                    <a:pt x="6593" y="16101"/>
                  </a:cubicBezTo>
                  <a:cubicBezTo>
                    <a:pt x="6756" y="16188"/>
                    <a:pt x="6931" y="16217"/>
                    <a:pt x="7110" y="16217"/>
                  </a:cubicBezTo>
                  <a:cubicBezTo>
                    <a:pt x="7410" y="16217"/>
                    <a:pt x="7724" y="16135"/>
                    <a:pt x="8020" y="16101"/>
                  </a:cubicBezTo>
                  <a:cubicBezTo>
                    <a:pt x="8886" y="16012"/>
                    <a:pt x="9626" y="15655"/>
                    <a:pt x="10349" y="15200"/>
                  </a:cubicBezTo>
                  <a:cubicBezTo>
                    <a:pt x="11044" y="14754"/>
                    <a:pt x="11241" y="14263"/>
                    <a:pt x="11731" y="13648"/>
                  </a:cubicBezTo>
                  <a:cubicBezTo>
                    <a:pt x="12061" y="13229"/>
                    <a:pt x="12374" y="12845"/>
                    <a:pt x="12329" y="12327"/>
                  </a:cubicBezTo>
                  <a:cubicBezTo>
                    <a:pt x="12365" y="12301"/>
                    <a:pt x="12374" y="12256"/>
                    <a:pt x="12365" y="12194"/>
                  </a:cubicBezTo>
                  <a:cubicBezTo>
                    <a:pt x="12329" y="11988"/>
                    <a:pt x="12222" y="11792"/>
                    <a:pt x="12097" y="11614"/>
                  </a:cubicBezTo>
                  <a:cubicBezTo>
                    <a:pt x="11910" y="11346"/>
                    <a:pt x="11678" y="11096"/>
                    <a:pt x="11499" y="10873"/>
                  </a:cubicBezTo>
                  <a:cubicBezTo>
                    <a:pt x="10714" y="9865"/>
                    <a:pt x="10099" y="8768"/>
                    <a:pt x="9501" y="7635"/>
                  </a:cubicBezTo>
                  <a:cubicBezTo>
                    <a:pt x="9439" y="7519"/>
                    <a:pt x="9376" y="7403"/>
                    <a:pt x="9314" y="7287"/>
                  </a:cubicBezTo>
                  <a:cubicBezTo>
                    <a:pt x="8930" y="6565"/>
                    <a:pt x="8529" y="5851"/>
                    <a:pt x="7931" y="5280"/>
                  </a:cubicBezTo>
                  <a:cubicBezTo>
                    <a:pt x="7672" y="5039"/>
                    <a:pt x="7360" y="4878"/>
                    <a:pt x="7012" y="4780"/>
                  </a:cubicBezTo>
                  <a:cubicBezTo>
                    <a:pt x="6798" y="4727"/>
                    <a:pt x="6521" y="4718"/>
                    <a:pt x="6307" y="4673"/>
                  </a:cubicBezTo>
                  <a:cubicBezTo>
                    <a:pt x="5951" y="4593"/>
                    <a:pt x="5638" y="4129"/>
                    <a:pt x="5406" y="3853"/>
                  </a:cubicBezTo>
                  <a:lnTo>
                    <a:pt x="5380" y="3826"/>
                  </a:lnTo>
                  <a:cubicBezTo>
                    <a:pt x="5451" y="3647"/>
                    <a:pt x="5496" y="3451"/>
                    <a:pt x="5496" y="3255"/>
                  </a:cubicBezTo>
                  <a:cubicBezTo>
                    <a:pt x="5496" y="3157"/>
                    <a:pt x="5424" y="3094"/>
                    <a:pt x="5344" y="3085"/>
                  </a:cubicBezTo>
                  <a:cubicBezTo>
                    <a:pt x="5344" y="3059"/>
                    <a:pt x="5344" y="3032"/>
                    <a:pt x="5326" y="2996"/>
                  </a:cubicBezTo>
                  <a:cubicBezTo>
                    <a:pt x="4800" y="2006"/>
                    <a:pt x="4104" y="909"/>
                    <a:pt x="3131" y="293"/>
                  </a:cubicBezTo>
                  <a:cubicBezTo>
                    <a:pt x="3131" y="248"/>
                    <a:pt x="3105" y="213"/>
                    <a:pt x="3069" y="186"/>
                  </a:cubicBezTo>
                  <a:cubicBezTo>
                    <a:pt x="2887" y="53"/>
                    <a:pt x="2683" y="1"/>
                    <a:pt x="247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8"/>
            <p:cNvSpPr/>
            <p:nvPr/>
          </p:nvSpPr>
          <p:spPr>
            <a:xfrm>
              <a:off x="-536651" y="2403218"/>
              <a:ext cx="148876" cy="193670"/>
            </a:xfrm>
            <a:custGeom>
              <a:rect b="b" l="l" r="r" t="t"/>
              <a:pathLst>
                <a:path extrusionOk="0" h="2071" w="1592">
                  <a:moveTo>
                    <a:pt x="229" y="1"/>
                  </a:moveTo>
                  <a:cubicBezTo>
                    <a:pt x="113" y="1"/>
                    <a:pt x="0" y="157"/>
                    <a:pt x="93" y="290"/>
                  </a:cubicBezTo>
                  <a:cubicBezTo>
                    <a:pt x="494" y="852"/>
                    <a:pt x="780" y="1485"/>
                    <a:pt x="1226" y="2011"/>
                  </a:cubicBezTo>
                  <a:cubicBezTo>
                    <a:pt x="1261" y="2053"/>
                    <a:pt x="1303" y="2071"/>
                    <a:pt x="1345" y="2071"/>
                  </a:cubicBezTo>
                  <a:cubicBezTo>
                    <a:pt x="1472" y="2071"/>
                    <a:pt x="1592" y="1909"/>
                    <a:pt x="1484" y="1788"/>
                  </a:cubicBezTo>
                  <a:cubicBezTo>
                    <a:pt x="1038" y="1253"/>
                    <a:pt x="744" y="629"/>
                    <a:pt x="342" y="67"/>
                  </a:cubicBezTo>
                  <a:cubicBezTo>
                    <a:pt x="310" y="20"/>
                    <a:pt x="269" y="1"/>
                    <a:pt x="22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8"/>
            <p:cNvSpPr/>
            <p:nvPr/>
          </p:nvSpPr>
          <p:spPr>
            <a:xfrm>
              <a:off x="-486060" y="2392651"/>
              <a:ext cx="158321" cy="200216"/>
            </a:xfrm>
            <a:custGeom>
              <a:rect b="b" l="l" r="r" t="t"/>
              <a:pathLst>
                <a:path extrusionOk="0" h="2141" w="1693">
                  <a:moveTo>
                    <a:pt x="253" y="0"/>
                  </a:moveTo>
                  <a:cubicBezTo>
                    <a:pt x="121" y="0"/>
                    <a:pt x="0" y="162"/>
                    <a:pt x="123" y="278"/>
                  </a:cubicBezTo>
                  <a:cubicBezTo>
                    <a:pt x="631" y="804"/>
                    <a:pt x="872" y="1527"/>
                    <a:pt x="1336" y="2080"/>
                  </a:cubicBezTo>
                  <a:cubicBezTo>
                    <a:pt x="1370" y="2122"/>
                    <a:pt x="1411" y="2140"/>
                    <a:pt x="1452" y="2140"/>
                  </a:cubicBezTo>
                  <a:cubicBezTo>
                    <a:pt x="1575" y="2140"/>
                    <a:pt x="1692" y="1983"/>
                    <a:pt x="1586" y="1857"/>
                  </a:cubicBezTo>
                  <a:cubicBezTo>
                    <a:pt x="1122" y="1295"/>
                    <a:pt x="890" y="581"/>
                    <a:pt x="372" y="55"/>
                  </a:cubicBezTo>
                  <a:cubicBezTo>
                    <a:pt x="336" y="16"/>
                    <a:pt x="294" y="0"/>
                    <a:pt x="25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a:off x="-429951" y="2357396"/>
              <a:ext cx="179736" cy="218638"/>
            </a:xfrm>
            <a:custGeom>
              <a:rect b="b" l="l" r="r" t="t"/>
              <a:pathLst>
                <a:path extrusionOk="0" h="2338" w="1922">
                  <a:moveTo>
                    <a:pt x="229" y="0"/>
                  </a:moveTo>
                  <a:cubicBezTo>
                    <a:pt x="97" y="0"/>
                    <a:pt x="1" y="209"/>
                    <a:pt x="138" y="325"/>
                  </a:cubicBezTo>
                  <a:cubicBezTo>
                    <a:pt x="477" y="583"/>
                    <a:pt x="566" y="1029"/>
                    <a:pt x="825" y="1359"/>
                  </a:cubicBezTo>
                  <a:cubicBezTo>
                    <a:pt x="1057" y="1663"/>
                    <a:pt x="1289" y="1975"/>
                    <a:pt x="1512" y="2225"/>
                  </a:cubicBezTo>
                  <a:cubicBezTo>
                    <a:pt x="1581" y="2305"/>
                    <a:pt x="1654" y="2338"/>
                    <a:pt x="1714" y="2338"/>
                  </a:cubicBezTo>
                  <a:cubicBezTo>
                    <a:pt x="1848" y="2338"/>
                    <a:pt x="1922" y="2174"/>
                    <a:pt x="1762" y="2002"/>
                  </a:cubicBezTo>
                  <a:cubicBezTo>
                    <a:pt x="1539" y="1743"/>
                    <a:pt x="1182" y="1333"/>
                    <a:pt x="941" y="940"/>
                  </a:cubicBezTo>
                  <a:cubicBezTo>
                    <a:pt x="736" y="601"/>
                    <a:pt x="647" y="289"/>
                    <a:pt x="325" y="39"/>
                  </a:cubicBezTo>
                  <a:cubicBezTo>
                    <a:pt x="293" y="12"/>
                    <a:pt x="260" y="0"/>
                    <a:pt x="22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a:off x="-362246" y="2279311"/>
              <a:ext cx="162249" cy="201244"/>
            </a:xfrm>
            <a:custGeom>
              <a:rect b="b" l="l" r="r" t="t"/>
              <a:pathLst>
                <a:path extrusionOk="0" h="2152" w="1735">
                  <a:moveTo>
                    <a:pt x="226" y="1"/>
                  </a:moveTo>
                  <a:cubicBezTo>
                    <a:pt x="118" y="1"/>
                    <a:pt x="0" y="113"/>
                    <a:pt x="48" y="250"/>
                  </a:cubicBezTo>
                  <a:cubicBezTo>
                    <a:pt x="297" y="946"/>
                    <a:pt x="886" y="1543"/>
                    <a:pt x="1368" y="2096"/>
                  </a:cubicBezTo>
                  <a:cubicBezTo>
                    <a:pt x="1403" y="2135"/>
                    <a:pt x="1444" y="2152"/>
                    <a:pt x="1485" y="2152"/>
                  </a:cubicBezTo>
                  <a:cubicBezTo>
                    <a:pt x="1613" y="2152"/>
                    <a:pt x="1735" y="1993"/>
                    <a:pt x="1627" y="1864"/>
                  </a:cubicBezTo>
                  <a:cubicBezTo>
                    <a:pt x="1154" y="1338"/>
                    <a:pt x="601" y="776"/>
                    <a:pt x="360" y="98"/>
                  </a:cubicBezTo>
                  <a:cubicBezTo>
                    <a:pt x="333" y="29"/>
                    <a:pt x="281" y="1"/>
                    <a:pt x="2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a:off x="-282759" y="2773443"/>
              <a:ext cx="685839" cy="701175"/>
            </a:xfrm>
            <a:custGeom>
              <a:rect b="b" l="l" r="r" t="t"/>
              <a:pathLst>
                <a:path extrusionOk="0" h="7498" w="7334">
                  <a:moveTo>
                    <a:pt x="4175" y="470"/>
                  </a:moveTo>
                  <a:cubicBezTo>
                    <a:pt x="4202" y="506"/>
                    <a:pt x="4220" y="550"/>
                    <a:pt x="4247" y="586"/>
                  </a:cubicBezTo>
                  <a:cubicBezTo>
                    <a:pt x="4818" y="1487"/>
                    <a:pt x="5103" y="2522"/>
                    <a:pt x="5621" y="3450"/>
                  </a:cubicBezTo>
                  <a:cubicBezTo>
                    <a:pt x="5870" y="3905"/>
                    <a:pt x="6290" y="4217"/>
                    <a:pt x="6557" y="4663"/>
                  </a:cubicBezTo>
                  <a:cubicBezTo>
                    <a:pt x="6575" y="4690"/>
                    <a:pt x="6584" y="4725"/>
                    <a:pt x="6602" y="4761"/>
                  </a:cubicBezTo>
                  <a:cubicBezTo>
                    <a:pt x="6647" y="4868"/>
                    <a:pt x="6656" y="4975"/>
                    <a:pt x="6647" y="5091"/>
                  </a:cubicBezTo>
                  <a:cubicBezTo>
                    <a:pt x="6575" y="5751"/>
                    <a:pt x="5728" y="6483"/>
                    <a:pt x="5326" y="6724"/>
                  </a:cubicBezTo>
                  <a:cubicBezTo>
                    <a:pt x="5282" y="6741"/>
                    <a:pt x="5237" y="6768"/>
                    <a:pt x="5201" y="6786"/>
                  </a:cubicBezTo>
                  <a:cubicBezTo>
                    <a:pt x="5157" y="6813"/>
                    <a:pt x="5112" y="6831"/>
                    <a:pt x="5059" y="6848"/>
                  </a:cubicBezTo>
                  <a:cubicBezTo>
                    <a:pt x="4604" y="7048"/>
                    <a:pt x="4063" y="7119"/>
                    <a:pt x="3571" y="7119"/>
                  </a:cubicBezTo>
                  <a:cubicBezTo>
                    <a:pt x="3513" y="7119"/>
                    <a:pt x="3456" y="7118"/>
                    <a:pt x="3399" y="7116"/>
                  </a:cubicBezTo>
                  <a:cubicBezTo>
                    <a:pt x="2570" y="7089"/>
                    <a:pt x="2445" y="6304"/>
                    <a:pt x="2204" y="5689"/>
                  </a:cubicBezTo>
                  <a:cubicBezTo>
                    <a:pt x="1740" y="4547"/>
                    <a:pt x="1169" y="3441"/>
                    <a:pt x="500" y="2415"/>
                  </a:cubicBezTo>
                  <a:lnTo>
                    <a:pt x="500" y="2415"/>
                  </a:lnTo>
                  <a:cubicBezTo>
                    <a:pt x="570" y="2420"/>
                    <a:pt x="640" y="2423"/>
                    <a:pt x="711" y="2423"/>
                  </a:cubicBezTo>
                  <a:cubicBezTo>
                    <a:pt x="1986" y="2423"/>
                    <a:pt x="3387" y="1529"/>
                    <a:pt x="4140" y="515"/>
                  </a:cubicBezTo>
                  <a:cubicBezTo>
                    <a:pt x="4149" y="497"/>
                    <a:pt x="4158" y="488"/>
                    <a:pt x="4175" y="470"/>
                  </a:cubicBezTo>
                  <a:close/>
                  <a:moveTo>
                    <a:pt x="4170" y="1"/>
                  </a:moveTo>
                  <a:cubicBezTo>
                    <a:pt x="4112" y="1"/>
                    <a:pt x="4053" y="28"/>
                    <a:pt x="4024" y="77"/>
                  </a:cubicBezTo>
                  <a:cubicBezTo>
                    <a:pt x="3961" y="184"/>
                    <a:pt x="3872" y="300"/>
                    <a:pt x="3792" y="407"/>
                  </a:cubicBezTo>
                  <a:cubicBezTo>
                    <a:pt x="3086" y="1298"/>
                    <a:pt x="1833" y="2080"/>
                    <a:pt x="692" y="2080"/>
                  </a:cubicBezTo>
                  <a:cubicBezTo>
                    <a:pt x="564" y="2080"/>
                    <a:pt x="437" y="2070"/>
                    <a:pt x="313" y="2049"/>
                  </a:cubicBezTo>
                  <a:cubicBezTo>
                    <a:pt x="301" y="2047"/>
                    <a:pt x="290" y="2045"/>
                    <a:pt x="279" y="2045"/>
                  </a:cubicBezTo>
                  <a:cubicBezTo>
                    <a:pt x="210" y="2045"/>
                    <a:pt x="168" y="2094"/>
                    <a:pt x="152" y="2156"/>
                  </a:cubicBezTo>
                  <a:cubicBezTo>
                    <a:pt x="63" y="2183"/>
                    <a:pt x="0" y="2272"/>
                    <a:pt x="63" y="2370"/>
                  </a:cubicBezTo>
                  <a:cubicBezTo>
                    <a:pt x="1026" y="3806"/>
                    <a:pt x="1562" y="5376"/>
                    <a:pt x="2329" y="6902"/>
                  </a:cubicBezTo>
                  <a:cubicBezTo>
                    <a:pt x="2556" y="7347"/>
                    <a:pt x="3029" y="7498"/>
                    <a:pt x="3554" y="7498"/>
                  </a:cubicBezTo>
                  <a:cubicBezTo>
                    <a:pt x="3998" y="7498"/>
                    <a:pt x="4480" y="7390"/>
                    <a:pt x="4880" y="7259"/>
                  </a:cubicBezTo>
                  <a:cubicBezTo>
                    <a:pt x="5112" y="7179"/>
                    <a:pt x="5317" y="7098"/>
                    <a:pt x="5478" y="7027"/>
                  </a:cubicBezTo>
                  <a:cubicBezTo>
                    <a:pt x="6441" y="6581"/>
                    <a:pt x="7334" y="5296"/>
                    <a:pt x="6727" y="4297"/>
                  </a:cubicBezTo>
                  <a:cubicBezTo>
                    <a:pt x="6593" y="4074"/>
                    <a:pt x="6379" y="3887"/>
                    <a:pt x="6201" y="3690"/>
                  </a:cubicBezTo>
                  <a:cubicBezTo>
                    <a:pt x="6192" y="3681"/>
                    <a:pt x="6183" y="3673"/>
                    <a:pt x="6174" y="3655"/>
                  </a:cubicBezTo>
                  <a:cubicBezTo>
                    <a:pt x="5879" y="3334"/>
                    <a:pt x="5692" y="2896"/>
                    <a:pt x="5514" y="2486"/>
                  </a:cubicBezTo>
                  <a:cubicBezTo>
                    <a:pt x="5487" y="2415"/>
                    <a:pt x="5460" y="2352"/>
                    <a:pt x="5433" y="2290"/>
                  </a:cubicBezTo>
                  <a:cubicBezTo>
                    <a:pt x="5094" y="1514"/>
                    <a:pt x="4809" y="738"/>
                    <a:pt x="4291" y="60"/>
                  </a:cubicBezTo>
                  <a:cubicBezTo>
                    <a:pt x="4263" y="19"/>
                    <a:pt x="4217" y="1"/>
                    <a:pt x="4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8"/>
            <p:cNvSpPr/>
            <p:nvPr/>
          </p:nvSpPr>
          <p:spPr>
            <a:xfrm>
              <a:off x="-76746" y="2972069"/>
              <a:ext cx="282976" cy="361155"/>
            </a:xfrm>
            <a:custGeom>
              <a:rect b="b" l="l" r="r" t="t"/>
              <a:pathLst>
                <a:path extrusionOk="0" h="3862" w="3026">
                  <a:moveTo>
                    <a:pt x="1009" y="478"/>
                  </a:moveTo>
                  <a:cubicBezTo>
                    <a:pt x="1116" y="817"/>
                    <a:pt x="1161" y="1210"/>
                    <a:pt x="1402" y="1477"/>
                  </a:cubicBezTo>
                  <a:cubicBezTo>
                    <a:pt x="1477" y="1560"/>
                    <a:pt x="1560" y="1593"/>
                    <a:pt x="1647" y="1593"/>
                  </a:cubicBezTo>
                  <a:cubicBezTo>
                    <a:pt x="1858" y="1593"/>
                    <a:pt x="2090" y="1399"/>
                    <a:pt x="2267" y="1272"/>
                  </a:cubicBezTo>
                  <a:cubicBezTo>
                    <a:pt x="2436" y="1477"/>
                    <a:pt x="2668" y="1754"/>
                    <a:pt x="2490" y="1932"/>
                  </a:cubicBezTo>
                  <a:cubicBezTo>
                    <a:pt x="2365" y="2039"/>
                    <a:pt x="2213" y="2182"/>
                    <a:pt x="2133" y="2325"/>
                  </a:cubicBezTo>
                  <a:cubicBezTo>
                    <a:pt x="1981" y="2592"/>
                    <a:pt x="2311" y="2940"/>
                    <a:pt x="2526" y="3172"/>
                  </a:cubicBezTo>
                  <a:cubicBezTo>
                    <a:pt x="2392" y="3261"/>
                    <a:pt x="2249" y="3360"/>
                    <a:pt x="2115" y="3449"/>
                  </a:cubicBezTo>
                  <a:cubicBezTo>
                    <a:pt x="1946" y="3181"/>
                    <a:pt x="1767" y="2913"/>
                    <a:pt x="1598" y="2646"/>
                  </a:cubicBezTo>
                  <a:cubicBezTo>
                    <a:pt x="1559" y="2585"/>
                    <a:pt x="1504" y="2552"/>
                    <a:pt x="1444" y="2552"/>
                  </a:cubicBezTo>
                  <a:cubicBezTo>
                    <a:pt x="1407" y="2552"/>
                    <a:pt x="1368" y="2565"/>
                    <a:pt x="1330" y="2592"/>
                  </a:cubicBezTo>
                  <a:cubicBezTo>
                    <a:pt x="1169" y="2713"/>
                    <a:pt x="1036" y="2763"/>
                    <a:pt x="924" y="2763"/>
                  </a:cubicBezTo>
                  <a:cubicBezTo>
                    <a:pt x="689" y="2763"/>
                    <a:pt x="544" y="2545"/>
                    <a:pt x="411" y="2316"/>
                  </a:cubicBezTo>
                  <a:cubicBezTo>
                    <a:pt x="358" y="2227"/>
                    <a:pt x="732" y="1986"/>
                    <a:pt x="947" y="1852"/>
                  </a:cubicBezTo>
                  <a:cubicBezTo>
                    <a:pt x="958" y="1855"/>
                    <a:pt x="970" y="1856"/>
                    <a:pt x="982" y="1856"/>
                  </a:cubicBezTo>
                  <a:cubicBezTo>
                    <a:pt x="1104" y="1856"/>
                    <a:pt x="1214" y="1697"/>
                    <a:pt x="1116" y="1575"/>
                  </a:cubicBezTo>
                  <a:cubicBezTo>
                    <a:pt x="911" y="1343"/>
                    <a:pt x="839" y="987"/>
                    <a:pt x="688" y="710"/>
                  </a:cubicBezTo>
                  <a:cubicBezTo>
                    <a:pt x="813" y="665"/>
                    <a:pt x="911" y="576"/>
                    <a:pt x="1009" y="478"/>
                  </a:cubicBezTo>
                  <a:close/>
                  <a:moveTo>
                    <a:pt x="1075" y="1"/>
                  </a:moveTo>
                  <a:cubicBezTo>
                    <a:pt x="1035" y="1"/>
                    <a:pt x="995" y="14"/>
                    <a:pt x="964" y="41"/>
                  </a:cubicBezTo>
                  <a:cubicBezTo>
                    <a:pt x="848" y="148"/>
                    <a:pt x="661" y="389"/>
                    <a:pt x="500" y="407"/>
                  </a:cubicBezTo>
                  <a:cubicBezTo>
                    <a:pt x="393" y="425"/>
                    <a:pt x="358" y="496"/>
                    <a:pt x="367" y="576"/>
                  </a:cubicBezTo>
                  <a:cubicBezTo>
                    <a:pt x="313" y="621"/>
                    <a:pt x="277" y="692"/>
                    <a:pt x="331" y="772"/>
                  </a:cubicBezTo>
                  <a:cubicBezTo>
                    <a:pt x="509" y="1040"/>
                    <a:pt x="572" y="1334"/>
                    <a:pt x="724" y="1602"/>
                  </a:cubicBezTo>
                  <a:cubicBezTo>
                    <a:pt x="500" y="1763"/>
                    <a:pt x="277" y="1914"/>
                    <a:pt x="72" y="2111"/>
                  </a:cubicBezTo>
                  <a:cubicBezTo>
                    <a:pt x="19" y="2164"/>
                    <a:pt x="1" y="2244"/>
                    <a:pt x="37" y="2316"/>
                  </a:cubicBezTo>
                  <a:cubicBezTo>
                    <a:pt x="266" y="2775"/>
                    <a:pt x="572" y="3089"/>
                    <a:pt x="952" y="3089"/>
                  </a:cubicBezTo>
                  <a:cubicBezTo>
                    <a:pt x="1090" y="3089"/>
                    <a:pt x="1236" y="3048"/>
                    <a:pt x="1393" y="2958"/>
                  </a:cubicBezTo>
                  <a:cubicBezTo>
                    <a:pt x="1562" y="3226"/>
                    <a:pt x="1741" y="3493"/>
                    <a:pt x="1910" y="3761"/>
                  </a:cubicBezTo>
                  <a:cubicBezTo>
                    <a:pt x="1949" y="3814"/>
                    <a:pt x="2008" y="3861"/>
                    <a:pt x="2072" y="3861"/>
                  </a:cubicBezTo>
                  <a:cubicBezTo>
                    <a:pt x="2095" y="3861"/>
                    <a:pt x="2119" y="3855"/>
                    <a:pt x="2142" y="3841"/>
                  </a:cubicBezTo>
                  <a:cubicBezTo>
                    <a:pt x="2383" y="3681"/>
                    <a:pt x="2615" y="3511"/>
                    <a:pt x="2856" y="3360"/>
                  </a:cubicBezTo>
                  <a:cubicBezTo>
                    <a:pt x="2954" y="3297"/>
                    <a:pt x="2981" y="3190"/>
                    <a:pt x="2909" y="3092"/>
                  </a:cubicBezTo>
                  <a:cubicBezTo>
                    <a:pt x="2722" y="2842"/>
                    <a:pt x="2329" y="2610"/>
                    <a:pt x="2597" y="2307"/>
                  </a:cubicBezTo>
                  <a:cubicBezTo>
                    <a:pt x="2686" y="2209"/>
                    <a:pt x="2856" y="2093"/>
                    <a:pt x="2900" y="1959"/>
                  </a:cubicBezTo>
                  <a:cubicBezTo>
                    <a:pt x="3025" y="1584"/>
                    <a:pt x="2633" y="1245"/>
                    <a:pt x="2463" y="969"/>
                  </a:cubicBezTo>
                  <a:cubicBezTo>
                    <a:pt x="2431" y="917"/>
                    <a:pt x="2371" y="879"/>
                    <a:pt x="2306" y="879"/>
                  </a:cubicBezTo>
                  <a:cubicBezTo>
                    <a:pt x="2281" y="879"/>
                    <a:pt x="2256" y="885"/>
                    <a:pt x="2231" y="897"/>
                  </a:cubicBezTo>
                  <a:cubicBezTo>
                    <a:pt x="2057" y="987"/>
                    <a:pt x="1877" y="1126"/>
                    <a:pt x="1728" y="1126"/>
                  </a:cubicBezTo>
                  <a:cubicBezTo>
                    <a:pt x="1624" y="1126"/>
                    <a:pt x="1535" y="1059"/>
                    <a:pt x="1473" y="862"/>
                  </a:cubicBezTo>
                  <a:cubicBezTo>
                    <a:pt x="1393" y="603"/>
                    <a:pt x="1348" y="335"/>
                    <a:pt x="1232" y="94"/>
                  </a:cubicBezTo>
                  <a:cubicBezTo>
                    <a:pt x="1205" y="34"/>
                    <a:pt x="1140" y="1"/>
                    <a:pt x="107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18"/>
          <p:cNvGrpSpPr/>
          <p:nvPr/>
        </p:nvGrpSpPr>
        <p:grpSpPr>
          <a:xfrm rot="-2365709">
            <a:off x="8574153" y="4185500"/>
            <a:ext cx="1013466" cy="835990"/>
            <a:chOff x="-492950" y="2926025"/>
            <a:chExt cx="1013489" cy="836009"/>
          </a:xfrm>
        </p:grpSpPr>
        <p:sp>
          <p:nvSpPr>
            <p:cNvPr id="558" name="Google Shape;558;p18"/>
            <p:cNvSpPr/>
            <p:nvPr/>
          </p:nvSpPr>
          <p:spPr>
            <a:xfrm>
              <a:off x="205030" y="3589987"/>
              <a:ext cx="33102" cy="11069"/>
            </a:xfrm>
            <a:custGeom>
              <a:rect b="b" l="l" r="r" t="t"/>
              <a:pathLst>
                <a:path extrusionOk="0" h="206" w="616">
                  <a:moveTo>
                    <a:pt x="616" y="1"/>
                  </a:moveTo>
                  <a:lnTo>
                    <a:pt x="616" y="1"/>
                  </a:lnTo>
                  <a:cubicBezTo>
                    <a:pt x="491" y="36"/>
                    <a:pt x="366" y="72"/>
                    <a:pt x="241" y="108"/>
                  </a:cubicBezTo>
                  <a:cubicBezTo>
                    <a:pt x="170" y="134"/>
                    <a:pt x="90" y="170"/>
                    <a:pt x="0" y="206"/>
                  </a:cubicBezTo>
                  <a:cubicBezTo>
                    <a:pt x="206" y="134"/>
                    <a:pt x="411" y="72"/>
                    <a:pt x="61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8"/>
            <p:cNvSpPr/>
            <p:nvPr/>
          </p:nvSpPr>
          <p:spPr>
            <a:xfrm>
              <a:off x="111045" y="3154940"/>
              <a:ext cx="390779" cy="460509"/>
            </a:xfrm>
            <a:custGeom>
              <a:rect b="b" l="l" r="r" t="t"/>
              <a:pathLst>
                <a:path extrusionOk="0" h="8570" w="7272">
                  <a:moveTo>
                    <a:pt x="5307" y="5415"/>
                  </a:moveTo>
                  <a:cubicBezTo>
                    <a:pt x="5346" y="5415"/>
                    <a:pt x="5381" y="5434"/>
                    <a:pt x="5407" y="5465"/>
                  </a:cubicBezTo>
                  <a:cubicBezTo>
                    <a:pt x="5434" y="5483"/>
                    <a:pt x="5461" y="5509"/>
                    <a:pt x="5469" y="5545"/>
                  </a:cubicBezTo>
                  <a:cubicBezTo>
                    <a:pt x="5532" y="5786"/>
                    <a:pt x="5603" y="6009"/>
                    <a:pt x="5728" y="6223"/>
                  </a:cubicBezTo>
                  <a:cubicBezTo>
                    <a:pt x="5791" y="6330"/>
                    <a:pt x="5701" y="6446"/>
                    <a:pt x="5603" y="6482"/>
                  </a:cubicBezTo>
                  <a:cubicBezTo>
                    <a:pt x="4899" y="6732"/>
                    <a:pt x="4149" y="6865"/>
                    <a:pt x="3435" y="7044"/>
                  </a:cubicBezTo>
                  <a:cubicBezTo>
                    <a:pt x="3418" y="7049"/>
                    <a:pt x="3399" y="7052"/>
                    <a:pt x="3379" y="7052"/>
                  </a:cubicBezTo>
                  <a:cubicBezTo>
                    <a:pt x="3295" y="7052"/>
                    <a:pt x="3198" y="7009"/>
                    <a:pt x="3177" y="6937"/>
                  </a:cubicBezTo>
                  <a:lnTo>
                    <a:pt x="3007" y="6277"/>
                  </a:lnTo>
                  <a:cubicBezTo>
                    <a:pt x="2981" y="6187"/>
                    <a:pt x="3088" y="6080"/>
                    <a:pt x="3177" y="6054"/>
                  </a:cubicBezTo>
                  <a:cubicBezTo>
                    <a:pt x="3846" y="5893"/>
                    <a:pt x="4640" y="5848"/>
                    <a:pt x="5220" y="5447"/>
                  </a:cubicBezTo>
                  <a:cubicBezTo>
                    <a:pt x="5250" y="5425"/>
                    <a:pt x="5279" y="5415"/>
                    <a:pt x="5307" y="5415"/>
                  </a:cubicBezTo>
                  <a:close/>
                  <a:moveTo>
                    <a:pt x="5258" y="0"/>
                  </a:moveTo>
                  <a:cubicBezTo>
                    <a:pt x="5141" y="0"/>
                    <a:pt x="5014" y="122"/>
                    <a:pt x="5041" y="264"/>
                  </a:cubicBezTo>
                  <a:cubicBezTo>
                    <a:pt x="5229" y="1218"/>
                    <a:pt x="5541" y="2182"/>
                    <a:pt x="5594" y="3154"/>
                  </a:cubicBezTo>
                  <a:cubicBezTo>
                    <a:pt x="5612" y="3342"/>
                    <a:pt x="5621" y="3529"/>
                    <a:pt x="5594" y="3707"/>
                  </a:cubicBezTo>
                  <a:cubicBezTo>
                    <a:pt x="5585" y="3823"/>
                    <a:pt x="5577" y="3939"/>
                    <a:pt x="5559" y="4046"/>
                  </a:cubicBezTo>
                  <a:cubicBezTo>
                    <a:pt x="5416" y="5135"/>
                    <a:pt x="4229" y="5367"/>
                    <a:pt x="3337" y="5581"/>
                  </a:cubicBezTo>
                  <a:cubicBezTo>
                    <a:pt x="2463" y="5786"/>
                    <a:pt x="1642" y="5947"/>
                    <a:pt x="1089" y="6714"/>
                  </a:cubicBezTo>
                  <a:cubicBezTo>
                    <a:pt x="839" y="7062"/>
                    <a:pt x="1" y="8320"/>
                    <a:pt x="848" y="8552"/>
                  </a:cubicBezTo>
                  <a:cubicBezTo>
                    <a:pt x="893" y="8560"/>
                    <a:pt x="938" y="8569"/>
                    <a:pt x="982" y="8569"/>
                  </a:cubicBezTo>
                  <a:cubicBezTo>
                    <a:pt x="1241" y="8480"/>
                    <a:pt x="1500" y="8391"/>
                    <a:pt x="1749" y="8302"/>
                  </a:cubicBezTo>
                  <a:cubicBezTo>
                    <a:pt x="1839" y="8266"/>
                    <a:pt x="1919" y="8230"/>
                    <a:pt x="1990" y="8204"/>
                  </a:cubicBezTo>
                  <a:cubicBezTo>
                    <a:pt x="2115" y="8168"/>
                    <a:pt x="2240" y="8132"/>
                    <a:pt x="2365" y="8097"/>
                  </a:cubicBezTo>
                  <a:cubicBezTo>
                    <a:pt x="2998" y="7882"/>
                    <a:pt x="3623" y="7668"/>
                    <a:pt x="4256" y="7454"/>
                  </a:cubicBezTo>
                  <a:cubicBezTo>
                    <a:pt x="4899" y="7249"/>
                    <a:pt x="5532" y="7044"/>
                    <a:pt x="6156" y="6812"/>
                  </a:cubicBezTo>
                  <a:cubicBezTo>
                    <a:pt x="6799" y="6571"/>
                    <a:pt x="7200" y="6410"/>
                    <a:pt x="7227" y="5643"/>
                  </a:cubicBezTo>
                  <a:cubicBezTo>
                    <a:pt x="7272" y="4689"/>
                    <a:pt x="7209" y="3636"/>
                    <a:pt x="6941" y="2717"/>
                  </a:cubicBezTo>
                  <a:cubicBezTo>
                    <a:pt x="6870" y="2476"/>
                    <a:pt x="6799" y="2244"/>
                    <a:pt x="6718" y="2021"/>
                  </a:cubicBezTo>
                  <a:cubicBezTo>
                    <a:pt x="6362" y="1397"/>
                    <a:pt x="5960" y="799"/>
                    <a:pt x="5621" y="184"/>
                  </a:cubicBezTo>
                  <a:cubicBezTo>
                    <a:pt x="5565" y="79"/>
                    <a:pt x="5479" y="40"/>
                    <a:pt x="5391" y="40"/>
                  </a:cubicBezTo>
                  <a:cubicBezTo>
                    <a:pt x="5381" y="40"/>
                    <a:pt x="5372" y="40"/>
                    <a:pt x="5362" y="41"/>
                  </a:cubicBezTo>
                  <a:cubicBezTo>
                    <a:pt x="5332" y="13"/>
                    <a:pt x="5296" y="0"/>
                    <a:pt x="52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8"/>
            <p:cNvSpPr/>
            <p:nvPr/>
          </p:nvSpPr>
          <p:spPr>
            <a:xfrm>
              <a:off x="292728" y="3470156"/>
              <a:ext cx="101241" cy="44170"/>
            </a:xfrm>
            <a:custGeom>
              <a:rect b="b" l="l" r="r" t="t"/>
              <a:pathLst>
                <a:path extrusionOk="0" h="822" w="1884">
                  <a:moveTo>
                    <a:pt x="1776" y="0"/>
                  </a:moveTo>
                  <a:cubicBezTo>
                    <a:pt x="1250" y="295"/>
                    <a:pt x="661" y="348"/>
                    <a:pt x="1" y="491"/>
                  </a:cubicBezTo>
                  <a:lnTo>
                    <a:pt x="81" y="821"/>
                  </a:lnTo>
                  <a:cubicBezTo>
                    <a:pt x="741" y="660"/>
                    <a:pt x="1303" y="562"/>
                    <a:pt x="1883" y="366"/>
                  </a:cubicBezTo>
                  <a:cubicBezTo>
                    <a:pt x="1830" y="250"/>
                    <a:pt x="1812" y="125"/>
                    <a:pt x="17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8"/>
            <p:cNvSpPr/>
            <p:nvPr/>
          </p:nvSpPr>
          <p:spPr>
            <a:xfrm>
              <a:off x="-282465" y="3233449"/>
              <a:ext cx="63786" cy="86245"/>
            </a:xfrm>
            <a:custGeom>
              <a:rect b="b" l="l" r="r" t="t"/>
              <a:pathLst>
                <a:path extrusionOk="0" h="1605" w="1187">
                  <a:moveTo>
                    <a:pt x="455" y="1"/>
                  </a:moveTo>
                  <a:cubicBezTo>
                    <a:pt x="223" y="1"/>
                    <a:pt x="0" y="182"/>
                    <a:pt x="80" y="480"/>
                  </a:cubicBezTo>
                  <a:cubicBezTo>
                    <a:pt x="142" y="703"/>
                    <a:pt x="223" y="944"/>
                    <a:pt x="303" y="1185"/>
                  </a:cubicBezTo>
                  <a:cubicBezTo>
                    <a:pt x="285" y="989"/>
                    <a:pt x="276" y="801"/>
                    <a:pt x="294" y="605"/>
                  </a:cubicBezTo>
                  <a:cubicBezTo>
                    <a:pt x="305" y="506"/>
                    <a:pt x="391" y="437"/>
                    <a:pt x="476" y="437"/>
                  </a:cubicBezTo>
                  <a:cubicBezTo>
                    <a:pt x="529" y="437"/>
                    <a:pt x="581" y="463"/>
                    <a:pt x="615" y="525"/>
                  </a:cubicBezTo>
                  <a:cubicBezTo>
                    <a:pt x="812" y="881"/>
                    <a:pt x="1008" y="1238"/>
                    <a:pt x="1186" y="1604"/>
                  </a:cubicBezTo>
                  <a:cubicBezTo>
                    <a:pt x="1097" y="1131"/>
                    <a:pt x="999" y="667"/>
                    <a:pt x="847" y="266"/>
                  </a:cubicBezTo>
                  <a:cubicBezTo>
                    <a:pt x="772" y="83"/>
                    <a:pt x="611" y="1"/>
                    <a:pt x="45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8"/>
            <p:cNvSpPr/>
            <p:nvPr/>
          </p:nvSpPr>
          <p:spPr>
            <a:xfrm>
              <a:off x="-283970" y="3370906"/>
              <a:ext cx="24504" cy="37453"/>
            </a:xfrm>
            <a:custGeom>
              <a:rect b="b" l="l" r="r" t="t"/>
              <a:pathLst>
                <a:path extrusionOk="0" h="697" w="456">
                  <a:moveTo>
                    <a:pt x="456" y="1"/>
                  </a:moveTo>
                  <a:lnTo>
                    <a:pt x="456" y="1"/>
                  </a:lnTo>
                  <a:cubicBezTo>
                    <a:pt x="438" y="63"/>
                    <a:pt x="420" y="126"/>
                    <a:pt x="393" y="179"/>
                  </a:cubicBezTo>
                  <a:cubicBezTo>
                    <a:pt x="304" y="375"/>
                    <a:pt x="170" y="554"/>
                    <a:pt x="1" y="696"/>
                  </a:cubicBezTo>
                  <a:cubicBezTo>
                    <a:pt x="331" y="554"/>
                    <a:pt x="438" y="304"/>
                    <a:pt x="45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
            <p:cNvSpPr/>
            <p:nvPr/>
          </p:nvSpPr>
          <p:spPr>
            <a:xfrm>
              <a:off x="-331902" y="3306207"/>
              <a:ext cx="196142" cy="189255"/>
            </a:xfrm>
            <a:custGeom>
              <a:rect b="b" l="l" r="r" t="t"/>
              <a:pathLst>
                <a:path extrusionOk="0" h="3522" w="3650">
                  <a:moveTo>
                    <a:pt x="1598" y="0"/>
                  </a:moveTo>
                  <a:lnTo>
                    <a:pt x="1598" y="0"/>
                  </a:lnTo>
                  <a:cubicBezTo>
                    <a:pt x="1687" y="660"/>
                    <a:pt x="1847" y="1365"/>
                    <a:pt x="1491" y="1900"/>
                  </a:cubicBezTo>
                  <a:cubicBezTo>
                    <a:pt x="1273" y="2228"/>
                    <a:pt x="681" y="2412"/>
                    <a:pt x="201" y="2412"/>
                  </a:cubicBezTo>
                  <a:cubicBezTo>
                    <a:pt x="132" y="2412"/>
                    <a:pt x="64" y="2408"/>
                    <a:pt x="1" y="2400"/>
                  </a:cubicBezTo>
                  <a:lnTo>
                    <a:pt x="1" y="2400"/>
                  </a:lnTo>
                  <a:cubicBezTo>
                    <a:pt x="10" y="2436"/>
                    <a:pt x="28" y="2480"/>
                    <a:pt x="37" y="2516"/>
                  </a:cubicBezTo>
                  <a:cubicBezTo>
                    <a:pt x="54" y="2623"/>
                    <a:pt x="72" y="2748"/>
                    <a:pt x="99" y="2864"/>
                  </a:cubicBezTo>
                  <a:cubicBezTo>
                    <a:pt x="715" y="2810"/>
                    <a:pt x="1294" y="2400"/>
                    <a:pt x="1714" y="1963"/>
                  </a:cubicBezTo>
                  <a:lnTo>
                    <a:pt x="1740" y="1927"/>
                  </a:lnTo>
                  <a:cubicBezTo>
                    <a:pt x="1928" y="2480"/>
                    <a:pt x="2213" y="2998"/>
                    <a:pt x="2695" y="3408"/>
                  </a:cubicBezTo>
                  <a:cubicBezTo>
                    <a:pt x="2784" y="3485"/>
                    <a:pt x="2895" y="3522"/>
                    <a:pt x="3004" y="3522"/>
                  </a:cubicBezTo>
                  <a:cubicBezTo>
                    <a:pt x="3223" y="3522"/>
                    <a:pt x="3432" y="3373"/>
                    <a:pt x="3427" y="3105"/>
                  </a:cubicBezTo>
                  <a:cubicBezTo>
                    <a:pt x="3418" y="2730"/>
                    <a:pt x="3382" y="2364"/>
                    <a:pt x="3328" y="1999"/>
                  </a:cubicBezTo>
                  <a:lnTo>
                    <a:pt x="3328" y="1999"/>
                  </a:lnTo>
                  <a:cubicBezTo>
                    <a:pt x="3339" y="1999"/>
                    <a:pt x="3350" y="2000"/>
                    <a:pt x="3360" y="2000"/>
                  </a:cubicBezTo>
                  <a:cubicBezTo>
                    <a:pt x="3457" y="2000"/>
                    <a:pt x="3553" y="1963"/>
                    <a:pt x="3650" y="1883"/>
                  </a:cubicBezTo>
                  <a:cubicBezTo>
                    <a:pt x="3596" y="1865"/>
                    <a:pt x="3551" y="1820"/>
                    <a:pt x="3534" y="1776"/>
                  </a:cubicBezTo>
                  <a:cubicBezTo>
                    <a:pt x="3373" y="1321"/>
                    <a:pt x="3203" y="875"/>
                    <a:pt x="3061" y="420"/>
                  </a:cubicBezTo>
                  <a:lnTo>
                    <a:pt x="3061" y="420"/>
                  </a:lnTo>
                  <a:cubicBezTo>
                    <a:pt x="3096" y="1347"/>
                    <a:pt x="3230" y="2275"/>
                    <a:pt x="3284" y="3203"/>
                  </a:cubicBezTo>
                  <a:cubicBezTo>
                    <a:pt x="3289" y="3309"/>
                    <a:pt x="3205" y="3366"/>
                    <a:pt x="3118" y="3366"/>
                  </a:cubicBezTo>
                  <a:cubicBezTo>
                    <a:pt x="3045" y="3366"/>
                    <a:pt x="2969" y="3325"/>
                    <a:pt x="2945" y="3239"/>
                  </a:cubicBezTo>
                  <a:cubicBezTo>
                    <a:pt x="2633" y="2115"/>
                    <a:pt x="2151" y="1035"/>
                    <a:pt x="15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8"/>
            <p:cNvSpPr/>
            <p:nvPr/>
          </p:nvSpPr>
          <p:spPr>
            <a:xfrm>
              <a:off x="-217767" y="3234846"/>
              <a:ext cx="269440" cy="169695"/>
            </a:xfrm>
            <a:custGeom>
              <a:rect b="b" l="l" r="r" t="t"/>
              <a:pathLst>
                <a:path extrusionOk="0" h="3158" w="5014">
                  <a:moveTo>
                    <a:pt x="478" y="1"/>
                  </a:moveTo>
                  <a:cubicBezTo>
                    <a:pt x="254" y="1"/>
                    <a:pt x="23" y="175"/>
                    <a:pt x="18" y="436"/>
                  </a:cubicBezTo>
                  <a:cubicBezTo>
                    <a:pt x="0" y="900"/>
                    <a:pt x="45" y="1355"/>
                    <a:pt x="107" y="1810"/>
                  </a:cubicBezTo>
                  <a:cubicBezTo>
                    <a:pt x="321" y="2256"/>
                    <a:pt x="526" y="2702"/>
                    <a:pt x="705" y="3157"/>
                  </a:cubicBezTo>
                  <a:cubicBezTo>
                    <a:pt x="625" y="2319"/>
                    <a:pt x="544" y="1480"/>
                    <a:pt x="598" y="624"/>
                  </a:cubicBezTo>
                  <a:cubicBezTo>
                    <a:pt x="608" y="521"/>
                    <a:pt x="692" y="464"/>
                    <a:pt x="775" y="464"/>
                  </a:cubicBezTo>
                  <a:cubicBezTo>
                    <a:pt x="844" y="464"/>
                    <a:pt x="913" y="503"/>
                    <a:pt x="937" y="588"/>
                  </a:cubicBezTo>
                  <a:cubicBezTo>
                    <a:pt x="1115" y="1257"/>
                    <a:pt x="1338" y="1899"/>
                    <a:pt x="1570" y="2550"/>
                  </a:cubicBezTo>
                  <a:cubicBezTo>
                    <a:pt x="1650" y="2211"/>
                    <a:pt x="1642" y="1864"/>
                    <a:pt x="1615" y="1507"/>
                  </a:cubicBezTo>
                  <a:cubicBezTo>
                    <a:pt x="1609" y="1410"/>
                    <a:pt x="1701" y="1337"/>
                    <a:pt x="1792" y="1337"/>
                  </a:cubicBezTo>
                  <a:cubicBezTo>
                    <a:pt x="1835" y="1337"/>
                    <a:pt x="1878" y="1354"/>
                    <a:pt x="1909" y="1391"/>
                  </a:cubicBezTo>
                  <a:cubicBezTo>
                    <a:pt x="2092" y="1607"/>
                    <a:pt x="2275" y="2158"/>
                    <a:pt x="2611" y="2158"/>
                  </a:cubicBezTo>
                  <a:cubicBezTo>
                    <a:pt x="2635" y="2158"/>
                    <a:pt x="2660" y="2155"/>
                    <a:pt x="2685" y="2149"/>
                  </a:cubicBezTo>
                  <a:cubicBezTo>
                    <a:pt x="3203" y="2024"/>
                    <a:pt x="3649" y="1765"/>
                    <a:pt x="4148" y="1614"/>
                  </a:cubicBezTo>
                  <a:cubicBezTo>
                    <a:pt x="4577" y="1480"/>
                    <a:pt x="5014" y="1471"/>
                    <a:pt x="4978" y="954"/>
                  </a:cubicBezTo>
                  <a:lnTo>
                    <a:pt x="4978" y="954"/>
                  </a:lnTo>
                  <a:cubicBezTo>
                    <a:pt x="4898" y="963"/>
                    <a:pt x="4808" y="989"/>
                    <a:pt x="4737" y="1061"/>
                  </a:cubicBezTo>
                  <a:cubicBezTo>
                    <a:pt x="4309" y="1444"/>
                    <a:pt x="3747" y="1658"/>
                    <a:pt x="3221" y="1837"/>
                  </a:cubicBezTo>
                  <a:cubicBezTo>
                    <a:pt x="3054" y="1891"/>
                    <a:pt x="2797" y="1990"/>
                    <a:pt x="2573" y="1990"/>
                  </a:cubicBezTo>
                  <a:cubicBezTo>
                    <a:pt x="2426" y="1990"/>
                    <a:pt x="2294" y="1947"/>
                    <a:pt x="2212" y="1819"/>
                  </a:cubicBezTo>
                  <a:cubicBezTo>
                    <a:pt x="2079" y="1605"/>
                    <a:pt x="1989" y="1364"/>
                    <a:pt x="1847" y="1150"/>
                  </a:cubicBezTo>
                  <a:cubicBezTo>
                    <a:pt x="1757" y="1010"/>
                    <a:pt x="1611" y="946"/>
                    <a:pt x="1468" y="946"/>
                  </a:cubicBezTo>
                  <a:cubicBezTo>
                    <a:pt x="1354" y="946"/>
                    <a:pt x="1242" y="986"/>
                    <a:pt x="1160" y="1061"/>
                  </a:cubicBezTo>
                  <a:cubicBezTo>
                    <a:pt x="1079" y="775"/>
                    <a:pt x="972" y="490"/>
                    <a:pt x="830" y="213"/>
                  </a:cubicBezTo>
                  <a:cubicBezTo>
                    <a:pt x="749" y="65"/>
                    <a:pt x="615" y="1"/>
                    <a:pt x="4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a:off x="-116151" y="3292773"/>
              <a:ext cx="197539" cy="94735"/>
            </a:xfrm>
            <a:custGeom>
              <a:rect b="b" l="l" r="r" t="t"/>
              <a:pathLst>
                <a:path extrusionOk="0" h="1763" w="3676">
                  <a:moveTo>
                    <a:pt x="3453" y="1"/>
                  </a:moveTo>
                  <a:cubicBezTo>
                    <a:pt x="3453" y="108"/>
                    <a:pt x="3435" y="215"/>
                    <a:pt x="3417" y="313"/>
                  </a:cubicBezTo>
                  <a:cubicBezTo>
                    <a:pt x="3328" y="687"/>
                    <a:pt x="2935" y="679"/>
                    <a:pt x="2623" y="777"/>
                  </a:cubicBezTo>
                  <a:cubicBezTo>
                    <a:pt x="2100" y="938"/>
                    <a:pt x="1316" y="1447"/>
                    <a:pt x="695" y="1447"/>
                  </a:cubicBezTo>
                  <a:cubicBezTo>
                    <a:pt x="628" y="1447"/>
                    <a:pt x="563" y="1441"/>
                    <a:pt x="500" y="1428"/>
                  </a:cubicBezTo>
                  <a:cubicBezTo>
                    <a:pt x="304" y="1383"/>
                    <a:pt x="179" y="1232"/>
                    <a:pt x="72" y="1053"/>
                  </a:cubicBezTo>
                  <a:cubicBezTo>
                    <a:pt x="63" y="1232"/>
                    <a:pt x="45" y="1410"/>
                    <a:pt x="0" y="1588"/>
                  </a:cubicBezTo>
                  <a:cubicBezTo>
                    <a:pt x="164" y="1695"/>
                    <a:pt x="362" y="1762"/>
                    <a:pt x="635" y="1762"/>
                  </a:cubicBezTo>
                  <a:cubicBezTo>
                    <a:pt x="704" y="1762"/>
                    <a:pt x="778" y="1758"/>
                    <a:pt x="857" y="1749"/>
                  </a:cubicBezTo>
                  <a:cubicBezTo>
                    <a:pt x="1767" y="1642"/>
                    <a:pt x="2775" y="1214"/>
                    <a:pt x="3462" y="598"/>
                  </a:cubicBezTo>
                  <a:cubicBezTo>
                    <a:pt x="3676" y="411"/>
                    <a:pt x="3622" y="152"/>
                    <a:pt x="345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a:off x="-429702" y="3036506"/>
              <a:ext cx="842873" cy="565024"/>
            </a:xfrm>
            <a:custGeom>
              <a:rect b="b" l="l" r="r" t="t"/>
              <a:pathLst>
                <a:path extrusionOk="0" h="10515" w="15685">
                  <a:moveTo>
                    <a:pt x="13144" y="363"/>
                  </a:moveTo>
                  <a:cubicBezTo>
                    <a:pt x="13492" y="363"/>
                    <a:pt x="13812" y="462"/>
                    <a:pt x="14034" y="800"/>
                  </a:cubicBezTo>
                  <a:cubicBezTo>
                    <a:pt x="14248" y="1112"/>
                    <a:pt x="14337" y="1522"/>
                    <a:pt x="14426" y="1888"/>
                  </a:cubicBezTo>
                  <a:cubicBezTo>
                    <a:pt x="14578" y="2441"/>
                    <a:pt x="14649" y="3012"/>
                    <a:pt x="14801" y="3565"/>
                  </a:cubicBezTo>
                  <a:cubicBezTo>
                    <a:pt x="15006" y="4288"/>
                    <a:pt x="15318" y="4948"/>
                    <a:pt x="15318" y="5706"/>
                  </a:cubicBezTo>
                  <a:cubicBezTo>
                    <a:pt x="15327" y="6875"/>
                    <a:pt x="13846" y="7151"/>
                    <a:pt x="12972" y="7357"/>
                  </a:cubicBezTo>
                  <a:cubicBezTo>
                    <a:pt x="12027" y="7571"/>
                    <a:pt x="11143" y="7954"/>
                    <a:pt x="10233" y="8284"/>
                  </a:cubicBezTo>
                  <a:cubicBezTo>
                    <a:pt x="8601" y="8882"/>
                    <a:pt x="6915" y="9400"/>
                    <a:pt x="5264" y="9917"/>
                  </a:cubicBezTo>
                  <a:cubicBezTo>
                    <a:pt x="4833" y="10050"/>
                    <a:pt x="4313" y="10183"/>
                    <a:pt x="3813" y="10183"/>
                  </a:cubicBezTo>
                  <a:cubicBezTo>
                    <a:pt x="3373" y="10183"/>
                    <a:pt x="2949" y="10080"/>
                    <a:pt x="2615" y="9783"/>
                  </a:cubicBezTo>
                  <a:cubicBezTo>
                    <a:pt x="2133" y="9364"/>
                    <a:pt x="2026" y="8552"/>
                    <a:pt x="1919" y="7883"/>
                  </a:cubicBezTo>
                  <a:cubicBezTo>
                    <a:pt x="1892" y="7767"/>
                    <a:pt x="1874" y="7642"/>
                    <a:pt x="1857" y="7535"/>
                  </a:cubicBezTo>
                  <a:cubicBezTo>
                    <a:pt x="1848" y="7499"/>
                    <a:pt x="1830" y="7455"/>
                    <a:pt x="1821" y="7419"/>
                  </a:cubicBezTo>
                  <a:lnTo>
                    <a:pt x="1821" y="7419"/>
                  </a:lnTo>
                  <a:cubicBezTo>
                    <a:pt x="1884" y="7427"/>
                    <a:pt x="1952" y="7431"/>
                    <a:pt x="2021" y="7431"/>
                  </a:cubicBezTo>
                  <a:cubicBezTo>
                    <a:pt x="2501" y="7431"/>
                    <a:pt x="3093" y="7247"/>
                    <a:pt x="3311" y="6919"/>
                  </a:cubicBezTo>
                  <a:cubicBezTo>
                    <a:pt x="3667" y="6384"/>
                    <a:pt x="3507" y="5679"/>
                    <a:pt x="3418" y="5019"/>
                  </a:cubicBezTo>
                  <a:lnTo>
                    <a:pt x="3418" y="5019"/>
                  </a:lnTo>
                  <a:cubicBezTo>
                    <a:pt x="3971" y="6054"/>
                    <a:pt x="4453" y="7134"/>
                    <a:pt x="4765" y="8258"/>
                  </a:cubicBezTo>
                  <a:cubicBezTo>
                    <a:pt x="4789" y="8344"/>
                    <a:pt x="4865" y="8385"/>
                    <a:pt x="4938" y="8385"/>
                  </a:cubicBezTo>
                  <a:cubicBezTo>
                    <a:pt x="5025" y="8385"/>
                    <a:pt x="5109" y="8328"/>
                    <a:pt x="5104" y="8222"/>
                  </a:cubicBezTo>
                  <a:cubicBezTo>
                    <a:pt x="5050" y="7294"/>
                    <a:pt x="4916" y="6366"/>
                    <a:pt x="4881" y="5439"/>
                  </a:cubicBezTo>
                  <a:lnTo>
                    <a:pt x="4881" y="5439"/>
                  </a:lnTo>
                  <a:cubicBezTo>
                    <a:pt x="5023" y="5894"/>
                    <a:pt x="5193" y="6340"/>
                    <a:pt x="5354" y="6795"/>
                  </a:cubicBezTo>
                  <a:cubicBezTo>
                    <a:pt x="5371" y="6839"/>
                    <a:pt x="5416" y="6884"/>
                    <a:pt x="5470" y="6902"/>
                  </a:cubicBezTo>
                  <a:cubicBezTo>
                    <a:pt x="5492" y="6910"/>
                    <a:pt x="5515" y="6915"/>
                    <a:pt x="5538" y="6915"/>
                  </a:cubicBezTo>
                  <a:cubicBezTo>
                    <a:pt x="5588" y="6915"/>
                    <a:pt x="5635" y="6892"/>
                    <a:pt x="5666" y="6830"/>
                  </a:cubicBezTo>
                  <a:cubicBezTo>
                    <a:pt x="5737" y="6679"/>
                    <a:pt x="5800" y="6518"/>
                    <a:pt x="5835" y="6357"/>
                  </a:cubicBezTo>
                  <a:cubicBezTo>
                    <a:pt x="5880" y="6179"/>
                    <a:pt x="5898" y="6001"/>
                    <a:pt x="5907" y="5822"/>
                  </a:cubicBezTo>
                  <a:cubicBezTo>
                    <a:pt x="6014" y="6001"/>
                    <a:pt x="6139" y="6152"/>
                    <a:pt x="6335" y="6197"/>
                  </a:cubicBezTo>
                  <a:cubicBezTo>
                    <a:pt x="6398" y="6210"/>
                    <a:pt x="6463" y="6216"/>
                    <a:pt x="6530" y="6216"/>
                  </a:cubicBezTo>
                  <a:cubicBezTo>
                    <a:pt x="7151" y="6216"/>
                    <a:pt x="7935" y="5707"/>
                    <a:pt x="8458" y="5546"/>
                  </a:cubicBezTo>
                  <a:cubicBezTo>
                    <a:pt x="8770" y="5448"/>
                    <a:pt x="9163" y="5456"/>
                    <a:pt x="9252" y="5082"/>
                  </a:cubicBezTo>
                  <a:cubicBezTo>
                    <a:pt x="9270" y="4984"/>
                    <a:pt x="9288" y="4877"/>
                    <a:pt x="9288" y="4770"/>
                  </a:cubicBezTo>
                  <a:cubicBezTo>
                    <a:pt x="9306" y="4520"/>
                    <a:pt x="9279" y="4243"/>
                    <a:pt x="9234" y="3967"/>
                  </a:cubicBezTo>
                  <a:lnTo>
                    <a:pt x="9234" y="3967"/>
                  </a:lnTo>
                  <a:cubicBezTo>
                    <a:pt x="9707" y="4903"/>
                    <a:pt x="10117" y="5876"/>
                    <a:pt x="10635" y="6786"/>
                  </a:cubicBezTo>
                  <a:cubicBezTo>
                    <a:pt x="10667" y="6842"/>
                    <a:pt x="10722" y="6868"/>
                    <a:pt x="10778" y="6868"/>
                  </a:cubicBezTo>
                  <a:cubicBezTo>
                    <a:pt x="10862" y="6868"/>
                    <a:pt x="10947" y="6808"/>
                    <a:pt x="10947" y="6705"/>
                  </a:cubicBezTo>
                  <a:cubicBezTo>
                    <a:pt x="10947" y="6063"/>
                    <a:pt x="10876" y="5430"/>
                    <a:pt x="10778" y="4796"/>
                  </a:cubicBezTo>
                  <a:lnTo>
                    <a:pt x="10778" y="4796"/>
                  </a:lnTo>
                  <a:cubicBezTo>
                    <a:pt x="10813" y="4894"/>
                    <a:pt x="10849" y="4993"/>
                    <a:pt x="10885" y="5091"/>
                  </a:cubicBezTo>
                  <a:cubicBezTo>
                    <a:pt x="10918" y="5170"/>
                    <a:pt x="10980" y="5215"/>
                    <a:pt x="11053" y="5215"/>
                  </a:cubicBezTo>
                  <a:cubicBezTo>
                    <a:pt x="11079" y="5215"/>
                    <a:pt x="11107" y="5209"/>
                    <a:pt x="11134" y="5198"/>
                  </a:cubicBezTo>
                  <a:cubicBezTo>
                    <a:pt x="11625" y="4984"/>
                    <a:pt x="12107" y="4787"/>
                    <a:pt x="12615" y="4645"/>
                  </a:cubicBezTo>
                  <a:cubicBezTo>
                    <a:pt x="12713" y="4618"/>
                    <a:pt x="12758" y="4529"/>
                    <a:pt x="12740" y="4439"/>
                  </a:cubicBezTo>
                  <a:cubicBezTo>
                    <a:pt x="12660" y="3949"/>
                    <a:pt x="12597" y="3458"/>
                    <a:pt x="12517" y="2967"/>
                  </a:cubicBezTo>
                  <a:lnTo>
                    <a:pt x="12517" y="2967"/>
                  </a:lnTo>
                  <a:cubicBezTo>
                    <a:pt x="12562" y="3057"/>
                    <a:pt x="12606" y="3146"/>
                    <a:pt x="12651" y="3235"/>
                  </a:cubicBezTo>
                  <a:cubicBezTo>
                    <a:pt x="12963" y="3869"/>
                    <a:pt x="13133" y="4546"/>
                    <a:pt x="13463" y="5171"/>
                  </a:cubicBezTo>
                  <a:cubicBezTo>
                    <a:pt x="13495" y="5227"/>
                    <a:pt x="13554" y="5253"/>
                    <a:pt x="13614" y="5253"/>
                  </a:cubicBezTo>
                  <a:cubicBezTo>
                    <a:pt x="13705" y="5253"/>
                    <a:pt x="13795" y="5193"/>
                    <a:pt x="13784" y="5091"/>
                  </a:cubicBezTo>
                  <a:cubicBezTo>
                    <a:pt x="13739" y="4716"/>
                    <a:pt x="13650" y="4359"/>
                    <a:pt x="13614" y="3984"/>
                  </a:cubicBezTo>
                  <a:cubicBezTo>
                    <a:pt x="13579" y="3485"/>
                    <a:pt x="14212" y="3440"/>
                    <a:pt x="14569" y="3342"/>
                  </a:cubicBezTo>
                  <a:cubicBezTo>
                    <a:pt x="14757" y="3293"/>
                    <a:pt x="14706" y="3013"/>
                    <a:pt x="14532" y="3013"/>
                  </a:cubicBezTo>
                  <a:cubicBezTo>
                    <a:pt x="14516" y="3013"/>
                    <a:pt x="14498" y="3016"/>
                    <a:pt x="14480" y="3021"/>
                  </a:cubicBezTo>
                  <a:cubicBezTo>
                    <a:pt x="14230" y="3083"/>
                    <a:pt x="13552" y="3173"/>
                    <a:pt x="13409" y="3431"/>
                  </a:cubicBezTo>
                  <a:cubicBezTo>
                    <a:pt x="13329" y="3583"/>
                    <a:pt x="13293" y="3735"/>
                    <a:pt x="13284" y="3886"/>
                  </a:cubicBezTo>
                  <a:cubicBezTo>
                    <a:pt x="13213" y="3708"/>
                    <a:pt x="13142" y="3521"/>
                    <a:pt x="13061" y="3342"/>
                  </a:cubicBezTo>
                  <a:cubicBezTo>
                    <a:pt x="12794" y="2718"/>
                    <a:pt x="12446" y="2138"/>
                    <a:pt x="12241" y="1487"/>
                  </a:cubicBezTo>
                  <a:cubicBezTo>
                    <a:pt x="12215" y="1404"/>
                    <a:pt x="12148" y="1368"/>
                    <a:pt x="12081" y="1368"/>
                  </a:cubicBezTo>
                  <a:cubicBezTo>
                    <a:pt x="11980" y="1368"/>
                    <a:pt x="11879" y="1448"/>
                    <a:pt x="11911" y="1576"/>
                  </a:cubicBezTo>
                  <a:cubicBezTo>
                    <a:pt x="12134" y="2495"/>
                    <a:pt x="12241" y="3431"/>
                    <a:pt x="12383" y="4359"/>
                  </a:cubicBezTo>
                  <a:cubicBezTo>
                    <a:pt x="11964" y="4484"/>
                    <a:pt x="11554" y="4645"/>
                    <a:pt x="11143" y="4823"/>
                  </a:cubicBezTo>
                  <a:cubicBezTo>
                    <a:pt x="10804" y="3949"/>
                    <a:pt x="10394" y="3110"/>
                    <a:pt x="10144" y="2209"/>
                  </a:cubicBezTo>
                  <a:cubicBezTo>
                    <a:pt x="10115" y="2127"/>
                    <a:pt x="10046" y="2090"/>
                    <a:pt x="9978" y="2090"/>
                  </a:cubicBezTo>
                  <a:cubicBezTo>
                    <a:pt x="9876" y="2090"/>
                    <a:pt x="9777" y="2170"/>
                    <a:pt x="9814" y="2298"/>
                  </a:cubicBezTo>
                  <a:cubicBezTo>
                    <a:pt x="10189" y="3476"/>
                    <a:pt x="10474" y="4707"/>
                    <a:pt x="10572" y="5947"/>
                  </a:cubicBezTo>
                  <a:cubicBezTo>
                    <a:pt x="10028" y="4877"/>
                    <a:pt x="9564" y="3761"/>
                    <a:pt x="8949" y="2736"/>
                  </a:cubicBezTo>
                  <a:cubicBezTo>
                    <a:pt x="8914" y="2676"/>
                    <a:pt x="8862" y="2651"/>
                    <a:pt x="8809" y="2651"/>
                  </a:cubicBezTo>
                  <a:cubicBezTo>
                    <a:pt x="8711" y="2651"/>
                    <a:pt x="8613" y="2739"/>
                    <a:pt x="8637" y="2860"/>
                  </a:cubicBezTo>
                  <a:cubicBezTo>
                    <a:pt x="8779" y="3431"/>
                    <a:pt x="8851" y="4011"/>
                    <a:pt x="8922" y="4591"/>
                  </a:cubicBezTo>
                  <a:cubicBezTo>
                    <a:pt x="8922" y="4609"/>
                    <a:pt x="8922" y="4627"/>
                    <a:pt x="8922" y="4645"/>
                  </a:cubicBezTo>
                  <a:cubicBezTo>
                    <a:pt x="8958" y="5162"/>
                    <a:pt x="8521" y="5171"/>
                    <a:pt x="8092" y="5305"/>
                  </a:cubicBezTo>
                  <a:cubicBezTo>
                    <a:pt x="7593" y="5456"/>
                    <a:pt x="7147" y="5715"/>
                    <a:pt x="6629" y="5840"/>
                  </a:cubicBezTo>
                  <a:cubicBezTo>
                    <a:pt x="6604" y="5846"/>
                    <a:pt x="6579" y="5849"/>
                    <a:pt x="6555" y="5849"/>
                  </a:cubicBezTo>
                  <a:cubicBezTo>
                    <a:pt x="6219" y="5849"/>
                    <a:pt x="6036" y="5298"/>
                    <a:pt x="5853" y="5082"/>
                  </a:cubicBezTo>
                  <a:cubicBezTo>
                    <a:pt x="5822" y="5045"/>
                    <a:pt x="5779" y="5028"/>
                    <a:pt x="5736" y="5028"/>
                  </a:cubicBezTo>
                  <a:cubicBezTo>
                    <a:pt x="5645" y="5028"/>
                    <a:pt x="5553" y="5101"/>
                    <a:pt x="5559" y="5198"/>
                  </a:cubicBezTo>
                  <a:cubicBezTo>
                    <a:pt x="5586" y="5555"/>
                    <a:pt x="5594" y="5902"/>
                    <a:pt x="5514" y="6241"/>
                  </a:cubicBezTo>
                  <a:cubicBezTo>
                    <a:pt x="5282" y="5590"/>
                    <a:pt x="5059" y="4948"/>
                    <a:pt x="4881" y="4279"/>
                  </a:cubicBezTo>
                  <a:cubicBezTo>
                    <a:pt x="4857" y="4194"/>
                    <a:pt x="4788" y="4155"/>
                    <a:pt x="4719" y="4155"/>
                  </a:cubicBezTo>
                  <a:cubicBezTo>
                    <a:pt x="4636" y="4155"/>
                    <a:pt x="4552" y="4212"/>
                    <a:pt x="4542" y="4315"/>
                  </a:cubicBezTo>
                  <a:cubicBezTo>
                    <a:pt x="4488" y="5171"/>
                    <a:pt x="4569" y="6010"/>
                    <a:pt x="4649" y="6848"/>
                  </a:cubicBezTo>
                  <a:cubicBezTo>
                    <a:pt x="4470" y="6393"/>
                    <a:pt x="4265" y="5947"/>
                    <a:pt x="4051" y="5501"/>
                  </a:cubicBezTo>
                  <a:cubicBezTo>
                    <a:pt x="4006" y="5430"/>
                    <a:pt x="3971" y="5349"/>
                    <a:pt x="3926" y="5269"/>
                  </a:cubicBezTo>
                  <a:cubicBezTo>
                    <a:pt x="3748" y="4903"/>
                    <a:pt x="3552" y="4546"/>
                    <a:pt x="3355" y="4190"/>
                  </a:cubicBezTo>
                  <a:cubicBezTo>
                    <a:pt x="3321" y="4128"/>
                    <a:pt x="3269" y="4102"/>
                    <a:pt x="3216" y="4102"/>
                  </a:cubicBezTo>
                  <a:cubicBezTo>
                    <a:pt x="3131" y="4102"/>
                    <a:pt x="3045" y="4171"/>
                    <a:pt x="3034" y="4270"/>
                  </a:cubicBezTo>
                  <a:cubicBezTo>
                    <a:pt x="3016" y="4466"/>
                    <a:pt x="3025" y="4654"/>
                    <a:pt x="3043" y="4850"/>
                  </a:cubicBezTo>
                  <a:cubicBezTo>
                    <a:pt x="3070" y="5207"/>
                    <a:pt x="3132" y="5563"/>
                    <a:pt x="3159" y="5911"/>
                  </a:cubicBezTo>
                  <a:cubicBezTo>
                    <a:pt x="3168" y="6027"/>
                    <a:pt x="3168" y="6126"/>
                    <a:pt x="3168" y="6224"/>
                  </a:cubicBezTo>
                  <a:cubicBezTo>
                    <a:pt x="3150" y="6527"/>
                    <a:pt x="3043" y="6777"/>
                    <a:pt x="2713" y="6919"/>
                  </a:cubicBezTo>
                  <a:cubicBezTo>
                    <a:pt x="2695" y="6928"/>
                    <a:pt x="2668" y="6937"/>
                    <a:pt x="2650" y="6946"/>
                  </a:cubicBezTo>
                  <a:cubicBezTo>
                    <a:pt x="2460" y="7023"/>
                    <a:pt x="2214" y="7090"/>
                    <a:pt x="1989" y="7090"/>
                  </a:cubicBezTo>
                  <a:cubicBezTo>
                    <a:pt x="1899" y="7090"/>
                    <a:pt x="1811" y="7079"/>
                    <a:pt x="1732" y="7053"/>
                  </a:cubicBezTo>
                  <a:lnTo>
                    <a:pt x="1723" y="7044"/>
                  </a:lnTo>
                  <a:cubicBezTo>
                    <a:pt x="1366" y="5983"/>
                    <a:pt x="697" y="4912"/>
                    <a:pt x="964" y="3788"/>
                  </a:cubicBezTo>
                  <a:cubicBezTo>
                    <a:pt x="1268" y="2486"/>
                    <a:pt x="3418" y="2147"/>
                    <a:pt x="4809" y="1888"/>
                  </a:cubicBezTo>
                  <a:cubicBezTo>
                    <a:pt x="4841" y="1936"/>
                    <a:pt x="4888" y="1970"/>
                    <a:pt x="4955" y="1970"/>
                  </a:cubicBezTo>
                  <a:cubicBezTo>
                    <a:pt x="4963" y="1970"/>
                    <a:pt x="4971" y="1969"/>
                    <a:pt x="4979" y="1968"/>
                  </a:cubicBezTo>
                  <a:cubicBezTo>
                    <a:pt x="5898" y="1826"/>
                    <a:pt x="6736" y="1469"/>
                    <a:pt x="7611" y="1174"/>
                  </a:cubicBezTo>
                  <a:cubicBezTo>
                    <a:pt x="8574" y="844"/>
                    <a:pt x="9591" y="764"/>
                    <a:pt x="10599" y="684"/>
                  </a:cubicBezTo>
                  <a:cubicBezTo>
                    <a:pt x="11277" y="630"/>
                    <a:pt x="11911" y="541"/>
                    <a:pt x="12580" y="425"/>
                  </a:cubicBezTo>
                  <a:cubicBezTo>
                    <a:pt x="12768" y="391"/>
                    <a:pt x="12960" y="363"/>
                    <a:pt x="13144" y="363"/>
                  </a:cubicBezTo>
                  <a:close/>
                  <a:moveTo>
                    <a:pt x="13215" y="1"/>
                  </a:moveTo>
                  <a:cubicBezTo>
                    <a:pt x="12815" y="1"/>
                    <a:pt x="12385" y="109"/>
                    <a:pt x="12062" y="175"/>
                  </a:cubicBezTo>
                  <a:cubicBezTo>
                    <a:pt x="10974" y="389"/>
                    <a:pt x="9841" y="380"/>
                    <a:pt x="8744" y="550"/>
                  </a:cubicBezTo>
                  <a:cubicBezTo>
                    <a:pt x="7637" y="719"/>
                    <a:pt x="6620" y="1219"/>
                    <a:pt x="5550" y="1496"/>
                  </a:cubicBezTo>
                  <a:cubicBezTo>
                    <a:pt x="5520" y="1451"/>
                    <a:pt x="5473" y="1420"/>
                    <a:pt x="5412" y="1420"/>
                  </a:cubicBezTo>
                  <a:cubicBezTo>
                    <a:pt x="5399" y="1420"/>
                    <a:pt x="5386" y="1421"/>
                    <a:pt x="5371" y="1424"/>
                  </a:cubicBezTo>
                  <a:cubicBezTo>
                    <a:pt x="3873" y="1799"/>
                    <a:pt x="1732" y="1933"/>
                    <a:pt x="786" y="3342"/>
                  </a:cubicBezTo>
                  <a:cubicBezTo>
                    <a:pt x="1" y="4502"/>
                    <a:pt x="1143" y="6268"/>
                    <a:pt x="1473" y="7419"/>
                  </a:cubicBezTo>
                  <a:cubicBezTo>
                    <a:pt x="1473" y="7428"/>
                    <a:pt x="1482" y="7437"/>
                    <a:pt x="1482" y="7446"/>
                  </a:cubicBezTo>
                  <a:cubicBezTo>
                    <a:pt x="1526" y="7589"/>
                    <a:pt x="1562" y="7740"/>
                    <a:pt x="1598" y="7883"/>
                  </a:cubicBezTo>
                  <a:cubicBezTo>
                    <a:pt x="1928" y="9239"/>
                    <a:pt x="2115" y="10488"/>
                    <a:pt x="3864" y="10515"/>
                  </a:cubicBezTo>
                  <a:cubicBezTo>
                    <a:pt x="3874" y="10515"/>
                    <a:pt x="3885" y="10515"/>
                    <a:pt x="3895" y="10515"/>
                  </a:cubicBezTo>
                  <a:cubicBezTo>
                    <a:pt x="4804" y="10515"/>
                    <a:pt x="5720" y="10136"/>
                    <a:pt x="6558" y="9828"/>
                  </a:cubicBezTo>
                  <a:cubicBezTo>
                    <a:pt x="7691" y="9417"/>
                    <a:pt x="8868" y="9123"/>
                    <a:pt x="10019" y="8722"/>
                  </a:cubicBezTo>
                  <a:cubicBezTo>
                    <a:pt x="11125" y="8338"/>
                    <a:pt x="12178" y="7892"/>
                    <a:pt x="13329" y="7615"/>
                  </a:cubicBezTo>
                  <a:cubicBezTo>
                    <a:pt x="14159" y="7428"/>
                    <a:pt x="15086" y="7160"/>
                    <a:pt x="15515" y="6349"/>
                  </a:cubicBezTo>
                  <a:cubicBezTo>
                    <a:pt x="15586" y="6215"/>
                    <a:pt x="15631" y="6063"/>
                    <a:pt x="15657" y="5911"/>
                  </a:cubicBezTo>
                  <a:cubicBezTo>
                    <a:pt x="15684" y="5733"/>
                    <a:pt x="15675" y="5546"/>
                    <a:pt x="15657" y="5358"/>
                  </a:cubicBezTo>
                  <a:cubicBezTo>
                    <a:pt x="15622" y="5046"/>
                    <a:pt x="15532" y="4734"/>
                    <a:pt x="15452" y="4466"/>
                  </a:cubicBezTo>
                  <a:cubicBezTo>
                    <a:pt x="15211" y="3645"/>
                    <a:pt x="14997" y="2852"/>
                    <a:pt x="14810" y="2013"/>
                  </a:cubicBezTo>
                  <a:cubicBezTo>
                    <a:pt x="14676" y="1406"/>
                    <a:pt x="14507" y="666"/>
                    <a:pt x="13998" y="238"/>
                  </a:cubicBezTo>
                  <a:cubicBezTo>
                    <a:pt x="13790" y="59"/>
                    <a:pt x="13510" y="1"/>
                    <a:pt x="1321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a:off x="-492950" y="2926025"/>
              <a:ext cx="1013489" cy="836009"/>
            </a:xfrm>
            <a:custGeom>
              <a:rect b="b" l="l" r="r" t="t"/>
              <a:pathLst>
                <a:path extrusionOk="0" h="15558" w="18860">
                  <a:moveTo>
                    <a:pt x="15245" y="333"/>
                  </a:moveTo>
                  <a:cubicBezTo>
                    <a:pt x="15457" y="333"/>
                    <a:pt x="15664" y="349"/>
                    <a:pt x="15862" y="385"/>
                  </a:cubicBezTo>
                  <a:cubicBezTo>
                    <a:pt x="16228" y="447"/>
                    <a:pt x="16406" y="1437"/>
                    <a:pt x="16495" y="1723"/>
                  </a:cubicBezTo>
                  <a:cubicBezTo>
                    <a:pt x="16674" y="2329"/>
                    <a:pt x="16817" y="2945"/>
                    <a:pt x="16986" y="3560"/>
                  </a:cubicBezTo>
                  <a:cubicBezTo>
                    <a:pt x="17254" y="4488"/>
                    <a:pt x="17637" y="5371"/>
                    <a:pt x="17958" y="6281"/>
                  </a:cubicBezTo>
                  <a:cubicBezTo>
                    <a:pt x="18039" y="6504"/>
                    <a:pt x="18110" y="6736"/>
                    <a:pt x="18181" y="6977"/>
                  </a:cubicBezTo>
                  <a:cubicBezTo>
                    <a:pt x="18449" y="7896"/>
                    <a:pt x="18512" y="8949"/>
                    <a:pt x="18467" y="9903"/>
                  </a:cubicBezTo>
                  <a:cubicBezTo>
                    <a:pt x="18440" y="10670"/>
                    <a:pt x="18039" y="10831"/>
                    <a:pt x="17396" y="11072"/>
                  </a:cubicBezTo>
                  <a:cubicBezTo>
                    <a:pt x="16772" y="11304"/>
                    <a:pt x="16139" y="11509"/>
                    <a:pt x="15496" y="11714"/>
                  </a:cubicBezTo>
                  <a:cubicBezTo>
                    <a:pt x="14863" y="11928"/>
                    <a:pt x="14238" y="12142"/>
                    <a:pt x="13605" y="12357"/>
                  </a:cubicBezTo>
                  <a:cubicBezTo>
                    <a:pt x="13400" y="12428"/>
                    <a:pt x="13195" y="12490"/>
                    <a:pt x="12989" y="12562"/>
                  </a:cubicBezTo>
                  <a:cubicBezTo>
                    <a:pt x="12740" y="12651"/>
                    <a:pt x="12481" y="12740"/>
                    <a:pt x="12222" y="12829"/>
                  </a:cubicBezTo>
                  <a:cubicBezTo>
                    <a:pt x="11080" y="13222"/>
                    <a:pt x="9929" y="13605"/>
                    <a:pt x="8761" y="13953"/>
                  </a:cubicBezTo>
                  <a:cubicBezTo>
                    <a:pt x="7780" y="14248"/>
                    <a:pt x="6763" y="14444"/>
                    <a:pt x="5790" y="14783"/>
                  </a:cubicBezTo>
                  <a:cubicBezTo>
                    <a:pt x="5267" y="14964"/>
                    <a:pt x="4696" y="15216"/>
                    <a:pt x="4174" y="15216"/>
                  </a:cubicBezTo>
                  <a:cubicBezTo>
                    <a:pt x="3770" y="15216"/>
                    <a:pt x="3396" y="15065"/>
                    <a:pt x="3096" y="14614"/>
                  </a:cubicBezTo>
                  <a:cubicBezTo>
                    <a:pt x="1945" y="12856"/>
                    <a:pt x="1731" y="10367"/>
                    <a:pt x="1303" y="8360"/>
                  </a:cubicBezTo>
                  <a:cubicBezTo>
                    <a:pt x="1124" y="7468"/>
                    <a:pt x="768" y="6638"/>
                    <a:pt x="571" y="5755"/>
                  </a:cubicBezTo>
                  <a:cubicBezTo>
                    <a:pt x="330" y="4756"/>
                    <a:pt x="776" y="4185"/>
                    <a:pt x="1481" y="3828"/>
                  </a:cubicBezTo>
                  <a:cubicBezTo>
                    <a:pt x="1515" y="3857"/>
                    <a:pt x="1557" y="3878"/>
                    <a:pt x="1601" y="3878"/>
                  </a:cubicBezTo>
                  <a:cubicBezTo>
                    <a:pt x="1626" y="3878"/>
                    <a:pt x="1652" y="3871"/>
                    <a:pt x="1678" y="3855"/>
                  </a:cubicBezTo>
                  <a:cubicBezTo>
                    <a:pt x="3819" y="2749"/>
                    <a:pt x="6290" y="2526"/>
                    <a:pt x="8591" y="1919"/>
                  </a:cubicBezTo>
                  <a:cubicBezTo>
                    <a:pt x="9733" y="1616"/>
                    <a:pt x="10857" y="1286"/>
                    <a:pt x="11999" y="991"/>
                  </a:cubicBezTo>
                  <a:cubicBezTo>
                    <a:pt x="12959" y="731"/>
                    <a:pt x="14174" y="333"/>
                    <a:pt x="15245" y="333"/>
                  </a:cubicBezTo>
                  <a:close/>
                  <a:moveTo>
                    <a:pt x="15520" y="1"/>
                  </a:moveTo>
                  <a:cubicBezTo>
                    <a:pt x="15305" y="1"/>
                    <a:pt x="15094" y="30"/>
                    <a:pt x="14934" y="54"/>
                  </a:cubicBezTo>
                  <a:cubicBezTo>
                    <a:pt x="13596" y="233"/>
                    <a:pt x="12294" y="554"/>
                    <a:pt x="10991" y="902"/>
                  </a:cubicBezTo>
                  <a:cubicBezTo>
                    <a:pt x="9341" y="1357"/>
                    <a:pt x="7699" y="1839"/>
                    <a:pt x="6022" y="2178"/>
                  </a:cubicBezTo>
                  <a:cubicBezTo>
                    <a:pt x="4764" y="2436"/>
                    <a:pt x="3515" y="2704"/>
                    <a:pt x="2329" y="3186"/>
                  </a:cubicBezTo>
                  <a:lnTo>
                    <a:pt x="2248" y="3186"/>
                  </a:lnTo>
                  <a:cubicBezTo>
                    <a:pt x="1606" y="3364"/>
                    <a:pt x="982" y="3596"/>
                    <a:pt x="509" y="4087"/>
                  </a:cubicBezTo>
                  <a:cubicBezTo>
                    <a:pt x="0" y="4622"/>
                    <a:pt x="143" y="5434"/>
                    <a:pt x="295" y="6076"/>
                  </a:cubicBezTo>
                  <a:cubicBezTo>
                    <a:pt x="518" y="7049"/>
                    <a:pt x="884" y="7958"/>
                    <a:pt x="1080" y="8931"/>
                  </a:cubicBezTo>
                  <a:cubicBezTo>
                    <a:pt x="1321" y="10117"/>
                    <a:pt x="1562" y="11313"/>
                    <a:pt x="1892" y="12473"/>
                  </a:cubicBezTo>
                  <a:cubicBezTo>
                    <a:pt x="2251" y="13760"/>
                    <a:pt x="2720" y="15557"/>
                    <a:pt x="4232" y="15557"/>
                  </a:cubicBezTo>
                  <a:cubicBezTo>
                    <a:pt x="4333" y="15557"/>
                    <a:pt x="4439" y="15549"/>
                    <a:pt x="4550" y="15532"/>
                  </a:cubicBezTo>
                  <a:cubicBezTo>
                    <a:pt x="5389" y="15408"/>
                    <a:pt x="6218" y="14988"/>
                    <a:pt x="7039" y="14774"/>
                  </a:cubicBezTo>
                  <a:cubicBezTo>
                    <a:pt x="8350" y="14435"/>
                    <a:pt x="9653" y="14069"/>
                    <a:pt x="10929" y="13597"/>
                  </a:cubicBezTo>
                  <a:cubicBezTo>
                    <a:pt x="13311" y="12704"/>
                    <a:pt x="15862" y="12160"/>
                    <a:pt x="18190" y="11125"/>
                  </a:cubicBezTo>
                  <a:cubicBezTo>
                    <a:pt x="18690" y="10911"/>
                    <a:pt x="18761" y="10474"/>
                    <a:pt x="18806" y="9975"/>
                  </a:cubicBezTo>
                  <a:cubicBezTo>
                    <a:pt x="18806" y="9957"/>
                    <a:pt x="18806" y="9930"/>
                    <a:pt x="18815" y="9903"/>
                  </a:cubicBezTo>
                  <a:cubicBezTo>
                    <a:pt x="18859" y="9332"/>
                    <a:pt x="18833" y="8726"/>
                    <a:pt x="18752" y="8128"/>
                  </a:cubicBezTo>
                  <a:cubicBezTo>
                    <a:pt x="18690" y="7700"/>
                    <a:pt x="18610" y="7280"/>
                    <a:pt x="18512" y="6888"/>
                  </a:cubicBezTo>
                  <a:cubicBezTo>
                    <a:pt x="18217" y="5719"/>
                    <a:pt x="17664" y="4622"/>
                    <a:pt x="17316" y="3471"/>
                  </a:cubicBezTo>
                  <a:cubicBezTo>
                    <a:pt x="17004" y="2445"/>
                    <a:pt x="16861" y="1321"/>
                    <a:pt x="16353" y="358"/>
                  </a:cubicBezTo>
                  <a:cubicBezTo>
                    <a:pt x="16200" y="74"/>
                    <a:pt x="15857" y="1"/>
                    <a:pt x="1552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8"/>
            <p:cNvSpPr/>
            <p:nvPr/>
          </p:nvSpPr>
          <p:spPr>
            <a:xfrm>
              <a:off x="-257585" y="3634534"/>
              <a:ext cx="81574" cy="75713"/>
            </a:xfrm>
            <a:custGeom>
              <a:rect b="b" l="l" r="r" t="t"/>
              <a:pathLst>
                <a:path extrusionOk="0" h="1409" w="1518">
                  <a:moveTo>
                    <a:pt x="830" y="341"/>
                  </a:moveTo>
                  <a:cubicBezTo>
                    <a:pt x="1119" y="341"/>
                    <a:pt x="1230" y="1063"/>
                    <a:pt x="801" y="1063"/>
                  </a:cubicBezTo>
                  <a:cubicBezTo>
                    <a:pt x="796" y="1063"/>
                    <a:pt x="791" y="1063"/>
                    <a:pt x="786" y="1063"/>
                  </a:cubicBezTo>
                  <a:cubicBezTo>
                    <a:pt x="625" y="1063"/>
                    <a:pt x="482" y="893"/>
                    <a:pt x="438" y="759"/>
                  </a:cubicBezTo>
                  <a:cubicBezTo>
                    <a:pt x="366" y="563"/>
                    <a:pt x="482" y="474"/>
                    <a:pt x="670" y="438"/>
                  </a:cubicBezTo>
                  <a:cubicBezTo>
                    <a:pt x="732" y="429"/>
                    <a:pt x="768" y="394"/>
                    <a:pt x="777" y="349"/>
                  </a:cubicBezTo>
                  <a:cubicBezTo>
                    <a:pt x="795" y="344"/>
                    <a:pt x="813" y="341"/>
                    <a:pt x="830" y="341"/>
                  </a:cubicBezTo>
                  <a:close/>
                  <a:moveTo>
                    <a:pt x="843" y="1"/>
                  </a:moveTo>
                  <a:cubicBezTo>
                    <a:pt x="716" y="1"/>
                    <a:pt x="584" y="47"/>
                    <a:pt x="464" y="144"/>
                  </a:cubicBezTo>
                  <a:cubicBezTo>
                    <a:pt x="161" y="251"/>
                    <a:pt x="1" y="536"/>
                    <a:pt x="117" y="867"/>
                  </a:cubicBezTo>
                  <a:cubicBezTo>
                    <a:pt x="214" y="1160"/>
                    <a:pt x="498" y="1409"/>
                    <a:pt x="812" y="1409"/>
                  </a:cubicBezTo>
                  <a:cubicBezTo>
                    <a:pt x="842" y="1409"/>
                    <a:pt x="872" y="1406"/>
                    <a:pt x="902" y="1402"/>
                  </a:cubicBezTo>
                  <a:cubicBezTo>
                    <a:pt x="1348" y="1322"/>
                    <a:pt x="1517" y="804"/>
                    <a:pt x="1374" y="420"/>
                  </a:cubicBezTo>
                  <a:cubicBezTo>
                    <a:pt x="1278" y="147"/>
                    <a:pt x="1068" y="1"/>
                    <a:pt x="8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8"/>
            <p:cNvSpPr/>
            <p:nvPr/>
          </p:nvSpPr>
          <p:spPr>
            <a:xfrm>
              <a:off x="-158818" y="3609547"/>
              <a:ext cx="71955" cy="66309"/>
            </a:xfrm>
            <a:custGeom>
              <a:rect b="b" l="l" r="r" t="t"/>
              <a:pathLst>
                <a:path extrusionOk="0" h="1234" w="1339">
                  <a:moveTo>
                    <a:pt x="729" y="338"/>
                  </a:moveTo>
                  <a:cubicBezTo>
                    <a:pt x="865" y="338"/>
                    <a:pt x="991" y="395"/>
                    <a:pt x="991" y="555"/>
                  </a:cubicBezTo>
                  <a:cubicBezTo>
                    <a:pt x="999" y="761"/>
                    <a:pt x="750" y="894"/>
                    <a:pt x="580" y="894"/>
                  </a:cubicBezTo>
                  <a:cubicBezTo>
                    <a:pt x="455" y="894"/>
                    <a:pt x="375" y="796"/>
                    <a:pt x="366" y="680"/>
                  </a:cubicBezTo>
                  <a:cubicBezTo>
                    <a:pt x="348" y="511"/>
                    <a:pt x="464" y="395"/>
                    <a:pt x="616" y="350"/>
                  </a:cubicBezTo>
                  <a:cubicBezTo>
                    <a:pt x="653" y="342"/>
                    <a:pt x="691" y="338"/>
                    <a:pt x="729" y="338"/>
                  </a:cubicBezTo>
                  <a:close/>
                  <a:moveTo>
                    <a:pt x="712" y="1"/>
                  </a:moveTo>
                  <a:cubicBezTo>
                    <a:pt x="652" y="1"/>
                    <a:pt x="593" y="7"/>
                    <a:pt x="536" y="20"/>
                  </a:cubicBezTo>
                  <a:cubicBezTo>
                    <a:pt x="232" y="109"/>
                    <a:pt x="0" y="368"/>
                    <a:pt x="27" y="698"/>
                  </a:cubicBezTo>
                  <a:cubicBezTo>
                    <a:pt x="53" y="1005"/>
                    <a:pt x="286" y="1234"/>
                    <a:pt x="581" y="1234"/>
                  </a:cubicBezTo>
                  <a:cubicBezTo>
                    <a:pt x="587" y="1234"/>
                    <a:pt x="592" y="1234"/>
                    <a:pt x="598" y="1233"/>
                  </a:cubicBezTo>
                  <a:cubicBezTo>
                    <a:pt x="973" y="1233"/>
                    <a:pt x="1338" y="912"/>
                    <a:pt x="1330" y="529"/>
                  </a:cubicBezTo>
                  <a:cubicBezTo>
                    <a:pt x="1330" y="177"/>
                    <a:pt x="1022" y="1"/>
                    <a:pt x="7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8"/>
            <p:cNvSpPr/>
            <p:nvPr/>
          </p:nvSpPr>
          <p:spPr>
            <a:xfrm>
              <a:off x="271180" y="3445867"/>
              <a:ext cx="151056" cy="88018"/>
            </a:xfrm>
            <a:custGeom>
              <a:rect b="b" l="l" r="r" t="t"/>
              <a:pathLst>
                <a:path extrusionOk="0" h="1638" w="2811">
                  <a:moveTo>
                    <a:pt x="2177" y="452"/>
                  </a:moveTo>
                  <a:cubicBezTo>
                    <a:pt x="2213" y="577"/>
                    <a:pt x="2231" y="702"/>
                    <a:pt x="2284" y="818"/>
                  </a:cubicBezTo>
                  <a:cubicBezTo>
                    <a:pt x="1704" y="1014"/>
                    <a:pt x="1142" y="1112"/>
                    <a:pt x="482" y="1273"/>
                  </a:cubicBezTo>
                  <a:lnTo>
                    <a:pt x="402" y="943"/>
                  </a:lnTo>
                  <a:cubicBezTo>
                    <a:pt x="1062" y="800"/>
                    <a:pt x="1651" y="747"/>
                    <a:pt x="2177" y="452"/>
                  </a:cubicBezTo>
                  <a:close/>
                  <a:moveTo>
                    <a:pt x="2327" y="1"/>
                  </a:moveTo>
                  <a:cubicBezTo>
                    <a:pt x="2299" y="1"/>
                    <a:pt x="2270" y="11"/>
                    <a:pt x="2240" y="33"/>
                  </a:cubicBezTo>
                  <a:cubicBezTo>
                    <a:pt x="1660" y="434"/>
                    <a:pt x="866" y="479"/>
                    <a:pt x="197" y="640"/>
                  </a:cubicBezTo>
                  <a:cubicBezTo>
                    <a:pt x="108" y="666"/>
                    <a:pt x="1" y="773"/>
                    <a:pt x="27" y="863"/>
                  </a:cubicBezTo>
                  <a:lnTo>
                    <a:pt x="197" y="1523"/>
                  </a:lnTo>
                  <a:cubicBezTo>
                    <a:pt x="218" y="1595"/>
                    <a:pt x="315" y="1638"/>
                    <a:pt x="399" y="1638"/>
                  </a:cubicBezTo>
                  <a:cubicBezTo>
                    <a:pt x="419" y="1638"/>
                    <a:pt x="438" y="1635"/>
                    <a:pt x="455" y="1630"/>
                  </a:cubicBezTo>
                  <a:cubicBezTo>
                    <a:pt x="1169" y="1451"/>
                    <a:pt x="1919" y="1318"/>
                    <a:pt x="2623" y="1068"/>
                  </a:cubicBezTo>
                  <a:cubicBezTo>
                    <a:pt x="2721" y="1032"/>
                    <a:pt x="2811" y="916"/>
                    <a:pt x="2748" y="809"/>
                  </a:cubicBezTo>
                  <a:cubicBezTo>
                    <a:pt x="2623" y="595"/>
                    <a:pt x="2552" y="372"/>
                    <a:pt x="2489" y="131"/>
                  </a:cubicBezTo>
                  <a:cubicBezTo>
                    <a:pt x="2481" y="95"/>
                    <a:pt x="2454" y="69"/>
                    <a:pt x="2427" y="51"/>
                  </a:cubicBezTo>
                  <a:cubicBezTo>
                    <a:pt x="2401" y="20"/>
                    <a:pt x="2366" y="1"/>
                    <a:pt x="232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18"/>
          <p:cNvGrpSpPr/>
          <p:nvPr/>
        </p:nvGrpSpPr>
        <p:grpSpPr>
          <a:xfrm rot="-7199276">
            <a:off x="7570295" y="4559448"/>
            <a:ext cx="382812" cy="1087745"/>
            <a:chOff x="2114525" y="3893292"/>
            <a:chExt cx="382825" cy="1087784"/>
          </a:xfrm>
        </p:grpSpPr>
        <p:sp>
          <p:nvSpPr>
            <p:cNvPr id="572" name="Google Shape;572;p18"/>
            <p:cNvSpPr/>
            <p:nvPr/>
          </p:nvSpPr>
          <p:spPr>
            <a:xfrm>
              <a:off x="2244195" y="3981762"/>
              <a:ext cx="40675" cy="10504"/>
            </a:xfrm>
            <a:custGeom>
              <a:rect b="b" l="l" r="r" t="t"/>
              <a:pathLst>
                <a:path extrusionOk="0" h="180" w="697">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a:off x="2250965" y="3893292"/>
              <a:ext cx="47386" cy="72889"/>
            </a:xfrm>
            <a:custGeom>
              <a:rect b="b" l="l" r="r" t="t"/>
              <a:pathLst>
                <a:path extrusionOk="0" h="1249" w="812">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8"/>
            <p:cNvSpPr/>
            <p:nvPr/>
          </p:nvSpPr>
          <p:spPr>
            <a:xfrm>
              <a:off x="2460818" y="3928656"/>
              <a:ext cx="31746" cy="63610"/>
            </a:xfrm>
            <a:custGeom>
              <a:rect b="b" l="l" r="r" t="t"/>
              <a:pathLst>
                <a:path extrusionOk="0" h="1090" w="544">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8"/>
            <p:cNvSpPr/>
            <p:nvPr/>
          </p:nvSpPr>
          <p:spPr>
            <a:xfrm>
              <a:off x="2364937" y="4577358"/>
              <a:ext cx="10504" cy="7353"/>
            </a:xfrm>
            <a:custGeom>
              <a:rect b="b" l="l" r="r" t="t"/>
              <a:pathLst>
                <a:path extrusionOk="0" h="126" w="180">
                  <a:moveTo>
                    <a:pt x="108" y="0"/>
                  </a:moveTo>
                  <a:cubicBezTo>
                    <a:pt x="72" y="45"/>
                    <a:pt x="37" y="81"/>
                    <a:pt x="1" y="125"/>
                  </a:cubicBezTo>
                  <a:cubicBezTo>
                    <a:pt x="63" y="116"/>
                    <a:pt x="117" y="107"/>
                    <a:pt x="179" y="98"/>
                  </a:cubicBezTo>
                  <a:cubicBezTo>
                    <a:pt x="153" y="63"/>
                    <a:pt x="135" y="27"/>
                    <a:pt x="1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8"/>
            <p:cNvSpPr/>
            <p:nvPr/>
          </p:nvSpPr>
          <p:spPr>
            <a:xfrm>
              <a:off x="2309264" y="4547129"/>
              <a:ext cx="75515" cy="38224"/>
            </a:xfrm>
            <a:custGeom>
              <a:rect b="b" l="l" r="r" t="t"/>
              <a:pathLst>
                <a:path extrusionOk="0" h="655" w="1294">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8"/>
            <p:cNvSpPr/>
            <p:nvPr/>
          </p:nvSpPr>
          <p:spPr>
            <a:xfrm>
              <a:off x="2391023" y="4385245"/>
              <a:ext cx="20834" cy="59408"/>
            </a:xfrm>
            <a:custGeom>
              <a:rect b="b" l="l" r="r" t="t"/>
              <a:pathLst>
                <a:path extrusionOk="0" h="1018" w="357">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8"/>
            <p:cNvSpPr/>
            <p:nvPr/>
          </p:nvSpPr>
          <p:spPr>
            <a:xfrm>
              <a:off x="2409230" y="4650247"/>
              <a:ext cx="28654" cy="45869"/>
            </a:xfrm>
            <a:custGeom>
              <a:rect b="b" l="l" r="r" t="t"/>
              <a:pathLst>
                <a:path extrusionOk="0" h="786" w="491">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8"/>
            <p:cNvSpPr/>
            <p:nvPr/>
          </p:nvSpPr>
          <p:spPr>
            <a:xfrm>
              <a:off x="2375908" y="4337859"/>
              <a:ext cx="29704" cy="34956"/>
            </a:xfrm>
            <a:custGeom>
              <a:rect b="b" l="l" r="r" t="t"/>
              <a:pathLst>
                <a:path extrusionOk="0" h="599" w="509">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8"/>
            <p:cNvSpPr/>
            <p:nvPr/>
          </p:nvSpPr>
          <p:spPr>
            <a:xfrm>
              <a:off x="2386296" y="4596091"/>
              <a:ext cx="31805" cy="39625"/>
            </a:xfrm>
            <a:custGeom>
              <a:rect b="b" l="l" r="r" t="t"/>
              <a:pathLst>
                <a:path extrusionOk="0" h="679" w="545">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8"/>
            <p:cNvSpPr/>
            <p:nvPr/>
          </p:nvSpPr>
          <p:spPr>
            <a:xfrm>
              <a:off x="2218168" y="4603385"/>
              <a:ext cx="127569" cy="52638"/>
            </a:xfrm>
            <a:custGeom>
              <a:rect b="b" l="l" r="r" t="t"/>
              <a:pathLst>
                <a:path extrusionOk="0" h="902" w="2186">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8"/>
            <p:cNvSpPr/>
            <p:nvPr/>
          </p:nvSpPr>
          <p:spPr>
            <a:xfrm>
              <a:off x="2239527" y="3992208"/>
              <a:ext cx="44293" cy="36473"/>
            </a:xfrm>
            <a:custGeom>
              <a:rect b="b" l="l" r="r" t="t"/>
              <a:pathLst>
                <a:path extrusionOk="0" h="625" w="759">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8"/>
            <p:cNvSpPr/>
            <p:nvPr/>
          </p:nvSpPr>
          <p:spPr>
            <a:xfrm>
              <a:off x="2241569" y="4094217"/>
              <a:ext cx="91154" cy="172913"/>
            </a:xfrm>
            <a:custGeom>
              <a:rect b="b" l="l" r="r" t="t"/>
              <a:pathLst>
                <a:path extrusionOk="0" h="2963" w="1562">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8"/>
            <p:cNvSpPr/>
            <p:nvPr/>
          </p:nvSpPr>
          <p:spPr>
            <a:xfrm>
              <a:off x="2320702" y="4520051"/>
              <a:ext cx="22993" cy="32330"/>
            </a:xfrm>
            <a:custGeom>
              <a:rect b="b" l="l" r="r" t="t"/>
              <a:pathLst>
                <a:path extrusionOk="0" h="554" w="394">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8"/>
            <p:cNvSpPr/>
            <p:nvPr/>
          </p:nvSpPr>
          <p:spPr>
            <a:xfrm>
              <a:off x="2285337" y="4132732"/>
              <a:ext cx="45869" cy="65127"/>
            </a:xfrm>
            <a:custGeom>
              <a:rect b="b" l="l" r="r" t="t"/>
              <a:pathLst>
                <a:path extrusionOk="0" h="1116" w="786">
                  <a:moveTo>
                    <a:pt x="0" y="1"/>
                  </a:moveTo>
                  <a:cubicBezTo>
                    <a:pt x="241" y="366"/>
                    <a:pt x="509" y="741"/>
                    <a:pt x="785" y="1116"/>
                  </a:cubicBezTo>
                  <a:cubicBezTo>
                    <a:pt x="571" y="777"/>
                    <a:pt x="402" y="438"/>
                    <a:pt x="268" y="90"/>
                  </a:cubicBezTo>
                  <a:cubicBezTo>
                    <a:pt x="178" y="63"/>
                    <a:pt x="89" y="36"/>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8"/>
            <p:cNvSpPr/>
            <p:nvPr/>
          </p:nvSpPr>
          <p:spPr>
            <a:xfrm>
              <a:off x="2244195" y="4047355"/>
              <a:ext cx="49487" cy="67228"/>
            </a:xfrm>
            <a:custGeom>
              <a:rect b="b" l="l" r="r" t="t"/>
              <a:pathLst>
                <a:path extrusionOk="0" h="1152" w="848">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8"/>
            <p:cNvSpPr/>
            <p:nvPr/>
          </p:nvSpPr>
          <p:spPr>
            <a:xfrm>
              <a:off x="2164012" y="4674173"/>
              <a:ext cx="96348" cy="111988"/>
            </a:xfrm>
            <a:custGeom>
              <a:rect b="b" l="l" r="r" t="t"/>
              <a:pathLst>
                <a:path extrusionOk="0" h="1919" w="1651">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8"/>
            <p:cNvSpPr/>
            <p:nvPr/>
          </p:nvSpPr>
          <p:spPr>
            <a:xfrm>
              <a:off x="2186421" y="4795498"/>
              <a:ext cx="31280" cy="12780"/>
            </a:xfrm>
            <a:custGeom>
              <a:rect b="b" l="l" r="r" t="t"/>
              <a:pathLst>
                <a:path extrusionOk="0" h="219" w="536">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8"/>
            <p:cNvSpPr/>
            <p:nvPr/>
          </p:nvSpPr>
          <p:spPr>
            <a:xfrm>
              <a:off x="2359743" y="4235850"/>
              <a:ext cx="137607" cy="578906"/>
            </a:xfrm>
            <a:custGeom>
              <a:rect b="b" l="l" r="r" t="t"/>
              <a:pathLst>
                <a:path extrusionOk="0" h="9920" w="2358">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8"/>
            <p:cNvSpPr/>
            <p:nvPr/>
          </p:nvSpPr>
          <p:spPr>
            <a:xfrm>
              <a:off x="2303020" y="4462277"/>
              <a:ext cx="97924" cy="59933"/>
            </a:xfrm>
            <a:custGeom>
              <a:rect b="b" l="l" r="r" t="t"/>
              <a:pathLst>
                <a:path extrusionOk="0" h="1027" w="1678">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8"/>
            <p:cNvSpPr/>
            <p:nvPr/>
          </p:nvSpPr>
          <p:spPr>
            <a:xfrm>
              <a:off x="2261878" y="4384720"/>
              <a:ext cx="83860" cy="69154"/>
            </a:xfrm>
            <a:custGeom>
              <a:rect b="b" l="l" r="r" t="t"/>
              <a:pathLst>
                <a:path extrusionOk="0" h="1185" w="1437">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8"/>
            <p:cNvSpPr/>
            <p:nvPr/>
          </p:nvSpPr>
          <p:spPr>
            <a:xfrm>
              <a:off x="2257734" y="4311773"/>
              <a:ext cx="50538" cy="60517"/>
            </a:xfrm>
            <a:custGeom>
              <a:rect b="b" l="l" r="r" t="t"/>
              <a:pathLst>
                <a:path extrusionOk="0" h="1037" w="866">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8"/>
            <p:cNvSpPr/>
            <p:nvPr/>
          </p:nvSpPr>
          <p:spPr>
            <a:xfrm>
              <a:off x="2114525" y="3992208"/>
              <a:ext cx="382242" cy="988868"/>
            </a:xfrm>
            <a:custGeom>
              <a:rect b="b" l="l" r="r" t="t"/>
              <a:pathLst>
                <a:path extrusionOk="0" h="16945" w="655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8"/>
            <p:cNvSpPr/>
            <p:nvPr/>
          </p:nvSpPr>
          <p:spPr>
            <a:xfrm>
              <a:off x="2217643" y="3902512"/>
              <a:ext cx="181725" cy="89754"/>
            </a:xfrm>
            <a:custGeom>
              <a:rect b="b" l="l" r="r" t="t"/>
              <a:pathLst>
                <a:path extrusionOk="0" h="1538" w="3114">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18"/>
          <p:cNvGrpSpPr/>
          <p:nvPr/>
        </p:nvGrpSpPr>
        <p:grpSpPr>
          <a:xfrm rot="4443548">
            <a:off x="8445663" y="3446590"/>
            <a:ext cx="580813" cy="387955"/>
            <a:chOff x="1617550" y="4443843"/>
            <a:chExt cx="669398" cy="447125"/>
          </a:xfrm>
        </p:grpSpPr>
        <p:sp>
          <p:nvSpPr>
            <p:cNvPr id="596" name="Google Shape;596;p18"/>
            <p:cNvSpPr/>
            <p:nvPr/>
          </p:nvSpPr>
          <p:spPr>
            <a:xfrm>
              <a:off x="1945478" y="4625339"/>
              <a:ext cx="12694" cy="7220"/>
            </a:xfrm>
            <a:custGeom>
              <a:rect b="b" l="l" r="r" t="t"/>
              <a:pathLst>
                <a:path extrusionOk="0" h="153" w="269">
                  <a:moveTo>
                    <a:pt x="268" y="1"/>
                  </a:moveTo>
                  <a:cubicBezTo>
                    <a:pt x="206" y="81"/>
                    <a:pt x="108" y="135"/>
                    <a:pt x="1" y="152"/>
                  </a:cubicBezTo>
                  <a:cubicBezTo>
                    <a:pt x="108" y="152"/>
                    <a:pt x="215" y="108"/>
                    <a:pt x="26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8"/>
            <p:cNvSpPr/>
            <p:nvPr/>
          </p:nvSpPr>
          <p:spPr>
            <a:xfrm>
              <a:off x="2126926" y="4611889"/>
              <a:ext cx="42471" cy="48511"/>
            </a:xfrm>
            <a:custGeom>
              <a:rect b="b" l="l" r="r" t="t"/>
              <a:pathLst>
                <a:path extrusionOk="0" h="1028" w="900">
                  <a:moveTo>
                    <a:pt x="455" y="0"/>
                  </a:moveTo>
                  <a:cubicBezTo>
                    <a:pt x="900" y="222"/>
                    <a:pt x="722" y="953"/>
                    <a:pt x="229" y="953"/>
                  </a:cubicBezTo>
                  <a:cubicBezTo>
                    <a:pt x="188" y="953"/>
                    <a:pt x="144" y="948"/>
                    <a:pt x="99" y="937"/>
                  </a:cubicBezTo>
                  <a:cubicBezTo>
                    <a:pt x="63" y="928"/>
                    <a:pt x="27" y="910"/>
                    <a:pt x="1" y="901"/>
                  </a:cubicBezTo>
                  <a:lnTo>
                    <a:pt x="1" y="901"/>
                  </a:lnTo>
                  <a:cubicBezTo>
                    <a:pt x="86" y="981"/>
                    <a:pt x="196" y="1028"/>
                    <a:pt x="311" y="1028"/>
                  </a:cubicBezTo>
                  <a:cubicBezTo>
                    <a:pt x="401" y="1028"/>
                    <a:pt x="494" y="1000"/>
                    <a:pt x="580" y="937"/>
                  </a:cubicBezTo>
                  <a:cubicBezTo>
                    <a:pt x="705" y="848"/>
                    <a:pt x="848" y="714"/>
                    <a:pt x="857" y="553"/>
                  </a:cubicBezTo>
                  <a:cubicBezTo>
                    <a:pt x="875" y="384"/>
                    <a:pt x="777" y="312"/>
                    <a:pt x="679" y="196"/>
                  </a:cubicBezTo>
                  <a:cubicBezTo>
                    <a:pt x="670" y="179"/>
                    <a:pt x="661" y="170"/>
                    <a:pt x="661" y="152"/>
                  </a:cubicBezTo>
                  <a:cubicBezTo>
                    <a:pt x="634" y="134"/>
                    <a:pt x="616" y="116"/>
                    <a:pt x="607" y="89"/>
                  </a:cubicBezTo>
                  <a:cubicBezTo>
                    <a:pt x="571" y="27"/>
                    <a:pt x="518" y="0"/>
                    <a:pt x="4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8"/>
            <p:cNvSpPr/>
            <p:nvPr/>
          </p:nvSpPr>
          <p:spPr>
            <a:xfrm>
              <a:off x="1672669" y="4606415"/>
              <a:ext cx="236658" cy="265774"/>
            </a:xfrm>
            <a:custGeom>
              <a:rect b="b" l="l" r="r" t="t"/>
              <a:pathLst>
                <a:path extrusionOk="0" h="5632" w="5015">
                  <a:moveTo>
                    <a:pt x="482" y="0"/>
                  </a:moveTo>
                  <a:cubicBezTo>
                    <a:pt x="447" y="0"/>
                    <a:pt x="402" y="9"/>
                    <a:pt x="358" y="18"/>
                  </a:cubicBezTo>
                  <a:cubicBezTo>
                    <a:pt x="179" y="63"/>
                    <a:pt x="63" y="125"/>
                    <a:pt x="1" y="179"/>
                  </a:cubicBezTo>
                  <a:cubicBezTo>
                    <a:pt x="10" y="223"/>
                    <a:pt x="27" y="268"/>
                    <a:pt x="63" y="304"/>
                  </a:cubicBezTo>
                  <a:cubicBezTo>
                    <a:pt x="152" y="402"/>
                    <a:pt x="242" y="473"/>
                    <a:pt x="340" y="544"/>
                  </a:cubicBezTo>
                  <a:lnTo>
                    <a:pt x="358" y="544"/>
                  </a:lnTo>
                  <a:cubicBezTo>
                    <a:pt x="545" y="553"/>
                    <a:pt x="741" y="562"/>
                    <a:pt x="928" y="625"/>
                  </a:cubicBezTo>
                  <a:cubicBezTo>
                    <a:pt x="1205" y="705"/>
                    <a:pt x="1455" y="785"/>
                    <a:pt x="1553" y="1071"/>
                  </a:cubicBezTo>
                  <a:cubicBezTo>
                    <a:pt x="1553" y="1089"/>
                    <a:pt x="1562" y="1106"/>
                    <a:pt x="1562" y="1115"/>
                  </a:cubicBezTo>
                  <a:cubicBezTo>
                    <a:pt x="1580" y="1169"/>
                    <a:pt x="1580" y="1222"/>
                    <a:pt x="1544" y="1285"/>
                  </a:cubicBezTo>
                  <a:cubicBezTo>
                    <a:pt x="1267" y="1704"/>
                    <a:pt x="884" y="2195"/>
                    <a:pt x="1187" y="2766"/>
                  </a:cubicBezTo>
                  <a:cubicBezTo>
                    <a:pt x="1412" y="3183"/>
                    <a:pt x="1817" y="3593"/>
                    <a:pt x="2325" y="3593"/>
                  </a:cubicBezTo>
                  <a:cubicBezTo>
                    <a:pt x="2382" y="3593"/>
                    <a:pt x="2440" y="3588"/>
                    <a:pt x="2499" y="3578"/>
                  </a:cubicBezTo>
                  <a:cubicBezTo>
                    <a:pt x="2900" y="3497"/>
                    <a:pt x="3177" y="3230"/>
                    <a:pt x="3569" y="3132"/>
                  </a:cubicBezTo>
                  <a:cubicBezTo>
                    <a:pt x="3633" y="3114"/>
                    <a:pt x="3696" y="3106"/>
                    <a:pt x="3756" y="3106"/>
                  </a:cubicBezTo>
                  <a:cubicBezTo>
                    <a:pt x="4044" y="3106"/>
                    <a:pt x="4287" y="3289"/>
                    <a:pt x="4390" y="3569"/>
                  </a:cubicBezTo>
                  <a:cubicBezTo>
                    <a:pt x="4577" y="4050"/>
                    <a:pt x="4185" y="4835"/>
                    <a:pt x="4060" y="5281"/>
                  </a:cubicBezTo>
                  <a:cubicBezTo>
                    <a:pt x="4003" y="5537"/>
                    <a:pt x="4076" y="5632"/>
                    <a:pt x="4197" y="5632"/>
                  </a:cubicBezTo>
                  <a:cubicBezTo>
                    <a:pt x="4400" y="5632"/>
                    <a:pt x="4740" y="5360"/>
                    <a:pt x="4818" y="5130"/>
                  </a:cubicBezTo>
                  <a:cubicBezTo>
                    <a:pt x="4863" y="4987"/>
                    <a:pt x="4916" y="4844"/>
                    <a:pt x="4970" y="4711"/>
                  </a:cubicBezTo>
                  <a:cubicBezTo>
                    <a:pt x="5014" y="4479"/>
                    <a:pt x="5014" y="4247"/>
                    <a:pt x="4988" y="4006"/>
                  </a:cubicBezTo>
                  <a:cubicBezTo>
                    <a:pt x="4952" y="3765"/>
                    <a:pt x="4889" y="3569"/>
                    <a:pt x="4809" y="3381"/>
                  </a:cubicBezTo>
                  <a:cubicBezTo>
                    <a:pt x="4493" y="2978"/>
                    <a:pt x="4122" y="2813"/>
                    <a:pt x="3657" y="2813"/>
                  </a:cubicBezTo>
                  <a:cubicBezTo>
                    <a:pt x="3505" y="2813"/>
                    <a:pt x="3342" y="2831"/>
                    <a:pt x="3168" y="2864"/>
                  </a:cubicBezTo>
                  <a:cubicBezTo>
                    <a:pt x="3052" y="2891"/>
                    <a:pt x="2891" y="2917"/>
                    <a:pt x="2722" y="2944"/>
                  </a:cubicBezTo>
                  <a:cubicBezTo>
                    <a:pt x="2695" y="2962"/>
                    <a:pt x="2659" y="2980"/>
                    <a:pt x="2623" y="2998"/>
                  </a:cubicBezTo>
                  <a:cubicBezTo>
                    <a:pt x="2514" y="3047"/>
                    <a:pt x="2395" y="3071"/>
                    <a:pt x="2277" y="3071"/>
                  </a:cubicBezTo>
                  <a:cubicBezTo>
                    <a:pt x="1944" y="3071"/>
                    <a:pt x="1618" y="2880"/>
                    <a:pt x="1526" y="2525"/>
                  </a:cubicBezTo>
                  <a:cubicBezTo>
                    <a:pt x="1428" y="2150"/>
                    <a:pt x="1553" y="1802"/>
                    <a:pt x="1874" y="1624"/>
                  </a:cubicBezTo>
                  <a:cubicBezTo>
                    <a:pt x="1892" y="1517"/>
                    <a:pt x="1919" y="1410"/>
                    <a:pt x="1928" y="1294"/>
                  </a:cubicBezTo>
                  <a:cubicBezTo>
                    <a:pt x="1990" y="384"/>
                    <a:pt x="1071" y="330"/>
                    <a:pt x="48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8"/>
            <p:cNvSpPr/>
            <p:nvPr/>
          </p:nvSpPr>
          <p:spPr>
            <a:xfrm>
              <a:off x="1724059" y="4656484"/>
              <a:ext cx="5899" cy="8919"/>
            </a:xfrm>
            <a:custGeom>
              <a:rect b="b" l="l" r="r" t="t"/>
              <a:pathLst>
                <a:path extrusionOk="0" h="189" w="125">
                  <a:moveTo>
                    <a:pt x="0" y="1"/>
                  </a:moveTo>
                  <a:lnTo>
                    <a:pt x="0" y="1"/>
                  </a:lnTo>
                  <a:cubicBezTo>
                    <a:pt x="36" y="63"/>
                    <a:pt x="63" y="126"/>
                    <a:pt x="80" y="188"/>
                  </a:cubicBezTo>
                  <a:cubicBezTo>
                    <a:pt x="98" y="161"/>
                    <a:pt x="107" y="135"/>
                    <a:pt x="125" y="108"/>
                  </a:cubicBezTo>
                  <a:cubicBezTo>
                    <a:pt x="107" y="63"/>
                    <a:pt x="63" y="37"/>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8"/>
            <p:cNvSpPr/>
            <p:nvPr/>
          </p:nvSpPr>
          <p:spPr>
            <a:xfrm>
              <a:off x="2015084" y="4650019"/>
              <a:ext cx="79893" cy="154264"/>
            </a:xfrm>
            <a:custGeom>
              <a:rect b="b" l="l" r="r" t="t"/>
              <a:pathLst>
                <a:path extrusionOk="0" h="3269" w="1693">
                  <a:moveTo>
                    <a:pt x="271" y="0"/>
                  </a:moveTo>
                  <a:cubicBezTo>
                    <a:pt x="132" y="0"/>
                    <a:pt x="1" y="184"/>
                    <a:pt x="96" y="307"/>
                  </a:cubicBezTo>
                  <a:cubicBezTo>
                    <a:pt x="131" y="361"/>
                    <a:pt x="167" y="405"/>
                    <a:pt x="203" y="459"/>
                  </a:cubicBezTo>
                  <a:cubicBezTo>
                    <a:pt x="363" y="521"/>
                    <a:pt x="524" y="602"/>
                    <a:pt x="667" y="700"/>
                  </a:cubicBezTo>
                  <a:cubicBezTo>
                    <a:pt x="1041" y="959"/>
                    <a:pt x="1398" y="1726"/>
                    <a:pt x="1389" y="2181"/>
                  </a:cubicBezTo>
                  <a:cubicBezTo>
                    <a:pt x="1380" y="2422"/>
                    <a:pt x="1318" y="2618"/>
                    <a:pt x="1291" y="2841"/>
                  </a:cubicBezTo>
                  <a:cubicBezTo>
                    <a:pt x="1227" y="3151"/>
                    <a:pt x="1267" y="3269"/>
                    <a:pt x="1335" y="3269"/>
                  </a:cubicBezTo>
                  <a:cubicBezTo>
                    <a:pt x="1427" y="3269"/>
                    <a:pt x="1571" y="3052"/>
                    <a:pt x="1577" y="2805"/>
                  </a:cubicBezTo>
                  <a:cubicBezTo>
                    <a:pt x="1693" y="2359"/>
                    <a:pt x="1657" y="1958"/>
                    <a:pt x="1621" y="1503"/>
                  </a:cubicBezTo>
                  <a:cubicBezTo>
                    <a:pt x="1621" y="1467"/>
                    <a:pt x="1621" y="1431"/>
                    <a:pt x="1621" y="1396"/>
                  </a:cubicBezTo>
                  <a:cubicBezTo>
                    <a:pt x="1345" y="860"/>
                    <a:pt x="881" y="405"/>
                    <a:pt x="363" y="31"/>
                  </a:cubicBezTo>
                  <a:cubicBezTo>
                    <a:pt x="334" y="10"/>
                    <a:pt x="302" y="0"/>
                    <a:pt x="2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8"/>
            <p:cNvSpPr/>
            <p:nvPr/>
          </p:nvSpPr>
          <p:spPr>
            <a:xfrm>
              <a:off x="2139243" y="4563896"/>
              <a:ext cx="147705" cy="257610"/>
            </a:xfrm>
            <a:custGeom>
              <a:rect b="b" l="l" r="r" t="t"/>
              <a:pathLst>
                <a:path extrusionOk="0" h="5459" w="3130">
                  <a:moveTo>
                    <a:pt x="837" y="0"/>
                  </a:moveTo>
                  <a:cubicBezTo>
                    <a:pt x="748" y="89"/>
                    <a:pt x="739" y="250"/>
                    <a:pt x="881" y="330"/>
                  </a:cubicBezTo>
                  <a:cubicBezTo>
                    <a:pt x="1693" y="767"/>
                    <a:pt x="2327" y="2409"/>
                    <a:pt x="1435" y="3033"/>
                  </a:cubicBezTo>
                  <a:cubicBezTo>
                    <a:pt x="1149" y="3230"/>
                    <a:pt x="881" y="3390"/>
                    <a:pt x="641" y="3640"/>
                  </a:cubicBezTo>
                  <a:cubicBezTo>
                    <a:pt x="685" y="3952"/>
                    <a:pt x="551" y="4318"/>
                    <a:pt x="418" y="4568"/>
                  </a:cubicBezTo>
                  <a:cubicBezTo>
                    <a:pt x="355" y="4693"/>
                    <a:pt x="293" y="4809"/>
                    <a:pt x="221" y="4934"/>
                  </a:cubicBezTo>
                  <a:cubicBezTo>
                    <a:pt x="1" y="5314"/>
                    <a:pt x="62" y="5459"/>
                    <a:pt x="222" y="5459"/>
                  </a:cubicBezTo>
                  <a:cubicBezTo>
                    <a:pt x="463" y="5459"/>
                    <a:pt x="929" y="5127"/>
                    <a:pt x="988" y="4773"/>
                  </a:cubicBezTo>
                  <a:cubicBezTo>
                    <a:pt x="1087" y="4434"/>
                    <a:pt x="1069" y="4024"/>
                    <a:pt x="1069" y="3667"/>
                  </a:cubicBezTo>
                  <a:cubicBezTo>
                    <a:pt x="1078" y="3586"/>
                    <a:pt x="1122" y="3542"/>
                    <a:pt x="1185" y="3533"/>
                  </a:cubicBezTo>
                  <a:cubicBezTo>
                    <a:pt x="1203" y="3506"/>
                    <a:pt x="1220" y="3479"/>
                    <a:pt x="1256" y="3462"/>
                  </a:cubicBezTo>
                  <a:cubicBezTo>
                    <a:pt x="3130" y="2721"/>
                    <a:pt x="2193" y="759"/>
                    <a:pt x="83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8"/>
            <p:cNvSpPr/>
            <p:nvPr/>
          </p:nvSpPr>
          <p:spPr>
            <a:xfrm>
              <a:off x="2205640" y="4635437"/>
              <a:ext cx="66160" cy="118353"/>
            </a:xfrm>
            <a:custGeom>
              <a:rect b="b" l="l" r="r" t="t"/>
              <a:pathLst>
                <a:path extrusionOk="0" h="2508" w="1402">
                  <a:moveTo>
                    <a:pt x="1125" y="1"/>
                  </a:moveTo>
                  <a:lnTo>
                    <a:pt x="1125" y="1"/>
                  </a:lnTo>
                  <a:cubicBezTo>
                    <a:pt x="1401" y="875"/>
                    <a:pt x="1152" y="1785"/>
                    <a:pt x="1" y="2258"/>
                  </a:cubicBezTo>
                  <a:cubicBezTo>
                    <a:pt x="1" y="2338"/>
                    <a:pt x="1" y="2418"/>
                    <a:pt x="1" y="2508"/>
                  </a:cubicBezTo>
                  <a:cubicBezTo>
                    <a:pt x="36" y="2463"/>
                    <a:pt x="81" y="2427"/>
                    <a:pt x="126" y="2401"/>
                  </a:cubicBezTo>
                  <a:cubicBezTo>
                    <a:pt x="616" y="2044"/>
                    <a:pt x="982" y="1803"/>
                    <a:pt x="1187" y="1205"/>
                  </a:cubicBezTo>
                  <a:cubicBezTo>
                    <a:pt x="1303" y="848"/>
                    <a:pt x="1268" y="420"/>
                    <a:pt x="11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8"/>
            <p:cNvSpPr/>
            <p:nvPr/>
          </p:nvSpPr>
          <p:spPr>
            <a:xfrm>
              <a:off x="1617550" y="4443843"/>
              <a:ext cx="669390" cy="447125"/>
            </a:xfrm>
            <a:custGeom>
              <a:rect b="b" l="l" r="r" t="t"/>
              <a:pathLst>
                <a:path extrusionOk="0" h="9475" w="14185">
                  <a:moveTo>
                    <a:pt x="9412" y="415"/>
                  </a:moveTo>
                  <a:cubicBezTo>
                    <a:pt x="9435" y="415"/>
                    <a:pt x="9468" y="423"/>
                    <a:pt x="9510" y="439"/>
                  </a:cubicBezTo>
                  <a:cubicBezTo>
                    <a:pt x="10054" y="653"/>
                    <a:pt x="10830" y="1447"/>
                    <a:pt x="10795" y="2071"/>
                  </a:cubicBezTo>
                  <a:lnTo>
                    <a:pt x="10795" y="2107"/>
                  </a:lnTo>
                  <a:cubicBezTo>
                    <a:pt x="10808" y="2205"/>
                    <a:pt x="10899" y="2264"/>
                    <a:pt x="10984" y="2264"/>
                  </a:cubicBezTo>
                  <a:cubicBezTo>
                    <a:pt x="11008" y="2264"/>
                    <a:pt x="11032" y="2260"/>
                    <a:pt x="11053" y="2250"/>
                  </a:cubicBezTo>
                  <a:cubicBezTo>
                    <a:pt x="11330" y="2286"/>
                    <a:pt x="11615" y="2393"/>
                    <a:pt x="11892" y="2544"/>
                  </a:cubicBezTo>
                  <a:cubicBezTo>
                    <a:pt x="13248" y="3303"/>
                    <a:pt x="14185" y="5265"/>
                    <a:pt x="12311" y="6006"/>
                  </a:cubicBezTo>
                  <a:cubicBezTo>
                    <a:pt x="12275" y="6023"/>
                    <a:pt x="12258" y="6050"/>
                    <a:pt x="12240" y="6077"/>
                  </a:cubicBezTo>
                  <a:cubicBezTo>
                    <a:pt x="12177" y="6086"/>
                    <a:pt x="12133" y="6130"/>
                    <a:pt x="12124" y="6211"/>
                  </a:cubicBezTo>
                  <a:cubicBezTo>
                    <a:pt x="12124" y="6568"/>
                    <a:pt x="12142" y="6978"/>
                    <a:pt x="12043" y="7317"/>
                  </a:cubicBezTo>
                  <a:cubicBezTo>
                    <a:pt x="11984" y="7671"/>
                    <a:pt x="11518" y="8003"/>
                    <a:pt x="11277" y="8003"/>
                  </a:cubicBezTo>
                  <a:cubicBezTo>
                    <a:pt x="11117" y="8003"/>
                    <a:pt x="11056" y="7858"/>
                    <a:pt x="11276" y="7478"/>
                  </a:cubicBezTo>
                  <a:cubicBezTo>
                    <a:pt x="11348" y="7353"/>
                    <a:pt x="11410" y="7237"/>
                    <a:pt x="11473" y="7112"/>
                  </a:cubicBezTo>
                  <a:cubicBezTo>
                    <a:pt x="11606" y="6862"/>
                    <a:pt x="11740" y="6496"/>
                    <a:pt x="11696" y="6184"/>
                  </a:cubicBezTo>
                  <a:cubicBezTo>
                    <a:pt x="11687" y="6077"/>
                    <a:pt x="11651" y="5988"/>
                    <a:pt x="11588" y="5899"/>
                  </a:cubicBezTo>
                  <a:cubicBezTo>
                    <a:pt x="11406" y="5628"/>
                    <a:pt x="10868" y="5296"/>
                    <a:pt x="10479" y="5296"/>
                  </a:cubicBezTo>
                  <a:cubicBezTo>
                    <a:pt x="10239" y="5296"/>
                    <a:pt x="10055" y="5422"/>
                    <a:pt x="10045" y="5765"/>
                  </a:cubicBezTo>
                  <a:cubicBezTo>
                    <a:pt x="10045" y="5800"/>
                    <a:pt x="10045" y="5836"/>
                    <a:pt x="10045" y="5872"/>
                  </a:cubicBezTo>
                  <a:cubicBezTo>
                    <a:pt x="10081" y="6327"/>
                    <a:pt x="10117" y="6728"/>
                    <a:pt x="10001" y="7174"/>
                  </a:cubicBezTo>
                  <a:cubicBezTo>
                    <a:pt x="9995" y="7421"/>
                    <a:pt x="9851" y="7638"/>
                    <a:pt x="9759" y="7638"/>
                  </a:cubicBezTo>
                  <a:cubicBezTo>
                    <a:pt x="9691" y="7638"/>
                    <a:pt x="9651" y="7520"/>
                    <a:pt x="9715" y="7210"/>
                  </a:cubicBezTo>
                  <a:cubicBezTo>
                    <a:pt x="9742" y="6987"/>
                    <a:pt x="9804" y="6791"/>
                    <a:pt x="9813" y="6550"/>
                  </a:cubicBezTo>
                  <a:cubicBezTo>
                    <a:pt x="9822" y="6095"/>
                    <a:pt x="9465" y="5328"/>
                    <a:pt x="9091" y="5069"/>
                  </a:cubicBezTo>
                  <a:cubicBezTo>
                    <a:pt x="8948" y="4971"/>
                    <a:pt x="8787" y="4890"/>
                    <a:pt x="8627" y="4828"/>
                  </a:cubicBezTo>
                  <a:cubicBezTo>
                    <a:pt x="8441" y="4757"/>
                    <a:pt x="8252" y="4718"/>
                    <a:pt x="8081" y="4718"/>
                  </a:cubicBezTo>
                  <a:cubicBezTo>
                    <a:pt x="7735" y="4718"/>
                    <a:pt x="7461" y="4880"/>
                    <a:pt x="7431" y="5274"/>
                  </a:cubicBezTo>
                  <a:cubicBezTo>
                    <a:pt x="7422" y="5390"/>
                    <a:pt x="7440" y="5542"/>
                    <a:pt x="7485" y="5711"/>
                  </a:cubicBezTo>
                  <a:cubicBezTo>
                    <a:pt x="7565" y="6041"/>
                    <a:pt x="7761" y="6362"/>
                    <a:pt x="7886" y="6675"/>
                  </a:cubicBezTo>
                  <a:cubicBezTo>
                    <a:pt x="7993" y="6924"/>
                    <a:pt x="8029" y="7174"/>
                    <a:pt x="8002" y="7433"/>
                  </a:cubicBezTo>
                  <a:cubicBezTo>
                    <a:pt x="8002" y="7504"/>
                    <a:pt x="7993" y="7567"/>
                    <a:pt x="7984" y="7629"/>
                  </a:cubicBezTo>
                  <a:cubicBezTo>
                    <a:pt x="7974" y="7922"/>
                    <a:pt x="7778" y="8220"/>
                    <a:pt x="7625" y="8220"/>
                  </a:cubicBezTo>
                  <a:cubicBezTo>
                    <a:pt x="7512" y="8220"/>
                    <a:pt x="7423" y="8058"/>
                    <a:pt x="7449" y="7611"/>
                  </a:cubicBezTo>
                  <a:cubicBezTo>
                    <a:pt x="7458" y="7094"/>
                    <a:pt x="7512" y="6532"/>
                    <a:pt x="7253" y="6059"/>
                  </a:cubicBezTo>
                  <a:cubicBezTo>
                    <a:pt x="7226" y="6006"/>
                    <a:pt x="7190" y="5952"/>
                    <a:pt x="7155" y="5899"/>
                  </a:cubicBezTo>
                  <a:cubicBezTo>
                    <a:pt x="7066" y="5783"/>
                    <a:pt x="6941" y="5676"/>
                    <a:pt x="6807" y="5595"/>
                  </a:cubicBezTo>
                  <a:cubicBezTo>
                    <a:pt x="6646" y="5506"/>
                    <a:pt x="6468" y="5435"/>
                    <a:pt x="6298" y="5408"/>
                  </a:cubicBezTo>
                  <a:cubicBezTo>
                    <a:pt x="6233" y="5397"/>
                    <a:pt x="6169" y="5391"/>
                    <a:pt x="6108" y="5391"/>
                  </a:cubicBezTo>
                  <a:cubicBezTo>
                    <a:pt x="5716" y="5391"/>
                    <a:pt x="5436" y="5623"/>
                    <a:pt x="5683" y="6202"/>
                  </a:cubicBezTo>
                  <a:cubicBezTo>
                    <a:pt x="5781" y="6434"/>
                    <a:pt x="5888" y="6630"/>
                    <a:pt x="5977" y="6826"/>
                  </a:cubicBezTo>
                  <a:cubicBezTo>
                    <a:pt x="6057" y="7014"/>
                    <a:pt x="6129" y="7210"/>
                    <a:pt x="6156" y="7451"/>
                  </a:cubicBezTo>
                  <a:cubicBezTo>
                    <a:pt x="6182" y="7692"/>
                    <a:pt x="6182" y="7924"/>
                    <a:pt x="6138" y="8156"/>
                  </a:cubicBezTo>
                  <a:cubicBezTo>
                    <a:pt x="6084" y="8289"/>
                    <a:pt x="6031" y="8432"/>
                    <a:pt x="5986" y="8575"/>
                  </a:cubicBezTo>
                  <a:cubicBezTo>
                    <a:pt x="5908" y="8805"/>
                    <a:pt x="5568" y="9077"/>
                    <a:pt x="5365" y="9077"/>
                  </a:cubicBezTo>
                  <a:cubicBezTo>
                    <a:pt x="5244" y="9077"/>
                    <a:pt x="5171" y="8982"/>
                    <a:pt x="5228" y="8726"/>
                  </a:cubicBezTo>
                  <a:cubicBezTo>
                    <a:pt x="5353" y="8280"/>
                    <a:pt x="5745" y="7495"/>
                    <a:pt x="5558" y="7014"/>
                  </a:cubicBezTo>
                  <a:cubicBezTo>
                    <a:pt x="5455" y="6734"/>
                    <a:pt x="5212" y="6551"/>
                    <a:pt x="4924" y="6551"/>
                  </a:cubicBezTo>
                  <a:cubicBezTo>
                    <a:pt x="4864" y="6551"/>
                    <a:pt x="4801" y="6559"/>
                    <a:pt x="4737" y="6577"/>
                  </a:cubicBezTo>
                  <a:cubicBezTo>
                    <a:pt x="4345" y="6675"/>
                    <a:pt x="4068" y="6942"/>
                    <a:pt x="3667" y="7023"/>
                  </a:cubicBezTo>
                  <a:cubicBezTo>
                    <a:pt x="3608" y="7033"/>
                    <a:pt x="3550" y="7038"/>
                    <a:pt x="3493" y="7038"/>
                  </a:cubicBezTo>
                  <a:cubicBezTo>
                    <a:pt x="2985" y="7038"/>
                    <a:pt x="2580" y="6628"/>
                    <a:pt x="2355" y="6211"/>
                  </a:cubicBezTo>
                  <a:cubicBezTo>
                    <a:pt x="2052" y="5640"/>
                    <a:pt x="2435" y="5149"/>
                    <a:pt x="2712" y="4730"/>
                  </a:cubicBezTo>
                  <a:cubicBezTo>
                    <a:pt x="2748" y="4667"/>
                    <a:pt x="2748" y="4614"/>
                    <a:pt x="2730" y="4560"/>
                  </a:cubicBezTo>
                  <a:cubicBezTo>
                    <a:pt x="2730" y="4551"/>
                    <a:pt x="2721" y="4534"/>
                    <a:pt x="2721" y="4516"/>
                  </a:cubicBezTo>
                  <a:cubicBezTo>
                    <a:pt x="2623" y="4230"/>
                    <a:pt x="2373" y="4150"/>
                    <a:pt x="2096" y="4070"/>
                  </a:cubicBezTo>
                  <a:cubicBezTo>
                    <a:pt x="1909" y="4007"/>
                    <a:pt x="1713" y="3998"/>
                    <a:pt x="1526" y="3989"/>
                  </a:cubicBezTo>
                  <a:lnTo>
                    <a:pt x="1508" y="3989"/>
                  </a:lnTo>
                  <a:cubicBezTo>
                    <a:pt x="1492" y="3991"/>
                    <a:pt x="1477" y="3992"/>
                    <a:pt x="1462" y="3992"/>
                  </a:cubicBezTo>
                  <a:cubicBezTo>
                    <a:pt x="1220" y="3992"/>
                    <a:pt x="1001" y="3800"/>
                    <a:pt x="1169" y="3624"/>
                  </a:cubicBezTo>
                  <a:cubicBezTo>
                    <a:pt x="1231" y="3570"/>
                    <a:pt x="1347" y="3508"/>
                    <a:pt x="1526" y="3463"/>
                  </a:cubicBezTo>
                  <a:cubicBezTo>
                    <a:pt x="1570" y="3454"/>
                    <a:pt x="1615" y="3445"/>
                    <a:pt x="1650" y="3445"/>
                  </a:cubicBezTo>
                  <a:cubicBezTo>
                    <a:pt x="1798" y="3425"/>
                    <a:pt x="1940" y="3415"/>
                    <a:pt x="2085" y="3415"/>
                  </a:cubicBezTo>
                  <a:cubicBezTo>
                    <a:pt x="2133" y="3415"/>
                    <a:pt x="2181" y="3416"/>
                    <a:pt x="2230" y="3418"/>
                  </a:cubicBezTo>
                  <a:cubicBezTo>
                    <a:pt x="2593" y="3424"/>
                    <a:pt x="3305" y="3623"/>
                    <a:pt x="3908" y="3623"/>
                  </a:cubicBezTo>
                  <a:cubicBezTo>
                    <a:pt x="4314" y="3623"/>
                    <a:pt x="4670" y="3533"/>
                    <a:pt x="4835" y="3231"/>
                  </a:cubicBezTo>
                  <a:cubicBezTo>
                    <a:pt x="4951" y="3008"/>
                    <a:pt x="4996" y="2758"/>
                    <a:pt x="4826" y="2535"/>
                  </a:cubicBezTo>
                  <a:cubicBezTo>
                    <a:pt x="4710" y="2375"/>
                    <a:pt x="4532" y="2303"/>
                    <a:pt x="4371" y="2223"/>
                  </a:cubicBezTo>
                  <a:cubicBezTo>
                    <a:pt x="4202" y="2161"/>
                    <a:pt x="4041" y="2098"/>
                    <a:pt x="3863" y="2063"/>
                  </a:cubicBezTo>
                  <a:cubicBezTo>
                    <a:pt x="3478" y="1984"/>
                    <a:pt x="3514" y="1696"/>
                    <a:pt x="3912" y="1696"/>
                  </a:cubicBezTo>
                  <a:cubicBezTo>
                    <a:pt x="4012" y="1696"/>
                    <a:pt x="4136" y="1714"/>
                    <a:pt x="4282" y="1759"/>
                  </a:cubicBezTo>
                  <a:cubicBezTo>
                    <a:pt x="4907" y="1964"/>
                    <a:pt x="5469" y="2187"/>
                    <a:pt x="6102" y="2348"/>
                  </a:cubicBezTo>
                  <a:cubicBezTo>
                    <a:pt x="6342" y="2418"/>
                    <a:pt x="6717" y="2586"/>
                    <a:pt x="7039" y="2586"/>
                  </a:cubicBezTo>
                  <a:cubicBezTo>
                    <a:pt x="7171" y="2586"/>
                    <a:pt x="7294" y="2557"/>
                    <a:pt x="7396" y="2482"/>
                  </a:cubicBezTo>
                  <a:cubicBezTo>
                    <a:pt x="7975" y="2054"/>
                    <a:pt x="7155" y="1518"/>
                    <a:pt x="6789" y="1420"/>
                  </a:cubicBezTo>
                  <a:cubicBezTo>
                    <a:pt x="6628" y="1376"/>
                    <a:pt x="6468" y="1331"/>
                    <a:pt x="6307" y="1277"/>
                  </a:cubicBezTo>
                  <a:cubicBezTo>
                    <a:pt x="5950" y="1188"/>
                    <a:pt x="5674" y="698"/>
                    <a:pt x="6200" y="689"/>
                  </a:cubicBezTo>
                  <a:lnTo>
                    <a:pt x="6200" y="689"/>
                  </a:lnTo>
                  <a:cubicBezTo>
                    <a:pt x="6575" y="724"/>
                    <a:pt x="6941" y="867"/>
                    <a:pt x="7289" y="1001"/>
                  </a:cubicBezTo>
                  <a:cubicBezTo>
                    <a:pt x="7886" y="1233"/>
                    <a:pt x="8413" y="1616"/>
                    <a:pt x="9001" y="1848"/>
                  </a:cubicBezTo>
                  <a:cubicBezTo>
                    <a:pt x="9178" y="1918"/>
                    <a:pt x="9357" y="1967"/>
                    <a:pt x="9506" y="1967"/>
                  </a:cubicBezTo>
                  <a:cubicBezTo>
                    <a:pt x="9755" y="1967"/>
                    <a:pt x="9914" y="1829"/>
                    <a:pt x="9813" y="1420"/>
                  </a:cubicBezTo>
                  <a:cubicBezTo>
                    <a:pt x="9778" y="1269"/>
                    <a:pt x="9706" y="1117"/>
                    <a:pt x="9626" y="983"/>
                  </a:cubicBezTo>
                  <a:cubicBezTo>
                    <a:pt x="9594" y="919"/>
                    <a:pt x="9214" y="415"/>
                    <a:pt x="9412" y="415"/>
                  </a:cubicBezTo>
                  <a:close/>
                  <a:moveTo>
                    <a:pt x="9195" y="0"/>
                  </a:moveTo>
                  <a:cubicBezTo>
                    <a:pt x="8709" y="0"/>
                    <a:pt x="9243" y="966"/>
                    <a:pt x="9367" y="1206"/>
                  </a:cubicBezTo>
                  <a:cubicBezTo>
                    <a:pt x="9491" y="1454"/>
                    <a:pt x="9404" y="1542"/>
                    <a:pt x="9256" y="1542"/>
                  </a:cubicBezTo>
                  <a:cubicBezTo>
                    <a:pt x="9181" y="1542"/>
                    <a:pt x="9089" y="1519"/>
                    <a:pt x="9001" y="1483"/>
                  </a:cubicBezTo>
                  <a:cubicBezTo>
                    <a:pt x="8627" y="1331"/>
                    <a:pt x="8279" y="1099"/>
                    <a:pt x="7922" y="921"/>
                  </a:cubicBezTo>
                  <a:cubicBezTo>
                    <a:pt x="7333" y="617"/>
                    <a:pt x="6700" y="394"/>
                    <a:pt x="6040" y="332"/>
                  </a:cubicBezTo>
                  <a:cubicBezTo>
                    <a:pt x="6006" y="329"/>
                    <a:pt x="5974" y="327"/>
                    <a:pt x="5944" y="327"/>
                  </a:cubicBezTo>
                  <a:cubicBezTo>
                    <a:pt x="5221" y="327"/>
                    <a:pt x="5462" y="1217"/>
                    <a:pt x="5950" y="1474"/>
                  </a:cubicBezTo>
                  <a:cubicBezTo>
                    <a:pt x="6263" y="1643"/>
                    <a:pt x="6548" y="1706"/>
                    <a:pt x="6887" y="1795"/>
                  </a:cubicBezTo>
                  <a:cubicBezTo>
                    <a:pt x="7276" y="1967"/>
                    <a:pt x="7120" y="2208"/>
                    <a:pt x="6906" y="2208"/>
                  </a:cubicBezTo>
                  <a:cubicBezTo>
                    <a:pt x="6865" y="2208"/>
                    <a:pt x="6822" y="2199"/>
                    <a:pt x="6780" y="2178"/>
                  </a:cubicBezTo>
                  <a:cubicBezTo>
                    <a:pt x="6459" y="2107"/>
                    <a:pt x="6147" y="2018"/>
                    <a:pt x="5834" y="1929"/>
                  </a:cubicBezTo>
                  <a:cubicBezTo>
                    <a:pt x="5424" y="1822"/>
                    <a:pt x="5040" y="1732"/>
                    <a:pt x="4657" y="1554"/>
                  </a:cubicBezTo>
                  <a:cubicBezTo>
                    <a:pt x="4441" y="1446"/>
                    <a:pt x="4194" y="1338"/>
                    <a:pt x="3952" y="1338"/>
                  </a:cubicBezTo>
                  <a:cubicBezTo>
                    <a:pt x="3934" y="1338"/>
                    <a:pt x="3916" y="1339"/>
                    <a:pt x="3899" y="1340"/>
                  </a:cubicBezTo>
                  <a:cubicBezTo>
                    <a:pt x="3560" y="1367"/>
                    <a:pt x="3185" y="1483"/>
                    <a:pt x="3131" y="1875"/>
                  </a:cubicBezTo>
                  <a:cubicBezTo>
                    <a:pt x="3069" y="2375"/>
                    <a:pt x="3952" y="2428"/>
                    <a:pt x="4238" y="2535"/>
                  </a:cubicBezTo>
                  <a:cubicBezTo>
                    <a:pt x="4850" y="2841"/>
                    <a:pt x="4343" y="3265"/>
                    <a:pt x="3878" y="3265"/>
                  </a:cubicBezTo>
                  <a:cubicBezTo>
                    <a:pt x="3815" y="3265"/>
                    <a:pt x="3752" y="3257"/>
                    <a:pt x="3693" y="3240"/>
                  </a:cubicBezTo>
                  <a:cubicBezTo>
                    <a:pt x="3533" y="3222"/>
                    <a:pt x="3381" y="3204"/>
                    <a:pt x="3229" y="3178"/>
                  </a:cubicBezTo>
                  <a:cubicBezTo>
                    <a:pt x="2828" y="3115"/>
                    <a:pt x="2435" y="3079"/>
                    <a:pt x="2025" y="3079"/>
                  </a:cubicBezTo>
                  <a:cubicBezTo>
                    <a:pt x="1990" y="3079"/>
                    <a:pt x="1954" y="3078"/>
                    <a:pt x="1916" y="3078"/>
                  </a:cubicBezTo>
                  <a:cubicBezTo>
                    <a:pt x="1561" y="3078"/>
                    <a:pt x="1107" y="3125"/>
                    <a:pt x="856" y="3392"/>
                  </a:cubicBezTo>
                  <a:cubicBezTo>
                    <a:pt x="0" y="4293"/>
                    <a:pt x="1731" y="4239"/>
                    <a:pt x="2257" y="4507"/>
                  </a:cubicBezTo>
                  <a:cubicBezTo>
                    <a:pt x="2320" y="4543"/>
                    <a:pt x="2364" y="4569"/>
                    <a:pt x="2382" y="4614"/>
                  </a:cubicBezTo>
                  <a:cubicBezTo>
                    <a:pt x="2364" y="4641"/>
                    <a:pt x="2355" y="4667"/>
                    <a:pt x="2337" y="4694"/>
                  </a:cubicBezTo>
                  <a:cubicBezTo>
                    <a:pt x="2007" y="5221"/>
                    <a:pt x="1829" y="5684"/>
                    <a:pt x="2043" y="6336"/>
                  </a:cubicBezTo>
                  <a:cubicBezTo>
                    <a:pt x="2225" y="6883"/>
                    <a:pt x="2865" y="7363"/>
                    <a:pt x="3442" y="7363"/>
                  </a:cubicBezTo>
                  <a:cubicBezTo>
                    <a:pt x="3457" y="7363"/>
                    <a:pt x="3473" y="7362"/>
                    <a:pt x="3488" y="7362"/>
                  </a:cubicBezTo>
                  <a:cubicBezTo>
                    <a:pt x="3729" y="7353"/>
                    <a:pt x="3979" y="7335"/>
                    <a:pt x="4202" y="7210"/>
                  </a:cubicBezTo>
                  <a:cubicBezTo>
                    <a:pt x="4264" y="7183"/>
                    <a:pt x="4318" y="7147"/>
                    <a:pt x="4380" y="7112"/>
                  </a:cubicBezTo>
                  <a:cubicBezTo>
                    <a:pt x="4425" y="7076"/>
                    <a:pt x="4461" y="7040"/>
                    <a:pt x="4505" y="7014"/>
                  </a:cubicBezTo>
                  <a:cubicBezTo>
                    <a:pt x="4617" y="6944"/>
                    <a:pt x="4739" y="6903"/>
                    <a:pt x="4850" y="6903"/>
                  </a:cubicBezTo>
                  <a:cubicBezTo>
                    <a:pt x="4951" y="6903"/>
                    <a:pt x="5044" y="6937"/>
                    <a:pt x="5112" y="7014"/>
                  </a:cubicBezTo>
                  <a:cubicBezTo>
                    <a:pt x="5183" y="7103"/>
                    <a:pt x="5219" y="7237"/>
                    <a:pt x="5210" y="7433"/>
                  </a:cubicBezTo>
                  <a:cubicBezTo>
                    <a:pt x="5165" y="7745"/>
                    <a:pt x="5103" y="8048"/>
                    <a:pt x="4996" y="8343"/>
                  </a:cubicBezTo>
                  <a:cubicBezTo>
                    <a:pt x="4853" y="8753"/>
                    <a:pt x="4639" y="9387"/>
                    <a:pt x="5272" y="9467"/>
                  </a:cubicBezTo>
                  <a:cubicBezTo>
                    <a:pt x="5305" y="9472"/>
                    <a:pt x="5338" y="9474"/>
                    <a:pt x="5369" y="9474"/>
                  </a:cubicBezTo>
                  <a:cubicBezTo>
                    <a:pt x="5800" y="9474"/>
                    <a:pt x="6107" y="9040"/>
                    <a:pt x="6298" y="8700"/>
                  </a:cubicBezTo>
                  <a:cubicBezTo>
                    <a:pt x="6664" y="8048"/>
                    <a:pt x="6548" y="7121"/>
                    <a:pt x="6236" y="6469"/>
                  </a:cubicBezTo>
                  <a:cubicBezTo>
                    <a:pt x="6147" y="6291"/>
                    <a:pt x="6022" y="6130"/>
                    <a:pt x="5941" y="5943"/>
                  </a:cubicBezTo>
                  <a:cubicBezTo>
                    <a:pt x="6018" y="5875"/>
                    <a:pt x="5788" y="5719"/>
                    <a:pt x="6117" y="5719"/>
                  </a:cubicBezTo>
                  <a:cubicBezTo>
                    <a:pt x="6134" y="5719"/>
                    <a:pt x="6153" y="5719"/>
                    <a:pt x="6173" y="5720"/>
                  </a:cubicBezTo>
                  <a:cubicBezTo>
                    <a:pt x="6735" y="5872"/>
                    <a:pt x="7048" y="6193"/>
                    <a:pt x="7101" y="6701"/>
                  </a:cubicBezTo>
                  <a:cubicBezTo>
                    <a:pt x="7190" y="7121"/>
                    <a:pt x="7092" y="7576"/>
                    <a:pt x="7128" y="8004"/>
                  </a:cubicBezTo>
                  <a:cubicBezTo>
                    <a:pt x="7148" y="8262"/>
                    <a:pt x="7397" y="8567"/>
                    <a:pt x="7668" y="8567"/>
                  </a:cubicBezTo>
                  <a:cubicBezTo>
                    <a:pt x="7753" y="8567"/>
                    <a:pt x="7839" y="8538"/>
                    <a:pt x="7922" y="8468"/>
                  </a:cubicBezTo>
                  <a:cubicBezTo>
                    <a:pt x="8332" y="8120"/>
                    <a:pt x="8377" y="7558"/>
                    <a:pt x="8332" y="7040"/>
                  </a:cubicBezTo>
                  <a:cubicBezTo>
                    <a:pt x="8306" y="6648"/>
                    <a:pt x="8083" y="6255"/>
                    <a:pt x="7922" y="5899"/>
                  </a:cubicBezTo>
                  <a:cubicBezTo>
                    <a:pt x="7818" y="5682"/>
                    <a:pt x="7538" y="5013"/>
                    <a:pt x="8155" y="5013"/>
                  </a:cubicBezTo>
                  <a:cubicBezTo>
                    <a:pt x="8175" y="5013"/>
                    <a:pt x="8195" y="5014"/>
                    <a:pt x="8216" y="5015"/>
                  </a:cubicBezTo>
                  <a:cubicBezTo>
                    <a:pt x="8698" y="5042"/>
                    <a:pt x="9055" y="5479"/>
                    <a:pt x="9251" y="5872"/>
                  </a:cubicBezTo>
                  <a:cubicBezTo>
                    <a:pt x="9528" y="6425"/>
                    <a:pt x="9421" y="6862"/>
                    <a:pt x="9340" y="7406"/>
                  </a:cubicBezTo>
                  <a:cubicBezTo>
                    <a:pt x="9305" y="7602"/>
                    <a:pt x="9403" y="7772"/>
                    <a:pt x="9519" y="7906"/>
                  </a:cubicBezTo>
                  <a:cubicBezTo>
                    <a:pt x="9598" y="7998"/>
                    <a:pt x="9681" y="8035"/>
                    <a:pt x="9763" y="8035"/>
                  </a:cubicBezTo>
                  <a:cubicBezTo>
                    <a:pt x="9964" y="8035"/>
                    <a:pt x="10152" y="7807"/>
                    <a:pt x="10241" y="7629"/>
                  </a:cubicBezTo>
                  <a:cubicBezTo>
                    <a:pt x="10366" y="7379"/>
                    <a:pt x="10402" y="7005"/>
                    <a:pt x="10438" y="6737"/>
                  </a:cubicBezTo>
                  <a:cubicBezTo>
                    <a:pt x="10464" y="6568"/>
                    <a:pt x="10447" y="6434"/>
                    <a:pt x="10429" y="6264"/>
                  </a:cubicBezTo>
                  <a:cubicBezTo>
                    <a:pt x="10404" y="5986"/>
                    <a:pt x="10448" y="5690"/>
                    <a:pt x="10695" y="5690"/>
                  </a:cubicBezTo>
                  <a:cubicBezTo>
                    <a:pt x="10804" y="5690"/>
                    <a:pt x="10952" y="5748"/>
                    <a:pt x="11151" y="5890"/>
                  </a:cubicBezTo>
                  <a:cubicBezTo>
                    <a:pt x="11963" y="6469"/>
                    <a:pt x="10536" y="7406"/>
                    <a:pt x="10812" y="8102"/>
                  </a:cubicBezTo>
                  <a:cubicBezTo>
                    <a:pt x="10889" y="8298"/>
                    <a:pt x="11045" y="8369"/>
                    <a:pt x="11222" y="8369"/>
                  </a:cubicBezTo>
                  <a:cubicBezTo>
                    <a:pt x="11478" y="8369"/>
                    <a:pt x="11778" y="8220"/>
                    <a:pt x="11936" y="8093"/>
                  </a:cubicBezTo>
                  <a:cubicBezTo>
                    <a:pt x="12418" y="7736"/>
                    <a:pt x="12454" y="7121"/>
                    <a:pt x="12463" y="6568"/>
                  </a:cubicBezTo>
                  <a:cubicBezTo>
                    <a:pt x="12463" y="6478"/>
                    <a:pt x="12463" y="6398"/>
                    <a:pt x="12463" y="6318"/>
                  </a:cubicBezTo>
                  <a:cubicBezTo>
                    <a:pt x="13614" y="5845"/>
                    <a:pt x="13863" y="4935"/>
                    <a:pt x="13587" y="4061"/>
                  </a:cubicBezTo>
                  <a:cubicBezTo>
                    <a:pt x="13275" y="3035"/>
                    <a:pt x="12249" y="2071"/>
                    <a:pt x="11125" y="1920"/>
                  </a:cubicBezTo>
                  <a:cubicBezTo>
                    <a:pt x="11044" y="1099"/>
                    <a:pt x="10215" y="350"/>
                    <a:pt x="9492" y="73"/>
                  </a:cubicBezTo>
                  <a:cubicBezTo>
                    <a:pt x="9366" y="22"/>
                    <a:pt x="9269" y="0"/>
                    <a:pt x="91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8"/>
            <p:cNvSpPr/>
            <p:nvPr/>
          </p:nvSpPr>
          <p:spPr>
            <a:xfrm>
              <a:off x="2098282" y="4596316"/>
              <a:ext cx="89755" cy="79798"/>
            </a:xfrm>
            <a:custGeom>
              <a:rect b="b" l="l" r="r" t="t"/>
              <a:pathLst>
                <a:path extrusionOk="0" h="1691" w="1902">
                  <a:moveTo>
                    <a:pt x="1062" y="330"/>
                  </a:moveTo>
                  <a:cubicBezTo>
                    <a:pt x="1125" y="330"/>
                    <a:pt x="1178" y="357"/>
                    <a:pt x="1214" y="419"/>
                  </a:cubicBezTo>
                  <a:cubicBezTo>
                    <a:pt x="1223" y="446"/>
                    <a:pt x="1241" y="464"/>
                    <a:pt x="1268" y="482"/>
                  </a:cubicBezTo>
                  <a:cubicBezTo>
                    <a:pt x="1268" y="500"/>
                    <a:pt x="1277" y="509"/>
                    <a:pt x="1286" y="526"/>
                  </a:cubicBezTo>
                  <a:cubicBezTo>
                    <a:pt x="1384" y="642"/>
                    <a:pt x="1482" y="714"/>
                    <a:pt x="1464" y="883"/>
                  </a:cubicBezTo>
                  <a:cubicBezTo>
                    <a:pt x="1455" y="1044"/>
                    <a:pt x="1312" y="1178"/>
                    <a:pt x="1187" y="1267"/>
                  </a:cubicBezTo>
                  <a:cubicBezTo>
                    <a:pt x="1102" y="1329"/>
                    <a:pt x="1011" y="1357"/>
                    <a:pt x="922" y="1357"/>
                  </a:cubicBezTo>
                  <a:cubicBezTo>
                    <a:pt x="805" y="1357"/>
                    <a:pt x="694" y="1308"/>
                    <a:pt x="608" y="1222"/>
                  </a:cubicBezTo>
                  <a:cubicBezTo>
                    <a:pt x="563" y="1187"/>
                    <a:pt x="518" y="1133"/>
                    <a:pt x="492" y="1071"/>
                  </a:cubicBezTo>
                  <a:cubicBezTo>
                    <a:pt x="376" y="839"/>
                    <a:pt x="465" y="634"/>
                    <a:pt x="652" y="500"/>
                  </a:cubicBezTo>
                  <a:cubicBezTo>
                    <a:pt x="732" y="437"/>
                    <a:pt x="920" y="330"/>
                    <a:pt x="1062" y="330"/>
                  </a:cubicBezTo>
                  <a:close/>
                  <a:moveTo>
                    <a:pt x="1063" y="1"/>
                  </a:moveTo>
                  <a:cubicBezTo>
                    <a:pt x="888" y="1"/>
                    <a:pt x="700" y="71"/>
                    <a:pt x="545" y="170"/>
                  </a:cubicBezTo>
                  <a:cubicBezTo>
                    <a:pt x="161" y="402"/>
                    <a:pt x="1" y="776"/>
                    <a:pt x="170" y="1196"/>
                  </a:cubicBezTo>
                  <a:cubicBezTo>
                    <a:pt x="302" y="1516"/>
                    <a:pt x="599" y="1691"/>
                    <a:pt x="909" y="1691"/>
                  </a:cubicBezTo>
                  <a:cubicBezTo>
                    <a:pt x="1038" y="1691"/>
                    <a:pt x="1171" y="1660"/>
                    <a:pt x="1294" y="1597"/>
                  </a:cubicBezTo>
                  <a:cubicBezTo>
                    <a:pt x="1526" y="1472"/>
                    <a:pt x="1678" y="1276"/>
                    <a:pt x="1776" y="1044"/>
                  </a:cubicBezTo>
                  <a:cubicBezTo>
                    <a:pt x="1901" y="750"/>
                    <a:pt x="1732" y="535"/>
                    <a:pt x="1562" y="321"/>
                  </a:cubicBezTo>
                  <a:lnTo>
                    <a:pt x="1535" y="295"/>
                  </a:lnTo>
                  <a:lnTo>
                    <a:pt x="1526" y="295"/>
                  </a:lnTo>
                  <a:cubicBezTo>
                    <a:pt x="1425" y="82"/>
                    <a:pt x="1251" y="1"/>
                    <a:pt x="10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8"/>
            <p:cNvSpPr/>
            <p:nvPr/>
          </p:nvSpPr>
          <p:spPr>
            <a:xfrm>
              <a:off x="2002296" y="4573382"/>
              <a:ext cx="81733" cy="69652"/>
            </a:xfrm>
            <a:custGeom>
              <a:rect b="b" l="l" r="r" t="t"/>
              <a:pathLst>
                <a:path extrusionOk="0" h="1476" w="1732">
                  <a:moveTo>
                    <a:pt x="1002" y="348"/>
                  </a:moveTo>
                  <a:cubicBezTo>
                    <a:pt x="1038" y="348"/>
                    <a:pt x="1073" y="352"/>
                    <a:pt x="1107" y="361"/>
                  </a:cubicBezTo>
                  <a:cubicBezTo>
                    <a:pt x="1125" y="388"/>
                    <a:pt x="1143" y="406"/>
                    <a:pt x="1178" y="415"/>
                  </a:cubicBezTo>
                  <a:cubicBezTo>
                    <a:pt x="1437" y="522"/>
                    <a:pt x="1303" y="879"/>
                    <a:pt x="1152" y="1012"/>
                  </a:cubicBezTo>
                  <a:cubicBezTo>
                    <a:pt x="1053" y="1093"/>
                    <a:pt x="943" y="1136"/>
                    <a:pt x="836" y="1136"/>
                  </a:cubicBezTo>
                  <a:cubicBezTo>
                    <a:pt x="741" y="1136"/>
                    <a:pt x="647" y="1102"/>
                    <a:pt x="563" y="1030"/>
                  </a:cubicBezTo>
                  <a:cubicBezTo>
                    <a:pt x="224" y="748"/>
                    <a:pt x="653" y="348"/>
                    <a:pt x="1002" y="348"/>
                  </a:cubicBezTo>
                  <a:close/>
                  <a:moveTo>
                    <a:pt x="993" y="0"/>
                  </a:moveTo>
                  <a:cubicBezTo>
                    <a:pt x="724" y="0"/>
                    <a:pt x="457" y="151"/>
                    <a:pt x="277" y="343"/>
                  </a:cubicBezTo>
                  <a:cubicBezTo>
                    <a:pt x="1" y="647"/>
                    <a:pt x="99" y="1084"/>
                    <a:pt x="384" y="1325"/>
                  </a:cubicBezTo>
                  <a:cubicBezTo>
                    <a:pt x="510" y="1430"/>
                    <a:pt x="661" y="1476"/>
                    <a:pt x="813" y="1476"/>
                  </a:cubicBezTo>
                  <a:cubicBezTo>
                    <a:pt x="1060" y="1476"/>
                    <a:pt x="1313" y="1355"/>
                    <a:pt x="1473" y="1173"/>
                  </a:cubicBezTo>
                  <a:cubicBezTo>
                    <a:pt x="1732" y="879"/>
                    <a:pt x="1732" y="334"/>
                    <a:pt x="1366" y="129"/>
                  </a:cubicBezTo>
                  <a:cubicBezTo>
                    <a:pt x="1357" y="111"/>
                    <a:pt x="1330" y="85"/>
                    <a:pt x="1303" y="76"/>
                  </a:cubicBezTo>
                  <a:cubicBezTo>
                    <a:pt x="1203" y="23"/>
                    <a:pt x="1098" y="0"/>
                    <a:pt x="99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8"/>
            <p:cNvSpPr/>
            <p:nvPr/>
          </p:nvSpPr>
          <p:spPr>
            <a:xfrm>
              <a:off x="1901260" y="4581640"/>
              <a:ext cx="80034" cy="66821"/>
            </a:xfrm>
            <a:custGeom>
              <a:rect b="b" l="l" r="r" t="t"/>
              <a:pathLst>
                <a:path extrusionOk="0" h="1416" w="1696">
                  <a:moveTo>
                    <a:pt x="869" y="339"/>
                  </a:moveTo>
                  <a:cubicBezTo>
                    <a:pt x="941" y="339"/>
                    <a:pt x="1009" y="358"/>
                    <a:pt x="1062" y="400"/>
                  </a:cubicBezTo>
                  <a:lnTo>
                    <a:pt x="1089" y="418"/>
                  </a:lnTo>
                  <a:lnTo>
                    <a:pt x="1116" y="436"/>
                  </a:lnTo>
                  <a:cubicBezTo>
                    <a:pt x="1294" y="534"/>
                    <a:pt x="1294" y="748"/>
                    <a:pt x="1214" y="909"/>
                  </a:cubicBezTo>
                  <a:cubicBezTo>
                    <a:pt x="1214" y="918"/>
                    <a:pt x="1214" y="918"/>
                    <a:pt x="1205" y="927"/>
                  </a:cubicBezTo>
                  <a:cubicBezTo>
                    <a:pt x="1152" y="1034"/>
                    <a:pt x="1045" y="1078"/>
                    <a:pt x="938" y="1078"/>
                  </a:cubicBezTo>
                  <a:cubicBezTo>
                    <a:pt x="875" y="1078"/>
                    <a:pt x="804" y="1061"/>
                    <a:pt x="750" y="1034"/>
                  </a:cubicBezTo>
                  <a:cubicBezTo>
                    <a:pt x="590" y="962"/>
                    <a:pt x="429" y="757"/>
                    <a:pt x="491" y="579"/>
                  </a:cubicBezTo>
                  <a:cubicBezTo>
                    <a:pt x="541" y="432"/>
                    <a:pt x="712" y="339"/>
                    <a:pt x="869" y="339"/>
                  </a:cubicBezTo>
                  <a:close/>
                  <a:moveTo>
                    <a:pt x="870" y="0"/>
                  </a:moveTo>
                  <a:cubicBezTo>
                    <a:pt x="611" y="0"/>
                    <a:pt x="348" y="139"/>
                    <a:pt x="215" y="365"/>
                  </a:cubicBezTo>
                  <a:cubicBezTo>
                    <a:pt x="1" y="730"/>
                    <a:pt x="251" y="1150"/>
                    <a:pt x="581" y="1328"/>
                  </a:cubicBezTo>
                  <a:cubicBezTo>
                    <a:pt x="692" y="1387"/>
                    <a:pt x="812" y="1416"/>
                    <a:pt x="929" y="1416"/>
                  </a:cubicBezTo>
                  <a:cubicBezTo>
                    <a:pt x="1166" y="1416"/>
                    <a:pt x="1392" y="1297"/>
                    <a:pt x="1517" y="1069"/>
                  </a:cubicBezTo>
                  <a:cubicBezTo>
                    <a:pt x="1696" y="739"/>
                    <a:pt x="1598" y="347"/>
                    <a:pt x="1277" y="151"/>
                  </a:cubicBezTo>
                  <a:lnTo>
                    <a:pt x="1268" y="133"/>
                  </a:lnTo>
                  <a:cubicBezTo>
                    <a:pt x="1151" y="42"/>
                    <a:pt x="1012" y="0"/>
                    <a:pt x="87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8"/>
            <p:cNvSpPr/>
            <p:nvPr/>
          </p:nvSpPr>
          <p:spPr>
            <a:xfrm>
              <a:off x="1810749" y="4618685"/>
              <a:ext cx="86499" cy="66160"/>
            </a:xfrm>
            <a:custGeom>
              <a:rect b="b" l="l" r="r" t="t"/>
              <a:pathLst>
                <a:path extrusionOk="0" h="1402" w="1833">
                  <a:moveTo>
                    <a:pt x="856" y="340"/>
                  </a:moveTo>
                  <a:cubicBezTo>
                    <a:pt x="943" y="340"/>
                    <a:pt x="1022" y="371"/>
                    <a:pt x="1062" y="445"/>
                  </a:cubicBezTo>
                  <a:cubicBezTo>
                    <a:pt x="1089" y="472"/>
                    <a:pt x="1116" y="490"/>
                    <a:pt x="1143" y="507"/>
                  </a:cubicBezTo>
                  <a:lnTo>
                    <a:pt x="1152" y="516"/>
                  </a:lnTo>
                  <a:cubicBezTo>
                    <a:pt x="1386" y="742"/>
                    <a:pt x="1062" y="1061"/>
                    <a:pt x="806" y="1061"/>
                  </a:cubicBezTo>
                  <a:cubicBezTo>
                    <a:pt x="799" y="1061"/>
                    <a:pt x="793" y="1061"/>
                    <a:pt x="786" y="1061"/>
                  </a:cubicBezTo>
                  <a:cubicBezTo>
                    <a:pt x="536" y="1052"/>
                    <a:pt x="411" y="748"/>
                    <a:pt x="491" y="543"/>
                  </a:cubicBezTo>
                  <a:cubicBezTo>
                    <a:pt x="542" y="426"/>
                    <a:pt x="710" y="340"/>
                    <a:pt x="856" y="340"/>
                  </a:cubicBezTo>
                  <a:close/>
                  <a:moveTo>
                    <a:pt x="865" y="0"/>
                  </a:moveTo>
                  <a:cubicBezTo>
                    <a:pt x="650" y="0"/>
                    <a:pt x="424" y="92"/>
                    <a:pt x="295" y="240"/>
                  </a:cubicBezTo>
                  <a:cubicBezTo>
                    <a:pt x="1" y="570"/>
                    <a:pt x="117" y="1132"/>
                    <a:pt x="509" y="1328"/>
                  </a:cubicBezTo>
                  <a:cubicBezTo>
                    <a:pt x="610" y="1379"/>
                    <a:pt x="713" y="1401"/>
                    <a:pt x="813" y="1401"/>
                  </a:cubicBezTo>
                  <a:cubicBezTo>
                    <a:pt x="1368" y="1401"/>
                    <a:pt x="1833" y="708"/>
                    <a:pt x="1357" y="240"/>
                  </a:cubicBezTo>
                  <a:lnTo>
                    <a:pt x="1330" y="231"/>
                  </a:lnTo>
                  <a:cubicBezTo>
                    <a:pt x="1231" y="69"/>
                    <a:pt x="1052" y="0"/>
                    <a:pt x="86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8" name="Google Shape;608;p1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dk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09" name="Google Shape;60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E5F3FF"/>
        </a:solidFill>
      </p:bgPr>
    </p:bg>
    <p:spTree>
      <p:nvGrpSpPr>
        <p:cNvPr id="610" name="Shape 610"/>
        <p:cNvGrpSpPr/>
        <p:nvPr/>
      </p:nvGrpSpPr>
      <p:grpSpPr>
        <a:xfrm>
          <a:off x="0" y="0"/>
          <a:ext cx="0" cy="0"/>
          <a:chOff x="0" y="0"/>
          <a:chExt cx="0" cy="0"/>
        </a:xfrm>
      </p:grpSpPr>
      <p:grpSp>
        <p:nvGrpSpPr>
          <p:cNvPr id="611" name="Google Shape;611;p19"/>
          <p:cNvGrpSpPr/>
          <p:nvPr/>
        </p:nvGrpSpPr>
        <p:grpSpPr>
          <a:xfrm>
            <a:off x="173378" y="4582588"/>
            <a:ext cx="669387" cy="755721"/>
            <a:chOff x="-397" y="4045825"/>
            <a:chExt cx="669387" cy="755721"/>
          </a:xfrm>
        </p:grpSpPr>
        <p:sp>
          <p:nvSpPr>
            <p:cNvPr id="612" name="Google Shape;612;p19"/>
            <p:cNvSpPr/>
            <p:nvPr/>
          </p:nvSpPr>
          <p:spPr>
            <a:xfrm>
              <a:off x="393118" y="4348943"/>
              <a:ext cx="19157" cy="37517"/>
            </a:xfrm>
            <a:custGeom>
              <a:rect b="b" l="l" r="r" t="t"/>
              <a:pathLst>
                <a:path extrusionOk="0" h="893" w="456">
                  <a:moveTo>
                    <a:pt x="116" y="0"/>
                  </a:moveTo>
                  <a:cubicBezTo>
                    <a:pt x="90" y="241"/>
                    <a:pt x="27" y="482"/>
                    <a:pt x="1" y="723"/>
                  </a:cubicBezTo>
                  <a:cubicBezTo>
                    <a:pt x="72" y="758"/>
                    <a:pt x="134" y="785"/>
                    <a:pt x="197" y="821"/>
                  </a:cubicBezTo>
                  <a:cubicBezTo>
                    <a:pt x="232" y="839"/>
                    <a:pt x="268" y="866"/>
                    <a:pt x="304" y="892"/>
                  </a:cubicBezTo>
                  <a:cubicBezTo>
                    <a:pt x="340" y="607"/>
                    <a:pt x="429" y="330"/>
                    <a:pt x="447" y="45"/>
                  </a:cubicBezTo>
                  <a:lnTo>
                    <a:pt x="455" y="27"/>
                  </a:lnTo>
                  <a:lnTo>
                    <a:pt x="348" y="27"/>
                  </a:lnTo>
                  <a:cubicBezTo>
                    <a:pt x="259" y="27"/>
                    <a:pt x="188" y="9"/>
                    <a:pt x="11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a:off x="418241" y="4347430"/>
              <a:ext cx="40876" cy="49869"/>
            </a:xfrm>
            <a:custGeom>
              <a:rect b="b" l="l" r="r" t="t"/>
              <a:pathLst>
                <a:path extrusionOk="0" h="1187" w="973">
                  <a:moveTo>
                    <a:pt x="179" y="1"/>
                  </a:moveTo>
                  <a:lnTo>
                    <a:pt x="170" y="9"/>
                  </a:lnTo>
                  <a:cubicBezTo>
                    <a:pt x="179" y="27"/>
                    <a:pt x="188" y="63"/>
                    <a:pt x="188" y="90"/>
                  </a:cubicBezTo>
                  <a:cubicBezTo>
                    <a:pt x="170" y="429"/>
                    <a:pt x="45" y="750"/>
                    <a:pt x="36" y="1089"/>
                  </a:cubicBezTo>
                  <a:cubicBezTo>
                    <a:pt x="27" y="1133"/>
                    <a:pt x="18" y="1160"/>
                    <a:pt x="0" y="1187"/>
                  </a:cubicBezTo>
                  <a:cubicBezTo>
                    <a:pt x="304" y="1000"/>
                    <a:pt x="634" y="866"/>
                    <a:pt x="955" y="723"/>
                  </a:cubicBezTo>
                  <a:cubicBezTo>
                    <a:pt x="946" y="643"/>
                    <a:pt x="946" y="571"/>
                    <a:pt x="973" y="500"/>
                  </a:cubicBezTo>
                  <a:cubicBezTo>
                    <a:pt x="946" y="500"/>
                    <a:pt x="928" y="491"/>
                    <a:pt x="910" y="482"/>
                  </a:cubicBezTo>
                  <a:cubicBezTo>
                    <a:pt x="687" y="375"/>
                    <a:pt x="509" y="170"/>
                    <a:pt x="277" y="90"/>
                  </a:cubicBezTo>
                  <a:cubicBezTo>
                    <a:pt x="232" y="72"/>
                    <a:pt x="196" y="36"/>
                    <a:pt x="17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a:off x="294561" y="4185137"/>
              <a:ext cx="12393" cy="78773"/>
            </a:xfrm>
            <a:custGeom>
              <a:rect b="b" l="l" r="r" t="t"/>
              <a:pathLst>
                <a:path extrusionOk="0" h="1875" w="295">
                  <a:moveTo>
                    <a:pt x="89" y="1"/>
                  </a:moveTo>
                  <a:cubicBezTo>
                    <a:pt x="0" y="616"/>
                    <a:pt x="72" y="1223"/>
                    <a:pt x="295" y="1874"/>
                  </a:cubicBezTo>
                  <a:cubicBezTo>
                    <a:pt x="232" y="1250"/>
                    <a:pt x="143" y="634"/>
                    <a:pt x="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9"/>
            <p:cNvSpPr/>
            <p:nvPr/>
          </p:nvSpPr>
          <p:spPr>
            <a:xfrm>
              <a:off x="407738" y="4108675"/>
              <a:ext cx="109478" cy="85495"/>
            </a:xfrm>
            <a:custGeom>
              <a:rect b="b" l="l" r="r" t="t"/>
              <a:pathLst>
                <a:path extrusionOk="0" h="2035" w="2606">
                  <a:moveTo>
                    <a:pt x="0" y="1"/>
                  </a:moveTo>
                  <a:lnTo>
                    <a:pt x="0" y="1"/>
                  </a:lnTo>
                  <a:cubicBezTo>
                    <a:pt x="643" y="268"/>
                    <a:pt x="1240" y="661"/>
                    <a:pt x="1749" y="1125"/>
                  </a:cubicBezTo>
                  <a:cubicBezTo>
                    <a:pt x="2052" y="1401"/>
                    <a:pt x="2338" y="1714"/>
                    <a:pt x="2605" y="2035"/>
                  </a:cubicBezTo>
                  <a:cubicBezTo>
                    <a:pt x="2177" y="1054"/>
                    <a:pt x="1365" y="536"/>
                    <a:pt x="402" y="144"/>
                  </a:cubicBezTo>
                  <a:cubicBezTo>
                    <a:pt x="277" y="99"/>
                    <a:pt x="143" y="45"/>
                    <a:pt x="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9"/>
            <p:cNvSpPr/>
            <p:nvPr/>
          </p:nvSpPr>
          <p:spPr>
            <a:xfrm>
              <a:off x="310273" y="4103088"/>
              <a:ext cx="234668" cy="383448"/>
            </a:xfrm>
            <a:custGeom>
              <a:rect b="b" l="l" r="r" t="t"/>
              <a:pathLst>
                <a:path extrusionOk="0" h="9127" w="5586">
                  <a:moveTo>
                    <a:pt x="2506" y="1115"/>
                  </a:moveTo>
                  <a:cubicBezTo>
                    <a:pt x="2547" y="1115"/>
                    <a:pt x="2588" y="1133"/>
                    <a:pt x="2624" y="1178"/>
                  </a:cubicBezTo>
                  <a:cubicBezTo>
                    <a:pt x="2945" y="1588"/>
                    <a:pt x="2891" y="1847"/>
                    <a:pt x="2436" y="2061"/>
                  </a:cubicBezTo>
                  <a:cubicBezTo>
                    <a:pt x="1955" y="2284"/>
                    <a:pt x="2320" y="2614"/>
                    <a:pt x="2481" y="2935"/>
                  </a:cubicBezTo>
                  <a:cubicBezTo>
                    <a:pt x="2490" y="2962"/>
                    <a:pt x="2508" y="2980"/>
                    <a:pt x="2517" y="3006"/>
                  </a:cubicBezTo>
                  <a:cubicBezTo>
                    <a:pt x="2535" y="2989"/>
                    <a:pt x="2552" y="2971"/>
                    <a:pt x="2579" y="2953"/>
                  </a:cubicBezTo>
                  <a:cubicBezTo>
                    <a:pt x="2727" y="2833"/>
                    <a:pt x="2878" y="2768"/>
                    <a:pt x="3027" y="2768"/>
                  </a:cubicBezTo>
                  <a:cubicBezTo>
                    <a:pt x="3165" y="2768"/>
                    <a:pt x="3302" y="2824"/>
                    <a:pt x="3436" y="2944"/>
                  </a:cubicBezTo>
                  <a:cubicBezTo>
                    <a:pt x="3561" y="3062"/>
                    <a:pt x="3442" y="3229"/>
                    <a:pt x="3303" y="3229"/>
                  </a:cubicBezTo>
                  <a:cubicBezTo>
                    <a:pt x="3264" y="3229"/>
                    <a:pt x="3223" y="3216"/>
                    <a:pt x="3186" y="3185"/>
                  </a:cubicBezTo>
                  <a:cubicBezTo>
                    <a:pt x="3124" y="3129"/>
                    <a:pt x="3064" y="3104"/>
                    <a:pt x="3008" y="3104"/>
                  </a:cubicBezTo>
                  <a:cubicBezTo>
                    <a:pt x="2715" y="3104"/>
                    <a:pt x="2498" y="3750"/>
                    <a:pt x="2356" y="3907"/>
                  </a:cubicBezTo>
                  <a:cubicBezTo>
                    <a:pt x="2159" y="4120"/>
                    <a:pt x="1930" y="4190"/>
                    <a:pt x="1663" y="4190"/>
                  </a:cubicBezTo>
                  <a:cubicBezTo>
                    <a:pt x="1616" y="4190"/>
                    <a:pt x="1567" y="4188"/>
                    <a:pt x="1518" y="4184"/>
                  </a:cubicBezTo>
                  <a:cubicBezTo>
                    <a:pt x="1309" y="4167"/>
                    <a:pt x="1312" y="3844"/>
                    <a:pt x="1519" y="3844"/>
                  </a:cubicBezTo>
                  <a:cubicBezTo>
                    <a:pt x="1524" y="3844"/>
                    <a:pt x="1530" y="3845"/>
                    <a:pt x="1535" y="3845"/>
                  </a:cubicBezTo>
                  <a:cubicBezTo>
                    <a:pt x="1572" y="3849"/>
                    <a:pt x="1606" y="3850"/>
                    <a:pt x="1638" y="3850"/>
                  </a:cubicBezTo>
                  <a:cubicBezTo>
                    <a:pt x="1931" y="3850"/>
                    <a:pt x="2064" y="3710"/>
                    <a:pt x="2169" y="3533"/>
                  </a:cubicBezTo>
                  <a:cubicBezTo>
                    <a:pt x="2178" y="3515"/>
                    <a:pt x="2178" y="3488"/>
                    <a:pt x="2196" y="3470"/>
                  </a:cubicBezTo>
                  <a:cubicBezTo>
                    <a:pt x="2329" y="3229"/>
                    <a:pt x="2142" y="2997"/>
                    <a:pt x="1990" y="2757"/>
                  </a:cubicBezTo>
                  <a:cubicBezTo>
                    <a:pt x="1974" y="2765"/>
                    <a:pt x="1955" y="2769"/>
                    <a:pt x="1933" y="2769"/>
                  </a:cubicBezTo>
                  <a:cubicBezTo>
                    <a:pt x="1907" y="2769"/>
                    <a:pt x="1877" y="2762"/>
                    <a:pt x="1848" y="2748"/>
                  </a:cubicBezTo>
                  <a:cubicBezTo>
                    <a:pt x="1419" y="2543"/>
                    <a:pt x="688" y="2052"/>
                    <a:pt x="1071" y="1508"/>
                  </a:cubicBezTo>
                  <a:cubicBezTo>
                    <a:pt x="1108" y="1455"/>
                    <a:pt x="1158" y="1434"/>
                    <a:pt x="1208" y="1434"/>
                  </a:cubicBezTo>
                  <a:cubicBezTo>
                    <a:pt x="1328" y="1434"/>
                    <a:pt x="1445" y="1560"/>
                    <a:pt x="1357" y="1686"/>
                  </a:cubicBezTo>
                  <a:cubicBezTo>
                    <a:pt x="1179" y="1945"/>
                    <a:pt x="1553" y="2204"/>
                    <a:pt x="1830" y="2364"/>
                  </a:cubicBezTo>
                  <a:cubicBezTo>
                    <a:pt x="1821" y="2275"/>
                    <a:pt x="1839" y="2186"/>
                    <a:pt x="1883" y="2096"/>
                  </a:cubicBezTo>
                  <a:cubicBezTo>
                    <a:pt x="1955" y="1954"/>
                    <a:pt x="2071" y="1856"/>
                    <a:pt x="2213" y="1784"/>
                  </a:cubicBezTo>
                  <a:cubicBezTo>
                    <a:pt x="2454" y="1677"/>
                    <a:pt x="2579" y="1677"/>
                    <a:pt x="2374" y="1410"/>
                  </a:cubicBezTo>
                  <a:cubicBezTo>
                    <a:pt x="2273" y="1282"/>
                    <a:pt x="2384" y="1115"/>
                    <a:pt x="2506" y="1115"/>
                  </a:cubicBezTo>
                  <a:close/>
                  <a:moveTo>
                    <a:pt x="4033" y="4445"/>
                  </a:moveTo>
                  <a:cubicBezTo>
                    <a:pt x="4168" y="4445"/>
                    <a:pt x="4299" y="4491"/>
                    <a:pt x="4408" y="4603"/>
                  </a:cubicBezTo>
                  <a:cubicBezTo>
                    <a:pt x="4640" y="4853"/>
                    <a:pt x="4613" y="5326"/>
                    <a:pt x="4435" y="5593"/>
                  </a:cubicBezTo>
                  <a:cubicBezTo>
                    <a:pt x="4283" y="5817"/>
                    <a:pt x="3935" y="6102"/>
                    <a:pt x="3882" y="6370"/>
                  </a:cubicBezTo>
                  <a:cubicBezTo>
                    <a:pt x="3810" y="6726"/>
                    <a:pt x="4167" y="7012"/>
                    <a:pt x="4221" y="7342"/>
                  </a:cubicBezTo>
                  <a:cubicBezTo>
                    <a:pt x="4302" y="7885"/>
                    <a:pt x="3842" y="8275"/>
                    <a:pt x="3384" y="8275"/>
                  </a:cubicBezTo>
                  <a:cubicBezTo>
                    <a:pt x="3142" y="8275"/>
                    <a:pt x="2900" y="8166"/>
                    <a:pt x="2740" y="7913"/>
                  </a:cubicBezTo>
                  <a:cubicBezTo>
                    <a:pt x="2561" y="7627"/>
                    <a:pt x="2419" y="7217"/>
                    <a:pt x="2124" y="7039"/>
                  </a:cubicBezTo>
                  <a:cubicBezTo>
                    <a:pt x="1839" y="6878"/>
                    <a:pt x="1535" y="6780"/>
                    <a:pt x="1250" y="6628"/>
                  </a:cubicBezTo>
                  <a:cubicBezTo>
                    <a:pt x="911" y="6450"/>
                    <a:pt x="1080" y="5843"/>
                    <a:pt x="1161" y="5504"/>
                  </a:cubicBezTo>
                  <a:cubicBezTo>
                    <a:pt x="1072" y="5408"/>
                    <a:pt x="1136" y="5211"/>
                    <a:pt x="1279" y="5211"/>
                  </a:cubicBezTo>
                  <a:cubicBezTo>
                    <a:pt x="1295" y="5211"/>
                    <a:pt x="1312" y="5213"/>
                    <a:pt x="1330" y="5219"/>
                  </a:cubicBezTo>
                  <a:cubicBezTo>
                    <a:pt x="1681" y="5321"/>
                    <a:pt x="1973" y="5550"/>
                    <a:pt x="2332" y="5550"/>
                  </a:cubicBezTo>
                  <a:cubicBezTo>
                    <a:pt x="2411" y="5550"/>
                    <a:pt x="2493" y="5539"/>
                    <a:pt x="2579" y="5513"/>
                  </a:cubicBezTo>
                  <a:cubicBezTo>
                    <a:pt x="3079" y="5362"/>
                    <a:pt x="3141" y="5058"/>
                    <a:pt x="3444" y="4728"/>
                  </a:cubicBezTo>
                  <a:cubicBezTo>
                    <a:pt x="3588" y="4568"/>
                    <a:pt x="3814" y="4445"/>
                    <a:pt x="4033" y="4445"/>
                  </a:cubicBezTo>
                  <a:close/>
                  <a:moveTo>
                    <a:pt x="884" y="0"/>
                  </a:moveTo>
                  <a:cubicBezTo>
                    <a:pt x="634" y="62"/>
                    <a:pt x="411" y="205"/>
                    <a:pt x="242" y="464"/>
                  </a:cubicBezTo>
                  <a:cubicBezTo>
                    <a:pt x="224" y="500"/>
                    <a:pt x="206" y="535"/>
                    <a:pt x="197" y="571"/>
                  </a:cubicBezTo>
                  <a:cubicBezTo>
                    <a:pt x="117" y="678"/>
                    <a:pt x="54" y="794"/>
                    <a:pt x="10" y="910"/>
                  </a:cubicBezTo>
                  <a:cubicBezTo>
                    <a:pt x="1" y="1579"/>
                    <a:pt x="117" y="2400"/>
                    <a:pt x="144" y="2560"/>
                  </a:cubicBezTo>
                  <a:cubicBezTo>
                    <a:pt x="197" y="2953"/>
                    <a:pt x="278" y="3354"/>
                    <a:pt x="322" y="3756"/>
                  </a:cubicBezTo>
                  <a:cubicBezTo>
                    <a:pt x="376" y="4130"/>
                    <a:pt x="349" y="4514"/>
                    <a:pt x="340" y="4898"/>
                  </a:cubicBezTo>
                  <a:cubicBezTo>
                    <a:pt x="509" y="5353"/>
                    <a:pt x="661" y="5808"/>
                    <a:pt x="732" y="6307"/>
                  </a:cubicBezTo>
                  <a:cubicBezTo>
                    <a:pt x="831" y="6949"/>
                    <a:pt x="938" y="7529"/>
                    <a:pt x="1223" y="8118"/>
                  </a:cubicBezTo>
                  <a:cubicBezTo>
                    <a:pt x="1544" y="8787"/>
                    <a:pt x="2097" y="9126"/>
                    <a:pt x="2704" y="9126"/>
                  </a:cubicBezTo>
                  <a:cubicBezTo>
                    <a:pt x="2698" y="9025"/>
                    <a:pt x="2793" y="8944"/>
                    <a:pt x="2885" y="8944"/>
                  </a:cubicBezTo>
                  <a:cubicBezTo>
                    <a:pt x="2939" y="8944"/>
                    <a:pt x="2992" y="8971"/>
                    <a:pt x="3025" y="9037"/>
                  </a:cubicBezTo>
                  <a:cubicBezTo>
                    <a:pt x="3034" y="9055"/>
                    <a:pt x="3043" y="9073"/>
                    <a:pt x="3052" y="9091"/>
                  </a:cubicBezTo>
                  <a:cubicBezTo>
                    <a:pt x="3257" y="9046"/>
                    <a:pt x="3471" y="8966"/>
                    <a:pt x="3676" y="8841"/>
                  </a:cubicBezTo>
                  <a:cubicBezTo>
                    <a:pt x="3917" y="8707"/>
                    <a:pt x="4131" y="8528"/>
                    <a:pt x="4319" y="8323"/>
                  </a:cubicBezTo>
                  <a:cubicBezTo>
                    <a:pt x="4319" y="8243"/>
                    <a:pt x="4363" y="8172"/>
                    <a:pt x="4453" y="8172"/>
                  </a:cubicBezTo>
                  <a:cubicBezTo>
                    <a:pt x="5452" y="6932"/>
                    <a:pt x="5586" y="4853"/>
                    <a:pt x="5255" y="3256"/>
                  </a:cubicBezTo>
                  <a:cubicBezTo>
                    <a:pt x="4899" y="2766"/>
                    <a:pt x="4595" y="2239"/>
                    <a:pt x="4167" y="1820"/>
                  </a:cubicBezTo>
                  <a:cubicBezTo>
                    <a:pt x="3668" y="1320"/>
                    <a:pt x="3052" y="821"/>
                    <a:pt x="2401" y="526"/>
                  </a:cubicBezTo>
                  <a:cubicBezTo>
                    <a:pt x="2294" y="482"/>
                    <a:pt x="1357" y="80"/>
                    <a:pt x="88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9"/>
            <p:cNvSpPr/>
            <p:nvPr/>
          </p:nvSpPr>
          <p:spPr>
            <a:xfrm>
              <a:off x="366147" y="4339574"/>
              <a:ext cx="18778" cy="34492"/>
            </a:xfrm>
            <a:custGeom>
              <a:rect b="b" l="l" r="r" t="t"/>
              <a:pathLst>
                <a:path extrusionOk="0" h="821" w="447">
                  <a:moveTo>
                    <a:pt x="152" y="0"/>
                  </a:moveTo>
                  <a:lnTo>
                    <a:pt x="152" y="0"/>
                  </a:lnTo>
                  <a:cubicBezTo>
                    <a:pt x="80" y="303"/>
                    <a:pt x="0" y="660"/>
                    <a:pt x="321" y="821"/>
                  </a:cubicBezTo>
                  <a:cubicBezTo>
                    <a:pt x="348" y="616"/>
                    <a:pt x="402" y="419"/>
                    <a:pt x="419" y="205"/>
                  </a:cubicBezTo>
                  <a:cubicBezTo>
                    <a:pt x="419" y="179"/>
                    <a:pt x="437" y="152"/>
                    <a:pt x="446" y="125"/>
                  </a:cubicBezTo>
                  <a:cubicBezTo>
                    <a:pt x="348" y="89"/>
                    <a:pt x="250" y="45"/>
                    <a:pt x="152"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9"/>
            <p:cNvSpPr/>
            <p:nvPr/>
          </p:nvSpPr>
          <p:spPr>
            <a:xfrm>
              <a:off x="441095" y="4325332"/>
              <a:ext cx="35624" cy="31509"/>
            </a:xfrm>
            <a:custGeom>
              <a:rect b="b" l="l" r="r" t="t"/>
              <a:pathLst>
                <a:path extrusionOk="0" h="750" w="848">
                  <a:moveTo>
                    <a:pt x="375" y="0"/>
                  </a:moveTo>
                  <a:cubicBezTo>
                    <a:pt x="286" y="107"/>
                    <a:pt x="206" y="214"/>
                    <a:pt x="90" y="303"/>
                  </a:cubicBezTo>
                  <a:cubicBezTo>
                    <a:pt x="63" y="330"/>
                    <a:pt x="27" y="348"/>
                    <a:pt x="0" y="366"/>
                  </a:cubicBezTo>
                  <a:cubicBezTo>
                    <a:pt x="188" y="473"/>
                    <a:pt x="348" y="625"/>
                    <a:pt x="545" y="714"/>
                  </a:cubicBezTo>
                  <a:cubicBezTo>
                    <a:pt x="554" y="723"/>
                    <a:pt x="562" y="732"/>
                    <a:pt x="580" y="750"/>
                  </a:cubicBezTo>
                  <a:cubicBezTo>
                    <a:pt x="661" y="634"/>
                    <a:pt x="759" y="527"/>
                    <a:pt x="848" y="411"/>
                  </a:cubicBezTo>
                  <a:cubicBezTo>
                    <a:pt x="661" y="321"/>
                    <a:pt x="545" y="125"/>
                    <a:pt x="375"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9"/>
            <p:cNvSpPr/>
            <p:nvPr/>
          </p:nvSpPr>
          <p:spPr>
            <a:xfrm>
              <a:off x="438448" y="4415658"/>
              <a:ext cx="34154" cy="22015"/>
            </a:xfrm>
            <a:custGeom>
              <a:rect b="b" l="l" r="r" t="t"/>
              <a:pathLst>
                <a:path extrusionOk="0" h="524" w="813">
                  <a:moveTo>
                    <a:pt x="804" y="0"/>
                  </a:moveTo>
                  <a:lnTo>
                    <a:pt x="804" y="0"/>
                  </a:lnTo>
                  <a:cubicBezTo>
                    <a:pt x="536" y="107"/>
                    <a:pt x="286" y="277"/>
                    <a:pt x="1" y="339"/>
                  </a:cubicBezTo>
                  <a:cubicBezTo>
                    <a:pt x="80" y="440"/>
                    <a:pt x="177" y="524"/>
                    <a:pt x="296" y="524"/>
                  </a:cubicBezTo>
                  <a:cubicBezTo>
                    <a:pt x="324" y="524"/>
                    <a:pt x="354" y="519"/>
                    <a:pt x="385" y="509"/>
                  </a:cubicBezTo>
                  <a:cubicBezTo>
                    <a:pt x="679" y="411"/>
                    <a:pt x="813" y="223"/>
                    <a:pt x="80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9"/>
            <p:cNvSpPr/>
            <p:nvPr/>
          </p:nvSpPr>
          <p:spPr>
            <a:xfrm>
              <a:off x="466595" y="4309913"/>
              <a:ext cx="24240" cy="20334"/>
            </a:xfrm>
            <a:custGeom>
              <a:rect b="b" l="l" r="r" t="t"/>
              <a:pathLst>
                <a:path extrusionOk="0" h="484" w="577">
                  <a:moveTo>
                    <a:pt x="297" y="0"/>
                  </a:moveTo>
                  <a:cubicBezTo>
                    <a:pt x="208" y="0"/>
                    <a:pt x="102" y="40"/>
                    <a:pt x="0" y="117"/>
                  </a:cubicBezTo>
                  <a:cubicBezTo>
                    <a:pt x="71" y="180"/>
                    <a:pt x="134" y="251"/>
                    <a:pt x="205" y="314"/>
                  </a:cubicBezTo>
                  <a:cubicBezTo>
                    <a:pt x="268" y="385"/>
                    <a:pt x="339" y="456"/>
                    <a:pt x="428" y="483"/>
                  </a:cubicBezTo>
                  <a:cubicBezTo>
                    <a:pt x="577" y="157"/>
                    <a:pt x="472" y="0"/>
                    <a:pt x="29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9"/>
            <p:cNvSpPr/>
            <p:nvPr/>
          </p:nvSpPr>
          <p:spPr>
            <a:xfrm>
              <a:off x="426475" y="4391291"/>
              <a:ext cx="42010" cy="25123"/>
            </a:xfrm>
            <a:custGeom>
              <a:rect b="b" l="l" r="r" t="t"/>
              <a:pathLst>
                <a:path extrusionOk="0" h="598" w="1000">
                  <a:moveTo>
                    <a:pt x="866" y="0"/>
                  </a:moveTo>
                  <a:cubicBezTo>
                    <a:pt x="571" y="134"/>
                    <a:pt x="277" y="259"/>
                    <a:pt x="0" y="420"/>
                  </a:cubicBezTo>
                  <a:cubicBezTo>
                    <a:pt x="27" y="464"/>
                    <a:pt x="54" y="500"/>
                    <a:pt x="72" y="544"/>
                  </a:cubicBezTo>
                  <a:cubicBezTo>
                    <a:pt x="81" y="562"/>
                    <a:pt x="90" y="580"/>
                    <a:pt x="108" y="598"/>
                  </a:cubicBezTo>
                  <a:cubicBezTo>
                    <a:pt x="411" y="598"/>
                    <a:pt x="670" y="384"/>
                    <a:pt x="946" y="268"/>
                  </a:cubicBezTo>
                  <a:cubicBezTo>
                    <a:pt x="964" y="259"/>
                    <a:pt x="982" y="259"/>
                    <a:pt x="1000" y="259"/>
                  </a:cubicBezTo>
                  <a:lnTo>
                    <a:pt x="982" y="232"/>
                  </a:lnTo>
                  <a:cubicBezTo>
                    <a:pt x="946" y="161"/>
                    <a:pt x="902" y="81"/>
                    <a:pt x="86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9"/>
            <p:cNvSpPr/>
            <p:nvPr/>
          </p:nvSpPr>
          <p:spPr>
            <a:xfrm>
              <a:off x="238350" y="4441118"/>
              <a:ext cx="22517" cy="19914"/>
            </a:xfrm>
            <a:custGeom>
              <a:rect b="b" l="l" r="r" t="t"/>
              <a:pathLst>
                <a:path extrusionOk="0" h="474" w="536">
                  <a:moveTo>
                    <a:pt x="27" y="1"/>
                  </a:moveTo>
                  <a:cubicBezTo>
                    <a:pt x="27" y="72"/>
                    <a:pt x="18" y="135"/>
                    <a:pt x="0" y="197"/>
                  </a:cubicBezTo>
                  <a:cubicBezTo>
                    <a:pt x="170" y="304"/>
                    <a:pt x="366" y="367"/>
                    <a:pt x="535" y="474"/>
                  </a:cubicBezTo>
                  <a:cubicBezTo>
                    <a:pt x="509" y="331"/>
                    <a:pt x="491" y="179"/>
                    <a:pt x="482" y="28"/>
                  </a:cubicBezTo>
                  <a:cubicBezTo>
                    <a:pt x="461" y="38"/>
                    <a:pt x="437" y="42"/>
                    <a:pt x="412" y="42"/>
                  </a:cubicBezTo>
                  <a:cubicBezTo>
                    <a:pt x="394" y="42"/>
                    <a:pt x="375" y="40"/>
                    <a:pt x="357" y="36"/>
                  </a:cubicBezTo>
                  <a:cubicBezTo>
                    <a:pt x="259" y="19"/>
                    <a:pt x="152" y="10"/>
                    <a:pt x="4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9"/>
            <p:cNvSpPr/>
            <p:nvPr/>
          </p:nvSpPr>
          <p:spPr>
            <a:xfrm>
              <a:off x="92909" y="4393140"/>
              <a:ext cx="219292" cy="377986"/>
            </a:xfrm>
            <a:custGeom>
              <a:rect b="b" l="l" r="r" t="t"/>
              <a:pathLst>
                <a:path extrusionOk="0" h="8997" w="5220">
                  <a:moveTo>
                    <a:pt x="4301" y="1"/>
                  </a:moveTo>
                  <a:cubicBezTo>
                    <a:pt x="4301" y="72"/>
                    <a:pt x="4292" y="153"/>
                    <a:pt x="4292" y="251"/>
                  </a:cubicBezTo>
                  <a:cubicBezTo>
                    <a:pt x="4220" y="1170"/>
                    <a:pt x="4524" y="1972"/>
                    <a:pt x="4577" y="2873"/>
                  </a:cubicBezTo>
                  <a:cubicBezTo>
                    <a:pt x="4586" y="2980"/>
                    <a:pt x="4586" y="3096"/>
                    <a:pt x="4586" y="3204"/>
                  </a:cubicBezTo>
                  <a:lnTo>
                    <a:pt x="4586" y="3212"/>
                  </a:lnTo>
                  <a:cubicBezTo>
                    <a:pt x="4675" y="3284"/>
                    <a:pt x="4649" y="3382"/>
                    <a:pt x="4577" y="3444"/>
                  </a:cubicBezTo>
                  <a:cubicBezTo>
                    <a:pt x="4542" y="4024"/>
                    <a:pt x="4408" y="4649"/>
                    <a:pt x="4131" y="5104"/>
                  </a:cubicBezTo>
                  <a:cubicBezTo>
                    <a:pt x="4046" y="5245"/>
                    <a:pt x="3937" y="5303"/>
                    <a:pt x="3828" y="5303"/>
                  </a:cubicBezTo>
                  <a:cubicBezTo>
                    <a:pt x="3608" y="5303"/>
                    <a:pt x="3388" y="5066"/>
                    <a:pt x="3364" y="4809"/>
                  </a:cubicBezTo>
                  <a:cubicBezTo>
                    <a:pt x="3319" y="4354"/>
                    <a:pt x="3426" y="3899"/>
                    <a:pt x="3391" y="3444"/>
                  </a:cubicBezTo>
                  <a:cubicBezTo>
                    <a:pt x="3375" y="3251"/>
                    <a:pt x="3322" y="3178"/>
                    <a:pt x="3249" y="3178"/>
                  </a:cubicBezTo>
                  <a:cubicBezTo>
                    <a:pt x="3034" y="3178"/>
                    <a:pt x="2645" y="3813"/>
                    <a:pt x="2499" y="3953"/>
                  </a:cubicBezTo>
                  <a:cubicBezTo>
                    <a:pt x="2324" y="4118"/>
                    <a:pt x="2132" y="4197"/>
                    <a:pt x="1964" y="4197"/>
                  </a:cubicBezTo>
                  <a:cubicBezTo>
                    <a:pt x="1660" y="4197"/>
                    <a:pt x="1434" y="3939"/>
                    <a:pt x="1526" y="3462"/>
                  </a:cubicBezTo>
                  <a:cubicBezTo>
                    <a:pt x="1598" y="3061"/>
                    <a:pt x="1776" y="2722"/>
                    <a:pt x="2035" y="2427"/>
                  </a:cubicBezTo>
                  <a:cubicBezTo>
                    <a:pt x="2053" y="2383"/>
                    <a:pt x="2079" y="2347"/>
                    <a:pt x="2124" y="2329"/>
                  </a:cubicBezTo>
                  <a:cubicBezTo>
                    <a:pt x="2186" y="2267"/>
                    <a:pt x="2240" y="2213"/>
                    <a:pt x="2302" y="2160"/>
                  </a:cubicBezTo>
                  <a:cubicBezTo>
                    <a:pt x="2499" y="1990"/>
                    <a:pt x="2740" y="1839"/>
                    <a:pt x="2900" y="1642"/>
                  </a:cubicBezTo>
                  <a:cubicBezTo>
                    <a:pt x="3322" y="1080"/>
                    <a:pt x="3253" y="371"/>
                    <a:pt x="2564" y="371"/>
                  </a:cubicBezTo>
                  <a:cubicBezTo>
                    <a:pt x="2511" y="371"/>
                    <a:pt x="2453" y="375"/>
                    <a:pt x="2392" y="384"/>
                  </a:cubicBezTo>
                  <a:cubicBezTo>
                    <a:pt x="2338" y="456"/>
                    <a:pt x="2293" y="527"/>
                    <a:pt x="2249" y="608"/>
                  </a:cubicBezTo>
                  <a:cubicBezTo>
                    <a:pt x="2240" y="625"/>
                    <a:pt x="2231" y="652"/>
                    <a:pt x="2213" y="670"/>
                  </a:cubicBezTo>
                  <a:cubicBezTo>
                    <a:pt x="1865" y="1018"/>
                    <a:pt x="1598" y="1455"/>
                    <a:pt x="1366" y="1928"/>
                  </a:cubicBezTo>
                  <a:cubicBezTo>
                    <a:pt x="1455" y="1990"/>
                    <a:pt x="1491" y="2151"/>
                    <a:pt x="1366" y="2222"/>
                  </a:cubicBezTo>
                  <a:cubicBezTo>
                    <a:pt x="1285" y="2267"/>
                    <a:pt x="1223" y="2302"/>
                    <a:pt x="1160" y="2347"/>
                  </a:cubicBezTo>
                  <a:cubicBezTo>
                    <a:pt x="759" y="3230"/>
                    <a:pt x="456" y="4176"/>
                    <a:pt x="268" y="5130"/>
                  </a:cubicBezTo>
                  <a:cubicBezTo>
                    <a:pt x="643" y="5585"/>
                    <a:pt x="500" y="6272"/>
                    <a:pt x="813" y="6763"/>
                  </a:cubicBezTo>
                  <a:cubicBezTo>
                    <a:pt x="1046" y="7124"/>
                    <a:pt x="1228" y="7225"/>
                    <a:pt x="1406" y="7225"/>
                  </a:cubicBezTo>
                  <a:cubicBezTo>
                    <a:pt x="1629" y="7225"/>
                    <a:pt x="1844" y="7066"/>
                    <a:pt x="2142" y="7066"/>
                  </a:cubicBezTo>
                  <a:cubicBezTo>
                    <a:pt x="2151" y="7066"/>
                    <a:pt x="2160" y="7066"/>
                    <a:pt x="2169" y="7066"/>
                  </a:cubicBezTo>
                  <a:cubicBezTo>
                    <a:pt x="2374" y="7076"/>
                    <a:pt x="2444" y="7179"/>
                    <a:pt x="2552" y="7179"/>
                  </a:cubicBezTo>
                  <a:cubicBezTo>
                    <a:pt x="2636" y="7179"/>
                    <a:pt x="2742" y="7116"/>
                    <a:pt x="2954" y="6897"/>
                  </a:cubicBezTo>
                  <a:cubicBezTo>
                    <a:pt x="2987" y="6863"/>
                    <a:pt x="3025" y="6849"/>
                    <a:pt x="3062" y="6849"/>
                  </a:cubicBezTo>
                  <a:cubicBezTo>
                    <a:pt x="3190" y="6849"/>
                    <a:pt x="3303" y="7022"/>
                    <a:pt x="3186" y="7147"/>
                  </a:cubicBezTo>
                  <a:cubicBezTo>
                    <a:pt x="3043" y="7298"/>
                    <a:pt x="2802" y="7530"/>
                    <a:pt x="2561" y="7539"/>
                  </a:cubicBezTo>
                  <a:cubicBezTo>
                    <a:pt x="2481" y="7780"/>
                    <a:pt x="2338" y="8003"/>
                    <a:pt x="2293" y="8262"/>
                  </a:cubicBezTo>
                  <a:cubicBezTo>
                    <a:pt x="2276" y="8345"/>
                    <a:pt x="2216" y="8381"/>
                    <a:pt x="2152" y="8381"/>
                  </a:cubicBezTo>
                  <a:cubicBezTo>
                    <a:pt x="2052" y="8381"/>
                    <a:pt x="1942" y="8294"/>
                    <a:pt x="1963" y="8164"/>
                  </a:cubicBezTo>
                  <a:cubicBezTo>
                    <a:pt x="2017" y="7905"/>
                    <a:pt x="2151" y="7691"/>
                    <a:pt x="2231" y="7450"/>
                  </a:cubicBezTo>
                  <a:cubicBezTo>
                    <a:pt x="2188" y="7441"/>
                    <a:pt x="2144" y="7438"/>
                    <a:pt x="2101" y="7438"/>
                  </a:cubicBezTo>
                  <a:cubicBezTo>
                    <a:pt x="1856" y="7438"/>
                    <a:pt x="1610" y="7556"/>
                    <a:pt x="1367" y="7556"/>
                  </a:cubicBezTo>
                  <a:cubicBezTo>
                    <a:pt x="1256" y="7556"/>
                    <a:pt x="1146" y="7531"/>
                    <a:pt x="1036" y="7459"/>
                  </a:cubicBezTo>
                  <a:cubicBezTo>
                    <a:pt x="438" y="7057"/>
                    <a:pt x="367" y="6406"/>
                    <a:pt x="152" y="5808"/>
                  </a:cubicBezTo>
                  <a:cubicBezTo>
                    <a:pt x="152" y="5871"/>
                    <a:pt x="135" y="5924"/>
                    <a:pt x="135" y="5978"/>
                  </a:cubicBezTo>
                  <a:cubicBezTo>
                    <a:pt x="1" y="7031"/>
                    <a:pt x="259" y="7914"/>
                    <a:pt x="1107" y="8565"/>
                  </a:cubicBezTo>
                  <a:cubicBezTo>
                    <a:pt x="1500" y="8863"/>
                    <a:pt x="1986" y="8997"/>
                    <a:pt x="2478" y="8997"/>
                  </a:cubicBezTo>
                  <a:cubicBezTo>
                    <a:pt x="2634" y="8997"/>
                    <a:pt x="2790" y="8983"/>
                    <a:pt x="2945" y="8958"/>
                  </a:cubicBezTo>
                  <a:cubicBezTo>
                    <a:pt x="3596" y="8645"/>
                    <a:pt x="4176" y="8181"/>
                    <a:pt x="4542" y="7744"/>
                  </a:cubicBezTo>
                  <a:cubicBezTo>
                    <a:pt x="4872" y="7352"/>
                    <a:pt x="5220" y="6959"/>
                    <a:pt x="5202" y="6415"/>
                  </a:cubicBezTo>
                  <a:cubicBezTo>
                    <a:pt x="5184" y="5942"/>
                    <a:pt x="5077" y="5461"/>
                    <a:pt x="5014" y="4988"/>
                  </a:cubicBezTo>
                  <a:cubicBezTo>
                    <a:pt x="4907" y="4265"/>
                    <a:pt x="4800" y="3543"/>
                    <a:pt x="4747" y="2811"/>
                  </a:cubicBezTo>
                  <a:cubicBezTo>
                    <a:pt x="4702" y="2195"/>
                    <a:pt x="4684" y="1589"/>
                    <a:pt x="4595" y="982"/>
                  </a:cubicBezTo>
                  <a:cubicBezTo>
                    <a:pt x="4559" y="715"/>
                    <a:pt x="4479" y="429"/>
                    <a:pt x="4479" y="153"/>
                  </a:cubicBezTo>
                  <a:cubicBezTo>
                    <a:pt x="4426" y="99"/>
                    <a:pt x="4363" y="45"/>
                    <a:pt x="4301"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9"/>
            <p:cNvSpPr/>
            <p:nvPr/>
          </p:nvSpPr>
          <p:spPr>
            <a:xfrm>
              <a:off x="206464" y="4388266"/>
              <a:ext cx="10545" cy="9033"/>
            </a:xfrm>
            <a:custGeom>
              <a:rect b="b" l="l" r="r" t="t"/>
              <a:pathLst>
                <a:path extrusionOk="0" h="215" w="251">
                  <a:moveTo>
                    <a:pt x="233" y="1"/>
                  </a:moveTo>
                  <a:cubicBezTo>
                    <a:pt x="152" y="46"/>
                    <a:pt x="72" y="99"/>
                    <a:pt x="1" y="161"/>
                  </a:cubicBezTo>
                  <a:cubicBezTo>
                    <a:pt x="54" y="170"/>
                    <a:pt x="117" y="179"/>
                    <a:pt x="179" y="197"/>
                  </a:cubicBezTo>
                  <a:cubicBezTo>
                    <a:pt x="197" y="197"/>
                    <a:pt x="224" y="206"/>
                    <a:pt x="242" y="215"/>
                  </a:cubicBezTo>
                  <a:cubicBezTo>
                    <a:pt x="242" y="197"/>
                    <a:pt x="242" y="179"/>
                    <a:pt x="242" y="161"/>
                  </a:cubicBezTo>
                  <a:cubicBezTo>
                    <a:pt x="224" y="108"/>
                    <a:pt x="215" y="54"/>
                    <a:pt x="251"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9"/>
            <p:cNvSpPr/>
            <p:nvPr/>
          </p:nvSpPr>
          <p:spPr>
            <a:xfrm>
              <a:off x="228226" y="4462502"/>
              <a:ext cx="42388" cy="53986"/>
            </a:xfrm>
            <a:custGeom>
              <a:rect b="b" l="l" r="r" t="t"/>
              <a:pathLst>
                <a:path extrusionOk="0" h="1285" w="1009">
                  <a:moveTo>
                    <a:pt x="98" y="0"/>
                  </a:moveTo>
                  <a:cubicBezTo>
                    <a:pt x="63" y="45"/>
                    <a:pt x="27" y="89"/>
                    <a:pt x="0" y="125"/>
                  </a:cubicBezTo>
                  <a:lnTo>
                    <a:pt x="0" y="134"/>
                  </a:lnTo>
                  <a:cubicBezTo>
                    <a:pt x="143" y="616"/>
                    <a:pt x="598" y="964"/>
                    <a:pt x="1008" y="1285"/>
                  </a:cubicBezTo>
                  <a:cubicBezTo>
                    <a:pt x="973" y="973"/>
                    <a:pt x="910" y="669"/>
                    <a:pt x="848" y="366"/>
                  </a:cubicBezTo>
                  <a:cubicBezTo>
                    <a:pt x="832" y="371"/>
                    <a:pt x="815" y="374"/>
                    <a:pt x="797" y="374"/>
                  </a:cubicBezTo>
                  <a:cubicBezTo>
                    <a:pt x="757" y="374"/>
                    <a:pt x="716" y="359"/>
                    <a:pt x="678" y="321"/>
                  </a:cubicBezTo>
                  <a:cubicBezTo>
                    <a:pt x="518" y="170"/>
                    <a:pt x="286" y="107"/>
                    <a:pt x="98"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a:off x="227469" y="4381460"/>
              <a:ext cx="33020" cy="48104"/>
            </a:xfrm>
            <a:custGeom>
              <a:rect b="b" l="l" r="r" t="t"/>
              <a:pathLst>
                <a:path extrusionOk="0" h="1145" w="786">
                  <a:moveTo>
                    <a:pt x="335" y="1"/>
                  </a:moveTo>
                  <a:cubicBezTo>
                    <a:pt x="287" y="1"/>
                    <a:pt x="238" y="4"/>
                    <a:pt x="188" y="11"/>
                  </a:cubicBezTo>
                  <a:cubicBezTo>
                    <a:pt x="125" y="56"/>
                    <a:pt x="63" y="83"/>
                    <a:pt x="0" y="109"/>
                  </a:cubicBezTo>
                  <a:lnTo>
                    <a:pt x="27" y="136"/>
                  </a:lnTo>
                  <a:cubicBezTo>
                    <a:pt x="72" y="181"/>
                    <a:pt x="81" y="252"/>
                    <a:pt x="81" y="323"/>
                  </a:cubicBezTo>
                  <a:cubicBezTo>
                    <a:pt x="90" y="422"/>
                    <a:pt x="81" y="529"/>
                    <a:pt x="63" y="627"/>
                  </a:cubicBezTo>
                  <a:cubicBezTo>
                    <a:pt x="161" y="761"/>
                    <a:pt x="223" y="921"/>
                    <a:pt x="259" y="1091"/>
                  </a:cubicBezTo>
                  <a:cubicBezTo>
                    <a:pt x="277" y="1082"/>
                    <a:pt x="295" y="1082"/>
                    <a:pt x="313" y="1082"/>
                  </a:cubicBezTo>
                  <a:cubicBezTo>
                    <a:pt x="446" y="1091"/>
                    <a:pt x="580" y="1109"/>
                    <a:pt x="714" y="1135"/>
                  </a:cubicBezTo>
                  <a:lnTo>
                    <a:pt x="732" y="1144"/>
                  </a:lnTo>
                  <a:cubicBezTo>
                    <a:pt x="732" y="770"/>
                    <a:pt x="785" y="404"/>
                    <a:pt x="705" y="65"/>
                  </a:cubicBezTo>
                  <a:cubicBezTo>
                    <a:pt x="588" y="26"/>
                    <a:pt x="465" y="1"/>
                    <a:pt x="33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9"/>
            <p:cNvSpPr/>
            <p:nvPr/>
          </p:nvSpPr>
          <p:spPr>
            <a:xfrm>
              <a:off x="169789" y="4507455"/>
              <a:ext cx="33356" cy="47390"/>
            </a:xfrm>
            <a:custGeom>
              <a:rect b="b" l="l" r="r" t="t"/>
              <a:pathLst>
                <a:path extrusionOk="0" h="1128" w="794">
                  <a:moveTo>
                    <a:pt x="392" y="1"/>
                  </a:moveTo>
                  <a:cubicBezTo>
                    <a:pt x="240" y="188"/>
                    <a:pt x="107" y="393"/>
                    <a:pt x="62" y="634"/>
                  </a:cubicBezTo>
                  <a:cubicBezTo>
                    <a:pt x="1" y="998"/>
                    <a:pt x="80" y="1128"/>
                    <a:pt x="199" y="1128"/>
                  </a:cubicBezTo>
                  <a:cubicBezTo>
                    <a:pt x="340" y="1128"/>
                    <a:pt x="537" y="947"/>
                    <a:pt x="624" y="759"/>
                  </a:cubicBezTo>
                  <a:cubicBezTo>
                    <a:pt x="651" y="706"/>
                    <a:pt x="686" y="661"/>
                    <a:pt x="722" y="616"/>
                  </a:cubicBezTo>
                  <a:cubicBezTo>
                    <a:pt x="749" y="581"/>
                    <a:pt x="776" y="545"/>
                    <a:pt x="794" y="509"/>
                  </a:cubicBezTo>
                  <a:cubicBezTo>
                    <a:pt x="660" y="349"/>
                    <a:pt x="544" y="161"/>
                    <a:pt x="392"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9"/>
            <p:cNvSpPr/>
            <p:nvPr/>
          </p:nvSpPr>
          <p:spPr>
            <a:xfrm>
              <a:off x="247719" y="4562953"/>
              <a:ext cx="17266" cy="32350"/>
            </a:xfrm>
            <a:custGeom>
              <a:rect b="b" l="l" r="r" t="t"/>
              <a:pathLst>
                <a:path extrusionOk="0" h="770" w="411">
                  <a:moveTo>
                    <a:pt x="45" y="0"/>
                  </a:moveTo>
                  <a:cubicBezTo>
                    <a:pt x="27" y="205"/>
                    <a:pt x="0" y="402"/>
                    <a:pt x="0" y="526"/>
                  </a:cubicBezTo>
                  <a:cubicBezTo>
                    <a:pt x="4" y="701"/>
                    <a:pt x="48" y="769"/>
                    <a:pt x="104" y="769"/>
                  </a:cubicBezTo>
                  <a:cubicBezTo>
                    <a:pt x="185" y="769"/>
                    <a:pt x="292" y="627"/>
                    <a:pt x="339" y="464"/>
                  </a:cubicBezTo>
                  <a:cubicBezTo>
                    <a:pt x="366" y="366"/>
                    <a:pt x="384" y="259"/>
                    <a:pt x="411" y="161"/>
                  </a:cubicBezTo>
                  <a:cubicBezTo>
                    <a:pt x="286" y="107"/>
                    <a:pt x="170" y="45"/>
                    <a:pt x="45"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9"/>
            <p:cNvSpPr/>
            <p:nvPr/>
          </p:nvSpPr>
          <p:spPr>
            <a:xfrm>
              <a:off x="196339" y="4478970"/>
              <a:ext cx="75030" cy="76505"/>
            </a:xfrm>
            <a:custGeom>
              <a:rect b="b" l="l" r="r" t="t"/>
              <a:pathLst>
                <a:path extrusionOk="0" h="1821" w="1786">
                  <a:moveTo>
                    <a:pt x="492" y="1"/>
                  </a:moveTo>
                  <a:cubicBezTo>
                    <a:pt x="358" y="117"/>
                    <a:pt x="215" y="233"/>
                    <a:pt x="81" y="358"/>
                  </a:cubicBezTo>
                  <a:cubicBezTo>
                    <a:pt x="54" y="384"/>
                    <a:pt x="28" y="411"/>
                    <a:pt x="1" y="438"/>
                  </a:cubicBezTo>
                  <a:cubicBezTo>
                    <a:pt x="144" y="590"/>
                    <a:pt x="260" y="768"/>
                    <a:pt x="393" y="929"/>
                  </a:cubicBezTo>
                  <a:cubicBezTo>
                    <a:pt x="514" y="808"/>
                    <a:pt x="652" y="714"/>
                    <a:pt x="805" y="714"/>
                  </a:cubicBezTo>
                  <a:cubicBezTo>
                    <a:pt x="900" y="714"/>
                    <a:pt x="1001" y="750"/>
                    <a:pt x="1107" y="839"/>
                  </a:cubicBezTo>
                  <a:cubicBezTo>
                    <a:pt x="1295" y="1000"/>
                    <a:pt x="1321" y="1321"/>
                    <a:pt x="1303" y="1651"/>
                  </a:cubicBezTo>
                  <a:cubicBezTo>
                    <a:pt x="1446" y="1687"/>
                    <a:pt x="1571" y="1767"/>
                    <a:pt x="1705" y="1821"/>
                  </a:cubicBezTo>
                  <a:cubicBezTo>
                    <a:pt x="1741" y="1660"/>
                    <a:pt x="1776" y="1491"/>
                    <a:pt x="1785" y="1330"/>
                  </a:cubicBezTo>
                  <a:cubicBezTo>
                    <a:pt x="1312" y="946"/>
                    <a:pt x="741" y="563"/>
                    <a:pt x="492"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9"/>
            <p:cNvSpPr/>
            <p:nvPr/>
          </p:nvSpPr>
          <p:spPr>
            <a:xfrm>
              <a:off x="298300" y="4421624"/>
              <a:ext cx="43900" cy="220061"/>
            </a:xfrm>
            <a:custGeom>
              <a:rect b="b" l="l" r="r" t="t"/>
              <a:pathLst>
                <a:path extrusionOk="0" h="5238" w="1045">
                  <a:moveTo>
                    <a:pt x="0" y="1"/>
                  </a:moveTo>
                  <a:cubicBezTo>
                    <a:pt x="161" y="1107"/>
                    <a:pt x="179" y="2213"/>
                    <a:pt x="322" y="3319"/>
                  </a:cubicBezTo>
                  <a:cubicBezTo>
                    <a:pt x="402" y="3899"/>
                    <a:pt x="607" y="4586"/>
                    <a:pt x="661" y="5237"/>
                  </a:cubicBezTo>
                  <a:cubicBezTo>
                    <a:pt x="1044" y="3801"/>
                    <a:pt x="794" y="2410"/>
                    <a:pt x="429" y="1000"/>
                  </a:cubicBezTo>
                  <a:cubicBezTo>
                    <a:pt x="348" y="697"/>
                    <a:pt x="206" y="340"/>
                    <a:pt x="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9"/>
            <p:cNvSpPr/>
            <p:nvPr/>
          </p:nvSpPr>
          <p:spPr>
            <a:xfrm>
              <a:off x="58712" y="4210891"/>
              <a:ext cx="155563" cy="160278"/>
            </a:xfrm>
            <a:custGeom>
              <a:rect b="b" l="l" r="r" t="t"/>
              <a:pathLst>
                <a:path extrusionOk="0" h="3815" w="3703">
                  <a:moveTo>
                    <a:pt x="2219" y="1"/>
                  </a:moveTo>
                  <a:cubicBezTo>
                    <a:pt x="2182" y="1"/>
                    <a:pt x="2143" y="15"/>
                    <a:pt x="2108" y="48"/>
                  </a:cubicBezTo>
                  <a:cubicBezTo>
                    <a:pt x="1921" y="217"/>
                    <a:pt x="1707" y="476"/>
                    <a:pt x="1787" y="762"/>
                  </a:cubicBezTo>
                  <a:cubicBezTo>
                    <a:pt x="1832" y="904"/>
                    <a:pt x="1894" y="1074"/>
                    <a:pt x="2010" y="1181"/>
                  </a:cubicBezTo>
                  <a:cubicBezTo>
                    <a:pt x="2376" y="1529"/>
                    <a:pt x="2171" y="1841"/>
                    <a:pt x="2028" y="2216"/>
                  </a:cubicBezTo>
                  <a:cubicBezTo>
                    <a:pt x="2010" y="2251"/>
                    <a:pt x="2001" y="2278"/>
                    <a:pt x="1992" y="2314"/>
                  </a:cubicBezTo>
                  <a:cubicBezTo>
                    <a:pt x="1950" y="2304"/>
                    <a:pt x="1907" y="2299"/>
                    <a:pt x="1864" y="2299"/>
                  </a:cubicBezTo>
                  <a:cubicBezTo>
                    <a:pt x="1681" y="2299"/>
                    <a:pt x="1495" y="2389"/>
                    <a:pt x="1314" y="2555"/>
                  </a:cubicBezTo>
                  <a:cubicBezTo>
                    <a:pt x="1118" y="2733"/>
                    <a:pt x="1002" y="2974"/>
                    <a:pt x="842" y="3170"/>
                  </a:cubicBezTo>
                  <a:cubicBezTo>
                    <a:pt x="752" y="3268"/>
                    <a:pt x="458" y="3402"/>
                    <a:pt x="271" y="3456"/>
                  </a:cubicBezTo>
                  <a:cubicBezTo>
                    <a:pt x="259" y="3452"/>
                    <a:pt x="246" y="3450"/>
                    <a:pt x="233" y="3450"/>
                  </a:cubicBezTo>
                  <a:cubicBezTo>
                    <a:pt x="129" y="3450"/>
                    <a:pt x="1" y="3571"/>
                    <a:pt x="56" y="3705"/>
                  </a:cubicBezTo>
                  <a:lnTo>
                    <a:pt x="65" y="3732"/>
                  </a:lnTo>
                  <a:cubicBezTo>
                    <a:pt x="88" y="3793"/>
                    <a:pt x="162" y="3815"/>
                    <a:pt x="222" y="3815"/>
                  </a:cubicBezTo>
                  <a:cubicBezTo>
                    <a:pt x="233" y="3815"/>
                    <a:pt x="243" y="3814"/>
                    <a:pt x="253" y="3813"/>
                  </a:cubicBezTo>
                  <a:cubicBezTo>
                    <a:pt x="467" y="3786"/>
                    <a:pt x="859" y="3607"/>
                    <a:pt x="1011" y="3474"/>
                  </a:cubicBezTo>
                  <a:cubicBezTo>
                    <a:pt x="1218" y="3291"/>
                    <a:pt x="1510" y="2640"/>
                    <a:pt x="1849" y="2640"/>
                  </a:cubicBezTo>
                  <a:cubicBezTo>
                    <a:pt x="1890" y="2640"/>
                    <a:pt x="1932" y="2649"/>
                    <a:pt x="1974" y="2671"/>
                  </a:cubicBezTo>
                  <a:cubicBezTo>
                    <a:pt x="1992" y="2831"/>
                    <a:pt x="2055" y="2983"/>
                    <a:pt x="2198" y="3063"/>
                  </a:cubicBezTo>
                  <a:cubicBezTo>
                    <a:pt x="2380" y="3181"/>
                    <a:pt x="2555" y="3219"/>
                    <a:pt x="2733" y="3219"/>
                  </a:cubicBezTo>
                  <a:cubicBezTo>
                    <a:pt x="2974" y="3219"/>
                    <a:pt x="3219" y="3149"/>
                    <a:pt x="3491" y="3108"/>
                  </a:cubicBezTo>
                  <a:cubicBezTo>
                    <a:pt x="3703" y="3074"/>
                    <a:pt x="3641" y="2775"/>
                    <a:pt x="3444" y="2775"/>
                  </a:cubicBezTo>
                  <a:cubicBezTo>
                    <a:pt x="3433" y="2775"/>
                    <a:pt x="3422" y="2776"/>
                    <a:pt x="3411" y="2778"/>
                  </a:cubicBezTo>
                  <a:cubicBezTo>
                    <a:pt x="3259" y="2800"/>
                    <a:pt x="3038" y="2840"/>
                    <a:pt x="2835" y="2840"/>
                  </a:cubicBezTo>
                  <a:cubicBezTo>
                    <a:pt x="2632" y="2840"/>
                    <a:pt x="2447" y="2800"/>
                    <a:pt x="2367" y="2662"/>
                  </a:cubicBezTo>
                  <a:cubicBezTo>
                    <a:pt x="2385" y="2617"/>
                    <a:pt x="2376" y="2564"/>
                    <a:pt x="2331" y="2519"/>
                  </a:cubicBezTo>
                  <a:cubicBezTo>
                    <a:pt x="2322" y="2457"/>
                    <a:pt x="2331" y="2394"/>
                    <a:pt x="2349" y="2314"/>
                  </a:cubicBezTo>
                  <a:cubicBezTo>
                    <a:pt x="2412" y="2091"/>
                    <a:pt x="2581" y="1895"/>
                    <a:pt x="2617" y="1654"/>
                  </a:cubicBezTo>
                  <a:cubicBezTo>
                    <a:pt x="2688" y="1101"/>
                    <a:pt x="1814" y="797"/>
                    <a:pt x="2340" y="298"/>
                  </a:cubicBezTo>
                  <a:cubicBezTo>
                    <a:pt x="2466" y="179"/>
                    <a:pt x="2352" y="1"/>
                    <a:pt x="221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9"/>
            <p:cNvSpPr/>
            <p:nvPr/>
          </p:nvSpPr>
          <p:spPr>
            <a:xfrm>
              <a:off x="48713" y="4473047"/>
              <a:ext cx="182996" cy="272241"/>
            </a:xfrm>
            <a:custGeom>
              <a:rect b="b" l="l" r="r" t="t"/>
              <a:pathLst>
                <a:path extrusionOk="0" h="6480" w="4356">
                  <a:moveTo>
                    <a:pt x="2325" y="1"/>
                  </a:moveTo>
                  <a:cubicBezTo>
                    <a:pt x="2300" y="1"/>
                    <a:pt x="2274" y="6"/>
                    <a:pt x="2248" y="17"/>
                  </a:cubicBezTo>
                  <a:cubicBezTo>
                    <a:pt x="1927" y="204"/>
                    <a:pt x="1686" y="409"/>
                    <a:pt x="1454" y="704"/>
                  </a:cubicBezTo>
                  <a:cubicBezTo>
                    <a:pt x="1231" y="998"/>
                    <a:pt x="1258" y="1319"/>
                    <a:pt x="794" y="1471"/>
                  </a:cubicBezTo>
                  <a:cubicBezTo>
                    <a:pt x="696" y="1498"/>
                    <a:pt x="544" y="1533"/>
                    <a:pt x="464" y="1605"/>
                  </a:cubicBezTo>
                  <a:cubicBezTo>
                    <a:pt x="0" y="2033"/>
                    <a:pt x="393" y="2756"/>
                    <a:pt x="749" y="3121"/>
                  </a:cubicBezTo>
                  <a:cubicBezTo>
                    <a:pt x="981" y="3353"/>
                    <a:pt x="1106" y="3621"/>
                    <a:pt x="1204" y="3906"/>
                  </a:cubicBezTo>
                  <a:cubicBezTo>
                    <a:pt x="1419" y="4504"/>
                    <a:pt x="1490" y="5155"/>
                    <a:pt x="2088" y="5557"/>
                  </a:cubicBezTo>
                  <a:cubicBezTo>
                    <a:pt x="2198" y="5629"/>
                    <a:pt x="2308" y="5654"/>
                    <a:pt x="2419" y="5654"/>
                  </a:cubicBezTo>
                  <a:cubicBezTo>
                    <a:pt x="2662" y="5654"/>
                    <a:pt x="2908" y="5536"/>
                    <a:pt x="3153" y="5536"/>
                  </a:cubicBezTo>
                  <a:cubicBezTo>
                    <a:pt x="3196" y="5536"/>
                    <a:pt x="3240" y="5539"/>
                    <a:pt x="3283" y="5548"/>
                  </a:cubicBezTo>
                  <a:cubicBezTo>
                    <a:pt x="3203" y="5789"/>
                    <a:pt x="3069" y="6003"/>
                    <a:pt x="3015" y="6262"/>
                  </a:cubicBezTo>
                  <a:cubicBezTo>
                    <a:pt x="2994" y="6392"/>
                    <a:pt x="3104" y="6479"/>
                    <a:pt x="3204" y="6479"/>
                  </a:cubicBezTo>
                  <a:cubicBezTo>
                    <a:pt x="3268" y="6479"/>
                    <a:pt x="3328" y="6443"/>
                    <a:pt x="3345" y="6360"/>
                  </a:cubicBezTo>
                  <a:cubicBezTo>
                    <a:pt x="3390" y="6101"/>
                    <a:pt x="3533" y="5878"/>
                    <a:pt x="3613" y="5637"/>
                  </a:cubicBezTo>
                  <a:cubicBezTo>
                    <a:pt x="3854" y="5628"/>
                    <a:pt x="4095" y="5396"/>
                    <a:pt x="4238" y="5245"/>
                  </a:cubicBezTo>
                  <a:cubicBezTo>
                    <a:pt x="4355" y="5120"/>
                    <a:pt x="4242" y="4947"/>
                    <a:pt x="4114" y="4947"/>
                  </a:cubicBezTo>
                  <a:cubicBezTo>
                    <a:pt x="4077" y="4947"/>
                    <a:pt x="4039" y="4961"/>
                    <a:pt x="4006" y="4995"/>
                  </a:cubicBezTo>
                  <a:cubicBezTo>
                    <a:pt x="3794" y="5214"/>
                    <a:pt x="3688" y="5277"/>
                    <a:pt x="3604" y="5277"/>
                  </a:cubicBezTo>
                  <a:cubicBezTo>
                    <a:pt x="3496" y="5277"/>
                    <a:pt x="3426" y="5174"/>
                    <a:pt x="3221" y="5164"/>
                  </a:cubicBezTo>
                  <a:cubicBezTo>
                    <a:pt x="3212" y="5164"/>
                    <a:pt x="3203" y="5164"/>
                    <a:pt x="3194" y="5164"/>
                  </a:cubicBezTo>
                  <a:cubicBezTo>
                    <a:pt x="2896" y="5164"/>
                    <a:pt x="2681" y="5323"/>
                    <a:pt x="2458" y="5323"/>
                  </a:cubicBezTo>
                  <a:cubicBezTo>
                    <a:pt x="2280" y="5323"/>
                    <a:pt x="2098" y="5222"/>
                    <a:pt x="1865" y="4861"/>
                  </a:cubicBezTo>
                  <a:cubicBezTo>
                    <a:pt x="1552" y="4370"/>
                    <a:pt x="1695" y="3683"/>
                    <a:pt x="1320" y="3228"/>
                  </a:cubicBezTo>
                  <a:cubicBezTo>
                    <a:pt x="1311" y="3220"/>
                    <a:pt x="1311" y="3211"/>
                    <a:pt x="1303" y="3193"/>
                  </a:cubicBezTo>
                  <a:cubicBezTo>
                    <a:pt x="1044" y="2907"/>
                    <a:pt x="758" y="2720"/>
                    <a:pt x="633" y="2319"/>
                  </a:cubicBezTo>
                  <a:cubicBezTo>
                    <a:pt x="491" y="1872"/>
                    <a:pt x="1017" y="1774"/>
                    <a:pt x="1258" y="1614"/>
                  </a:cubicBezTo>
                  <a:cubicBezTo>
                    <a:pt x="1383" y="1533"/>
                    <a:pt x="1472" y="1373"/>
                    <a:pt x="1543" y="1248"/>
                  </a:cubicBezTo>
                  <a:cubicBezTo>
                    <a:pt x="1749" y="918"/>
                    <a:pt x="1918" y="659"/>
                    <a:pt x="2212" y="445"/>
                  </a:cubicBezTo>
                  <a:cubicBezTo>
                    <a:pt x="2275" y="400"/>
                    <a:pt x="2337" y="356"/>
                    <a:pt x="2418" y="320"/>
                  </a:cubicBezTo>
                  <a:cubicBezTo>
                    <a:pt x="2543" y="249"/>
                    <a:pt x="2507" y="88"/>
                    <a:pt x="2418" y="26"/>
                  </a:cubicBezTo>
                  <a:cubicBezTo>
                    <a:pt x="2392" y="10"/>
                    <a:pt x="2360" y="1"/>
                    <a:pt x="232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9"/>
            <p:cNvSpPr/>
            <p:nvPr/>
          </p:nvSpPr>
          <p:spPr>
            <a:xfrm>
              <a:off x="423618" y="4478844"/>
              <a:ext cx="194758" cy="201492"/>
            </a:xfrm>
            <a:custGeom>
              <a:rect b="b" l="l" r="r" t="t"/>
              <a:pathLst>
                <a:path extrusionOk="0" h="4796" w="4636">
                  <a:moveTo>
                    <a:pt x="187" y="0"/>
                  </a:moveTo>
                  <a:cubicBezTo>
                    <a:pt x="95" y="0"/>
                    <a:pt x="0" y="81"/>
                    <a:pt x="6" y="182"/>
                  </a:cubicBezTo>
                  <a:cubicBezTo>
                    <a:pt x="6" y="209"/>
                    <a:pt x="15" y="227"/>
                    <a:pt x="24" y="254"/>
                  </a:cubicBezTo>
                  <a:cubicBezTo>
                    <a:pt x="265" y="735"/>
                    <a:pt x="666" y="958"/>
                    <a:pt x="1130" y="1208"/>
                  </a:cubicBezTo>
                  <a:cubicBezTo>
                    <a:pt x="2058" y="1699"/>
                    <a:pt x="1023" y="2698"/>
                    <a:pt x="1291" y="3438"/>
                  </a:cubicBezTo>
                  <a:cubicBezTo>
                    <a:pt x="1460" y="3875"/>
                    <a:pt x="2165" y="3849"/>
                    <a:pt x="2245" y="4339"/>
                  </a:cubicBezTo>
                  <a:cubicBezTo>
                    <a:pt x="2304" y="4651"/>
                    <a:pt x="2411" y="4796"/>
                    <a:pt x="2701" y="4796"/>
                  </a:cubicBezTo>
                  <a:cubicBezTo>
                    <a:pt x="2718" y="4796"/>
                    <a:pt x="2735" y="4795"/>
                    <a:pt x="2754" y="4794"/>
                  </a:cubicBezTo>
                  <a:cubicBezTo>
                    <a:pt x="2974" y="4786"/>
                    <a:pt x="2985" y="4455"/>
                    <a:pt x="2780" y="4455"/>
                  </a:cubicBezTo>
                  <a:cubicBezTo>
                    <a:pt x="2777" y="4455"/>
                    <a:pt x="2774" y="4455"/>
                    <a:pt x="2772" y="4455"/>
                  </a:cubicBezTo>
                  <a:cubicBezTo>
                    <a:pt x="2770" y="4455"/>
                    <a:pt x="2768" y="4455"/>
                    <a:pt x="2766" y="4455"/>
                  </a:cubicBezTo>
                  <a:cubicBezTo>
                    <a:pt x="2531" y="4455"/>
                    <a:pt x="2556" y="3884"/>
                    <a:pt x="2352" y="3777"/>
                  </a:cubicBezTo>
                  <a:cubicBezTo>
                    <a:pt x="2183" y="3697"/>
                    <a:pt x="2013" y="3626"/>
                    <a:pt x="1853" y="3545"/>
                  </a:cubicBezTo>
                  <a:cubicBezTo>
                    <a:pt x="1639" y="3438"/>
                    <a:pt x="1567" y="3269"/>
                    <a:pt x="1558" y="3082"/>
                  </a:cubicBezTo>
                  <a:lnTo>
                    <a:pt x="1558" y="3082"/>
                  </a:lnTo>
                  <a:cubicBezTo>
                    <a:pt x="1715" y="3214"/>
                    <a:pt x="1893" y="3260"/>
                    <a:pt x="2087" y="3260"/>
                  </a:cubicBezTo>
                  <a:cubicBezTo>
                    <a:pt x="2246" y="3260"/>
                    <a:pt x="2416" y="3229"/>
                    <a:pt x="2593" y="3189"/>
                  </a:cubicBezTo>
                  <a:cubicBezTo>
                    <a:pt x="2704" y="3161"/>
                    <a:pt x="2805" y="3149"/>
                    <a:pt x="2901" y="3149"/>
                  </a:cubicBezTo>
                  <a:cubicBezTo>
                    <a:pt x="3154" y="3149"/>
                    <a:pt x="3372" y="3233"/>
                    <a:pt x="3637" y="3349"/>
                  </a:cubicBezTo>
                  <a:cubicBezTo>
                    <a:pt x="3688" y="3369"/>
                    <a:pt x="3741" y="3378"/>
                    <a:pt x="3794" y="3378"/>
                  </a:cubicBezTo>
                  <a:cubicBezTo>
                    <a:pt x="4029" y="3378"/>
                    <a:pt x="4278" y="3213"/>
                    <a:pt x="4467" y="3126"/>
                  </a:cubicBezTo>
                  <a:cubicBezTo>
                    <a:pt x="4635" y="3034"/>
                    <a:pt x="4533" y="2803"/>
                    <a:pt x="4377" y="2803"/>
                  </a:cubicBezTo>
                  <a:cubicBezTo>
                    <a:pt x="4351" y="2803"/>
                    <a:pt x="4324" y="2809"/>
                    <a:pt x="4297" y="2823"/>
                  </a:cubicBezTo>
                  <a:cubicBezTo>
                    <a:pt x="4134" y="2909"/>
                    <a:pt x="3981" y="2953"/>
                    <a:pt x="3824" y="2953"/>
                  </a:cubicBezTo>
                  <a:cubicBezTo>
                    <a:pt x="3671" y="2953"/>
                    <a:pt x="3514" y="2911"/>
                    <a:pt x="3343" y="2823"/>
                  </a:cubicBezTo>
                  <a:cubicBezTo>
                    <a:pt x="3325" y="2814"/>
                    <a:pt x="3298" y="2805"/>
                    <a:pt x="3271" y="2796"/>
                  </a:cubicBezTo>
                  <a:cubicBezTo>
                    <a:pt x="3316" y="2707"/>
                    <a:pt x="3343" y="2609"/>
                    <a:pt x="3316" y="2502"/>
                  </a:cubicBezTo>
                  <a:cubicBezTo>
                    <a:pt x="3271" y="2270"/>
                    <a:pt x="3075" y="2073"/>
                    <a:pt x="3057" y="1850"/>
                  </a:cubicBezTo>
                  <a:cubicBezTo>
                    <a:pt x="3039" y="1592"/>
                    <a:pt x="3378" y="1556"/>
                    <a:pt x="3557" y="1529"/>
                  </a:cubicBezTo>
                  <a:cubicBezTo>
                    <a:pt x="3753" y="1503"/>
                    <a:pt x="3958" y="1485"/>
                    <a:pt x="4136" y="1369"/>
                  </a:cubicBezTo>
                  <a:cubicBezTo>
                    <a:pt x="4285" y="1264"/>
                    <a:pt x="4198" y="1036"/>
                    <a:pt x="4056" y="1036"/>
                  </a:cubicBezTo>
                  <a:cubicBezTo>
                    <a:pt x="4028" y="1036"/>
                    <a:pt x="3998" y="1045"/>
                    <a:pt x="3967" y="1065"/>
                  </a:cubicBezTo>
                  <a:cubicBezTo>
                    <a:pt x="3637" y="1288"/>
                    <a:pt x="3137" y="1119"/>
                    <a:pt x="2861" y="1467"/>
                  </a:cubicBezTo>
                  <a:cubicBezTo>
                    <a:pt x="2727" y="1645"/>
                    <a:pt x="2691" y="1850"/>
                    <a:pt x="2754" y="2056"/>
                  </a:cubicBezTo>
                  <a:cubicBezTo>
                    <a:pt x="2834" y="2279"/>
                    <a:pt x="3111" y="2537"/>
                    <a:pt x="2879" y="2743"/>
                  </a:cubicBezTo>
                  <a:cubicBezTo>
                    <a:pt x="2870" y="2760"/>
                    <a:pt x="2861" y="2769"/>
                    <a:pt x="2852" y="2787"/>
                  </a:cubicBezTo>
                  <a:cubicBezTo>
                    <a:pt x="2632" y="2834"/>
                    <a:pt x="2356" y="2934"/>
                    <a:pt x="2116" y="2934"/>
                  </a:cubicBezTo>
                  <a:cubicBezTo>
                    <a:pt x="1947" y="2934"/>
                    <a:pt x="1795" y="2885"/>
                    <a:pt x="1692" y="2734"/>
                  </a:cubicBezTo>
                  <a:cubicBezTo>
                    <a:pt x="1674" y="2707"/>
                    <a:pt x="1656" y="2689"/>
                    <a:pt x="1630" y="2680"/>
                  </a:cubicBezTo>
                  <a:cubicBezTo>
                    <a:pt x="1701" y="2448"/>
                    <a:pt x="1808" y="2234"/>
                    <a:pt x="1853" y="2082"/>
                  </a:cubicBezTo>
                  <a:cubicBezTo>
                    <a:pt x="2192" y="1003"/>
                    <a:pt x="773" y="860"/>
                    <a:pt x="354" y="147"/>
                  </a:cubicBezTo>
                  <a:cubicBezTo>
                    <a:pt x="345" y="129"/>
                    <a:pt x="336" y="111"/>
                    <a:pt x="327" y="93"/>
                  </a:cubicBezTo>
                  <a:cubicBezTo>
                    <a:pt x="294" y="27"/>
                    <a:pt x="241" y="0"/>
                    <a:pt x="187"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9"/>
            <p:cNvSpPr/>
            <p:nvPr/>
          </p:nvSpPr>
          <p:spPr>
            <a:xfrm>
              <a:off x="491676" y="4446369"/>
              <a:ext cx="118846" cy="37517"/>
            </a:xfrm>
            <a:custGeom>
              <a:rect b="b" l="l" r="r" t="t"/>
              <a:pathLst>
                <a:path extrusionOk="0" h="893" w="2829">
                  <a:moveTo>
                    <a:pt x="135" y="1"/>
                  </a:moveTo>
                  <a:cubicBezTo>
                    <a:pt x="45" y="1"/>
                    <a:pt x="1" y="72"/>
                    <a:pt x="1" y="152"/>
                  </a:cubicBezTo>
                  <a:cubicBezTo>
                    <a:pt x="1" y="242"/>
                    <a:pt x="54" y="322"/>
                    <a:pt x="152" y="340"/>
                  </a:cubicBezTo>
                  <a:cubicBezTo>
                    <a:pt x="304" y="357"/>
                    <a:pt x="474" y="625"/>
                    <a:pt x="590" y="723"/>
                  </a:cubicBezTo>
                  <a:cubicBezTo>
                    <a:pt x="741" y="839"/>
                    <a:pt x="937" y="893"/>
                    <a:pt x="1125" y="893"/>
                  </a:cubicBezTo>
                  <a:cubicBezTo>
                    <a:pt x="1339" y="893"/>
                    <a:pt x="1544" y="795"/>
                    <a:pt x="1731" y="705"/>
                  </a:cubicBezTo>
                  <a:cubicBezTo>
                    <a:pt x="1889" y="627"/>
                    <a:pt x="2008" y="565"/>
                    <a:pt x="2125" y="565"/>
                  </a:cubicBezTo>
                  <a:cubicBezTo>
                    <a:pt x="2233" y="565"/>
                    <a:pt x="2339" y="618"/>
                    <a:pt x="2472" y="759"/>
                  </a:cubicBezTo>
                  <a:cubicBezTo>
                    <a:pt x="2506" y="797"/>
                    <a:pt x="2546" y="813"/>
                    <a:pt x="2585" y="813"/>
                  </a:cubicBezTo>
                  <a:cubicBezTo>
                    <a:pt x="2711" y="813"/>
                    <a:pt x="2828" y="647"/>
                    <a:pt x="2713" y="518"/>
                  </a:cubicBezTo>
                  <a:cubicBezTo>
                    <a:pt x="2525" y="310"/>
                    <a:pt x="2346" y="217"/>
                    <a:pt x="2147" y="217"/>
                  </a:cubicBezTo>
                  <a:cubicBezTo>
                    <a:pt x="1997" y="217"/>
                    <a:pt x="1836" y="270"/>
                    <a:pt x="1651" y="366"/>
                  </a:cubicBezTo>
                  <a:cubicBezTo>
                    <a:pt x="1459" y="463"/>
                    <a:pt x="1283" y="530"/>
                    <a:pt x="1114" y="530"/>
                  </a:cubicBezTo>
                  <a:cubicBezTo>
                    <a:pt x="954" y="530"/>
                    <a:pt x="799" y="469"/>
                    <a:pt x="643" y="313"/>
                  </a:cubicBezTo>
                  <a:cubicBezTo>
                    <a:pt x="474" y="152"/>
                    <a:pt x="411" y="27"/>
                    <a:pt x="170"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9"/>
            <p:cNvSpPr/>
            <p:nvPr/>
          </p:nvSpPr>
          <p:spPr>
            <a:xfrm>
              <a:off x="339134" y="4149889"/>
              <a:ext cx="120737" cy="129272"/>
            </a:xfrm>
            <a:custGeom>
              <a:rect b="b" l="l" r="r" t="t"/>
              <a:pathLst>
                <a:path extrusionOk="0" h="3077" w="2874">
                  <a:moveTo>
                    <a:pt x="1819" y="1"/>
                  </a:moveTo>
                  <a:cubicBezTo>
                    <a:pt x="1697" y="1"/>
                    <a:pt x="1586" y="168"/>
                    <a:pt x="1687" y="296"/>
                  </a:cubicBezTo>
                  <a:cubicBezTo>
                    <a:pt x="1892" y="563"/>
                    <a:pt x="1767" y="563"/>
                    <a:pt x="1526" y="670"/>
                  </a:cubicBezTo>
                  <a:cubicBezTo>
                    <a:pt x="1384" y="742"/>
                    <a:pt x="1268" y="840"/>
                    <a:pt x="1196" y="982"/>
                  </a:cubicBezTo>
                  <a:cubicBezTo>
                    <a:pt x="1152" y="1072"/>
                    <a:pt x="1134" y="1161"/>
                    <a:pt x="1143" y="1250"/>
                  </a:cubicBezTo>
                  <a:cubicBezTo>
                    <a:pt x="866" y="1090"/>
                    <a:pt x="492" y="831"/>
                    <a:pt x="670" y="572"/>
                  </a:cubicBezTo>
                  <a:cubicBezTo>
                    <a:pt x="758" y="446"/>
                    <a:pt x="641" y="320"/>
                    <a:pt x="521" y="320"/>
                  </a:cubicBezTo>
                  <a:cubicBezTo>
                    <a:pt x="471" y="320"/>
                    <a:pt x="421" y="341"/>
                    <a:pt x="384" y="394"/>
                  </a:cubicBezTo>
                  <a:cubicBezTo>
                    <a:pt x="1" y="938"/>
                    <a:pt x="732" y="1429"/>
                    <a:pt x="1161" y="1634"/>
                  </a:cubicBezTo>
                  <a:cubicBezTo>
                    <a:pt x="1190" y="1648"/>
                    <a:pt x="1217" y="1655"/>
                    <a:pt x="1242" y="1655"/>
                  </a:cubicBezTo>
                  <a:cubicBezTo>
                    <a:pt x="1263" y="1655"/>
                    <a:pt x="1283" y="1651"/>
                    <a:pt x="1303" y="1643"/>
                  </a:cubicBezTo>
                  <a:cubicBezTo>
                    <a:pt x="1455" y="1883"/>
                    <a:pt x="1642" y="2115"/>
                    <a:pt x="1509" y="2356"/>
                  </a:cubicBezTo>
                  <a:cubicBezTo>
                    <a:pt x="1491" y="2374"/>
                    <a:pt x="1491" y="2401"/>
                    <a:pt x="1482" y="2419"/>
                  </a:cubicBezTo>
                  <a:cubicBezTo>
                    <a:pt x="1377" y="2596"/>
                    <a:pt x="1244" y="2736"/>
                    <a:pt x="951" y="2736"/>
                  </a:cubicBezTo>
                  <a:cubicBezTo>
                    <a:pt x="919" y="2736"/>
                    <a:pt x="885" y="2735"/>
                    <a:pt x="848" y="2731"/>
                  </a:cubicBezTo>
                  <a:cubicBezTo>
                    <a:pt x="843" y="2731"/>
                    <a:pt x="837" y="2730"/>
                    <a:pt x="832" y="2730"/>
                  </a:cubicBezTo>
                  <a:cubicBezTo>
                    <a:pt x="625" y="2730"/>
                    <a:pt x="622" y="3053"/>
                    <a:pt x="831" y="3070"/>
                  </a:cubicBezTo>
                  <a:cubicBezTo>
                    <a:pt x="880" y="3074"/>
                    <a:pt x="929" y="3076"/>
                    <a:pt x="976" y="3076"/>
                  </a:cubicBezTo>
                  <a:cubicBezTo>
                    <a:pt x="1243" y="3076"/>
                    <a:pt x="1472" y="3006"/>
                    <a:pt x="1669" y="2793"/>
                  </a:cubicBezTo>
                  <a:cubicBezTo>
                    <a:pt x="1811" y="2636"/>
                    <a:pt x="2028" y="1990"/>
                    <a:pt x="2321" y="1990"/>
                  </a:cubicBezTo>
                  <a:cubicBezTo>
                    <a:pt x="2377" y="1990"/>
                    <a:pt x="2437" y="2015"/>
                    <a:pt x="2499" y="2071"/>
                  </a:cubicBezTo>
                  <a:cubicBezTo>
                    <a:pt x="2536" y="2102"/>
                    <a:pt x="2577" y="2115"/>
                    <a:pt x="2616" y="2115"/>
                  </a:cubicBezTo>
                  <a:cubicBezTo>
                    <a:pt x="2755" y="2115"/>
                    <a:pt x="2874" y="1948"/>
                    <a:pt x="2749" y="1830"/>
                  </a:cubicBezTo>
                  <a:cubicBezTo>
                    <a:pt x="2615" y="1710"/>
                    <a:pt x="2478" y="1654"/>
                    <a:pt x="2340" y="1654"/>
                  </a:cubicBezTo>
                  <a:cubicBezTo>
                    <a:pt x="2191" y="1654"/>
                    <a:pt x="2040" y="1719"/>
                    <a:pt x="1892" y="1839"/>
                  </a:cubicBezTo>
                  <a:cubicBezTo>
                    <a:pt x="1865" y="1857"/>
                    <a:pt x="1848" y="1875"/>
                    <a:pt x="1830" y="1892"/>
                  </a:cubicBezTo>
                  <a:cubicBezTo>
                    <a:pt x="1821" y="1866"/>
                    <a:pt x="1803" y="1848"/>
                    <a:pt x="1794" y="1821"/>
                  </a:cubicBezTo>
                  <a:cubicBezTo>
                    <a:pt x="1633" y="1500"/>
                    <a:pt x="1268" y="1170"/>
                    <a:pt x="1749" y="947"/>
                  </a:cubicBezTo>
                  <a:cubicBezTo>
                    <a:pt x="2204" y="733"/>
                    <a:pt x="2258" y="474"/>
                    <a:pt x="1937" y="64"/>
                  </a:cubicBezTo>
                  <a:cubicBezTo>
                    <a:pt x="1901" y="19"/>
                    <a:pt x="1860" y="1"/>
                    <a:pt x="181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9"/>
            <p:cNvSpPr/>
            <p:nvPr/>
          </p:nvSpPr>
          <p:spPr>
            <a:xfrm>
              <a:off x="-397" y="4045825"/>
              <a:ext cx="669387" cy="755721"/>
            </a:xfrm>
            <a:custGeom>
              <a:rect b="b" l="l" r="r" t="t"/>
              <a:pathLst>
                <a:path extrusionOk="0" h="17988" w="15934">
                  <a:moveTo>
                    <a:pt x="5632" y="361"/>
                  </a:moveTo>
                  <a:cubicBezTo>
                    <a:pt x="5778" y="361"/>
                    <a:pt x="5905" y="440"/>
                    <a:pt x="5995" y="658"/>
                  </a:cubicBezTo>
                  <a:cubicBezTo>
                    <a:pt x="5665" y="756"/>
                    <a:pt x="5353" y="908"/>
                    <a:pt x="5023" y="1006"/>
                  </a:cubicBezTo>
                  <a:cubicBezTo>
                    <a:pt x="4969" y="908"/>
                    <a:pt x="4898" y="819"/>
                    <a:pt x="4827" y="747"/>
                  </a:cubicBezTo>
                  <a:cubicBezTo>
                    <a:pt x="5094" y="580"/>
                    <a:pt x="5389" y="361"/>
                    <a:pt x="5632" y="361"/>
                  </a:cubicBezTo>
                  <a:close/>
                  <a:moveTo>
                    <a:pt x="6102" y="979"/>
                  </a:moveTo>
                  <a:cubicBezTo>
                    <a:pt x="6138" y="1131"/>
                    <a:pt x="6174" y="1283"/>
                    <a:pt x="6209" y="1434"/>
                  </a:cubicBezTo>
                  <a:cubicBezTo>
                    <a:pt x="6058" y="1470"/>
                    <a:pt x="5915" y="1533"/>
                    <a:pt x="5772" y="1577"/>
                  </a:cubicBezTo>
                  <a:cubicBezTo>
                    <a:pt x="5662" y="1614"/>
                    <a:pt x="5527" y="1675"/>
                    <a:pt x="5403" y="1675"/>
                  </a:cubicBezTo>
                  <a:cubicBezTo>
                    <a:pt x="5377" y="1675"/>
                    <a:pt x="5351" y="1673"/>
                    <a:pt x="5326" y="1666"/>
                  </a:cubicBezTo>
                  <a:lnTo>
                    <a:pt x="5317" y="1666"/>
                  </a:lnTo>
                  <a:cubicBezTo>
                    <a:pt x="5273" y="1541"/>
                    <a:pt x="5237" y="1425"/>
                    <a:pt x="5184" y="1318"/>
                  </a:cubicBezTo>
                  <a:cubicBezTo>
                    <a:pt x="5496" y="1211"/>
                    <a:pt x="5790" y="1078"/>
                    <a:pt x="6102" y="979"/>
                  </a:cubicBezTo>
                  <a:close/>
                  <a:moveTo>
                    <a:pt x="6272" y="1773"/>
                  </a:moveTo>
                  <a:cubicBezTo>
                    <a:pt x="6299" y="1907"/>
                    <a:pt x="6317" y="2050"/>
                    <a:pt x="6334" y="2193"/>
                  </a:cubicBezTo>
                  <a:lnTo>
                    <a:pt x="6325" y="2193"/>
                  </a:lnTo>
                  <a:cubicBezTo>
                    <a:pt x="6076" y="2255"/>
                    <a:pt x="5781" y="2434"/>
                    <a:pt x="5514" y="2434"/>
                  </a:cubicBezTo>
                  <a:cubicBezTo>
                    <a:pt x="5487" y="2300"/>
                    <a:pt x="5451" y="2157"/>
                    <a:pt x="5415" y="2005"/>
                  </a:cubicBezTo>
                  <a:cubicBezTo>
                    <a:pt x="5701" y="2005"/>
                    <a:pt x="5995" y="1854"/>
                    <a:pt x="6272" y="1773"/>
                  </a:cubicBezTo>
                  <a:close/>
                  <a:moveTo>
                    <a:pt x="6370" y="2532"/>
                  </a:moveTo>
                  <a:cubicBezTo>
                    <a:pt x="6379" y="2630"/>
                    <a:pt x="6388" y="2719"/>
                    <a:pt x="6397" y="2808"/>
                  </a:cubicBezTo>
                  <a:cubicBezTo>
                    <a:pt x="6397" y="2862"/>
                    <a:pt x="6406" y="2915"/>
                    <a:pt x="6406" y="2960"/>
                  </a:cubicBezTo>
                  <a:cubicBezTo>
                    <a:pt x="6379" y="2958"/>
                    <a:pt x="6352" y="2957"/>
                    <a:pt x="6325" y="2957"/>
                  </a:cubicBezTo>
                  <a:cubicBezTo>
                    <a:pt x="6245" y="2957"/>
                    <a:pt x="6163" y="2967"/>
                    <a:pt x="6076" y="2987"/>
                  </a:cubicBezTo>
                  <a:cubicBezTo>
                    <a:pt x="5933" y="3031"/>
                    <a:pt x="5808" y="3103"/>
                    <a:pt x="5656" y="3103"/>
                  </a:cubicBezTo>
                  <a:cubicBezTo>
                    <a:pt x="5639" y="3013"/>
                    <a:pt x="5621" y="2915"/>
                    <a:pt x="5594" y="2826"/>
                  </a:cubicBezTo>
                  <a:cubicBezTo>
                    <a:pt x="5594" y="2808"/>
                    <a:pt x="5585" y="2781"/>
                    <a:pt x="5585" y="2764"/>
                  </a:cubicBezTo>
                  <a:cubicBezTo>
                    <a:pt x="5853" y="2737"/>
                    <a:pt x="6102" y="2603"/>
                    <a:pt x="6370" y="2532"/>
                  </a:cubicBezTo>
                  <a:close/>
                  <a:moveTo>
                    <a:pt x="6324" y="3287"/>
                  </a:moveTo>
                  <a:cubicBezTo>
                    <a:pt x="6339" y="3287"/>
                    <a:pt x="6355" y="3288"/>
                    <a:pt x="6370" y="3290"/>
                  </a:cubicBezTo>
                  <a:cubicBezTo>
                    <a:pt x="6383" y="3294"/>
                    <a:pt x="6395" y="3297"/>
                    <a:pt x="6405" y="3297"/>
                  </a:cubicBezTo>
                  <a:cubicBezTo>
                    <a:pt x="6415" y="3297"/>
                    <a:pt x="6424" y="3294"/>
                    <a:pt x="6432" y="3290"/>
                  </a:cubicBezTo>
                  <a:cubicBezTo>
                    <a:pt x="6441" y="3379"/>
                    <a:pt x="6450" y="3459"/>
                    <a:pt x="6459" y="3540"/>
                  </a:cubicBezTo>
                  <a:cubicBezTo>
                    <a:pt x="6227" y="3567"/>
                    <a:pt x="6022" y="3682"/>
                    <a:pt x="5790" y="3691"/>
                  </a:cubicBezTo>
                  <a:cubicBezTo>
                    <a:pt x="5772" y="3611"/>
                    <a:pt x="5754" y="3522"/>
                    <a:pt x="5737" y="3442"/>
                  </a:cubicBezTo>
                  <a:cubicBezTo>
                    <a:pt x="5808" y="3433"/>
                    <a:pt x="5888" y="3415"/>
                    <a:pt x="5960" y="3388"/>
                  </a:cubicBezTo>
                  <a:cubicBezTo>
                    <a:pt x="6071" y="3348"/>
                    <a:pt x="6197" y="3287"/>
                    <a:pt x="6324" y="3287"/>
                  </a:cubicBezTo>
                  <a:close/>
                  <a:moveTo>
                    <a:pt x="6504" y="3879"/>
                  </a:moveTo>
                  <a:cubicBezTo>
                    <a:pt x="6522" y="3977"/>
                    <a:pt x="6531" y="4066"/>
                    <a:pt x="6557" y="4155"/>
                  </a:cubicBezTo>
                  <a:cubicBezTo>
                    <a:pt x="6523" y="4150"/>
                    <a:pt x="6488" y="4147"/>
                    <a:pt x="6453" y="4147"/>
                  </a:cubicBezTo>
                  <a:cubicBezTo>
                    <a:pt x="6270" y="4147"/>
                    <a:pt x="6080" y="4216"/>
                    <a:pt x="5915" y="4253"/>
                  </a:cubicBezTo>
                  <a:cubicBezTo>
                    <a:pt x="5897" y="4182"/>
                    <a:pt x="5879" y="4102"/>
                    <a:pt x="5862" y="4021"/>
                  </a:cubicBezTo>
                  <a:cubicBezTo>
                    <a:pt x="6085" y="3995"/>
                    <a:pt x="6281" y="3888"/>
                    <a:pt x="6504" y="3879"/>
                  </a:cubicBezTo>
                  <a:close/>
                  <a:moveTo>
                    <a:pt x="6460" y="4479"/>
                  </a:moveTo>
                  <a:cubicBezTo>
                    <a:pt x="6487" y="4479"/>
                    <a:pt x="6511" y="4483"/>
                    <a:pt x="6531" y="4494"/>
                  </a:cubicBezTo>
                  <a:cubicBezTo>
                    <a:pt x="6563" y="4507"/>
                    <a:pt x="6591" y="4516"/>
                    <a:pt x="6614" y="4516"/>
                  </a:cubicBezTo>
                  <a:cubicBezTo>
                    <a:pt x="6623" y="4516"/>
                    <a:pt x="6631" y="4515"/>
                    <a:pt x="6638" y="4512"/>
                  </a:cubicBezTo>
                  <a:cubicBezTo>
                    <a:pt x="6682" y="4646"/>
                    <a:pt x="6727" y="4771"/>
                    <a:pt x="6771" y="4905"/>
                  </a:cubicBezTo>
                  <a:cubicBezTo>
                    <a:pt x="6700" y="4905"/>
                    <a:pt x="6620" y="4914"/>
                    <a:pt x="6540" y="4931"/>
                  </a:cubicBezTo>
                  <a:cubicBezTo>
                    <a:pt x="6370" y="4976"/>
                    <a:pt x="6227" y="5056"/>
                    <a:pt x="6049" y="5065"/>
                  </a:cubicBezTo>
                  <a:cubicBezTo>
                    <a:pt x="6022" y="4905"/>
                    <a:pt x="6004" y="4744"/>
                    <a:pt x="5978" y="4592"/>
                  </a:cubicBezTo>
                  <a:cubicBezTo>
                    <a:pt x="6085" y="4566"/>
                    <a:pt x="6183" y="4539"/>
                    <a:pt x="6290" y="4512"/>
                  </a:cubicBezTo>
                  <a:cubicBezTo>
                    <a:pt x="6333" y="4500"/>
                    <a:pt x="6401" y="4479"/>
                    <a:pt x="6460" y="4479"/>
                  </a:cubicBezTo>
                  <a:close/>
                  <a:moveTo>
                    <a:pt x="6932" y="5226"/>
                  </a:moveTo>
                  <a:cubicBezTo>
                    <a:pt x="6977" y="5324"/>
                    <a:pt x="7039" y="5413"/>
                    <a:pt x="7102" y="5502"/>
                  </a:cubicBezTo>
                  <a:cubicBezTo>
                    <a:pt x="6959" y="5529"/>
                    <a:pt x="6825" y="5556"/>
                    <a:pt x="6682" y="5583"/>
                  </a:cubicBezTo>
                  <a:cubicBezTo>
                    <a:pt x="6584" y="5600"/>
                    <a:pt x="6477" y="5618"/>
                    <a:pt x="6370" y="5636"/>
                  </a:cubicBezTo>
                  <a:cubicBezTo>
                    <a:pt x="6317" y="5645"/>
                    <a:pt x="6272" y="5645"/>
                    <a:pt x="6218" y="5654"/>
                  </a:cubicBezTo>
                  <a:lnTo>
                    <a:pt x="6192" y="5654"/>
                  </a:lnTo>
                  <a:cubicBezTo>
                    <a:pt x="6209" y="5663"/>
                    <a:pt x="6236" y="5672"/>
                    <a:pt x="6263" y="5699"/>
                  </a:cubicBezTo>
                  <a:cubicBezTo>
                    <a:pt x="6233" y="5668"/>
                    <a:pt x="6194" y="5654"/>
                    <a:pt x="6158" y="5654"/>
                  </a:cubicBezTo>
                  <a:cubicBezTo>
                    <a:pt x="6141" y="5654"/>
                    <a:pt x="6125" y="5657"/>
                    <a:pt x="6111" y="5663"/>
                  </a:cubicBezTo>
                  <a:cubicBezTo>
                    <a:pt x="6102" y="5574"/>
                    <a:pt x="6093" y="5485"/>
                    <a:pt x="6085" y="5395"/>
                  </a:cubicBezTo>
                  <a:cubicBezTo>
                    <a:pt x="6201" y="5395"/>
                    <a:pt x="6308" y="5369"/>
                    <a:pt x="6415" y="5333"/>
                  </a:cubicBezTo>
                  <a:cubicBezTo>
                    <a:pt x="6527" y="5301"/>
                    <a:pt x="6662" y="5232"/>
                    <a:pt x="6792" y="5232"/>
                  </a:cubicBezTo>
                  <a:cubicBezTo>
                    <a:pt x="6806" y="5232"/>
                    <a:pt x="6820" y="5233"/>
                    <a:pt x="6834" y="5235"/>
                  </a:cubicBezTo>
                  <a:cubicBezTo>
                    <a:pt x="6844" y="5237"/>
                    <a:pt x="6854" y="5238"/>
                    <a:pt x="6863" y="5238"/>
                  </a:cubicBezTo>
                  <a:cubicBezTo>
                    <a:pt x="6886" y="5238"/>
                    <a:pt x="6907" y="5232"/>
                    <a:pt x="6932" y="5226"/>
                  </a:cubicBezTo>
                  <a:close/>
                  <a:moveTo>
                    <a:pt x="7334" y="5788"/>
                  </a:moveTo>
                  <a:lnTo>
                    <a:pt x="7342" y="5797"/>
                  </a:lnTo>
                  <a:lnTo>
                    <a:pt x="7369" y="5824"/>
                  </a:lnTo>
                  <a:cubicBezTo>
                    <a:pt x="7378" y="5904"/>
                    <a:pt x="7378" y="5984"/>
                    <a:pt x="7387" y="6064"/>
                  </a:cubicBezTo>
                  <a:cubicBezTo>
                    <a:pt x="7156" y="6201"/>
                    <a:pt x="6868" y="6297"/>
                    <a:pt x="6601" y="6297"/>
                  </a:cubicBezTo>
                  <a:cubicBezTo>
                    <a:pt x="6590" y="6297"/>
                    <a:pt x="6578" y="6297"/>
                    <a:pt x="6566" y="6296"/>
                  </a:cubicBezTo>
                  <a:cubicBezTo>
                    <a:pt x="6559" y="6295"/>
                    <a:pt x="6552" y="6295"/>
                    <a:pt x="6545" y="6295"/>
                  </a:cubicBezTo>
                  <a:cubicBezTo>
                    <a:pt x="6486" y="6295"/>
                    <a:pt x="6448" y="6328"/>
                    <a:pt x="6424" y="6368"/>
                  </a:cubicBezTo>
                  <a:cubicBezTo>
                    <a:pt x="6334" y="6296"/>
                    <a:pt x="6236" y="6234"/>
                    <a:pt x="6129" y="6163"/>
                  </a:cubicBezTo>
                  <a:cubicBezTo>
                    <a:pt x="6129" y="6100"/>
                    <a:pt x="6129" y="6047"/>
                    <a:pt x="6129" y="5993"/>
                  </a:cubicBezTo>
                  <a:cubicBezTo>
                    <a:pt x="6155" y="5998"/>
                    <a:pt x="6183" y="6000"/>
                    <a:pt x="6213" y="6000"/>
                  </a:cubicBezTo>
                  <a:cubicBezTo>
                    <a:pt x="6336" y="6000"/>
                    <a:pt x="6482" y="5963"/>
                    <a:pt x="6575" y="5948"/>
                  </a:cubicBezTo>
                  <a:cubicBezTo>
                    <a:pt x="6807" y="5904"/>
                    <a:pt x="7048" y="5868"/>
                    <a:pt x="7280" y="5815"/>
                  </a:cubicBezTo>
                  <a:cubicBezTo>
                    <a:pt x="7298" y="5806"/>
                    <a:pt x="7316" y="5797"/>
                    <a:pt x="7334" y="5788"/>
                  </a:cubicBezTo>
                  <a:close/>
                  <a:moveTo>
                    <a:pt x="7396" y="6448"/>
                  </a:moveTo>
                  <a:cubicBezTo>
                    <a:pt x="7396" y="6484"/>
                    <a:pt x="7396" y="6528"/>
                    <a:pt x="7396" y="6573"/>
                  </a:cubicBezTo>
                  <a:cubicBezTo>
                    <a:pt x="7396" y="6662"/>
                    <a:pt x="7396" y="6751"/>
                    <a:pt x="7405" y="6841"/>
                  </a:cubicBezTo>
                  <a:lnTo>
                    <a:pt x="7387" y="6841"/>
                  </a:lnTo>
                  <a:cubicBezTo>
                    <a:pt x="7295" y="6881"/>
                    <a:pt x="7195" y="6890"/>
                    <a:pt x="7092" y="6890"/>
                  </a:cubicBezTo>
                  <a:cubicBezTo>
                    <a:pt x="7015" y="6890"/>
                    <a:pt x="6937" y="6885"/>
                    <a:pt x="6861" y="6885"/>
                  </a:cubicBezTo>
                  <a:cubicBezTo>
                    <a:pt x="6816" y="6805"/>
                    <a:pt x="6763" y="6716"/>
                    <a:pt x="6700" y="6635"/>
                  </a:cubicBezTo>
                  <a:cubicBezTo>
                    <a:pt x="6932" y="6617"/>
                    <a:pt x="7173" y="6546"/>
                    <a:pt x="7396" y="6448"/>
                  </a:cubicBezTo>
                  <a:close/>
                  <a:moveTo>
                    <a:pt x="7732" y="1334"/>
                  </a:moveTo>
                  <a:cubicBezTo>
                    <a:pt x="7741" y="1334"/>
                    <a:pt x="7751" y="1335"/>
                    <a:pt x="7762" y="1336"/>
                  </a:cubicBezTo>
                  <a:cubicBezTo>
                    <a:pt x="7794" y="1385"/>
                    <a:pt x="7847" y="1421"/>
                    <a:pt x="7904" y="1421"/>
                  </a:cubicBezTo>
                  <a:cubicBezTo>
                    <a:pt x="7939" y="1421"/>
                    <a:pt x="7977" y="1407"/>
                    <a:pt x="8012" y="1372"/>
                  </a:cubicBezTo>
                  <a:cubicBezTo>
                    <a:pt x="8031" y="1353"/>
                    <a:pt x="8068" y="1344"/>
                    <a:pt x="8119" y="1344"/>
                  </a:cubicBezTo>
                  <a:cubicBezTo>
                    <a:pt x="8163" y="1344"/>
                    <a:pt x="8217" y="1351"/>
                    <a:pt x="8279" y="1363"/>
                  </a:cubicBezTo>
                  <a:cubicBezTo>
                    <a:pt x="8752" y="1443"/>
                    <a:pt x="9689" y="1845"/>
                    <a:pt x="9796" y="1889"/>
                  </a:cubicBezTo>
                  <a:cubicBezTo>
                    <a:pt x="10447" y="2184"/>
                    <a:pt x="11063" y="2683"/>
                    <a:pt x="11562" y="3183"/>
                  </a:cubicBezTo>
                  <a:cubicBezTo>
                    <a:pt x="11990" y="3602"/>
                    <a:pt x="12294" y="4129"/>
                    <a:pt x="12650" y="4619"/>
                  </a:cubicBezTo>
                  <a:cubicBezTo>
                    <a:pt x="12713" y="4708"/>
                    <a:pt x="12784" y="4798"/>
                    <a:pt x="12847" y="4887"/>
                  </a:cubicBezTo>
                  <a:cubicBezTo>
                    <a:pt x="13462" y="5645"/>
                    <a:pt x="13623" y="6600"/>
                    <a:pt x="13980" y="7474"/>
                  </a:cubicBezTo>
                  <a:cubicBezTo>
                    <a:pt x="14337" y="8339"/>
                    <a:pt x="14747" y="9187"/>
                    <a:pt x="14961" y="10106"/>
                  </a:cubicBezTo>
                  <a:cubicBezTo>
                    <a:pt x="15139" y="10828"/>
                    <a:pt x="15122" y="11586"/>
                    <a:pt x="15282" y="12318"/>
                  </a:cubicBezTo>
                  <a:cubicBezTo>
                    <a:pt x="15470" y="13148"/>
                    <a:pt x="15755" y="13968"/>
                    <a:pt x="14943" y="14548"/>
                  </a:cubicBezTo>
                  <a:cubicBezTo>
                    <a:pt x="14649" y="14762"/>
                    <a:pt x="14408" y="15012"/>
                    <a:pt x="14105" y="15208"/>
                  </a:cubicBezTo>
                  <a:cubicBezTo>
                    <a:pt x="13763" y="15429"/>
                    <a:pt x="13405" y="15479"/>
                    <a:pt x="13038" y="15479"/>
                  </a:cubicBezTo>
                  <a:cubicBezTo>
                    <a:pt x="12811" y="15479"/>
                    <a:pt x="12580" y="15460"/>
                    <a:pt x="12347" y="15449"/>
                  </a:cubicBezTo>
                  <a:cubicBezTo>
                    <a:pt x="11339" y="15405"/>
                    <a:pt x="10634" y="15110"/>
                    <a:pt x="10081" y="14236"/>
                  </a:cubicBezTo>
                  <a:cubicBezTo>
                    <a:pt x="9707" y="13638"/>
                    <a:pt x="9555" y="12898"/>
                    <a:pt x="9412" y="12211"/>
                  </a:cubicBezTo>
                  <a:cubicBezTo>
                    <a:pt x="9064" y="10525"/>
                    <a:pt x="8261" y="9044"/>
                    <a:pt x="7815" y="7394"/>
                  </a:cubicBezTo>
                  <a:cubicBezTo>
                    <a:pt x="7717" y="7019"/>
                    <a:pt x="7717" y="6644"/>
                    <a:pt x="7735" y="6261"/>
                  </a:cubicBezTo>
                  <a:cubicBezTo>
                    <a:pt x="7744" y="5877"/>
                    <a:pt x="7771" y="5493"/>
                    <a:pt x="7717" y="5119"/>
                  </a:cubicBezTo>
                  <a:cubicBezTo>
                    <a:pt x="7673" y="4717"/>
                    <a:pt x="7592" y="4316"/>
                    <a:pt x="7539" y="3923"/>
                  </a:cubicBezTo>
                  <a:cubicBezTo>
                    <a:pt x="7512" y="3763"/>
                    <a:pt x="7396" y="2942"/>
                    <a:pt x="7405" y="2273"/>
                  </a:cubicBezTo>
                  <a:cubicBezTo>
                    <a:pt x="7405" y="1758"/>
                    <a:pt x="7487" y="1334"/>
                    <a:pt x="7732" y="1334"/>
                  </a:cubicBezTo>
                  <a:close/>
                  <a:moveTo>
                    <a:pt x="4093" y="2236"/>
                  </a:moveTo>
                  <a:cubicBezTo>
                    <a:pt x="4303" y="2236"/>
                    <a:pt x="4505" y="2401"/>
                    <a:pt x="4675" y="2844"/>
                  </a:cubicBezTo>
                  <a:cubicBezTo>
                    <a:pt x="4755" y="3049"/>
                    <a:pt x="4764" y="3281"/>
                    <a:pt x="4871" y="3477"/>
                  </a:cubicBezTo>
                  <a:cubicBezTo>
                    <a:pt x="5032" y="3798"/>
                    <a:pt x="5335" y="3968"/>
                    <a:pt x="5514" y="4262"/>
                  </a:cubicBezTo>
                  <a:cubicBezTo>
                    <a:pt x="5531" y="4298"/>
                    <a:pt x="5558" y="4316"/>
                    <a:pt x="5576" y="4325"/>
                  </a:cubicBezTo>
                  <a:cubicBezTo>
                    <a:pt x="5683" y="4860"/>
                    <a:pt x="5772" y="5404"/>
                    <a:pt x="5790" y="5931"/>
                  </a:cubicBezTo>
                  <a:cubicBezTo>
                    <a:pt x="5300" y="5574"/>
                    <a:pt x="4845" y="5163"/>
                    <a:pt x="5112" y="4655"/>
                  </a:cubicBezTo>
                  <a:cubicBezTo>
                    <a:pt x="5187" y="4524"/>
                    <a:pt x="5065" y="4397"/>
                    <a:pt x="4952" y="4397"/>
                  </a:cubicBezTo>
                  <a:cubicBezTo>
                    <a:pt x="4903" y="4397"/>
                    <a:pt x="4856" y="4420"/>
                    <a:pt x="4827" y="4476"/>
                  </a:cubicBezTo>
                  <a:cubicBezTo>
                    <a:pt x="4506" y="5074"/>
                    <a:pt x="4978" y="5788"/>
                    <a:pt x="5478" y="6118"/>
                  </a:cubicBezTo>
                  <a:cubicBezTo>
                    <a:pt x="5576" y="6189"/>
                    <a:pt x="5612" y="6261"/>
                    <a:pt x="5763" y="6323"/>
                  </a:cubicBezTo>
                  <a:lnTo>
                    <a:pt x="5763" y="6341"/>
                  </a:lnTo>
                  <a:cubicBezTo>
                    <a:pt x="5763" y="6451"/>
                    <a:pt x="5853" y="6508"/>
                    <a:pt x="5940" y="6508"/>
                  </a:cubicBezTo>
                  <a:cubicBezTo>
                    <a:pt x="5965" y="6508"/>
                    <a:pt x="5991" y="6503"/>
                    <a:pt x="6013" y="6493"/>
                  </a:cubicBezTo>
                  <a:cubicBezTo>
                    <a:pt x="6138" y="6582"/>
                    <a:pt x="6263" y="6680"/>
                    <a:pt x="6379" y="6787"/>
                  </a:cubicBezTo>
                  <a:cubicBezTo>
                    <a:pt x="6825" y="7197"/>
                    <a:pt x="6745" y="7768"/>
                    <a:pt x="6700" y="8304"/>
                  </a:cubicBezTo>
                  <a:cubicBezTo>
                    <a:pt x="6700" y="8339"/>
                    <a:pt x="6700" y="8384"/>
                    <a:pt x="6700" y="8420"/>
                  </a:cubicBezTo>
                  <a:cubicBezTo>
                    <a:pt x="6700" y="8696"/>
                    <a:pt x="6780" y="8982"/>
                    <a:pt x="6816" y="9249"/>
                  </a:cubicBezTo>
                  <a:cubicBezTo>
                    <a:pt x="6905" y="9856"/>
                    <a:pt x="6923" y="10462"/>
                    <a:pt x="6968" y="11078"/>
                  </a:cubicBezTo>
                  <a:cubicBezTo>
                    <a:pt x="7021" y="11810"/>
                    <a:pt x="7128" y="12532"/>
                    <a:pt x="7235" y="13255"/>
                  </a:cubicBezTo>
                  <a:cubicBezTo>
                    <a:pt x="7298" y="13728"/>
                    <a:pt x="7405" y="14209"/>
                    <a:pt x="7423" y="14682"/>
                  </a:cubicBezTo>
                  <a:cubicBezTo>
                    <a:pt x="7441" y="15226"/>
                    <a:pt x="7093" y="15619"/>
                    <a:pt x="6763" y="16011"/>
                  </a:cubicBezTo>
                  <a:cubicBezTo>
                    <a:pt x="6397" y="16448"/>
                    <a:pt x="5817" y="16912"/>
                    <a:pt x="5166" y="17225"/>
                  </a:cubicBezTo>
                  <a:cubicBezTo>
                    <a:pt x="4662" y="17472"/>
                    <a:pt x="4114" y="17631"/>
                    <a:pt x="3596" y="17631"/>
                  </a:cubicBezTo>
                  <a:cubicBezTo>
                    <a:pt x="3124" y="17631"/>
                    <a:pt x="2677" y="17499"/>
                    <a:pt x="2311" y="17180"/>
                  </a:cubicBezTo>
                  <a:cubicBezTo>
                    <a:pt x="1802" y="16743"/>
                    <a:pt x="1731" y="15690"/>
                    <a:pt x="1517" y="15084"/>
                  </a:cubicBezTo>
                  <a:cubicBezTo>
                    <a:pt x="1249" y="14370"/>
                    <a:pt x="937" y="13692"/>
                    <a:pt x="750" y="12942"/>
                  </a:cubicBezTo>
                  <a:cubicBezTo>
                    <a:pt x="554" y="12131"/>
                    <a:pt x="384" y="11328"/>
                    <a:pt x="384" y="10489"/>
                  </a:cubicBezTo>
                  <a:cubicBezTo>
                    <a:pt x="384" y="9642"/>
                    <a:pt x="687" y="8759"/>
                    <a:pt x="741" y="7893"/>
                  </a:cubicBezTo>
                  <a:cubicBezTo>
                    <a:pt x="848" y="6332"/>
                    <a:pt x="1892" y="4744"/>
                    <a:pt x="2793" y="3522"/>
                  </a:cubicBezTo>
                  <a:cubicBezTo>
                    <a:pt x="3056" y="3158"/>
                    <a:pt x="3597" y="2236"/>
                    <a:pt x="4093" y="2236"/>
                  </a:cubicBezTo>
                  <a:close/>
                  <a:moveTo>
                    <a:pt x="5739" y="0"/>
                  </a:moveTo>
                  <a:cubicBezTo>
                    <a:pt x="5389" y="0"/>
                    <a:pt x="4956" y="292"/>
                    <a:pt x="4532" y="524"/>
                  </a:cubicBezTo>
                  <a:cubicBezTo>
                    <a:pt x="4461" y="569"/>
                    <a:pt x="4434" y="632"/>
                    <a:pt x="4443" y="694"/>
                  </a:cubicBezTo>
                  <a:cubicBezTo>
                    <a:pt x="4407" y="765"/>
                    <a:pt x="4416" y="855"/>
                    <a:pt x="4497" y="917"/>
                  </a:cubicBezTo>
                  <a:cubicBezTo>
                    <a:pt x="4862" y="1158"/>
                    <a:pt x="5076" y="1970"/>
                    <a:pt x="5210" y="2603"/>
                  </a:cubicBezTo>
                  <a:cubicBezTo>
                    <a:pt x="5201" y="2639"/>
                    <a:pt x="5210" y="2665"/>
                    <a:pt x="5228" y="2692"/>
                  </a:cubicBezTo>
                  <a:cubicBezTo>
                    <a:pt x="5264" y="2880"/>
                    <a:pt x="5300" y="3049"/>
                    <a:pt x="5326" y="3174"/>
                  </a:cubicBezTo>
                  <a:cubicBezTo>
                    <a:pt x="5362" y="3335"/>
                    <a:pt x="5398" y="3495"/>
                    <a:pt x="5433" y="3656"/>
                  </a:cubicBezTo>
                  <a:cubicBezTo>
                    <a:pt x="5308" y="3522"/>
                    <a:pt x="5192" y="3379"/>
                    <a:pt x="5121" y="3156"/>
                  </a:cubicBezTo>
                  <a:cubicBezTo>
                    <a:pt x="5032" y="2897"/>
                    <a:pt x="4961" y="2639"/>
                    <a:pt x="4845" y="2389"/>
                  </a:cubicBezTo>
                  <a:cubicBezTo>
                    <a:pt x="4674" y="2018"/>
                    <a:pt x="4387" y="1851"/>
                    <a:pt x="4028" y="1851"/>
                  </a:cubicBezTo>
                  <a:cubicBezTo>
                    <a:pt x="3955" y="1851"/>
                    <a:pt x="3879" y="1858"/>
                    <a:pt x="3801" y="1872"/>
                  </a:cubicBezTo>
                  <a:cubicBezTo>
                    <a:pt x="3274" y="1970"/>
                    <a:pt x="2873" y="2781"/>
                    <a:pt x="2614" y="3174"/>
                  </a:cubicBezTo>
                  <a:cubicBezTo>
                    <a:pt x="2070" y="4013"/>
                    <a:pt x="1517" y="4780"/>
                    <a:pt x="1098" y="5699"/>
                  </a:cubicBezTo>
                  <a:cubicBezTo>
                    <a:pt x="777" y="6403"/>
                    <a:pt x="491" y="7108"/>
                    <a:pt x="402" y="7884"/>
                  </a:cubicBezTo>
                  <a:cubicBezTo>
                    <a:pt x="286" y="8928"/>
                    <a:pt x="0" y="9990"/>
                    <a:pt x="54" y="11042"/>
                  </a:cubicBezTo>
                  <a:cubicBezTo>
                    <a:pt x="152" y="12951"/>
                    <a:pt x="1026" y="14762"/>
                    <a:pt x="1606" y="16555"/>
                  </a:cubicBezTo>
                  <a:cubicBezTo>
                    <a:pt x="1932" y="17583"/>
                    <a:pt x="2688" y="17988"/>
                    <a:pt x="3563" y="17988"/>
                  </a:cubicBezTo>
                  <a:cubicBezTo>
                    <a:pt x="5272" y="17988"/>
                    <a:pt x="7434" y="16443"/>
                    <a:pt x="7735" y="14968"/>
                  </a:cubicBezTo>
                  <a:cubicBezTo>
                    <a:pt x="7788" y="14718"/>
                    <a:pt x="7788" y="14450"/>
                    <a:pt x="7771" y="14182"/>
                  </a:cubicBezTo>
                  <a:cubicBezTo>
                    <a:pt x="7717" y="13531"/>
                    <a:pt x="7512" y="12844"/>
                    <a:pt x="7432" y="12264"/>
                  </a:cubicBezTo>
                  <a:cubicBezTo>
                    <a:pt x="7289" y="11158"/>
                    <a:pt x="7271" y="10052"/>
                    <a:pt x="7110" y="8946"/>
                  </a:cubicBezTo>
                  <a:cubicBezTo>
                    <a:pt x="7110" y="8919"/>
                    <a:pt x="7102" y="8883"/>
                    <a:pt x="7102" y="8857"/>
                  </a:cubicBezTo>
                  <a:cubicBezTo>
                    <a:pt x="7012" y="8250"/>
                    <a:pt x="7128" y="7724"/>
                    <a:pt x="6995" y="7224"/>
                  </a:cubicBezTo>
                  <a:cubicBezTo>
                    <a:pt x="7146" y="7224"/>
                    <a:pt x="7298" y="7215"/>
                    <a:pt x="7441" y="7180"/>
                  </a:cubicBezTo>
                  <a:cubicBezTo>
                    <a:pt x="7548" y="7902"/>
                    <a:pt x="7833" y="8598"/>
                    <a:pt x="8101" y="9276"/>
                  </a:cubicBezTo>
                  <a:cubicBezTo>
                    <a:pt x="8565" y="10436"/>
                    <a:pt x="8904" y="11533"/>
                    <a:pt x="9180" y="12755"/>
                  </a:cubicBezTo>
                  <a:cubicBezTo>
                    <a:pt x="9368" y="13585"/>
                    <a:pt x="9671" y="14370"/>
                    <a:pt x="10242" y="15012"/>
                  </a:cubicBezTo>
                  <a:cubicBezTo>
                    <a:pt x="10786" y="15637"/>
                    <a:pt x="11562" y="15744"/>
                    <a:pt x="12338" y="15788"/>
                  </a:cubicBezTo>
                  <a:cubicBezTo>
                    <a:pt x="12549" y="15802"/>
                    <a:pt x="12754" y="15814"/>
                    <a:pt x="12954" y="15814"/>
                  </a:cubicBezTo>
                  <a:cubicBezTo>
                    <a:pt x="13522" y="15814"/>
                    <a:pt x="14047" y="15720"/>
                    <a:pt x="14542" y="15324"/>
                  </a:cubicBezTo>
                  <a:cubicBezTo>
                    <a:pt x="15122" y="14860"/>
                    <a:pt x="15755" y="14521"/>
                    <a:pt x="15844" y="13745"/>
                  </a:cubicBezTo>
                  <a:cubicBezTo>
                    <a:pt x="15933" y="12951"/>
                    <a:pt x="15559" y="12068"/>
                    <a:pt x="15470" y="11274"/>
                  </a:cubicBezTo>
                  <a:cubicBezTo>
                    <a:pt x="15345" y="10061"/>
                    <a:pt x="14997" y="9026"/>
                    <a:pt x="14533" y="7911"/>
                  </a:cubicBezTo>
                  <a:cubicBezTo>
                    <a:pt x="14114" y="6912"/>
                    <a:pt x="13873" y="5832"/>
                    <a:pt x="13302" y="4923"/>
                  </a:cubicBezTo>
                  <a:cubicBezTo>
                    <a:pt x="13007" y="4459"/>
                    <a:pt x="12677" y="3977"/>
                    <a:pt x="12320" y="3531"/>
                  </a:cubicBezTo>
                  <a:cubicBezTo>
                    <a:pt x="12053" y="3210"/>
                    <a:pt x="11767" y="2897"/>
                    <a:pt x="11464" y="2621"/>
                  </a:cubicBezTo>
                  <a:cubicBezTo>
                    <a:pt x="10955" y="2157"/>
                    <a:pt x="10358" y="1764"/>
                    <a:pt x="9715" y="1497"/>
                  </a:cubicBezTo>
                  <a:cubicBezTo>
                    <a:pt x="9546" y="1425"/>
                    <a:pt x="9385" y="1363"/>
                    <a:pt x="9216" y="1309"/>
                  </a:cubicBezTo>
                  <a:cubicBezTo>
                    <a:pt x="8950" y="1228"/>
                    <a:pt x="8488" y="1000"/>
                    <a:pt x="8130" y="1000"/>
                  </a:cubicBezTo>
                  <a:cubicBezTo>
                    <a:pt x="8055" y="1000"/>
                    <a:pt x="7985" y="1010"/>
                    <a:pt x="7922" y="1033"/>
                  </a:cubicBezTo>
                  <a:cubicBezTo>
                    <a:pt x="7913" y="1024"/>
                    <a:pt x="7904" y="1015"/>
                    <a:pt x="7887" y="1015"/>
                  </a:cubicBezTo>
                  <a:cubicBezTo>
                    <a:pt x="7819" y="998"/>
                    <a:pt x="7758" y="991"/>
                    <a:pt x="7701" y="991"/>
                  </a:cubicBezTo>
                  <a:cubicBezTo>
                    <a:pt x="7025" y="991"/>
                    <a:pt x="7049" y="2092"/>
                    <a:pt x="7066" y="2585"/>
                  </a:cubicBezTo>
                  <a:cubicBezTo>
                    <a:pt x="7075" y="2826"/>
                    <a:pt x="7093" y="3076"/>
                    <a:pt x="7110" y="3317"/>
                  </a:cubicBezTo>
                  <a:cubicBezTo>
                    <a:pt x="7164" y="3950"/>
                    <a:pt x="7253" y="4566"/>
                    <a:pt x="7316" y="5190"/>
                  </a:cubicBezTo>
                  <a:cubicBezTo>
                    <a:pt x="7325" y="5199"/>
                    <a:pt x="7325" y="5217"/>
                    <a:pt x="7325" y="5226"/>
                  </a:cubicBezTo>
                  <a:cubicBezTo>
                    <a:pt x="6861" y="4530"/>
                    <a:pt x="6798" y="3656"/>
                    <a:pt x="6736" y="2826"/>
                  </a:cubicBezTo>
                  <a:cubicBezTo>
                    <a:pt x="6682" y="2095"/>
                    <a:pt x="6548" y="1381"/>
                    <a:pt x="6361" y="676"/>
                  </a:cubicBezTo>
                  <a:cubicBezTo>
                    <a:pt x="6229" y="172"/>
                    <a:pt x="6008" y="0"/>
                    <a:pt x="5739"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9"/>
            <p:cNvSpPr/>
            <p:nvPr/>
          </p:nvSpPr>
          <p:spPr>
            <a:xfrm>
              <a:off x="89632" y="4350413"/>
              <a:ext cx="199716" cy="265519"/>
            </a:xfrm>
            <a:custGeom>
              <a:rect b="b" l="l" r="r" t="t"/>
              <a:pathLst>
                <a:path extrusionOk="0" h="6320" w="4754">
                  <a:moveTo>
                    <a:pt x="2336" y="813"/>
                  </a:moveTo>
                  <a:cubicBezTo>
                    <a:pt x="2521" y="859"/>
                    <a:pt x="2720" y="905"/>
                    <a:pt x="2921" y="905"/>
                  </a:cubicBezTo>
                  <a:cubicBezTo>
                    <a:pt x="2952" y="905"/>
                    <a:pt x="2983" y="904"/>
                    <a:pt x="3014" y="902"/>
                  </a:cubicBezTo>
                  <a:lnTo>
                    <a:pt x="3032" y="902"/>
                  </a:lnTo>
                  <a:cubicBezTo>
                    <a:pt x="2996" y="955"/>
                    <a:pt x="3005" y="1009"/>
                    <a:pt x="3023" y="1062"/>
                  </a:cubicBezTo>
                  <a:cubicBezTo>
                    <a:pt x="3023" y="1080"/>
                    <a:pt x="3023" y="1098"/>
                    <a:pt x="3023" y="1116"/>
                  </a:cubicBezTo>
                  <a:cubicBezTo>
                    <a:pt x="3005" y="1107"/>
                    <a:pt x="2978" y="1098"/>
                    <a:pt x="2960" y="1098"/>
                  </a:cubicBezTo>
                  <a:cubicBezTo>
                    <a:pt x="2898" y="1080"/>
                    <a:pt x="2835" y="1071"/>
                    <a:pt x="2782" y="1062"/>
                  </a:cubicBezTo>
                  <a:cubicBezTo>
                    <a:pt x="2719" y="1052"/>
                    <a:pt x="2657" y="1047"/>
                    <a:pt x="2596" y="1047"/>
                  </a:cubicBezTo>
                  <a:cubicBezTo>
                    <a:pt x="2503" y="1047"/>
                    <a:pt x="2413" y="1059"/>
                    <a:pt x="2327" y="1080"/>
                  </a:cubicBezTo>
                  <a:cubicBezTo>
                    <a:pt x="2318" y="1009"/>
                    <a:pt x="2318" y="911"/>
                    <a:pt x="2327" y="848"/>
                  </a:cubicBezTo>
                  <a:lnTo>
                    <a:pt x="2336" y="813"/>
                  </a:lnTo>
                  <a:close/>
                  <a:moveTo>
                    <a:pt x="1804" y="734"/>
                  </a:moveTo>
                  <a:cubicBezTo>
                    <a:pt x="1870" y="734"/>
                    <a:pt x="1937" y="740"/>
                    <a:pt x="2006" y="750"/>
                  </a:cubicBezTo>
                  <a:cubicBezTo>
                    <a:pt x="1979" y="893"/>
                    <a:pt x="1970" y="1036"/>
                    <a:pt x="1997" y="1178"/>
                  </a:cubicBezTo>
                  <a:cubicBezTo>
                    <a:pt x="1970" y="1187"/>
                    <a:pt x="1943" y="1205"/>
                    <a:pt x="1908" y="1214"/>
                  </a:cubicBezTo>
                  <a:cubicBezTo>
                    <a:pt x="1827" y="1250"/>
                    <a:pt x="1747" y="1294"/>
                    <a:pt x="1667" y="1330"/>
                  </a:cubicBezTo>
                  <a:cubicBezTo>
                    <a:pt x="1640" y="1357"/>
                    <a:pt x="1622" y="1375"/>
                    <a:pt x="1586" y="1393"/>
                  </a:cubicBezTo>
                  <a:lnTo>
                    <a:pt x="1604" y="1366"/>
                  </a:lnTo>
                  <a:lnTo>
                    <a:pt x="1470" y="804"/>
                  </a:lnTo>
                  <a:cubicBezTo>
                    <a:pt x="1578" y="753"/>
                    <a:pt x="1689" y="734"/>
                    <a:pt x="1804" y="734"/>
                  </a:cubicBezTo>
                  <a:close/>
                  <a:moveTo>
                    <a:pt x="1167" y="991"/>
                  </a:moveTo>
                  <a:lnTo>
                    <a:pt x="1274" y="1446"/>
                  </a:lnTo>
                  <a:cubicBezTo>
                    <a:pt x="1274" y="1473"/>
                    <a:pt x="1274" y="1491"/>
                    <a:pt x="1292" y="1509"/>
                  </a:cubicBezTo>
                  <a:cubicBezTo>
                    <a:pt x="1224" y="1522"/>
                    <a:pt x="1155" y="1529"/>
                    <a:pt x="1092" y="1529"/>
                  </a:cubicBezTo>
                  <a:cubicBezTo>
                    <a:pt x="816" y="1529"/>
                    <a:pt x="630" y="1400"/>
                    <a:pt x="891" y="1125"/>
                  </a:cubicBezTo>
                  <a:cubicBezTo>
                    <a:pt x="989" y="1080"/>
                    <a:pt x="1007" y="1062"/>
                    <a:pt x="1167" y="991"/>
                  </a:cubicBezTo>
                  <a:close/>
                  <a:moveTo>
                    <a:pt x="3835" y="420"/>
                  </a:moveTo>
                  <a:cubicBezTo>
                    <a:pt x="3906" y="545"/>
                    <a:pt x="3959" y="670"/>
                    <a:pt x="3986" y="804"/>
                  </a:cubicBezTo>
                  <a:cubicBezTo>
                    <a:pt x="4066" y="1143"/>
                    <a:pt x="4013" y="1509"/>
                    <a:pt x="4013" y="1883"/>
                  </a:cubicBezTo>
                  <a:lnTo>
                    <a:pt x="3995" y="1874"/>
                  </a:lnTo>
                  <a:cubicBezTo>
                    <a:pt x="3861" y="1848"/>
                    <a:pt x="3727" y="1830"/>
                    <a:pt x="3594" y="1821"/>
                  </a:cubicBezTo>
                  <a:cubicBezTo>
                    <a:pt x="3576" y="1821"/>
                    <a:pt x="3558" y="1821"/>
                    <a:pt x="3540" y="1830"/>
                  </a:cubicBezTo>
                  <a:cubicBezTo>
                    <a:pt x="3504" y="1660"/>
                    <a:pt x="3442" y="1500"/>
                    <a:pt x="3344" y="1366"/>
                  </a:cubicBezTo>
                  <a:cubicBezTo>
                    <a:pt x="3362" y="1268"/>
                    <a:pt x="3371" y="1161"/>
                    <a:pt x="3362" y="1062"/>
                  </a:cubicBezTo>
                  <a:cubicBezTo>
                    <a:pt x="3362" y="991"/>
                    <a:pt x="3353" y="920"/>
                    <a:pt x="3308" y="875"/>
                  </a:cubicBezTo>
                  <a:lnTo>
                    <a:pt x="3281" y="848"/>
                  </a:lnTo>
                  <a:cubicBezTo>
                    <a:pt x="3344" y="822"/>
                    <a:pt x="3406" y="795"/>
                    <a:pt x="3469" y="750"/>
                  </a:cubicBezTo>
                  <a:cubicBezTo>
                    <a:pt x="3611" y="670"/>
                    <a:pt x="3727" y="563"/>
                    <a:pt x="3835" y="420"/>
                  </a:cubicBezTo>
                  <a:close/>
                  <a:moveTo>
                    <a:pt x="3585" y="2160"/>
                  </a:moveTo>
                  <a:cubicBezTo>
                    <a:pt x="3692" y="2169"/>
                    <a:pt x="3799" y="2178"/>
                    <a:pt x="3897" y="2195"/>
                  </a:cubicBezTo>
                  <a:cubicBezTo>
                    <a:pt x="3915" y="2199"/>
                    <a:pt x="3934" y="2201"/>
                    <a:pt x="3952" y="2201"/>
                  </a:cubicBezTo>
                  <a:cubicBezTo>
                    <a:pt x="3977" y="2201"/>
                    <a:pt x="4001" y="2197"/>
                    <a:pt x="4022" y="2187"/>
                  </a:cubicBezTo>
                  <a:cubicBezTo>
                    <a:pt x="4031" y="2338"/>
                    <a:pt x="4049" y="2490"/>
                    <a:pt x="4075" y="2633"/>
                  </a:cubicBezTo>
                  <a:cubicBezTo>
                    <a:pt x="3906" y="2526"/>
                    <a:pt x="3710" y="2463"/>
                    <a:pt x="3540" y="2356"/>
                  </a:cubicBezTo>
                  <a:cubicBezTo>
                    <a:pt x="3558" y="2294"/>
                    <a:pt x="3567" y="2222"/>
                    <a:pt x="3567" y="2160"/>
                  </a:cubicBezTo>
                  <a:close/>
                  <a:moveTo>
                    <a:pt x="3397" y="2668"/>
                  </a:moveTo>
                  <a:cubicBezTo>
                    <a:pt x="3585" y="2775"/>
                    <a:pt x="3817" y="2838"/>
                    <a:pt x="3977" y="2989"/>
                  </a:cubicBezTo>
                  <a:cubicBezTo>
                    <a:pt x="4015" y="3027"/>
                    <a:pt x="4056" y="3042"/>
                    <a:pt x="4096" y="3042"/>
                  </a:cubicBezTo>
                  <a:cubicBezTo>
                    <a:pt x="4114" y="3042"/>
                    <a:pt x="4131" y="3039"/>
                    <a:pt x="4147" y="3034"/>
                  </a:cubicBezTo>
                  <a:cubicBezTo>
                    <a:pt x="4209" y="3337"/>
                    <a:pt x="4272" y="3641"/>
                    <a:pt x="4307" y="3944"/>
                  </a:cubicBezTo>
                  <a:cubicBezTo>
                    <a:pt x="3897" y="3632"/>
                    <a:pt x="3442" y="3284"/>
                    <a:pt x="3299" y="2802"/>
                  </a:cubicBezTo>
                  <a:lnTo>
                    <a:pt x="3299" y="2793"/>
                  </a:lnTo>
                  <a:cubicBezTo>
                    <a:pt x="3326" y="2757"/>
                    <a:pt x="3362" y="2713"/>
                    <a:pt x="3397" y="2668"/>
                  </a:cubicBezTo>
                  <a:close/>
                  <a:moveTo>
                    <a:pt x="2300" y="3739"/>
                  </a:moveTo>
                  <a:cubicBezTo>
                    <a:pt x="2452" y="3899"/>
                    <a:pt x="2568" y="4087"/>
                    <a:pt x="2702" y="4247"/>
                  </a:cubicBezTo>
                  <a:cubicBezTo>
                    <a:pt x="2684" y="4283"/>
                    <a:pt x="2657" y="4319"/>
                    <a:pt x="2630" y="4354"/>
                  </a:cubicBezTo>
                  <a:cubicBezTo>
                    <a:pt x="2594" y="4399"/>
                    <a:pt x="2559" y="4444"/>
                    <a:pt x="2532" y="4497"/>
                  </a:cubicBezTo>
                  <a:cubicBezTo>
                    <a:pt x="2445" y="4685"/>
                    <a:pt x="2248" y="4866"/>
                    <a:pt x="2107" y="4866"/>
                  </a:cubicBezTo>
                  <a:cubicBezTo>
                    <a:pt x="1988" y="4866"/>
                    <a:pt x="1909" y="4736"/>
                    <a:pt x="1970" y="4372"/>
                  </a:cubicBezTo>
                  <a:cubicBezTo>
                    <a:pt x="2015" y="4131"/>
                    <a:pt x="2148" y="3926"/>
                    <a:pt x="2300" y="3739"/>
                  </a:cubicBezTo>
                  <a:close/>
                  <a:moveTo>
                    <a:pt x="3032" y="3061"/>
                  </a:moveTo>
                  <a:cubicBezTo>
                    <a:pt x="3281" y="3623"/>
                    <a:pt x="3852" y="4006"/>
                    <a:pt x="4325" y="4390"/>
                  </a:cubicBezTo>
                  <a:cubicBezTo>
                    <a:pt x="4316" y="4551"/>
                    <a:pt x="4281" y="4720"/>
                    <a:pt x="4245" y="4881"/>
                  </a:cubicBezTo>
                  <a:cubicBezTo>
                    <a:pt x="4111" y="4827"/>
                    <a:pt x="3986" y="4747"/>
                    <a:pt x="3843" y="4711"/>
                  </a:cubicBezTo>
                  <a:cubicBezTo>
                    <a:pt x="3861" y="4381"/>
                    <a:pt x="3835" y="4060"/>
                    <a:pt x="3647" y="3899"/>
                  </a:cubicBezTo>
                  <a:cubicBezTo>
                    <a:pt x="3541" y="3810"/>
                    <a:pt x="3440" y="3774"/>
                    <a:pt x="3345" y="3774"/>
                  </a:cubicBezTo>
                  <a:cubicBezTo>
                    <a:pt x="3192" y="3774"/>
                    <a:pt x="3054" y="3868"/>
                    <a:pt x="2933" y="3989"/>
                  </a:cubicBezTo>
                  <a:cubicBezTo>
                    <a:pt x="2800" y="3828"/>
                    <a:pt x="2684" y="3650"/>
                    <a:pt x="2541" y="3498"/>
                  </a:cubicBezTo>
                  <a:cubicBezTo>
                    <a:pt x="2568" y="3471"/>
                    <a:pt x="2594" y="3444"/>
                    <a:pt x="2621" y="3418"/>
                  </a:cubicBezTo>
                  <a:cubicBezTo>
                    <a:pt x="2755" y="3293"/>
                    <a:pt x="2898" y="3177"/>
                    <a:pt x="3032" y="3061"/>
                  </a:cubicBezTo>
                  <a:close/>
                  <a:moveTo>
                    <a:pt x="3808" y="5059"/>
                  </a:moveTo>
                  <a:cubicBezTo>
                    <a:pt x="3933" y="5104"/>
                    <a:pt x="4049" y="5166"/>
                    <a:pt x="4174" y="5220"/>
                  </a:cubicBezTo>
                  <a:cubicBezTo>
                    <a:pt x="4147" y="5318"/>
                    <a:pt x="4129" y="5425"/>
                    <a:pt x="4102" y="5523"/>
                  </a:cubicBezTo>
                  <a:cubicBezTo>
                    <a:pt x="4054" y="5682"/>
                    <a:pt x="3947" y="5826"/>
                    <a:pt x="3865" y="5826"/>
                  </a:cubicBezTo>
                  <a:cubicBezTo>
                    <a:pt x="3810" y="5826"/>
                    <a:pt x="3767" y="5759"/>
                    <a:pt x="3763" y="5585"/>
                  </a:cubicBezTo>
                  <a:cubicBezTo>
                    <a:pt x="3763" y="5461"/>
                    <a:pt x="3790" y="5264"/>
                    <a:pt x="3808" y="5059"/>
                  </a:cubicBezTo>
                  <a:close/>
                  <a:moveTo>
                    <a:pt x="3863" y="1"/>
                  </a:moveTo>
                  <a:cubicBezTo>
                    <a:pt x="3792" y="1"/>
                    <a:pt x="3724" y="63"/>
                    <a:pt x="3701" y="144"/>
                  </a:cubicBezTo>
                  <a:cubicBezTo>
                    <a:pt x="3656" y="144"/>
                    <a:pt x="3603" y="161"/>
                    <a:pt x="3567" y="215"/>
                  </a:cubicBezTo>
                  <a:cubicBezTo>
                    <a:pt x="3346" y="505"/>
                    <a:pt x="3111" y="595"/>
                    <a:pt x="2868" y="595"/>
                  </a:cubicBezTo>
                  <a:cubicBezTo>
                    <a:pt x="2475" y="595"/>
                    <a:pt x="2062" y="362"/>
                    <a:pt x="1653" y="362"/>
                  </a:cubicBezTo>
                  <a:cubicBezTo>
                    <a:pt x="1598" y="362"/>
                    <a:pt x="1543" y="366"/>
                    <a:pt x="1488" y="376"/>
                  </a:cubicBezTo>
                  <a:cubicBezTo>
                    <a:pt x="1292" y="411"/>
                    <a:pt x="917" y="750"/>
                    <a:pt x="792" y="795"/>
                  </a:cubicBezTo>
                  <a:cubicBezTo>
                    <a:pt x="659" y="848"/>
                    <a:pt x="480" y="893"/>
                    <a:pt x="391" y="1009"/>
                  </a:cubicBezTo>
                  <a:cubicBezTo>
                    <a:pt x="0" y="1568"/>
                    <a:pt x="617" y="1817"/>
                    <a:pt x="1142" y="1817"/>
                  </a:cubicBezTo>
                  <a:cubicBezTo>
                    <a:pt x="1312" y="1817"/>
                    <a:pt x="1473" y="1791"/>
                    <a:pt x="1586" y="1740"/>
                  </a:cubicBezTo>
                  <a:cubicBezTo>
                    <a:pt x="1747" y="1669"/>
                    <a:pt x="1916" y="1589"/>
                    <a:pt x="2077" y="1509"/>
                  </a:cubicBezTo>
                  <a:cubicBezTo>
                    <a:pt x="2220" y="1455"/>
                    <a:pt x="2354" y="1419"/>
                    <a:pt x="2470" y="1401"/>
                  </a:cubicBezTo>
                  <a:cubicBezTo>
                    <a:pt x="2531" y="1392"/>
                    <a:pt x="2589" y="1388"/>
                    <a:pt x="2642" y="1388"/>
                  </a:cubicBezTo>
                  <a:cubicBezTo>
                    <a:pt x="3331" y="1388"/>
                    <a:pt x="3400" y="2097"/>
                    <a:pt x="2978" y="2659"/>
                  </a:cubicBezTo>
                  <a:cubicBezTo>
                    <a:pt x="2818" y="2856"/>
                    <a:pt x="2577" y="3007"/>
                    <a:pt x="2380" y="3177"/>
                  </a:cubicBezTo>
                  <a:cubicBezTo>
                    <a:pt x="2318" y="3230"/>
                    <a:pt x="2264" y="3284"/>
                    <a:pt x="2202" y="3346"/>
                  </a:cubicBezTo>
                  <a:cubicBezTo>
                    <a:pt x="2157" y="3364"/>
                    <a:pt x="2131" y="3400"/>
                    <a:pt x="2113" y="3444"/>
                  </a:cubicBezTo>
                  <a:cubicBezTo>
                    <a:pt x="1854" y="3739"/>
                    <a:pt x="1676" y="4078"/>
                    <a:pt x="1604" y="4479"/>
                  </a:cubicBezTo>
                  <a:cubicBezTo>
                    <a:pt x="1512" y="4956"/>
                    <a:pt x="1738" y="5214"/>
                    <a:pt x="2042" y="5214"/>
                  </a:cubicBezTo>
                  <a:cubicBezTo>
                    <a:pt x="2210" y="5214"/>
                    <a:pt x="2402" y="5135"/>
                    <a:pt x="2577" y="4970"/>
                  </a:cubicBezTo>
                  <a:cubicBezTo>
                    <a:pt x="2723" y="4830"/>
                    <a:pt x="3112" y="4195"/>
                    <a:pt x="3327" y="4195"/>
                  </a:cubicBezTo>
                  <a:cubicBezTo>
                    <a:pt x="3400" y="4195"/>
                    <a:pt x="3453" y="4268"/>
                    <a:pt x="3469" y="4461"/>
                  </a:cubicBezTo>
                  <a:cubicBezTo>
                    <a:pt x="3504" y="4916"/>
                    <a:pt x="3397" y="5371"/>
                    <a:pt x="3442" y="5826"/>
                  </a:cubicBezTo>
                  <a:cubicBezTo>
                    <a:pt x="3466" y="6083"/>
                    <a:pt x="3686" y="6320"/>
                    <a:pt x="3906" y="6320"/>
                  </a:cubicBezTo>
                  <a:cubicBezTo>
                    <a:pt x="4015" y="6320"/>
                    <a:pt x="4124" y="6262"/>
                    <a:pt x="4209" y="6121"/>
                  </a:cubicBezTo>
                  <a:cubicBezTo>
                    <a:pt x="4486" y="5666"/>
                    <a:pt x="4620" y="5041"/>
                    <a:pt x="4655" y="4461"/>
                  </a:cubicBezTo>
                  <a:cubicBezTo>
                    <a:pt x="4727" y="4399"/>
                    <a:pt x="4753" y="4301"/>
                    <a:pt x="4664" y="4229"/>
                  </a:cubicBezTo>
                  <a:lnTo>
                    <a:pt x="4664" y="4221"/>
                  </a:lnTo>
                  <a:cubicBezTo>
                    <a:pt x="4664" y="4113"/>
                    <a:pt x="4664" y="3997"/>
                    <a:pt x="4655" y="3890"/>
                  </a:cubicBezTo>
                  <a:cubicBezTo>
                    <a:pt x="4602" y="2989"/>
                    <a:pt x="4298" y="2187"/>
                    <a:pt x="4370" y="1268"/>
                  </a:cubicBezTo>
                  <a:cubicBezTo>
                    <a:pt x="4370" y="1170"/>
                    <a:pt x="4379" y="1089"/>
                    <a:pt x="4379" y="1009"/>
                  </a:cubicBezTo>
                  <a:cubicBezTo>
                    <a:pt x="4379" y="590"/>
                    <a:pt x="4289" y="447"/>
                    <a:pt x="3977" y="63"/>
                  </a:cubicBezTo>
                  <a:cubicBezTo>
                    <a:pt x="3943" y="19"/>
                    <a:pt x="3902" y="1"/>
                    <a:pt x="386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9"/>
            <p:cNvSpPr/>
            <p:nvPr/>
          </p:nvSpPr>
          <p:spPr>
            <a:xfrm>
              <a:off x="348503" y="4289832"/>
              <a:ext cx="156697" cy="160908"/>
            </a:xfrm>
            <a:custGeom>
              <a:rect b="b" l="l" r="r" t="t"/>
              <a:pathLst>
                <a:path extrusionOk="0" h="3830" w="3730">
                  <a:moveTo>
                    <a:pt x="3108" y="478"/>
                  </a:moveTo>
                  <a:cubicBezTo>
                    <a:pt x="3283" y="478"/>
                    <a:pt x="3388" y="635"/>
                    <a:pt x="3239" y="961"/>
                  </a:cubicBezTo>
                  <a:cubicBezTo>
                    <a:pt x="3150" y="934"/>
                    <a:pt x="3079" y="863"/>
                    <a:pt x="3016" y="792"/>
                  </a:cubicBezTo>
                  <a:cubicBezTo>
                    <a:pt x="2945" y="729"/>
                    <a:pt x="2882" y="658"/>
                    <a:pt x="2811" y="595"/>
                  </a:cubicBezTo>
                  <a:cubicBezTo>
                    <a:pt x="2913" y="518"/>
                    <a:pt x="3019" y="478"/>
                    <a:pt x="3108" y="478"/>
                  </a:cubicBezTo>
                  <a:close/>
                  <a:moveTo>
                    <a:pt x="2579" y="845"/>
                  </a:moveTo>
                  <a:cubicBezTo>
                    <a:pt x="2749" y="970"/>
                    <a:pt x="2865" y="1166"/>
                    <a:pt x="3052" y="1256"/>
                  </a:cubicBezTo>
                  <a:cubicBezTo>
                    <a:pt x="2963" y="1372"/>
                    <a:pt x="2865" y="1479"/>
                    <a:pt x="2784" y="1595"/>
                  </a:cubicBezTo>
                  <a:cubicBezTo>
                    <a:pt x="2766" y="1577"/>
                    <a:pt x="2758" y="1568"/>
                    <a:pt x="2749" y="1559"/>
                  </a:cubicBezTo>
                  <a:cubicBezTo>
                    <a:pt x="2552" y="1470"/>
                    <a:pt x="2392" y="1318"/>
                    <a:pt x="2204" y="1211"/>
                  </a:cubicBezTo>
                  <a:cubicBezTo>
                    <a:pt x="2231" y="1193"/>
                    <a:pt x="2267" y="1175"/>
                    <a:pt x="2294" y="1148"/>
                  </a:cubicBezTo>
                  <a:cubicBezTo>
                    <a:pt x="2410" y="1059"/>
                    <a:pt x="2490" y="952"/>
                    <a:pt x="2579" y="845"/>
                  </a:cubicBezTo>
                  <a:close/>
                  <a:moveTo>
                    <a:pt x="572" y="1184"/>
                  </a:moveTo>
                  <a:cubicBezTo>
                    <a:pt x="670" y="1229"/>
                    <a:pt x="768" y="1273"/>
                    <a:pt x="866" y="1309"/>
                  </a:cubicBezTo>
                  <a:cubicBezTo>
                    <a:pt x="857" y="1336"/>
                    <a:pt x="839" y="1363"/>
                    <a:pt x="839" y="1389"/>
                  </a:cubicBezTo>
                  <a:cubicBezTo>
                    <a:pt x="822" y="1603"/>
                    <a:pt x="768" y="1800"/>
                    <a:pt x="741" y="2005"/>
                  </a:cubicBezTo>
                  <a:cubicBezTo>
                    <a:pt x="420" y="1844"/>
                    <a:pt x="500" y="1487"/>
                    <a:pt x="572" y="1184"/>
                  </a:cubicBezTo>
                  <a:close/>
                  <a:moveTo>
                    <a:pt x="1178" y="1407"/>
                  </a:moveTo>
                  <a:cubicBezTo>
                    <a:pt x="1250" y="1416"/>
                    <a:pt x="1321" y="1434"/>
                    <a:pt x="1410" y="1434"/>
                  </a:cubicBezTo>
                  <a:lnTo>
                    <a:pt x="1517" y="1434"/>
                  </a:lnTo>
                  <a:lnTo>
                    <a:pt x="1509" y="1452"/>
                  </a:lnTo>
                  <a:cubicBezTo>
                    <a:pt x="1491" y="1737"/>
                    <a:pt x="1402" y="2014"/>
                    <a:pt x="1366" y="2299"/>
                  </a:cubicBezTo>
                  <a:cubicBezTo>
                    <a:pt x="1330" y="2273"/>
                    <a:pt x="1294" y="2246"/>
                    <a:pt x="1259" y="2228"/>
                  </a:cubicBezTo>
                  <a:cubicBezTo>
                    <a:pt x="1196" y="2192"/>
                    <a:pt x="1134" y="2165"/>
                    <a:pt x="1063" y="2130"/>
                  </a:cubicBezTo>
                  <a:cubicBezTo>
                    <a:pt x="1089" y="1889"/>
                    <a:pt x="1152" y="1648"/>
                    <a:pt x="1178" y="1407"/>
                  </a:cubicBezTo>
                  <a:close/>
                  <a:moveTo>
                    <a:pt x="1839" y="1372"/>
                  </a:moveTo>
                  <a:cubicBezTo>
                    <a:pt x="1856" y="1407"/>
                    <a:pt x="1892" y="1443"/>
                    <a:pt x="1937" y="1461"/>
                  </a:cubicBezTo>
                  <a:cubicBezTo>
                    <a:pt x="2178" y="1541"/>
                    <a:pt x="2347" y="1746"/>
                    <a:pt x="2570" y="1853"/>
                  </a:cubicBezTo>
                  <a:cubicBezTo>
                    <a:pt x="2588" y="1862"/>
                    <a:pt x="2606" y="1871"/>
                    <a:pt x="2633" y="1871"/>
                  </a:cubicBezTo>
                  <a:cubicBezTo>
                    <a:pt x="2606" y="1942"/>
                    <a:pt x="2606" y="2014"/>
                    <a:pt x="2615" y="2094"/>
                  </a:cubicBezTo>
                  <a:cubicBezTo>
                    <a:pt x="2294" y="2237"/>
                    <a:pt x="1964" y="2371"/>
                    <a:pt x="1660" y="2558"/>
                  </a:cubicBezTo>
                  <a:cubicBezTo>
                    <a:pt x="1678" y="2531"/>
                    <a:pt x="1696" y="2504"/>
                    <a:pt x="1696" y="2460"/>
                  </a:cubicBezTo>
                  <a:cubicBezTo>
                    <a:pt x="1705" y="2121"/>
                    <a:pt x="1830" y="1800"/>
                    <a:pt x="1848" y="1461"/>
                  </a:cubicBezTo>
                  <a:cubicBezTo>
                    <a:pt x="1848" y="1434"/>
                    <a:pt x="1839" y="1407"/>
                    <a:pt x="1830" y="1380"/>
                  </a:cubicBezTo>
                  <a:lnTo>
                    <a:pt x="1839" y="1372"/>
                  </a:lnTo>
                  <a:close/>
                  <a:moveTo>
                    <a:pt x="2722" y="2415"/>
                  </a:moveTo>
                  <a:cubicBezTo>
                    <a:pt x="2758" y="2496"/>
                    <a:pt x="2802" y="2576"/>
                    <a:pt x="2838" y="2647"/>
                  </a:cubicBezTo>
                  <a:lnTo>
                    <a:pt x="2856" y="2674"/>
                  </a:lnTo>
                  <a:cubicBezTo>
                    <a:pt x="2838" y="2674"/>
                    <a:pt x="2820" y="2674"/>
                    <a:pt x="2802" y="2683"/>
                  </a:cubicBezTo>
                  <a:cubicBezTo>
                    <a:pt x="2526" y="2799"/>
                    <a:pt x="2267" y="3013"/>
                    <a:pt x="1964" y="3013"/>
                  </a:cubicBezTo>
                  <a:cubicBezTo>
                    <a:pt x="1946" y="2995"/>
                    <a:pt x="1937" y="2977"/>
                    <a:pt x="1928" y="2959"/>
                  </a:cubicBezTo>
                  <a:cubicBezTo>
                    <a:pt x="1910" y="2915"/>
                    <a:pt x="1883" y="2879"/>
                    <a:pt x="1856" y="2835"/>
                  </a:cubicBezTo>
                  <a:cubicBezTo>
                    <a:pt x="2133" y="2674"/>
                    <a:pt x="2427" y="2549"/>
                    <a:pt x="2722" y="2415"/>
                  </a:cubicBezTo>
                  <a:close/>
                  <a:moveTo>
                    <a:pt x="2945" y="2995"/>
                  </a:moveTo>
                  <a:cubicBezTo>
                    <a:pt x="2954" y="3218"/>
                    <a:pt x="2820" y="3406"/>
                    <a:pt x="2526" y="3504"/>
                  </a:cubicBezTo>
                  <a:cubicBezTo>
                    <a:pt x="2495" y="3514"/>
                    <a:pt x="2465" y="3519"/>
                    <a:pt x="2437" y="3519"/>
                  </a:cubicBezTo>
                  <a:cubicBezTo>
                    <a:pt x="2318" y="3519"/>
                    <a:pt x="2221" y="3435"/>
                    <a:pt x="2142" y="3334"/>
                  </a:cubicBezTo>
                  <a:cubicBezTo>
                    <a:pt x="2427" y="3272"/>
                    <a:pt x="2677" y="3102"/>
                    <a:pt x="2945" y="2995"/>
                  </a:cubicBezTo>
                  <a:close/>
                  <a:moveTo>
                    <a:pt x="3123" y="0"/>
                  </a:moveTo>
                  <a:cubicBezTo>
                    <a:pt x="2904" y="0"/>
                    <a:pt x="2678" y="123"/>
                    <a:pt x="2534" y="283"/>
                  </a:cubicBezTo>
                  <a:cubicBezTo>
                    <a:pt x="2231" y="613"/>
                    <a:pt x="2169" y="917"/>
                    <a:pt x="1669" y="1068"/>
                  </a:cubicBezTo>
                  <a:cubicBezTo>
                    <a:pt x="1583" y="1094"/>
                    <a:pt x="1501" y="1105"/>
                    <a:pt x="1422" y="1105"/>
                  </a:cubicBezTo>
                  <a:cubicBezTo>
                    <a:pt x="1063" y="1105"/>
                    <a:pt x="771" y="876"/>
                    <a:pt x="420" y="774"/>
                  </a:cubicBezTo>
                  <a:cubicBezTo>
                    <a:pt x="402" y="768"/>
                    <a:pt x="385" y="766"/>
                    <a:pt x="369" y="766"/>
                  </a:cubicBezTo>
                  <a:cubicBezTo>
                    <a:pt x="226" y="766"/>
                    <a:pt x="162" y="963"/>
                    <a:pt x="251" y="1059"/>
                  </a:cubicBezTo>
                  <a:cubicBezTo>
                    <a:pt x="170" y="1398"/>
                    <a:pt x="1" y="2005"/>
                    <a:pt x="340" y="2183"/>
                  </a:cubicBezTo>
                  <a:cubicBezTo>
                    <a:pt x="625" y="2335"/>
                    <a:pt x="929" y="2433"/>
                    <a:pt x="1214" y="2594"/>
                  </a:cubicBezTo>
                  <a:cubicBezTo>
                    <a:pt x="1509" y="2772"/>
                    <a:pt x="1651" y="3182"/>
                    <a:pt x="1830" y="3468"/>
                  </a:cubicBezTo>
                  <a:cubicBezTo>
                    <a:pt x="1990" y="3721"/>
                    <a:pt x="2232" y="3830"/>
                    <a:pt x="2474" y="3830"/>
                  </a:cubicBezTo>
                  <a:cubicBezTo>
                    <a:pt x="2932" y="3830"/>
                    <a:pt x="3392" y="3440"/>
                    <a:pt x="3311" y="2897"/>
                  </a:cubicBezTo>
                  <a:cubicBezTo>
                    <a:pt x="3257" y="2567"/>
                    <a:pt x="2900" y="2281"/>
                    <a:pt x="2972" y="1925"/>
                  </a:cubicBezTo>
                  <a:cubicBezTo>
                    <a:pt x="3025" y="1657"/>
                    <a:pt x="3373" y="1372"/>
                    <a:pt x="3525" y="1148"/>
                  </a:cubicBezTo>
                  <a:cubicBezTo>
                    <a:pt x="3703" y="881"/>
                    <a:pt x="3730" y="408"/>
                    <a:pt x="3498" y="158"/>
                  </a:cubicBezTo>
                  <a:cubicBezTo>
                    <a:pt x="3389" y="46"/>
                    <a:pt x="3258" y="0"/>
                    <a:pt x="3123"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9"/>
          <p:cNvGrpSpPr/>
          <p:nvPr/>
        </p:nvGrpSpPr>
        <p:grpSpPr>
          <a:xfrm rot="-8985526">
            <a:off x="1746901" y="4429541"/>
            <a:ext cx="580823" cy="387962"/>
            <a:chOff x="1617550" y="4443843"/>
            <a:chExt cx="669398" cy="447125"/>
          </a:xfrm>
        </p:grpSpPr>
        <p:sp>
          <p:nvSpPr>
            <p:cNvPr id="640" name="Google Shape;640;p19"/>
            <p:cNvSpPr/>
            <p:nvPr/>
          </p:nvSpPr>
          <p:spPr>
            <a:xfrm>
              <a:off x="1945478" y="4625339"/>
              <a:ext cx="12694" cy="7220"/>
            </a:xfrm>
            <a:custGeom>
              <a:rect b="b" l="l" r="r" t="t"/>
              <a:pathLst>
                <a:path extrusionOk="0" h="153" w="269">
                  <a:moveTo>
                    <a:pt x="268" y="1"/>
                  </a:moveTo>
                  <a:cubicBezTo>
                    <a:pt x="206" y="81"/>
                    <a:pt x="108" y="135"/>
                    <a:pt x="1" y="152"/>
                  </a:cubicBezTo>
                  <a:cubicBezTo>
                    <a:pt x="108" y="152"/>
                    <a:pt x="215" y="108"/>
                    <a:pt x="26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9"/>
            <p:cNvSpPr/>
            <p:nvPr/>
          </p:nvSpPr>
          <p:spPr>
            <a:xfrm>
              <a:off x="2126926" y="4611889"/>
              <a:ext cx="42471" cy="48511"/>
            </a:xfrm>
            <a:custGeom>
              <a:rect b="b" l="l" r="r" t="t"/>
              <a:pathLst>
                <a:path extrusionOk="0" h="1028" w="900">
                  <a:moveTo>
                    <a:pt x="455" y="0"/>
                  </a:moveTo>
                  <a:cubicBezTo>
                    <a:pt x="900" y="222"/>
                    <a:pt x="722" y="953"/>
                    <a:pt x="229" y="953"/>
                  </a:cubicBezTo>
                  <a:cubicBezTo>
                    <a:pt x="188" y="953"/>
                    <a:pt x="144" y="948"/>
                    <a:pt x="99" y="937"/>
                  </a:cubicBezTo>
                  <a:cubicBezTo>
                    <a:pt x="63" y="928"/>
                    <a:pt x="27" y="910"/>
                    <a:pt x="1" y="901"/>
                  </a:cubicBezTo>
                  <a:lnTo>
                    <a:pt x="1" y="901"/>
                  </a:lnTo>
                  <a:cubicBezTo>
                    <a:pt x="86" y="981"/>
                    <a:pt x="196" y="1028"/>
                    <a:pt x="311" y="1028"/>
                  </a:cubicBezTo>
                  <a:cubicBezTo>
                    <a:pt x="401" y="1028"/>
                    <a:pt x="494" y="1000"/>
                    <a:pt x="580" y="937"/>
                  </a:cubicBezTo>
                  <a:cubicBezTo>
                    <a:pt x="705" y="848"/>
                    <a:pt x="848" y="714"/>
                    <a:pt x="857" y="553"/>
                  </a:cubicBezTo>
                  <a:cubicBezTo>
                    <a:pt x="875" y="384"/>
                    <a:pt x="777" y="312"/>
                    <a:pt x="679" y="196"/>
                  </a:cubicBezTo>
                  <a:cubicBezTo>
                    <a:pt x="670" y="179"/>
                    <a:pt x="661" y="170"/>
                    <a:pt x="661" y="152"/>
                  </a:cubicBezTo>
                  <a:cubicBezTo>
                    <a:pt x="634" y="134"/>
                    <a:pt x="616" y="116"/>
                    <a:pt x="607" y="89"/>
                  </a:cubicBezTo>
                  <a:cubicBezTo>
                    <a:pt x="571" y="27"/>
                    <a:pt x="518" y="0"/>
                    <a:pt x="4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9"/>
            <p:cNvSpPr/>
            <p:nvPr/>
          </p:nvSpPr>
          <p:spPr>
            <a:xfrm>
              <a:off x="1672669" y="4606415"/>
              <a:ext cx="236658" cy="265774"/>
            </a:xfrm>
            <a:custGeom>
              <a:rect b="b" l="l" r="r" t="t"/>
              <a:pathLst>
                <a:path extrusionOk="0" h="5632" w="5015">
                  <a:moveTo>
                    <a:pt x="482" y="0"/>
                  </a:moveTo>
                  <a:cubicBezTo>
                    <a:pt x="447" y="0"/>
                    <a:pt x="402" y="9"/>
                    <a:pt x="358" y="18"/>
                  </a:cubicBezTo>
                  <a:cubicBezTo>
                    <a:pt x="179" y="63"/>
                    <a:pt x="63" y="125"/>
                    <a:pt x="1" y="179"/>
                  </a:cubicBezTo>
                  <a:cubicBezTo>
                    <a:pt x="10" y="223"/>
                    <a:pt x="27" y="268"/>
                    <a:pt x="63" y="304"/>
                  </a:cubicBezTo>
                  <a:cubicBezTo>
                    <a:pt x="152" y="402"/>
                    <a:pt x="242" y="473"/>
                    <a:pt x="340" y="544"/>
                  </a:cubicBezTo>
                  <a:lnTo>
                    <a:pt x="358" y="544"/>
                  </a:lnTo>
                  <a:cubicBezTo>
                    <a:pt x="545" y="553"/>
                    <a:pt x="741" y="562"/>
                    <a:pt x="928" y="625"/>
                  </a:cubicBezTo>
                  <a:cubicBezTo>
                    <a:pt x="1205" y="705"/>
                    <a:pt x="1455" y="785"/>
                    <a:pt x="1553" y="1071"/>
                  </a:cubicBezTo>
                  <a:cubicBezTo>
                    <a:pt x="1553" y="1089"/>
                    <a:pt x="1562" y="1106"/>
                    <a:pt x="1562" y="1115"/>
                  </a:cubicBezTo>
                  <a:cubicBezTo>
                    <a:pt x="1580" y="1169"/>
                    <a:pt x="1580" y="1222"/>
                    <a:pt x="1544" y="1285"/>
                  </a:cubicBezTo>
                  <a:cubicBezTo>
                    <a:pt x="1267" y="1704"/>
                    <a:pt x="884" y="2195"/>
                    <a:pt x="1187" y="2766"/>
                  </a:cubicBezTo>
                  <a:cubicBezTo>
                    <a:pt x="1412" y="3183"/>
                    <a:pt x="1817" y="3593"/>
                    <a:pt x="2325" y="3593"/>
                  </a:cubicBezTo>
                  <a:cubicBezTo>
                    <a:pt x="2382" y="3593"/>
                    <a:pt x="2440" y="3588"/>
                    <a:pt x="2499" y="3578"/>
                  </a:cubicBezTo>
                  <a:cubicBezTo>
                    <a:pt x="2900" y="3497"/>
                    <a:pt x="3177" y="3230"/>
                    <a:pt x="3569" y="3132"/>
                  </a:cubicBezTo>
                  <a:cubicBezTo>
                    <a:pt x="3633" y="3114"/>
                    <a:pt x="3696" y="3106"/>
                    <a:pt x="3756" y="3106"/>
                  </a:cubicBezTo>
                  <a:cubicBezTo>
                    <a:pt x="4044" y="3106"/>
                    <a:pt x="4287" y="3289"/>
                    <a:pt x="4390" y="3569"/>
                  </a:cubicBezTo>
                  <a:cubicBezTo>
                    <a:pt x="4577" y="4050"/>
                    <a:pt x="4185" y="4835"/>
                    <a:pt x="4060" y="5281"/>
                  </a:cubicBezTo>
                  <a:cubicBezTo>
                    <a:pt x="4003" y="5537"/>
                    <a:pt x="4076" y="5632"/>
                    <a:pt x="4197" y="5632"/>
                  </a:cubicBezTo>
                  <a:cubicBezTo>
                    <a:pt x="4400" y="5632"/>
                    <a:pt x="4740" y="5360"/>
                    <a:pt x="4818" y="5130"/>
                  </a:cubicBezTo>
                  <a:cubicBezTo>
                    <a:pt x="4863" y="4987"/>
                    <a:pt x="4916" y="4844"/>
                    <a:pt x="4970" y="4711"/>
                  </a:cubicBezTo>
                  <a:cubicBezTo>
                    <a:pt x="5014" y="4479"/>
                    <a:pt x="5014" y="4247"/>
                    <a:pt x="4988" y="4006"/>
                  </a:cubicBezTo>
                  <a:cubicBezTo>
                    <a:pt x="4952" y="3765"/>
                    <a:pt x="4889" y="3569"/>
                    <a:pt x="4809" y="3381"/>
                  </a:cubicBezTo>
                  <a:cubicBezTo>
                    <a:pt x="4493" y="2978"/>
                    <a:pt x="4122" y="2813"/>
                    <a:pt x="3657" y="2813"/>
                  </a:cubicBezTo>
                  <a:cubicBezTo>
                    <a:pt x="3505" y="2813"/>
                    <a:pt x="3342" y="2831"/>
                    <a:pt x="3168" y="2864"/>
                  </a:cubicBezTo>
                  <a:cubicBezTo>
                    <a:pt x="3052" y="2891"/>
                    <a:pt x="2891" y="2917"/>
                    <a:pt x="2722" y="2944"/>
                  </a:cubicBezTo>
                  <a:cubicBezTo>
                    <a:pt x="2695" y="2962"/>
                    <a:pt x="2659" y="2980"/>
                    <a:pt x="2623" y="2998"/>
                  </a:cubicBezTo>
                  <a:cubicBezTo>
                    <a:pt x="2514" y="3047"/>
                    <a:pt x="2395" y="3071"/>
                    <a:pt x="2277" y="3071"/>
                  </a:cubicBezTo>
                  <a:cubicBezTo>
                    <a:pt x="1944" y="3071"/>
                    <a:pt x="1618" y="2880"/>
                    <a:pt x="1526" y="2525"/>
                  </a:cubicBezTo>
                  <a:cubicBezTo>
                    <a:pt x="1428" y="2150"/>
                    <a:pt x="1553" y="1802"/>
                    <a:pt x="1874" y="1624"/>
                  </a:cubicBezTo>
                  <a:cubicBezTo>
                    <a:pt x="1892" y="1517"/>
                    <a:pt x="1919" y="1410"/>
                    <a:pt x="1928" y="1294"/>
                  </a:cubicBezTo>
                  <a:cubicBezTo>
                    <a:pt x="1990" y="384"/>
                    <a:pt x="1071" y="330"/>
                    <a:pt x="48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9"/>
            <p:cNvSpPr/>
            <p:nvPr/>
          </p:nvSpPr>
          <p:spPr>
            <a:xfrm>
              <a:off x="1724059" y="4656484"/>
              <a:ext cx="5899" cy="8919"/>
            </a:xfrm>
            <a:custGeom>
              <a:rect b="b" l="l" r="r" t="t"/>
              <a:pathLst>
                <a:path extrusionOk="0" h="189" w="125">
                  <a:moveTo>
                    <a:pt x="0" y="1"/>
                  </a:moveTo>
                  <a:lnTo>
                    <a:pt x="0" y="1"/>
                  </a:lnTo>
                  <a:cubicBezTo>
                    <a:pt x="36" y="63"/>
                    <a:pt x="63" y="126"/>
                    <a:pt x="80" y="188"/>
                  </a:cubicBezTo>
                  <a:cubicBezTo>
                    <a:pt x="98" y="161"/>
                    <a:pt x="107" y="135"/>
                    <a:pt x="125" y="108"/>
                  </a:cubicBezTo>
                  <a:cubicBezTo>
                    <a:pt x="107" y="63"/>
                    <a:pt x="63" y="37"/>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9"/>
            <p:cNvSpPr/>
            <p:nvPr/>
          </p:nvSpPr>
          <p:spPr>
            <a:xfrm>
              <a:off x="2015084" y="4650019"/>
              <a:ext cx="79893" cy="154264"/>
            </a:xfrm>
            <a:custGeom>
              <a:rect b="b" l="l" r="r" t="t"/>
              <a:pathLst>
                <a:path extrusionOk="0" h="3269" w="1693">
                  <a:moveTo>
                    <a:pt x="271" y="0"/>
                  </a:moveTo>
                  <a:cubicBezTo>
                    <a:pt x="132" y="0"/>
                    <a:pt x="1" y="184"/>
                    <a:pt x="96" y="307"/>
                  </a:cubicBezTo>
                  <a:cubicBezTo>
                    <a:pt x="131" y="361"/>
                    <a:pt x="167" y="405"/>
                    <a:pt x="203" y="459"/>
                  </a:cubicBezTo>
                  <a:cubicBezTo>
                    <a:pt x="363" y="521"/>
                    <a:pt x="524" y="602"/>
                    <a:pt x="667" y="700"/>
                  </a:cubicBezTo>
                  <a:cubicBezTo>
                    <a:pt x="1041" y="959"/>
                    <a:pt x="1398" y="1726"/>
                    <a:pt x="1389" y="2181"/>
                  </a:cubicBezTo>
                  <a:cubicBezTo>
                    <a:pt x="1380" y="2422"/>
                    <a:pt x="1318" y="2618"/>
                    <a:pt x="1291" y="2841"/>
                  </a:cubicBezTo>
                  <a:cubicBezTo>
                    <a:pt x="1227" y="3151"/>
                    <a:pt x="1267" y="3269"/>
                    <a:pt x="1335" y="3269"/>
                  </a:cubicBezTo>
                  <a:cubicBezTo>
                    <a:pt x="1427" y="3269"/>
                    <a:pt x="1571" y="3052"/>
                    <a:pt x="1577" y="2805"/>
                  </a:cubicBezTo>
                  <a:cubicBezTo>
                    <a:pt x="1693" y="2359"/>
                    <a:pt x="1657" y="1958"/>
                    <a:pt x="1621" y="1503"/>
                  </a:cubicBezTo>
                  <a:cubicBezTo>
                    <a:pt x="1621" y="1467"/>
                    <a:pt x="1621" y="1431"/>
                    <a:pt x="1621" y="1396"/>
                  </a:cubicBezTo>
                  <a:cubicBezTo>
                    <a:pt x="1345" y="860"/>
                    <a:pt x="881" y="405"/>
                    <a:pt x="363" y="31"/>
                  </a:cubicBezTo>
                  <a:cubicBezTo>
                    <a:pt x="334" y="10"/>
                    <a:pt x="302" y="0"/>
                    <a:pt x="2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9"/>
            <p:cNvSpPr/>
            <p:nvPr/>
          </p:nvSpPr>
          <p:spPr>
            <a:xfrm>
              <a:off x="2139243" y="4563896"/>
              <a:ext cx="147705" cy="257610"/>
            </a:xfrm>
            <a:custGeom>
              <a:rect b="b" l="l" r="r" t="t"/>
              <a:pathLst>
                <a:path extrusionOk="0" h="5459" w="3130">
                  <a:moveTo>
                    <a:pt x="837" y="0"/>
                  </a:moveTo>
                  <a:cubicBezTo>
                    <a:pt x="748" y="89"/>
                    <a:pt x="739" y="250"/>
                    <a:pt x="881" y="330"/>
                  </a:cubicBezTo>
                  <a:cubicBezTo>
                    <a:pt x="1693" y="767"/>
                    <a:pt x="2327" y="2409"/>
                    <a:pt x="1435" y="3033"/>
                  </a:cubicBezTo>
                  <a:cubicBezTo>
                    <a:pt x="1149" y="3230"/>
                    <a:pt x="881" y="3390"/>
                    <a:pt x="641" y="3640"/>
                  </a:cubicBezTo>
                  <a:cubicBezTo>
                    <a:pt x="685" y="3952"/>
                    <a:pt x="551" y="4318"/>
                    <a:pt x="418" y="4568"/>
                  </a:cubicBezTo>
                  <a:cubicBezTo>
                    <a:pt x="355" y="4693"/>
                    <a:pt x="293" y="4809"/>
                    <a:pt x="221" y="4934"/>
                  </a:cubicBezTo>
                  <a:cubicBezTo>
                    <a:pt x="1" y="5314"/>
                    <a:pt x="62" y="5459"/>
                    <a:pt x="222" y="5459"/>
                  </a:cubicBezTo>
                  <a:cubicBezTo>
                    <a:pt x="463" y="5459"/>
                    <a:pt x="929" y="5127"/>
                    <a:pt x="988" y="4773"/>
                  </a:cubicBezTo>
                  <a:cubicBezTo>
                    <a:pt x="1087" y="4434"/>
                    <a:pt x="1069" y="4024"/>
                    <a:pt x="1069" y="3667"/>
                  </a:cubicBezTo>
                  <a:cubicBezTo>
                    <a:pt x="1078" y="3586"/>
                    <a:pt x="1122" y="3542"/>
                    <a:pt x="1185" y="3533"/>
                  </a:cubicBezTo>
                  <a:cubicBezTo>
                    <a:pt x="1203" y="3506"/>
                    <a:pt x="1220" y="3479"/>
                    <a:pt x="1256" y="3462"/>
                  </a:cubicBezTo>
                  <a:cubicBezTo>
                    <a:pt x="3130" y="2721"/>
                    <a:pt x="2193" y="759"/>
                    <a:pt x="83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9"/>
            <p:cNvSpPr/>
            <p:nvPr/>
          </p:nvSpPr>
          <p:spPr>
            <a:xfrm>
              <a:off x="2205640" y="4635437"/>
              <a:ext cx="66160" cy="118353"/>
            </a:xfrm>
            <a:custGeom>
              <a:rect b="b" l="l" r="r" t="t"/>
              <a:pathLst>
                <a:path extrusionOk="0" h="2508" w="1402">
                  <a:moveTo>
                    <a:pt x="1125" y="1"/>
                  </a:moveTo>
                  <a:lnTo>
                    <a:pt x="1125" y="1"/>
                  </a:lnTo>
                  <a:cubicBezTo>
                    <a:pt x="1401" y="875"/>
                    <a:pt x="1152" y="1785"/>
                    <a:pt x="1" y="2258"/>
                  </a:cubicBezTo>
                  <a:cubicBezTo>
                    <a:pt x="1" y="2338"/>
                    <a:pt x="1" y="2418"/>
                    <a:pt x="1" y="2508"/>
                  </a:cubicBezTo>
                  <a:cubicBezTo>
                    <a:pt x="36" y="2463"/>
                    <a:pt x="81" y="2427"/>
                    <a:pt x="126" y="2401"/>
                  </a:cubicBezTo>
                  <a:cubicBezTo>
                    <a:pt x="616" y="2044"/>
                    <a:pt x="982" y="1803"/>
                    <a:pt x="1187" y="1205"/>
                  </a:cubicBezTo>
                  <a:cubicBezTo>
                    <a:pt x="1303" y="848"/>
                    <a:pt x="1268" y="420"/>
                    <a:pt x="11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9"/>
            <p:cNvSpPr/>
            <p:nvPr/>
          </p:nvSpPr>
          <p:spPr>
            <a:xfrm>
              <a:off x="1617550" y="4443843"/>
              <a:ext cx="669390" cy="447125"/>
            </a:xfrm>
            <a:custGeom>
              <a:rect b="b" l="l" r="r" t="t"/>
              <a:pathLst>
                <a:path extrusionOk="0" h="9475" w="14185">
                  <a:moveTo>
                    <a:pt x="9412" y="415"/>
                  </a:moveTo>
                  <a:cubicBezTo>
                    <a:pt x="9435" y="415"/>
                    <a:pt x="9468" y="423"/>
                    <a:pt x="9510" y="439"/>
                  </a:cubicBezTo>
                  <a:cubicBezTo>
                    <a:pt x="10054" y="653"/>
                    <a:pt x="10830" y="1447"/>
                    <a:pt x="10795" y="2071"/>
                  </a:cubicBezTo>
                  <a:lnTo>
                    <a:pt x="10795" y="2107"/>
                  </a:lnTo>
                  <a:cubicBezTo>
                    <a:pt x="10808" y="2205"/>
                    <a:pt x="10899" y="2264"/>
                    <a:pt x="10984" y="2264"/>
                  </a:cubicBezTo>
                  <a:cubicBezTo>
                    <a:pt x="11008" y="2264"/>
                    <a:pt x="11032" y="2260"/>
                    <a:pt x="11053" y="2250"/>
                  </a:cubicBezTo>
                  <a:cubicBezTo>
                    <a:pt x="11330" y="2286"/>
                    <a:pt x="11615" y="2393"/>
                    <a:pt x="11892" y="2544"/>
                  </a:cubicBezTo>
                  <a:cubicBezTo>
                    <a:pt x="13248" y="3303"/>
                    <a:pt x="14185" y="5265"/>
                    <a:pt x="12311" y="6006"/>
                  </a:cubicBezTo>
                  <a:cubicBezTo>
                    <a:pt x="12275" y="6023"/>
                    <a:pt x="12258" y="6050"/>
                    <a:pt x="12240" y="6077"/>
                  </a:cubicBezTo>
                  <a:cubicBezTo>
                    <a:pt x="12177" y="6086"/>
                    <a:pt x="12133" y="6130"/>
                    <a:pt x="12124" y="6211"/>
                  </a:cubicBezTo>
                  <a:cubicBezTo>
                    <a:pt x="12124" y="6568"/>
                    <a:pt x="12142" y="6978"/>
                    <a:pt x="12043" y="7317"/>
                  </a:cubicBezTo>
                  <a:cubicBezTo>
                    <a:pt x="11984" y="7671"/>
                    <a:pt x="11518" y="8003"/>
                    <a:pt x="11277" y="8003"/>
                  </a:cubicBezTo>
                  <a:cubicBezTo>
                    <a:pt x="11117" y="8003"/>
                    <a:pt x="11056" y="7858"/>
                    <a:pt x="11276" y="7478"/>
                  </a:cubicBezTo>
                  <a:cubicBezTo>
                    <a:pt x="11348" y="7353"/>
                    <a:pt x="11410" y="7237"/>
                    <a:pt x="11473" y="7112"/>
                  </a:cubicBezTo>
                  <a:cubicBezTo>
                    <a:pt x="11606" y="6862"/>
                    <a:pt x="11740" y="6496"/>
                    <a:pt x="11696" y="6184"/>
                  </a:cubicBezTo>
                  <a:cubicBezTo>
                    <a:pt x="11687" y="6077"/>
                    <a:pt x="11651" y="5988"/>
                    <a:pt x="11588" y="5899"/>
                  </a:cubicBezTo>
                  <a:cubicBezTo>
                    <a:pt x="11406" y="5628"/>
                    <a:pt x="10868" y="5296"/>
                    <a:pt x="10479" y="5296"/>
                  </a:cubicBezTo>
                  <a:cubicBezTo>
                    <a:pt x="10239" y="5296"/>
                    <a:pt x="10055" y="5422"/>
                    <a:pt x="10045" y="5765"/>
                  </a:cubicBezTo>
                  <a:cubicBezTo>
                    <a:pt x="10045" y="5800"/>
                    <a:pt x="10045" y="5836"/>
                    <a:pt x="10045" y="5872"/>
                  </a:cubicBezTo>
                  <a:cubicBezTo>
                    <a:pt x="10081" y="6327"/>
                    <a:pt x="10117" y="6728"/>
                    <a:pt x="10001" y="7174"/>
                  </a:cubicBezTo>
                  <a:cubicBezTo>
                    <a:pt x="9995" y="7421"/>
                    <a:pt x="9851" y="7638"/>
                    <a:pt x="9759" y="7638"/>
                  </a:cubicBezTo>
                  <a:cubicBezTo>
                    <a:pt x="9691" y="7638"/>
                    <a:pt x="9651" y="7520"/>
                    <a:pt x="9715" y="7210"/>
                  </a:cubicBezTo>
                  <a:cubicBezTo>
                    <a:pt x="9742" y="6987"/>
                    <a:pt x="9804" y="6791"/>
                    <a:pt x="9813" y="6550"/>
                  </a:cubicBezTo>
                  <a:cubicBezTo>
                    <a:pt x="9822" y="6095"/>
                    <a:pt x="9465" y="5328"/>
                    <a:pt x="9091" y="5069"/>
                  </a:cubicBezTo>
                  <a:cubicBezTo>
                    <a:pt x="8948" y="4971"/>
                    <a:pt x="8787" y="4890"/>
                    <a:pt x="8627" y="4828"/>
                  </a:cubicBezTo>
                  <a:cubicBezTo>
                    <a:pt x="8441" y="4757"/>
                    <a:pt x="8252" y="4718"/>
                    <a:pt x="8081" y="4718"/>
                  </a:cubicBezTo>
                  <a:cubicBezTo>
                    <a:pt x="7735" y="4718"/>
                    <a:pt x="7461" y="4880"/>
                    <a:pt x="7431" y="5274"/>
                  </a:cubicBezTo>
                  <a:cubicBezTo>
                    <a:pt x="7422" y="5390"/>
                    <a:pt x="7440" y="5542"/>
                    <a:pt x="7485" y="5711"/>
                  </a:cubicBezTo>
                  <a:cubicBezTo>
                    <a:pt x="7565" y="6041"/>
                    <a:pt x="7761" y="6362"/>
                    <a:pt x="7886" y="6675"/>
                  </a:cubicBezTo>
                  <a:cubicBezTo>
                    <a:pt x="7993" y="6924"/>
                    <a:pt x="8029" y="7174"/>
                    <a:pt x="8002" y="7433"/>
                  </a:cubicBezTo>
                  <a:cubicBezTo>
                    <a:pt x="8002" y="7504"/>
                    <a:pt x="7993" y="7567"/>
                    <a:pt x="7984" y="7629"/>
                  </a:cubicBezTo>
                  <a:cubicBezTo>
                    <a:pt x="7974" y="7922"/>
                    <a:pt x="7778" y="8220"/>
                    <a:pt x="7625" y="8220"/>
                  </a:cubicBezTo>
                  <a:cubicBezTo>
                    <a:pt x="7512" y="8220"/>
                    <a:pt x="7423" y="8058"/>
                    <a:pt x="7449" y="7611"/>
                  </a:cubicBezTo>
                  <a:cubicBezTo>
                    <a:pt x="7458" y="7094"/>
                    <a:pt x="7512" y="6532"/>
                    <a:pt x="7253" y="6059"/>
                  </a:cubicBezTo>
                  <a:cubicBezTo>
                    <a:pt x="7226" y="6006"/>
                    <a:pt x="7190" y="5952"/>
                    <a:pt x="7155" y="5899"/>
                  </a:cubicBezTo>
                  <a:cubicBezTo>
                    <a:pt x="7066" y="5783"/>
                    <a:pt x="6941" y="5676"/>
                    <a:pt x="6807" y="5595"/>
                  </a:cubicBezTo>
                  <a:cubicBezTo>
                    <a:pt x="6646" y="5506"/>
                    <a:pt x="6468" y="5435"/>
                    <a:pt x="6298" y="5408"/>
                  </a:cubicBezTo>
                  <a:cubicBezTo>
                    <a:pt x="6233" y="5397"/>
                    <a:pt x="6169" y="5391"/>
                    <a:pt x="6108" y="5391"/>
                  </a:cubicBezTo>
                  <a:cubicBezTo>
                    <a:pt x="5716" y="5391"/>
                    <a:pt x="5436" y="5623"/>
                    <a:pt x="5683" y="6202"/>
                  </a:cubicBezTo>
                  <a:cubicBezTo>
                    <a:pt x="5781" y="6434"/>
                    <a:pt x="5888" y="6630"/>
                    <a:pt x="5977" y="6826"/>
                  </a:cubicBezTo>
                  <a:cubicBezTo>
                    <a:pt x="6057" y="7014"/>
                    <a:pt x="6129" y="7210"/>
                    <a:pt x="6156" y="7451"/>
                  </a:cubicBezTo>
                  <a:cubicBezTo>
                    <a:pt x="6182" y="7692"/>
                    <a:pt x="6182" y="7924"/>
                    <a:pt x="6138" y="8156"/>
                  </a:cubicBezTo>
                  <a:cubicBezTo>
                    <a:pt x="6084" y="8289"/>
                    <a:pt x="6031" y="8432"/>
                    <a:pt x="5986" y="8575"/>
                  </a:cubicBezTo>
                  <a:cubicBezTo>
                    <a:pt x="5908" y="8805"/>
                    <a:pt x="5568" y="9077"/>
                    <a:pt x="5365" y="9077"/>
                  </a:cubicBezTo>
                  <a:cubicBezTo>
                    <a:pt x="5244" y="9077"/>
                    <a:pt x="5171" y="8982"/>
                    <a:pt x="5228" y="8726"/>
                  </a:cubicBezTo>
                  <a:cubicBezTo>
                    <a:pt x="5353" y="8280"/>
                    <a:pt x="5745" y="7495"/>
                    <a:pt x="5558" y="7014"/>
                  </a:cubicBezTo>
                  <a:cubicBezTo>
                    <a:pt x="5455" y="6734"/>
                    <a:pt x="5212" y="6551"/>
                    <a:pt x="4924" y="6551"/>
                  </a:cubicBezTo>
                  <a:cubicBezTo>
                    <a:pt x="4864" y="6551"/>
                    <a:pt x="4801" y="6559"/>
                    <a:pt x="4737" y="6577"/>
                  </a:cubicBezTo>
                  <a:cubicBezTo>
                    <a:pt x="4345" y="6675"/>
                    <a:pt x="4068" y="6942"/>
                    <a:pt x="3667" y="7023"/>
                  </a:cubicBezTo>
                  <a:cubicBezTo>
                    <a:pt x="3608" y="7033"/>
                    <a:pt x="3550" y="7038"/>
                    <a:pt x="3493" y="7038"/>
                  </a:cubicBezTo>
                  <a:cubicBezTo>
                    <a:pt x="2985" y="7038"/>
                    <a:pt x="2580" y="6628"/>
                    <a:pt x="2355" y="6211"/>
                  </a:cubicBezTo>
                  <a:cubicBezTo>
                    <a:pt x="2052" y="5640"/>
                    <a:pt x="2435" y="5149"/>
                    <a:pt x="2712" y="4730"/>
                  </a:cubicBezTo>
                  <a:cubicBezTo>
                    <a:pt x="2748" y="4667"/>
                    <a:pt x="2748" y="4614"/>
                    <a:pt x="2730" y="4560"/>
                  </a:cubicBezTo>
                  <a:cubicBezTo>
                    <a:pt x="2730" y="4551"/>
                    <a:pt x="2721" y="4534"/>
                    <a:pt x="2721" y="4516"/>
                  </a:cubicBezTo>
                  <a:cubicBezTo>
                    <a:pt x="2623" y="4230"/>
                    <a:pt x="2373" y="4150"/>
                    <a:pt x="2096" y="4070"/>
                  </a:cubicBezTo>
                  <a:cubicBezTo>
                    <a:pt x="1909" y="4007"/>
                    <a:pt x="1713" y="3998"/>
                    <a:pt x="1526" y="3989"/>
                  </a:cubicBezTo>
                  <a:lnTo>
                    <a:pt x="1508" y="3989"/>
                  </a:lnTo>
                  <a:cubicBezTo>
                    <a:pt x="1492" y="3991"/>
                    <a:pt x="1477" y="3992"/>
                    <a:pt x="1462" y="3992"/>
                  </a:cubicBezTo>
                  <a:cubicBezTo>
                    <a:pt x="1220" y="3992"/>
                    <a:pt x="1001" y="3800"/>
                    <a:pt x="1169" y="3624"/>
                  </a:cubicBezTo>
                  <a:cubicBezTo>
                    <a:pt x="1231" y="3570"/>
                    <a:pt x="1347" y="3508"/>
                    <a:pt x="1526" y="3463"/>
                  </a:cubicBezTo>
                  <a:cubicBezTo>
                    <a:pt x="1570" y="3454"/>
                    <a:pt x="1615" y="3445"/>
                    <a:pt x="1650" y="3445"/>
                  </a:cubicBezTo>
                  <a:cubicBezTo>
                    <a:pt x="1798" y="3425"/>
                    <a:pt x="1940" y="3415"/>
                    <a:pt x="2085" y="3415"/>
                  </a:cubicBezTo>
                  <a:cubicBezTo>
                    <a:pt x="2133" y="3415"/>
                    <a:pt x="2181" y="3416"/>
                    <a:pt x="2230" y="3418"/>
                  </a:cubicBezTo>
                  <a:cubicBezTo>
                    <a:pt x="2593" y="3424"/>
                    <a:pt x="3305" y="3623"/>
                    <a:pt x="3908" y="3623"/>
                  </a:cubicBezTo>
                  <a:cubicBezTo>
                    <a:pt x="4314" y="3623"/>
                    <a:pt x="4670" y="3533"/>
                    <a:pt x="4835" y="3231"/>
                  </a:cubicBezTo>
                  <a:cubicBezTo>
                    <a:pt x="4951" y="3008"/>
                    <a:pt x="4996" y="2758"/>
                    <a:pt x="4826" y="2535"/>
                  </a:cubicBezTo>
                  <a:cubicBezTo>
                    <a:pt x="4710" y="2375"/>
                    <a:pt x="4532" y="2303"/>
                    <a:pt x="4371" y="2223"/>
                  </a:cubicBezTo>
                  <a:cubicBezTo>
                    <a:pt x="4202" y="2161"/>
                    <a:pt x="4041" y="2098"/>
                    <a:pt x="3863" y="2063"/>
                  </a:cubicBezTo>
                  <a:cubicBezTo>
                    <a:pt x="3478" y="1984"/>
                    <a:pt x="3514" y="1696"/>
                    <a:pt x="3912" y="1696"/>
                  </a:cubicBezTo>
                  <a:cubicBezTo>
                    <a:pt x="4012" y="1696"/>
                    <a:pt x="4136" y="1714"/>
                    <a:pt x="4282" y="1759"/>
                  </a:cubicBezTo>
                  <a:cubicBezTo>
                    <a:pt x="4907" y="1964"/>
                    <a:pt x="5469" y="2187"/>
                    <a:pt x="6102" y="2348"/>
                  </a:cubicBezTo>
                  <a:cubicBezTo>
                    <a:pt x="6342" y="2418"/>
                    <a:pt x="6717" y="2586"/>
                    <a:pt x="7039" y="2586"/>
                  </a:cubicBezTo>
                  <a:cubicBezTo>
                    <a:pt x="7171" y="2586"/>
                    <a:pt x="7294" y="2557"/>
                    <a:pt x="7396" y="2482"/>
                  </a:cubicBezTo>
                  <a:cubicBezTo>
                    <a:pt x="7975" y="2054"/>
                    <a:pt x="7155" y="1518"/>
                    <a:pt x="6789" y="1420"/>
                  </a:cubicBezTo>
                  <a:cubicBezTo>
                    <a:pt x="6628" y="1376"/>
                    <a:pt x="6468" y="1331"/>
                    <a:pt x="6307" y="1277"/>
                  </a:cubicBezTo>
                  <a:cubicBezTo>
                    <a:pt x="5950" y="1188"/>
                    <a:pt x="5674" y="698"/>
                    <a:pt x="6200" y="689"/>
                  </a:cubicBezTo>
                  <a:lnTo>
                    <a:pt x="6200" y="689"/>
                  </a:lnTo>
                  <a:cubicBezTo>
                    <a:pt x="6575" y="724"/>
                    <a:pt x="6941" y="867"/>
                    <a:pt x="7289" y="1001"/>
                  </a:cubicBezTo>
                  <a:cubicBezTo>
                    <a:pt x="7886" y="1233"/>
                    <a:pt x="8413" y="1616"/>
                    <a:pt x="9001" y="1848"/>
                  </a:cubicBezTo>
                  <a:cubicBezTo>
                    <a:pt x="9178" y="1918"/>
                    <a:pt x="9357" y="1967"/>
                    <a:pt x="9506" y="1967"/>
                  </a:cubicBezTo>
                  <a:cubicBezTo>
                    <a:pt x="9755" y="1967"/>
                    <a:pt x="9914" y="1829"/>
                    <a:pt x="9813" y="1420"/>
                  </a:cubicBezTo>
                  <a:cubicBezTo>
                    <a:pt x="9778" y="1269"/>
                    <a:pt x="9706" y="1117"/>
                    <a:pt x="9626" y="983"/>
                  </a:cubicBezTo>
                  <a:cubicBezTo>
                    <a:pt x="9594" y="919"/>
                    <a:pt x="9214" y="415"/>
                    <a:pt x="9412" y="415"/>
                  </a:cubicBezTo>
                  <a:close/>
                  <a:moveTo>
                    <a:pt x="9195" y="0"/>
                  </a:moveTo>
                  <a:cubicBezTo>
                    <a:pt x="8709" y="0"/>
                    <a:pt x="9243" y="966"/>
                    <a:pt x="9367" y="1206"/>
                  </a:cubicBezTo>
                  <a:cubicBezTo>
                    <a:pt x="9491" y="1454"/>
                    <a:pt x="9404" y="1542"/>
                    <a:pt x="9256" y="1542"/>
                  </a:cubicBezTo>
                  <a:cubicBezTo>
                    <a:pt x="9181" y="1542"/>
                    <a:pt x="9089" y="1519"/>
                    <a:pt x="9001" y="1483"/>
                  </a:cubicBezTo>
                  <a:cubicBezTo>
                    <a:pt x="8627" y="1331"/>
                    <a:pt x="8279" y="1099"/>
                    <a:pt x="7922" y="921"/>
                  </a:cubicBezTo>
                  <a:cubicBezTo>
                    <a:pt x="7333" y="617"/>
                    <a:pt x="6700" y="394"/>
                    <a:pt x="6040" y="332"/>
                  </a:cubicBezTo>
                  <a:cubicBezTo>
                    <a:pt x="6006" y="329"/>
                    <a:pt x="5974" y="327"/>
                    <a:pt x="5944" y="327"/>
                  </a:cubicBezTo>
                  <a:cubicBezTo>
                    <a:pt x="5221" y="327"/>
                    <a:pt x="5462" y="1217"/>
                    <a:pt x="5950" y="1474"/>
                  </a:cubicBezTo>
                  <a:cubicBezTo>
                    <a:pt x="6263" y="1643"/>
                    <a:pt x="6548" y="1706"/>
                    <a:pt x="6887" y="1795"/>
                  </a:cubicBezTo>
                  <a:cubicBezTo>
                    <a:pt x="7276" y="1967"/>
                    <a:pt x="7120" y="2208"/>
                    <a:pt x="6906" y="2208"/>
                  </a:cubicBezTo>
                  <a:cubicBezTo>
                    <a:pt x="6865" y="2208"/>
                    <a:pt x="6822" y="2199"/>
                    <a:pt x="6780" y="2178"/>
                  </a:cubicBezTo>
                  <a:cubicBezTo>
                    <a:pt x="6459" y="2107"/>
                    <a:pt x="6147" y="2018"/>
                    <a:pt x="5834" y="1929"/>
                  </a:cubicBezTo>
                  <a:cubicBezTo>
                    <a:pt x="5424" y="1822"/>
                    <a:pt x="5040" y="1732"/>
                    <a:pt x="4657" y="1554"/>
                  </a:cubicBezTo>
                  <a:cubicBezTo>
                    <a:pt x="4441" y="1446"/>
                    <a:pt x="4194" y="1338"/>
                    <a:pt x="3952" y="1338"/>
                  </a:cubicBezTo>
                  <a:cubicBezTo>
                    <a:pt x="3934" y="1338"/>
                    <a:pt x="3916" y="1339"/>
                    <a:pt x="3899" y="1340"/>
                  </a:cubicBezTo>
                  <a:cubicBezTo>
                    <a:pt x="3560" y="1367"/>
                    <a:pt x="3185" y="1483"/>
                    <a:pt x="3131" y="1875"/>
                  </a:cubicBezTo>
                  <a:cubicBezTo>
                    <a:pt x="3069" y="2375"/>
                    <a:pt x="3952" y="2428"/>
                    <a:pt x="4238" y="2535"/>
                  </a:cubicBezTo>
                  <a:cubicBezTo>
                    <a:pt x="4850" y="2841"/>
                    <a:pt x="4343" y="3265"/>
                    <a:pt x="3878" y="3265"/>
                  </a:cubicBezTo>
                  <a:cubicBezTo>
                    <a:pt x="3815" y="3265"/>
                    <a:pt x="3752" y="3257"/>
                    <a:pt x="3693" y="3240"/>
                  </a:cubicBezTo>
                  <a:cubicBezTo>
                    <a:pt x="3533" y="3222"/>
                    <a:pt x="3381" y="3204"/>
                    <a:pt x="3229" y="3178"/>
                  </a:cubicBezTo>
                  <a:cubicBezTo>
                    <a:pt x="2828" y="3115"/>
                    <a:pt x="2435" y="3079"/>
                    <a:pt x="2025" y="3079"/>
                  </a:cubicBezTo>
                  <a:cubicBezTo>
                    <a:pt x="1990" y="3079"/>
                    <a:pt x="1954" y="3078"/>
                    <a:pt x="1916" y="3078"/>
                  </a:cubicBezTo>
                  <a:cubicBezTo>
                    <a:pt x="1561" y="3078"/>
                    <a:pt x="1107" y="3125"/>
                    <a:pt x="856" y="3392"/>
                  </a:cubicBezTo>
                  <a:cubicBezTo>
                    <a:pt x="0" y="4293"/>
                    <a:pt x="1731" y="4239"/>
                    <a:pt x="2257" y="4507"/>
                  </a:cubicBezTo>
                  <a:cubicBezTo>
                    <a:pt x="2320" y="4543"/>
                    <a:pt x="2364" y="4569"/>
                    <a:pt x="2382" y="4614"/>
                  </a:cubicBezTo>
                  <a:cubicBezTo>
                    <a:pt x="2364" y="4641"/>
                    <a:pt x="2355" y="4667"/>
                    <a:pt x="2337" y="4694"/>
                  </a:cubicBezTo>
                  <a:cubicBezTo>
                    <a:pt x="2007" y="5221"/>
                    <a:pt x="1829" y="5684"/>
                    <a:pt x="2043" y="6336"/>
                  </a:cubicBezTo>
                  <a:cubicBezTo>
                    <a:pt x="2225" y="6883"/>
                    <a:pt x="2865" y="7363"/>
                    <a:pt x="3442" y="7363"/>
                  </a:cubicBezTo>
                  <a:cubicBezTo>
                    <a:pt x="3457" y="7363"/>
                    <a:pt x="3473" y="7362"/>
                    <a:pt x="3488" y="7362"/>
                  </a:cubicBezTo>
                  <a:cubicBezTo>
                    <a:pt x="3729" y="7353"/>
                    <a:pt x="3979" y="7335"/>
                    <a:pt x="4202" y="7210"/>
                  </a:cubicBezTo>
                  <a:cubicBezTo>
                    <a:pt x="4264" y="7183"/>
                    <a:pt x="4318" y="7147"/>
                    <a:pt x="4380" y="7112"/>
                  </a:cubicBezTo>
                  <a:cubicBezTo>
                    <a:pt x="4425" y="7076"/>
                    <a:pt x="4461" y="7040"/>
                    <a:pt x="4505" y="7014"/>
                  </a:cubicBezTo>
                  <a:cubicBezTo>
                    <a:pt x="4617" y="6944"/>
                    <a:pt x="4739" y="6903"/>
                    <a:pt x="4850" y="6903"/>
                  </a:cubicBezTo>
                  <a:cubicBezTo>
                    <a:pt x="4951" y="6903"/>
                    <a:pt x="5044" y="6937"/>
                    <a:pt x="5112" y="7014"/>
                  </a:cubicBezTo>
                  <a:cubicBezTo>
                    <a:pt x="5183" y="7103"/>
                    <a:pt x="5219" y="7237"/>
                    <a:pt x="5210" y="7433"/>
                  </a:cubicBezTo>
                  <a:cubicBezTo>
                    <a:pt x="5165" y="7745"/>
                    <a:pt x="5103" y="8048"/>
                    <a:pt x="4996" y="8343"/>
                  </a:cubicBezTo>
                  <a:cubicBezTo>
                    <a:pt x="4853" y="8753"/>
                    <a:pt x="4639" y="9387"/>
                    <a:pt x="5272" y="9467"/>
                  </a:cubicBezTo>
                  <a:cubicBezTo>
                    <a:pt x="5305" y="9472"/>
                    <a:pt x="5338" y="9474"/>
                    <a:pt x="5369" y="9474"/>
                  </a:cubicBezTo>
                  <a:cubicBezTo>
                    <a:pt x="5800" y="9474"/>
                    <a:pt x="6107" y="9040"/>
                    <a:pt x="6298" y="8700"/>
                  </a:cubicBezTo>
                  <a:cubicBezTo>
                    <a:pt x="6664" y="8048"/>
                    <a:pt x="6548" y="7121"/>
                    <a:pt x="6236" y="6469"/>
                  </a:cubicBezTo>
                  <a:cubicBezTo>
                    <a:pt x="6147" y="6291"/>
                    <a:pt x="6022" y="6130"/>
                    <a:pt x="5941" y="5943"/>
                  </a:cubicBezTo>
                  <a:cubicBezTo>
                    <a:pt x="6018" y="5875"/>
                    <a:pt x="5788" y="5719"/>
                    <a:pt x="6117" y="5719"/>
                  </a:cubicBezTo>
                  <a:cubicBezTo>
                    <a:pt x="6134" y="5719"/>
                    <a:pt x="6153" y="5719"/>
                    <a:pt x="6173" y="5720"/>
                  </a:cubicBezTo>
                  <a:cubicBezTo>
                    <a:pt x="6735" y="5872"/>
                    <a:pt x="7048" y="6193"/>
                    <a:pt x="7101" y="6701"/>
                  </a:cubicBezTo>
                  <a:cubicBezTo>
                    <a:pt x="7190" y="7121"/>
                    <a:pt x="7092" y="7576"/>
                    <a:pt x="7128" y="8004"/>
                  </a:cubicBezTo>
                  <a:cubicBezTo>
                    <a:pt x="7148" y="8262"/>
                    <a:pt x="7397" y="8567"/>
                    <a:pt x="7668" y="8567"/>
                  </a:cubicBezTo>
                  <a:cubicBezTo>
                    <a:pt x="7753" y="8567"/>
                    <a:pt x="7839" y="8538"/>
                    <a:pt x="7922" y="8468"/>
                  </a:cubicBezTo>
                  <a:cubicBezTo>
                    <a:pt x="8332" y="8120"/>
                    <a:pt x="8377" y="7558"/>
                    <a:pt x="8332" y="7040"/>
                  </a:cubicBezTo>
                  <a:cubicBezTo>
                    <a:pt x="8306" y="6648"/>
                    <a:pt x="8083" y="6255"/>
                    <a:pt x="7922" y="5899"/>
                  </a:cubicBezTo>
                  <a:cubicBezTo>
                    <a:pt x="7818" y="5682"/>
                    <a:pt x="7538" y="5013"/>
                    <a:pt x="8155" y="5013"/>
                  </a:cubicBezTo>
                  <a:cubicBezTo>
                    <a:pt x="8175" y="5013"/>
                    <a:pt x="8195" y="5014"/>
                    <a:pt x="8216" y="5015"/>
                  </a:cubicBezTo>
                  <a:cubicBezTo>
                    <a:pt x="8698" y="5042"/>
                    <a:pt x="9055" y="5479"/>
                    <a:pt x="9251" y="5872"/>
                  </a:cubicBezTo>
                  <a:cubicBezTo>
                    <a:pt x="9528" y="6425"/>
                    <a:pt x="9421" y="6862"/>
                    <a:pt x="9340" y="7406"/>
                  </a:cubicBezTo>
                  <a:cubicBezTo>
                    <a:pt x="9305" y="7602"/>
                    <a:pt x="9403" y="7772"/>
                    <a:pt x="9519" y="7906"/>
                  </a:cubicBezTo>
                  <a:cubicBezTo>
                    <a:pt x="9598" y="7998"/>
                    <a:pt x="9681" y="8035"/>
                    <a:pt x="9763" y="8035"/>
                  </a:cubicBezTo>
                  <a:cubicBezTo>
                    <a:pt x="9964" y="8035"/>
                    <a:pt x="10152" y="7807"/>
                    <a:pt x="10241" y="7629"/>
                  </a:cubicBezTo>
                  <a:cubicBezTo>
                    <a:pt x="10366" y="7379"/>
                    <a:pt x="10402" y="7005"/>
                    <a:pt x="10438" y="6737"/>
                  </a:cubicBezTo>
                  <a:cubicBezTo>
                    <a:pt x="10464" y="6568"/>
                    <a:pt x="10447" y="6434"/>
                    <a:pt x="10429" y="6264"/>
                  </a:cubicBezTo>
                  <a:cubicBezTo>
                    <a:pt x="10404" y="5986"/>
                    <a:pt x="10448" y="5690"/>
                    <a:pt x="10695" y="5690"/>
                  </a:cubicBezTo>
                  <a:cubicBezTo>
                    <a:pt x="10804" y="5690"/>
                    <a:pt x="10952" y="5748"/>
                    <a:pt x="11151" y="5890"/>
                  </a:cubicBezTo>
                  <a:cubicBezTo>
                    <a:pt x="11963" y="6469"/>
                    <a:pt x="10536" y="7406"/>
                    <a:pt x="10812" y="8102"/>
                  </a:cubicBezTo>
                  <a:cubicBezTo>
                    <a:pt x="10889" y="8298"/>
                    <a:pt x="11045" y="8369"/>
                    <a:pt x="11222" y="8369"/>
                  </a:cubicBezTo>
                  <a:cubicBezTo>
                    <a:pt x="11478" y="8369"/>
                    <a:pt x="11778" y="8220"/>
                    <a:pt x="11936" y="8093"/>
                  </a:cubicBezTo>
                  <a:cubicBezTo>
                    <a:pt x="12418" y="7736"/>
                    <a:pt x="12454" y="7121"/>
                    <a:pt x="12463" y="6568"/>
                  </a:cubicBezTo>
                  <a:cubicBezTo>
                    <a:pt x="12463" y="6478"/>
                    <a:pt x="12463" y="6398"/>
                    <a:pt x="12463" y="6318"/>
                  </a:cubicBezTo>
                  <a:cubicBezTo>
                    <a:pt x="13614" y="5845"/>
                    <a:pt x="13863" y="4935"/>
                    <a:pt x="13587" y="4061"/>
                  </a:cubicBezTo>
                  <a:cubicBezTo>
                    <a:pt x="13275" y="3035"/>
                    <a:pt x="12249" y="2071"/>
                    <a:pt x="11125" y="1920"/>
                  </a:cubicBezTo>
                  <a:cubicBezTo>
                    <a:pt x="11044" y="1099"/>
                    <a:pt x="10215" y="350"/>
                    <a:pt x="9492" y="73"/>
                  </a:cubicBezTo>
                  <a:cubicBezTo>
                    <a:pt x="9366" y="22"/>
                    <a:pt x="9269" y="0"/>
                    <a:pt x="91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9"/>
            <p:cNvSpPr/>
            <p:nvPr/>
          </p:nvSpPr>
          <p:spPr>
            <a:xfrm>
              <a:off x="2098282" y="4596316"/>
              <a:ext cx="89755" cy="79798"/>
            </a:xfrm>
            <a:custGeom>
              <a:rect b="b" l="l" r="r" t="t"/>
              <a:pathLst>
                <a:path extrusionOk="0" h="1691" w="1902">
                  <a:moveTo>
                    <a:pt x="1062" y="330"/>
                  </a:moveTo>
                  <a:cubicBezTo>
                    <a:pt x="1125" y="330"/>
                    <a:pt x="1178" y="357"/>
                    <a:pt x="1214" y="419"/>
                  </a:cubicBezTo>
                  <a:cubicBezTo>
                    <a:pt x="1223" y="446"/>
                    <a:pt x="1241" y="464"/>
                    <a:pt x="1268" y="482"/>
                  </a:cubicBezTo>
                  <a:cubicBezTo>
                    <a:pt x="1268" y="500"/>
                    <a:pt x="1277" y="509"/>
                    <a:pt x="1286" y="526"/>
                  </a:cubicBezTo>
                  <a:cubicBezTo>
                    <a:pt x="1384" y="642"/>
                    <a:pt x="1482" y="714"/>
                    <a:pt x="1464" y="883"/>
                  </a:cubicBezTo>
                  <a:cubicBezTo>
                    <a:pt x="1455" y="1044"/>
                    <a:pt x="1312" y="1178"/>
                    <a:pt x="1187" y="1267"/>
                  </a:cubicBezTo>
                  <a:cubicBezTo>
                    <a:pt x="1102" y="1329"/>
                    <a:pt x="1011" y="1357"/>
                    <a:pt x="922" y="1357"/>
                  </a:cubicBezTo>
                  <a:cubicBezTo>
                    <a:pt x="805" y="1357"/>
                    <a:pt x="694" y="1308"/>
                    <a:pt x="608" y="1222"/>
                  </a:cubicBezTo>
                  <a:cubicBezTo>
                    <a:pt x="563" y="1187"/>
                    <a:pt x="518" y="1133"/>
                    <a:pt x="492" y="1071"/>
                  </a:cubicBezTo>
                  <a:cubicBezTo>
                    <a:pt x="376" y="839"/>
                    <a:pt x="465" y="634"/>
                    <a:pt x="652" y="500"/>
                  </a:cubicBezTo>
                  <a:cubicBezTo>
                    <a:pt x="732" y="437"/>
                    <a:pt x="920" y="330"/>
                    <a:pt x="1062" y="330"/>
                  </a:cubicBezTo>
                  <a:close/>
                  <a:moveTo>
                    <a:pt x="1063" y="1"/>
                  </a:moveTo>
                  <a:cubicBezTo>
                    <a:pt x="888" y="1"/>
                    <a:pt x="700" y="71"/>
                    <a:pt x="545" y="170"/>
                  </a:cubicBezTo>
                  <a:cubicBezTo>
                    <a:pt x="161" y="402"/>
                    <a:pt x="1" y="776"/>
                    <a:pt x="170" y="1196"/>
                  </a:cubicBezTo>
                  <a:cubicBezTo>
                    <a:pt x="302" y="1516"/>
                    <a:pt x="599" y="1691"/>
                    <a:pt x="909" y="1691"/>
                  </a:cubicBezTo>
                  <a:cubicBezTo>
                    <a:pt x="1038" y="1691"/>
                    <a:pt x="1171" y="1660"/>
                    <a:pt x="1294" y="1597"/>
                  </a:cubicBezTo>
                  <a:cubicBezTo>
                    <a:pt x="1526" y="1472"/>
                    <a:pt x="1678" y="1276"/>
                    <a:pt x="1776" y="1044"/>
                  </a:cubicBezTo>
                  <a:cubicBezTo>
                    <a:pt x="1901" y="750"/>
                    <a:pt x="1732" y="535"/>
                    <a:pt x="1562" y="321"/>
                  </a:cubicBezTo>
                  <a:lnTo>
                    <a:pt x="1535" y="295"/>
                  </a:lnTo>
                  <a:lnTo>
                    <a:pt x="1526" y="295"/>
                  </a:lnTo>
                  <a:cubicBezTo>
                    <a:pt x="1425" y="82"/>
                    <a:pt x="1251" y="1"/>
                    <a:pt x="10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9"/>
            <p:cNvSpPr/>
            <p:nvPr/>
          </p:nvSpPr>
          <p:spPr>
            <a:xfrm>
              <a:off x="2002296" y="4573382"/>
              <a:ext cx="81733" cy="69652"/>
            </a:xfrm>
            <a:custGeom>
              <a:rect b="b" l="l" r="r" t="t"/>
              <a:pathLst>
                <a:path extrusionOk="0" h="1476" w="1732">
                  <a:moveTo>
                    <a:pt x="1002" y="348"/>
                  </a:moveTo>
                  <a:cubicBezTo>
                    <a:pt x="1038" y="348"/>
                    <a:pt x="1073" y="352"/>
                    <a:pt x="1107" y="361"/>
                  </a:cubicBezTo>
                  <a:cubicBezTo>
                    <a:pt x="1125" y="388"/>
                    <a:pt x="1143" y="406"/>
                    <a:pt x="1178" y="415"/>
                  </a:cubicBezTo>
                  <a:cubicBezTo>
                    <a:pt x="1437" y="522"/>
                    <a:pt x="1303" y="879"/>
                    <a:pt x="1152" y="1012"/>
                  </a:cubicBezTo>
                  <a:cubicBezTo>
                    <a:pt x="1053" y="1093"/>
                    <a:pt x="943" y="1136"/>
                    <a:pt x="836" y="1136"/>
                  </a:cubicBezTo>
                  <a:cubicBezTo>
                    <a:pt x="741" y="1136"/>
                    <a:pt x="647" y="1102"/>
                    <a:pt x="563" y="1030"/>
                  </a:cubicBezTo>
                  <a:cubicBezTo>
                    <a:pt x="224" y="748"/>
                    <a:pt x="653" y="348"/>
                    <a:pt x="1002" y="348"/>
                  </a:cubicBezTo>
                  <a:close/>
                  <a:moveTo>
                    <a:pt x="993" y="0"/>
                  </a:moveTo>
                  <a:cubicBezTo>
                    <a:pt x="724" y="0"/>
                    <a:pt x="457" y="151"/>
                    <a:pt x="277" y="343"/>
                  </a:cubicBezTo>
                  <a:cubicBezTo>
                    <a:pt x="1" y="647"/>
                    <a:pt x="99" y="1084"/>
                    <a:pt x="384" y="1325"/>
                  </a:cubicBezTo>
                  <a:cubicBezTo>
                    <a:pt x="510" y="1430"/>
                    <a:pt x="661" y="1476"/>
                    <a:pt x="813" y="1476"/>
                  </a:cubicBezTo>
                  <a:cubicBezTo>
                    <a:pt x="1060" y="1476"/>
                    <a:pt x="1313" y="1355"/>
                    <a:pt x="1473" y="1173"/>
                  </a:cubicBezTo>
                  <a:cubicBezTo>
                    <a:pt x="1732" y="879"/>
                    <a:pt x="1732" y="334"/>
                    <a:pt x="1366" y="129"/>
                  </a:cubicBezTo>
                  <a:cubicBezTo>
                    <a:pt x="1357" y="111"/>
                    <a:pt x="1330" y="85"/>
                    <a:pt x="1303" y="76"/>
                  </a:cubicBezTo>
                  <a:cubicBezTo>
                    <a:pt x="1203" y="23"/>
                    <a:pt x="1098" y="0"/>
                    <a:pt x="99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9"/>
            <p:cNvSpPr/>
            <p:nvPr/>
          </p:nvSpPr>
          <p:spPr>
            <a:xfrm>
              <a:off x="1901260" y="4581640"/>
              <a:ext cx="80034" cy="66821"/>
            </a:xfrm>
            <a:custGeom>
              <a:rect b="b" l="l" r="r" t="t"/>
              <a:pathLst>
                <a:path extrusionOk="0" h="1416" w="1696">
                  <a:moveTo>
                    <a:pt x="869" y="339"/>
                  </a:moveTo>
                  <a:cubicBezTo>
                    <a:pt x="941" y="339"/>
                    <a:pt x="1009" y="358"/>
                    <a:pt x="1062" y="400"/>
                  </a:cubicBezTo>
                  <a:lnTo>
                    <a:pt x="1089" y="418"/>
                  </a:lnTo>
                  <a:lnTo>
                    <a:pt x="1116" y="436"/>
                  </a:lnTo>
                  <a:cubicBezTo>
                    <a:pt x="1294" y="534"/>
                    <a:pt x="1294" y="748"/>
                    <a:pt x="1214" y="909"/>
                  </a:cubicBezTo>
                  <a:cubicBezTo>
                    <a:pt x="1214" y="918"/>
                    <a:pt x="1214" y="918"/>
                    <a:pt x="1205" y="927"/>
                  </a:cubicBezTo>
                  <a:cubicBezTo>
                    <a:pt x="1152" y="1034"/>
                    <a:pt x="1045" y="1078"/>
                    <a:pt x="938" y="1078"/>
                  </a:cubicBezTo>
                  <a:cubicBezTo>
                    <a:pt x="875" y="1078"/>
                    <a:pt x="804" y="1061"/>
                    <a:pt x="750" y="1034"/>
                  </a:cubicBezTo>
                  <a:cubicBezTo>
                    <a:pt x="590" y="962"/>
                    <a:pt x="429" y="757"/>
                    <a:pt x="491" y="579"/>
                  </a:cubicBezTo>
                  <a:cubicBezTo>
                    <a:pt x="541" y="432"/>
                    <a:pt x="712" y="339"/>
                    <a:pt x="869" y="339"/>
                  </a:cubicBezTo>
                  <a:close/>
                  <a:moveTo>
                    <a:pt x="870" y="0"/>
                  </a:moveTo>
                  <a:cubicBezTo>
                    <a:pt x="611" y="0"/>
                    <a:pt x="348" y="139"/>
                    <a:pt x="215" y="365"/>
                  </a:cubicBezTo>
                  <a:cubicBezTo>
                    <a:pt x="1" y="730"/>
                    <a:pt x="251" y="1150"/>
                    <a:pt x="581" y="1328"/>
                  </a:cubicBezTo>
                  <a:cubicBezTo>
                    <a:pt x="692" y="1387"/>
                    <a:pt x="812" y="1416"/>
                    <a:pt x="929" y="1416"/>
                  </a:cubicBezTo>
                  <a:cubicBezTo>
                    <a:pt x="1166" y="1416"/>
                    <a:pt x="1392" y="1297"/>
                    <a:pt x="1517" y="1069"/>
                  </a:cubicBezTo>
                  <a:cubicBezTo>
                    <a:pt x="1696" y="739"/>
                    <a:pt x="1598" y="347"/>
                    <a:pt x="1277" y="151"/>
                  </a:cubicBezTo>
                  <a:lnTo>
                    <a:pt x="1268" y="133"/>
                  </a:lnTo>
                  <a:cubicBezTo>
                    <a:pt x="1151" y="42"/>
                    <a:pt x="1012" y="0"/>
                    <a:pt x="87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9"/>
            <p:cNvSpPr/>
            <p:nvPr/>
          </p:nvSpPr>
          <p:spPr>
            <a:xfrm>
              <a:off x="1810749" y="4618685"/>
              <a:ext cx="86499" cy="66160"/>
            </a:xfrm>
            <a:custGeom>
              <a:rect b="b" l="l" r="r" t="t"/>
              <a:pathLst>
                <a:path extrusionOk="0" h="1402" w="1833">
                  <a:moveTo>
                    <a:pt x="856" y="340"/>
                  </a:moveTo>
                  <a:cubicBezTo>
                    <a:pt x="943" y="340"/>
                    <a:pt x="1022" y="371"/>
                    <a:pt x="1062" y="445"/>
                  </a:cubicBezTo>
                  <a:cubicBezTo>
                    <a:pt x="1089" y="472"/>
                    <a:pt x="1116" y="490"/>
                    <a:pt x="1143" y="507"/>
                  </a:cubicBezTo>
                  <a:lnTo>
                    <a:pt x="1152" y="516"/>
                  </a:lnTo>
                  <a:cubicBezTo>
                    <a:pt x="1386" y="742"/>
                    <a:pt x="1062" y="1061"/>
                    <a:pt x="806" y="1061"/>
                  </a:cubicBezTo>
                  <a:cubicBezTo>
                    <a:pt x="799" y="1061"/>
                    <a:pt x="793" y="1061"/>
                    <a:pt x="786" y="1061"/>
                  </a:cubicBezTo>
                  <a:cubicBezTo>
                    <a:pt x="536" y="1052"/>
                    <a:pt x="411" y="748"/>
                    <a:pt x="491" y="543"/>
                  </a:cubicBezTo>
                  <a:cubicBezTo>
                    <a:pt x="542" y="426"/>
                    <a:pt x="710" y="340"/>
                    <a:pt x="856" y="340"/>
                  </a:cubicBezTo>
                  <a:close/>
                  <a:moveTo>
                    <a:pt x="865" y="0"/>
                  </a:moveTo>
                  <a:cubicBezTo>
                    <a:pt x="650" y="0"/>
                    <a:pt x="424" y="92"/>
                    <a:pt x="295" y="240"/>
                  </a:cubicBezTo>
                  <a:cubicBezTo>
                    <a:pt x="1" y="570"/>
                    <a:pt x="117" y="1132"/>
                    <a:pt x="509" y="1328"/>
                  </a:cubicBezTo>
                  <a:cubicBezTo>
                    <a:pt x="610" y="1379"/>
                    <a:pt x="713" y="1401"/>
                    <a:pt x="813" y="1401"/>
                  </a:cubicBezTo>
                  <a:cubicBezTo>
                    <a:pt x="1368" y="1401"/>
                    <a:pt x="1833" y="708"/>
                    <a:pt x="1357" y="240"/>
                  </a:cubicBezTo>
                  <a:lnTo>
                    <a:pt x="1330" y="231"/>
                  </a:lnTo>
                  <a:cubicBezTo>
                    <a:pt x="1231" y="69"/>
                    <a:pt x="1052" y="0"/>
                    <a:pt x="86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19"/>
          <p:cNvGrpSpPr/>
          <p:nvPr/>
        </p:nvGrpSpPr>
        <p:grpSpPr>
          <a:xfrm rot="-3217180">
            <a:off x="185141" y="3156297"/>
            <a:ext cx="817376" cy="442316"/>
            <a:chOff x="4936850" y="4568865"/>
            <a:chExt cx="902327" cy="488286"/>
          </a:xfrm>
        </p:grpSpPr>
        <p:sp>
          <p:nvSpPr>
            <p:cNvPr id="653" name="Google Shape;653;p19"/>
            <p:cNvSpPr/>
            <p:nvPr/>
          </p:nvSpPr>
          <p:spPr>
            <a:xfrm>
              <a:off x="4974926" y="4959493"/>
              <a:ext cx="44127" cy="42943"/>
            </a:xfrm>
            <a:custGeom>
              <a:rect b="b" l="l" r="r" t="t"/>
              <a:pathLst>
                <a:path extrusionOk="0" h="653" w="671">
                  <a:moveTo>
                    <a:pt x="1" y="1"/>
                  </a:moveTo>
                  <a:cubicBezTo>
                    <a:pt x="99" y="295"/>
                    <a:pt x="358" y="509"/>
                    <a:pt x="670" y="652"/>
                  </a:cubicBezTo>
                  <a:cubicBezTo>
                    <a:pt x="429" y="465"/>
                    <a:pt x="197" y="242"/>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9"/>
            <p:cNvSpPr/>
            <p:nvPr/>
          </p:nvSpPr>
          <p:spPr>
            <a:xfrm>
              <a:off x="4938560" y="4568865"/>
              <a:ext cx="772118" cy="279819"/>
            </a:xfrm>
            <a:custGeom>
              <a:rect b="b" l="l" r="r" t="t"/>
              <a:pathLst>
                <a:path extrusionOk="0" h="4255" w="11741">
                  <a:moveTo>
                    <a:pt x="8871" y="0"/>
                  </a:moveTo>
                  <a:cubicBezTo>
                    <a:pt x="8173" y="0"/>
                    <a:pt x="7474" y="84"/>
                    <a:pt x="6834" y="178"/>
                  </a:cubicBezTo>
                  <a:cubicBezTo>
                    <a:pt x="4854" y="472"/>
                    <a:pt x="2936" y="1097"/>
                    <a:pt x="1223" y="2140"/>
                  </a:cubicBezTo>
                  <a:cubicBezTo>
                    <a:pt x="563" y="2533"/>
                    <a:pt x="108" y="3104"/>
                    <a:pt x="10" y="3871"/>
                  </a:cubicBezTo>
                  <a:cubicBezTo>
                    <a:pt x="1" y="4005"/>
                    <a:pt x="1" y="4130"/>
                    <a:pt x="28" y="4255"/>
                  </a:cubicBezTo>
                  <a:cubicBezTo>
                    <a:pt x="153" y="3702"/>
                    <a:pt x="590" y="3256"/>
                    <a:pt x="1125" y="2952"/>
                  </a:cubicBezTo>
                  <a:cubicBezTo>
                    <a:pt x="2142" y="2372"/>
                    <a:pt x="3293" y="2087"/>
                    <a:pt x="4417" y="1819"/>
                  </a:cubicBezTo>
                  <a:cubicBezTo>
                    <a:pt x="5407" y="1570"/>
                    <a:pt x="6433" y="1418"/>
                    <a:pt x="7441" y="1293"/>
                  </a:cubicBezTo>
                  <a:cubicBezTo>
                    <a:pt x="8360" y="1168"/>
                    <a:pt x="9243" y="963"/>
                    <a:pt x="10153" y="820"/>
                  </a:cubicBezTo>
                  <a:cubicBezTo>
                    <a:pt x="10492" y="765"/>
                    <a:pt x="10828" y="731"/>
                    <a:pt x="11151" y="731"/>
                  </a:cubicBezTo>
                  <a:cubicBezTo>
                    <a:pt x="11354" y="731"/>
                    <a:pt x="11551" y="745"/>
                    <a:pt x="11741" y="776"/>
                  </a:cubicBezTo>
                  <a:cubicBezTo>
                    <a:pt x="10918" y="181"/>
                    <a:pt x="9896" y="0"/>
                    <a:pt x="88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9"/>
            <p:cNvSpPr/>
            <p:nvPr/>
          </p:nvSpPr>
          <p:spPr>
            <a:xfrm>
              <a:off x="4936850" y="4616871"/>
              <a:ext cx="902327" cy="440280"/>
            </a:xfrm>
            <a:custGeom>
              <a:rect b="b" l="l" r="r" t="t"/>
              <a:pathLst>
                <a:path extrusionOk="0" h="6695" w="13721">
                  <a:moveTo>
                    <a:pt x="11278" y="309"/>
                  </a:moveTo>
                  <a:cubicBezTo>
                    <a:pt x="11753" y="309"/>
                    <a:pt x="12136" y="428"/>
                    <a:pt x="12436" y="661"/>
                  </a:cubicBezTo>
                  <a:cubicBezTo>
                    <a:pt x="12802" y="938"/>
                    <a:pt x="13043" y="1375"/>
                    <a:pt x="13168" y="1955"/>
                  </a:cubicBezTo>
                  <a:cubicBezTo>
                    <a:pt x="13578" y="3766"/>
                    <a:pt x="11633" y="4729"/>
                    <a:pt x="10215" y="5166"/>
                  </a:cubicBezTo>
                  <a:cubicBezTo>
                    <a:pt x="8930" y="5568"/>
                    <a:pt x="7592" y="5701"/>
                    <a:pt x="6281" y="5996"/>
                  </a:cubicBezTo>
                  <a:cubicBezTo>
                    <a:pt x="5527" y="6170"/>
                    <a:pt x="4732" y="6362"/>
                    <a:pt x="3952" y="6362"/>
                  </a:cubicBezTo>
                  <a:cubicBezTo>
                    <a:pt x="3494" y="6362"/>
                    <a:pt x="3041" y="6296"/>
                    <a:pt x="2605" y="6121"/>
                  </a:cubicBezTo>
                  <a:cubicBezTo>
                    <a:pt x="2578" y="6103"/>
                    <a:pt x="2543" y="6085"/>
                    <a:pt x="2498" y="6076"/>
                  </a:cubicBezTo>
                  <a:lnTo>
                    <a:pt x="2489" y="6076"/>
                  </a:lnTo>
                  <a:cubicBezTo>
                    <a:pt x="2480" y="6076"/>
                    <a:pt x="2480" y="6067"/>
                    <a:pt x="2471" y="6067"/>
                  </a:cubicBezTo>
                  <a:cubicBezTo>
                    <a:pt x="2444" y="6058"/>
                    <a:pt x="2427" y="6049"/>
                    <a:pt x="2400" y="6040"/>
                  </a:cubicBezTo>
                  <a:cubicBezTo>
                    <a:pt x="2375" y="6026"/>
                    <a:pt x="2351" y="6019"/>
                    <a:pt x="2328" y="6019"/>
                  </a:cubicBezTo>
                  <a:cubicBezTo>
                    <a:pt x="2309" y="6019"/>
                    <a:pt x="2291" y="6024"/>
                    <a:pt x="2275" y="6032"/>
                  </a:cubicBezTo>
                  <a:cubicBezTo>
                    <a:pt x="1365" y="5773"/>
                    <a:pt x="348" y="4658"/>
                    <a:pt x="339" y="3757"/>
                  </a:cubicBezTo>
                  <a:cubicBezTo>
                    <a:pt x="330" y="2820"/>
                    <a:pt x="1659" y="2303"/>
                    <a:pt x="2364" y="2035"/>
                  </a:cubicBezTo>
                  <a:cubicBezTo>
                    <a:pt x="4487" y="1232"/>
                    <a:pt x="6744" y="1116"/>
                    <a:pt x="8948" y="688"/>
                  </a:cubicBezTo>
                  <a:cubicBezTo>
                    <a:pt x="9635" y="554"/>
                    <a:pt x="10304" y="385"/>
                    <a:pt x="11000" y="322"/>
                  </a:cubicBezTo>
                  <a:cubicBezTo>
                    <a:pt x="11096" y="314"/>
                    <a:pt x="11189" y="309"/>
                    <a:pt x="11278" y="309"/>
                  </a:cubicBezTo>
                  <a:close/>
                  <a:moveTo>
                    <a:pt x="11177" y="1"/>
                  </a:moveTo>
                  <a:cubicBezTo>
                    <a:pt x="10854" y="1"/>
                    <a:pt x="10518" y="35"/>
                    <a:pt x="10179" y="90"/>
                  </a:cubicBezTo>
                  <a:cubicBezTo>
                    <a:pt x="9269" y="233"/>
                    <a:pt x="8386" y="438"/>
                    <a:pt x="7467" y="563"/>
                  </a:cubicBezTo>
                  <a:cubicBezTo>
                    <a:pt x="6459" y="688"/>
                    <a:pt x="5433" y="840"/>
                    <a:pt x="4443" y="1080"/>
                  </a:cubicBezTo>
                  <a:cubicBezTo>
                    <a:pt x="3319" y="1357"/>
                    <a:pt x="2168" y="1642"/>
                    <a:pt x="1151" y="2222"/>
                  </a:cubicBezTo>
                  <a:cubicBezTo>
                    <a:pt x="616" y="2526"/>
                    <a:pt x="179" y="2972"/>
                    <a:pt x="54" y="3525"/>
                  </a:cubicBezTo>
                  <a:cubicBezTo>
                    <a:pt x="0" y="3739"/>
                    <a:pt x="0" y="3971"/>
                    <a:pt x="54" y="4212"/>
                  </a:cubicBezTo>
                  <a:cubicBezTo>
                    <a:pt x="134" y="4551"/>
                    <a:pt x="321" y="4899"/>
                    <a:pt x="580" y="5211"/>
                  </a:cubicBezTo>
                  <a:cubicBezTo>
                    <a:pt x="776" y="5452"/>
                    <a:pt x="1008" y="5675"/>
                    <a:pt x="1249" y="5862"/>
                  </a:cubicBezTo>
                  <a:cubicBezTo>
                    <a:pt x="1615" y="6130"/>
                    <a:pt x="2007" y="6335"/>
                    <a:pt x="2382" y="6397"/>
                  </a:cubicBezTo>
                  <a:cubicBezTo>
                    <a:pt x="2893" y="6614"/>
                    <a:pt x="3420" y="6695"/>
                    <a:pt x="3953" y="6695"/>
                  </a:cubicBezTo>
                  <a:cubicBezTo>
                    <a:pt x="4760" y="6695"/>
                    <a:pt x="5580" y="6509"/>
                    <a:pt x="6370" y="6326"/>
                  </a:cubicBezTo>
                  <a:cubicBezTo>
                    <a:pt x="8118" y="5925"/>
                    <a:pt x="9938" y="5782"/>
                    <a:pt x="11580" y="5006"/>
                  </a:cubicBezTo>
                  <a:cubicBezTo>
                    <a:pt x="12882" y="4390"/>
                    <a:pt x="13721" y="3337"/>
                    <a:pt x="13498" y="1865"/>
                  </a:cubicBezTo>
                  <a:cubicBezTo>
                    <a:pt x="13328" y="697"/>
                    <a:pt x="12641" y="188"/>
                    <a:pt x="11767" y="46"/>
                  </a:cubicBezTo>
                  <a:cubicBezTo>
                    <a:pt x="11577" y="15"/>
                    <a:pt x="11380" y="1"/>
                    <a:pt x="1117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9"/>
            <p:cNvSpPr/>
            <p:nvPr/>
          </p:nvSpPr>
          <p:spPr>
            <a:xfrm>
              <a:off x="5201412" y="4705387"/>
              <a:ext cx="352092" cy="284357"/>
            </a:xfrm>
            <a:custGeom>
              <a:rect b="b" l="l" r="r" t="t"/>
              <a:pathLst>
                <a:path extrusionOk="0" h="4324" w="5354">
                  <a:moveTo>
                    <a:pt x="4407" y="350"/>
                  </a:moveTo>
                  <a:cubicBezTo>
                    <a:pt x="4434" y="582"/>
                    <a:pt x="4470" y="805"/>
                    <a:pt x="4497" y="1028"/>
                  </a:cubicBezTo>
                  <a:cubicBezTo>
                    <a:pt x="4604" y="1768"/>
                    <a:pt x="4746" y="2500"/>
                    <a:pt x="4970" y="3214"/>
                  </a:cubicBezTo>
                  <a:cubicBezTo>
                    <a:pt x="4372" y="3428"/>
                    <a:pt x="3729" y="3481"/>
                    <a:pt x="3114" y="3606"/>
                  </a:cubicBezTo>
                  <a:cubicBezTo>
                    <a:pt x="2498" y="3731"/>
                    <a:pt x="1883" y="3847"/>
                    <a:pt x="1267" y="3981"/>
                  </a:cubicBezTo>
                  <a:cubicBezTo>
                    <a:pt x="1160" y="3517"/>
                    <a:pt x="946" y="3071"/>
                    <a:pt x="830" y="2598"/>
                  </a:cubicBezTo>
                  <a:cubicBezTo>
                    <a:pt x="759" y="2304"/>
                    <a:pt x="732" y="2000"/>
                    <a:pt x="661" y="1697"/>
                  </a:cubicBezTo>
                  <a:cubicBezTo>
                    <a:pt x="607" y="1474"/>
                    <a:pt x="429" y="1260"/>
                    <a:pt x="366" y="1037"/>
                  </a:cubicBezTo>
                  <a:cubicBezTo>
                    <a:pt x="1241" y="912"/>
                    <a:pt x="2115" y="734"/>
                    <a:pt x="2989" y="582"/>
                  </a:cubicBezTo>
                  <a:cubicBezTo>
                    <a:pt x="3462" y="493"/>
                    <a:pt x="3935" y="412"/>
                    <a:pt x="4407" y="350"/>
                  </a:cubicBezTo>
                  <a:close/>
                  <a:moveTo>
                    <a:pt x="4530" y="1"/>
                  </a:moveTo>
                  <a:cubicBezTo>
                    <a:pt x="4522" y="1"/>
                    <a:pt x="4514" y="1"/>
                    <a:pt x="4506" y="2"/>
                  </a:cubicBezTo>
                  <a:cubicBezTo>
                    <a:pt x="3051" y="172"/>
                    <a:pt x="1624" y="519"/>
                    <a:pt x="170" y="725"/>
                  </a:cubicBezTo>
                  <a:cubicBezTo>
                    <a:pt x="116" y="734"/>
                    <a:pt x="81" y="760"/>
                    <a:pt x="63" y="796"/>
                  </a:cubicBezTo>
                  <a:cubicBezTo>
                    <a:pt x="27" y="823"/>
                    <a:pt x="0" y="867"/>
                    <a:pt x="9" y="921"/>
                  </a:cubicBezTo>
                  <a:cubicBezTo>
                    <a:pt x="18" y="1081"/>
                    <a:pt x="54" y="1206"/>
                    <a:pt x="134" y="1340"/>
                  </a:cubicBezTo>
                  <a:cubicBezTo>
                    <a:pt x="134" y="1358"/>
                    <a:pt x="143" y="1367"/>
                    <a:pt x="152" y="1385"/>
                  </a:cubicBezTo>
                  <a:cubicBezTo>
                    <a:pt x="313" y="1688"/>
                    <a:pt x="384" y="1991"/>
                    <a:pt x="447" y="2321"/>
                  </a:cubicBezTo>
                  <a:cubicBezTo>
                    <a:pt x="500" y="2616"/>
                    <a:pt x="554" y="2901"/>
                    <a:pt x="625" y="3196"/>
                  </a:cubicBezTo>
                  <a:cubicBezTo>
                    <a:pt x="705" y="3535"/>
                    <a:pt x="902" y="3847"/>
                    <a:pt x="964" y="4195"/>
                  </a:cubicBezTo>
                  <a:cubicBezTo>
                    <a:pt x="983" y="4280"/>
                    <a:pt x="1046" y="4317"/>
                    <a:pt x="1113" y="4317"/>
                  </a:cubicBezTo>
                  <a:cubicBezTo>
                    <a:pt x="1137" y="4317"/>
                    <a:pt x="1163" y="4312"/>
                    <a:pt x="1187" y="4302"/>
                  </a:cubicBezTo>
                  <a:cubicBezTo>
                    <a:pt x="1207" y="4315"/>
                    <a:pt x="1231" y="4323"/>
                    <a:pt x="1260" y="4323"/>
                  </a:cubicBezTo>
                  <a:cubicBezTo>
                    <a:pt x="1271" y="4323"/>
                    <a:pt x="1282" y="4322"/>
                    <a:pt x="1294" y="4320"/>
                  </a:cubicBezTo>
                  <a:cubicBezTo>
                    <a:pt x="2008" y="4168"/>
                    <a:pt x="2721" y="4034"/>
                    <a:pt x="3435" y="3892"/>
                  </a:cubicBezTo>
                  <a:cubicBezTo>
                    <a:pt x="4042" y="3767"/>
                    <a:pt x="4648" y="3704"/>
                    <a:pt x="5219" y="3481"/>
                  </a:cubicBezTo>
                  <a:cubicBezTo>
                    <a:pt x="5264" y="3463"/>
                    <a:pt x="5291" y="3437"/>
                    <a:pt x="5300" y="3410"/>
                  </a:cubicBezTo>
                  <a:cubicBezTo>
                    <a:pt x="5335" y="3374"/>
                    <a:pt x="5353" y="3321"/>
                    <a:pt x="5335" y="3258"/>
                  </a:cubicBezTo>
                  <a:cubicBezTo>
                    <a:pt x="5112" y="2589"/>
                    <a:pt x="4970" y="1902"/>
                    <a:pt x="4862" y="1206"/>
                  </a:cubicBezTo>
                  <a:cubicBezTo>
                    <a:pt x="4818" y="912"/>
                    <a:pt x="4782" y="609"/>
                    <a:pt x="4746" y="314"/>
                  </a:cubicBezTo>
                  <a:cubicBezTo>
                    <a:pt x="4746" y="279"/>
                    <a:pt x="4729" y="252"/>
                    <a:pt x="4711" y="225"/>
                  </a:cubicBezTo>
                  <a:cubicBezTo>
                    <a:pt x="4736" y="133"/>
                    <a:pt x="4658" y="1"/>
                    <a:pt x="453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9"/>
            <p:cNvSpPr/>
            <p:nvPr/>
          </p:nvSpPr>
          <p:spPr>
            <a:xfrm>
              <a:off x="5192271" y="4961532"/>
              <a:ext cx="33276" cy="24661"/>
            </a:xfrm>
            <a:custGeom>
              <a:rect b="b" l="l" r="r" t="t"/>
              <a:pathLst>
                <a:path extrusionOk="0" h="375" w="506">
                  <a:moveTo>
                    <a:pt x="259" y="1"/>
                  </a:moveTo>
                  <a:cubicBezTo>
                    <a:pt x="141" y="1"/>
                    <a:pt x="1" y="172"/>
                    <a:pt x="95" y="273"/>
                  </a:cubicBezTo>
                  <a:cubicBezTo>
                    <a:pt x="166" y="345"/>
                    <a:pt x="238" y="375"/>
                    <a:pt x="297" y="375"/>
                  </a:cubicBezTo>
                  <a:cubicBezTo>
                    <a:pt x="436" y="375"/>
                    <a:pt x="505" y="208"/>
                    <a:pt x="336" y="32"/>
                  </a:cubicBezTo>
                  <a:cubicBezTo>
                    <a:pt x="314" y="10"/>
                    <a:pt x="287"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9"/>
            <p:cNvSpPr/>
            <p:nvPr/>
          </p:nvSpPr>
          <p:spPr>
            <a:xfrm>
              <a:off x="5126377" y="4954363"/>
              <a:ext cx="33144" cy="24529"/>
            </a:xfrm>
            <a:custGeom>
              <a:rect b="b" l="l" r="r" t="t"/>
              <a:pathLst>
                <a:path extrusionOk="0" h="373" w="504">
                  <a:moveTo>
                    <a:pt x="207" y="0"/>
                  </a:moveTo>
                  <a:cubicBezTo>
                    <a:pt x="68" y="0"/>
                    <a:pt x="0" y="169"/>
                    <a:pt x="169" y="338"/>
                  </a:cubicBezTo>
                  <a:cubicBezTo>
                    <a:pt x="192" y="362"/>
                    <a:pt x="220" y="373"/>
                    <a:pt x="248" y="373"/>
                  </a:cubicBezTo>
                  <a:cubicBezTo>
                    <a:pt x="366" y="373"/>
                    <a:pt x="503" y="199"/>
                    <a:pt x="410" y="106"/>
                  </a:cubicBezTo>
                  <a:cubicBezTo>
                    <a:pt x="338" y="31"/>
                    <a:pt x="266" y="0"/>
                    <a:pt x="20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9"/>
            <p:cNvSpPr/>
            <p:nvPr/>
          </p:nvSpPr>
          <p:spPr>
            <a:xfrm>
              <a:off x="5057984" y="4936082"/>
              <a:ext cx="33407" cy="24792"/>
            </a:xfrm>
            <a:custGeom>
              <a:rect b="b" l="l" r="r" t="t"/>
              <a:pathLst>
                <a:path extrusionOk="0" h="377" w="508">
                  <a:moveTo>
                    <a:pt x="260" y="1"/>
                  </a:moveTo>
                  <a:cubicBezTo>
                    <a:pt x="138" y="1"/>
                    <a:pt x="1" y="176"/>
                    <a:pt x="94" y="277"/>
                  </a:cubicBezTo>
                  <a:cubicBezTo>
                    <a:pt x="165" y="347"/>
                    <a:pt x="235" y="376"/>
                    <a:pt x="294" y="376"/>
                  </a:cubicBezTo>
                  <a:cubicBezTo>
                    <a:pt x="435" y="376"/>
                    <a:pt x="508" y="206"/>
                    <a:pt x="344" y="36"/>
                  </a:cubicBezTo>
                  <a:cubicBezTo>
                    <a:pt x="319" y="11"/>
                    <a:pt x="290" y="1"/>
                    <a:pt x="26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9"/>
            <p:cNvSpPr/>
            <p:nvPr/>
          </p:nvSpPr>
          <p:spPr>
            <a:xfrm>
              <a:off x="5144527" y="4905305"/>
              <a:ext cx="33605" cy="24332"/>
            </a:xfrm>
            <a:custGeom>
              <a:rect b="b" l="l" r="r" t="t"/>
              <a:pathLst>
                <a:path extrusionOk="0" h="370" w="511">
                  <a:moveTo>
                    <a:pt x="212" y="1"/>
                  </a:moveTo>
                  <a:cubicBezTo>
                    <a:pt x="73" y="1"/>
                    <a:pt x="1" y="165"/>
                    <a:pt x="170" y="334"/>
                  </a:cubicBezTo>
                  <a:cubicBezTo>
                    <a:pt x="192" y="359"/>
                    <a:pt x="220" y="369"/>
                    <a:pt x="250" y="369"/>
                  </a:cubicBezTo>
                  <a:cubicBezTo>
                    <a:pt x="369" y="369"/>
                    <a:pt x="511" y="195"/>
                    <a:pt x="411" y="102"/>
                  </a:cubicBezTo>
                  <a:cubicBezTo>
                    <a:pt x="341" y="30"/>
                    <a:pt x="270" y="1"/>
                    <a:pt x="2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9"/>
            <p:cNvSpPr/>
            <p:nvPr/>
          </p:nvSpPr>
          <p:spPr>
            <a:xfrm>
              <a:off x="5169188" y="4850196"/>
              <a:ext cx="29330" cy="24595"/>
            </a:xfrm>
            <a:custGeom>
              <a:rect b="b" l="l" r="r" t="t"/>
              <a:pathLst>
                <a:path extrusionOk="0" h="374" w="446">
                  <a:moveTo>
                    <a:pt x="208" y="0"/>
                  </a:moveTo>
                  <a:cubicBezTo>
                    <a:pt x="69" y="0"/>
                    <a:pt x="0" y="167"/>
                    <a:pt x="169" y="343"/>
                  </a:cubicBezTo>
                  <a:cubicBezTo>
                    <a:pt x="191" y="364"/>
                    <a:pt x="218" y="374"/>
                    <a:pt x="245" y="374"/>
                  </a:cubicBezTo>
                  <a:cubicBezTo>
                    <a:pt x="319" y="374"/>
                    <a:pt x="402" y="307"/>
                    <a:pt x="428" y="235"/>
                  </a:cubicBezTo>
                  <a:cubicBezTo>
                    <a:pt x="446" y="200"/>
                    <a:pt x="446" y="164"/>
                    <a:pt x="437" y="137"/>
                  </a:cubicBezTo>
                  <a:cubicBezTo>
                    <a:pt x="428" y="119"/>
                    <a:pt x="419" y="111"/>
                    <a:pt x="410" y="102"/>
                  </a:cubicBezTo>
                  <a:cubicBezTo>
                    <a:pt x="339" y="30"/>
                    <a:pt x="267" y="0"/>
                    <a:pt x="2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9"/>
            <p:cNvSpPr/>
            <p:nvPr/>
          </p:nvSpPr>
          <p:spPr>
            <a:xfrm>
              <a:off x="5130323" y="4794166"/>
              <a:ext cx="33276" cy="24595"/>
            </a:xfrm>
            <a:custGeom>
              <a:rect b="b" l="l" r="r" t="t"/>
              <a:pathLst>
                <a:path extrusionOk="0" h="374" w="506">
                  <a:moveTo>
                    <a:pt x="209" y="1"/>
                  </a:moveTo>
                  <a:cubicBezTo>
                    <a:pt x="70" y="1"/>
                    <a:pt x="0" y="169"/>
                    <a:pt x="163" y="338"/>
                  </a:cubicBezTo>
                  <a:cubicBezTo>
                    <a:pt x="187" y="363"/>
                    <a:pt x="216" y="373"/>
                    <a:pt x="246" y="373"/>
                  </a:cubicBezTo>
                  <a:cubicBezTo>
                    <a:pt x="368" y="373"/>
                    <a:pt x="506" y="199"/>
                    <a:pt x="412" y="106"/>
                  </a:cubicBezTo>
                  <a:cubicBezTo>
                    <a:pt x="340" y="31"/>
                    <a:pt x="268"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9"/>
            <p:cNvSpPr/>
            <p:nvPr/>
          </p:nvSpPr>
          <p:spPr>
            <a:xfrm>
              <a:off x="5116052" y="4879789"/>
              <a:ext cx="33342" cy="24266"/>
            </a:xfrm>
            <a:custGeom>
              <a:rect b="b" l="l" r="r" t="t"/>
              <a:pathLst>
                <a:path extrusionOk="0" h="369" w="507">
                  <a:moveTo>
                    <a:pt x="260" y="0"/>
                  </a:moveTo>
                  <a:cubicBezTo>
                    <a:pt x="138" y="0"/>
                    <a:pt x="1" y="174"/>
                    <a:pt x="94" y="267"/>
                  </a:cubicBezTo>
                  <a:cubicBezTo>
                    <a:pt x="166" y="339"/>
                    <a:pt x="238" y="369"/>
                    <a:pt x="297" y="369"/>
                  </a:cubicBezTo>
                  <a:cubicBezTo>
                    <a:pt x="437" y="369"/>
                    <a:pt x="507" y="204"/>
                    <a:pt x="344" y="35"/>
                  </a:cubicBezTo>
                  <a:cubicBezTo>
                    <a:pt x="319" y="11"/>
                    <a:pt x="290" y="0"/>
                    <a:pt x="26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9"/>
            <p:cNvSpPr/>
            <p:nvPr/>
          </p:nvSpPr>
          <p:spPr>
            <a:xfrm>
              <a:off x="5050553" y="4896756"/>
              <a:ext cx="33539" cy="24332"/>
            </a:xfrm>
            <a:custGeom>
              <a:rect b="b" l="l" r="r" t="t"/>
              <a:pathLst>
                <a:path extrusionOk="0" h="370" w="510">
                  <a:moveTo>
                    <a:pt x="259" y="0"/>
                  </a:moveTo>
                  <a:cubicBezTo>
                    <a:pt x="139" y="0"/>
                    <a:pt x="0" y="168"/>
                    <a:pt x="100" y="268"/>
                  </a:cubicBezTo>
                  <a:cubicBezTo>
                    <a:pt x="169" y="340"/>
                    <a:pt x="240" y="370"/>
                    <a:pt x="299" y="370"/>
                  </a:cubicBezTo>
                  <a:cubicBezTo>
                    <a:pt x="437" y="370"/>
                    <a:pt x="510" y="205"/>
                    <a:pt x="341" y="36"/>
                  </a:cubicBezTo>
                  <a:cubicBezTo>
                    <a:pt x="317" y="11"/>
                    <a:pt x="289" y="0"/>
                    <a:pt x="25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9"/>
            <p:cNvSpPr/>
            <p:nvPr/>
          </p:nvSpPr>
          <p:spPr>
            <a:xfrm>
              <a:off x="5077516" y="4828429"/>
              <a:ext cx="33670" cy="24661"/>
            </a:xfrm>
            <a:custGeom>
              <a:rect b="b" l="l" r="r" t="t"/>
              <a:pathLst>
                <a:path extrusionOk="0" h="375" w="512">
                  <a:moveTo>
                    <a:pt x="257" y="1"/>
                  </a:moveTo>
                  <a:cubicBezTo>
                    <a:pt x="124" y="1"/>
                    <a:pt x="0" y="172"/>
                    <a:pt x="118" y="290"/>
                  </a:cubicBezTo>
                  <a:lnTo>
                    <a:pt x="154" y="326"/>
                  </a:lnTo>
                  <a:cubicBezTo>
                    <a:pt x="188" y="360"/>
                    <a:pt x="228" y="375"/>
                    <a:pt x="266" y="375"/>
                  </a:cubicBezTo>
                  <a:cubicBezTo>
                    <a:pt x="395" y="375"/>
                    <a:pt x="512" y="209"/>
                    <a:pt x="395" y="85"/>
                  </a:cubicBezTo>
                  <a:lnTo>
                    <a:pt x="368" y="49"/>
                  </a:lnTo>
                  <a:cubicBezTo>
                    <a:pt x="334" y="15"/>
                    <a:pt x="295" y="1"/>
                    <a:pt x="2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9"/>
            <p:cNvSpPr/>
            <p:nvPr/>
          </p:nvSpPr>
          <p:spPr>
            <a:xfrm>
              <a:off x="5014844" y="4860126"/>
              <a:ext cx="33210" cy="24661"/>
            </a:xfrm>
            <a:custGeom>
              <a:rect b="b" l="l" r="r" t="t"/>
              <a:pathLst>
                <a:path extrusionOk="0" h="375" w="505">
                  <a:moveTo>
                    <a:pt x="209" y="1"/>
                  </a:moveTo>
                  <a:cubicBezTo>
                    <a:pt x="69" y="1"/>
                    <a:pt x="1" y="168"/>
                    <a:pt x="170" y="343"/>
                  </a:cubicBezTo>
                  <a:cubicBezTo>
                    <a:pt x="192" y="365"/>
                    <a:pt x="219" y="375"/>
                    <a:pt x="247" y="375"/>
                  </a:cubicBezTo>
                  <a:cubicBezTo>
                    <a:pt x="365" y="375"/>
                    <a:pt x="505" y="203"/>
                    <a:pt x="411" y="102"/>
                  </a:cubicBezTo>
                  <a:cubicBezTo>
                    <a:pt x="339" y="31"/>
                    <a:pt x="268"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9"/>
            <p:cNvSpPr/>
            <p:nvPr/>
          </p:nvSpPr>
          <p:spPr>
            <a:xfrm>
              <a:off x="5030693" y="4796468"/>
              <a:ext cx="33539" cy="24398"/>
            </a:xfrm>
            <a:custGeom>
              <a:rect b="b" l="l" r="r" t="t"/>
              <a:pathLst>
                <a:path extrusionOk="0" h="371" w="510">
                  <a:moveTo>
                    <a:pt x="243" y="0"/>
                  </a:moveTo>
                  <a:cubicBezTo>
                    <a:pt x="115" y="0"/>
                    <a:pt x="0" y="169"/>
                    <a:pt x="116" y="285"/>
                  </a:cubicBezTo>
                  <a:lnTo>
                    <a:pt x="143" y="321"/>
                  </a:lnTo>
                  <a:cubicBezTo>
                    <a:pt x="180" y="356"/>
                    <a:pt x="221" y="370"/>
                    <a:pt x="260" y="370"/>
                  </a:cubicBezTo>
                  <a:cubicBezTo>
                    <a:pt x="393" y="370"/>
                    <a:pt x="510" y="204"/>
                    <a:pt x="393" y="80"/>
                  </a:cubicBezTo>
                  <a:lnTo>
                    <a:pt x="357" y="53"/>
                  </a:lnTo>
                  <a:cubicBezTo>
                    <a:pt x="322" y="16"/>
                    <a:pt x="282" y="0"/>
                    <a:pt x="24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9"/>
            <p:cNvSpPr/>
            <p:nvPr/>
          </p:nvSpPr>
          <p:spPr>
            <a:xfrm>
              <a:off x="5575665" y="4906620"/>
              <a:ext cx="33736" cy="24529"/>
            </a:xfrm>
            <a:custGeom>
              <a:rect b="b" l="l" r="r" t="t"/>
              <a:pathLst>
                <a:path extrusionOk="0" h="373" w="513">
                  <a:moveTo>
                    <a:pt x="216" y="0"/>
                  </a:moveTo>
                  <a:cubicBezTo>
                    <a:pt x="75" y="0"/>
                    <a:pt x="0" y="171"/>
                    <a:pt x="171" y="341"/>
                  </a:cubicBezTo>
                  <a:cubicBezTo>
                    <a:pt x="193" y="363"/>
                    <a:pt x="220" y="372"/>
                    <a:pt x="248" y="372"/>
                  </a:cubicBezTo>
                  <a:cubicBezTo>
                    <a:pt x="368" y="372"/>
                    <a:pt x="513" y="201"/>
                    <a:pt x="411" y="100"/>
                  </a:cubicBezTo>
                  <a:cubicBezTo>
                    <a:pt x="344" y="30"/>
                    <a:pt x="274" y="0"/>
                    <a:pt x="21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9"/>
            <p:cNvSpPr/>
            <p:nvPr/>
          </p:nvSpPr>
          <p:spPr>
            <a:xfrm>
              <a:off x="5572180" y="4838688"/>
              <a:ext cx="31632" cy="22293"/>
            </a:xfrm>
            <a:custGeom>
              <a:rect b="b" l="l" r="r" t="t"/>
              <a:pathLst>
                <a:path extrusionOk="0" h="339" w="481">
                  <a:moveTo>
                    <a:pt x="243" y="1"/>
                  </a:moveTo>
                  <a:cubicBezTo>
                    <a:pt x="115" y="1"/>
                    <a:pt x="0" y="169"/>
                    <a:pt x="117" y="286"/>
                  </a:cubicBezTo>
                  <a:cubicBezTo>
                    <a:pt x="152" y="323"/>
                    <a:pt x="193" y="339"/>
                    <a:pt x="232" y="339"/>
                  </a:cubicBezTo>
                  <a:cubicBezTo>
                    <a:pt x="362" y="339"/>
                    <a:pt x="481" y="170"/>
                    <a:pt x="357" y="54"/>
                  </a:cubicBezTo>
                  <a:cubicBezTo>
                    <a:pt x="322" y="16"/>
                    <a:pt x="282" y="1"/>
                    <a:pt x="2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9"/>
            <p:cNvSpPr/>
            <p:nvPr/>
          </p:nvSpPr>
          <p:spPr>
            <a:xfrm>
              <a:off x="5628801" y="4864138"/>
              <a:ext cx="33210" cy="24661"/>
            </a:xfrm>
            <a:custGeom>
              <a:rect b="b" l="l" r="r" t="t"/>
              <a:pathLst>
                <a:path extrusionOk="0" h="375" w="505">
                  <a:moveTo>
                    <a:pt x="259" y="1"/>
                  </a:moveTo>
                  <a:cubicBezTo>
                    <a:pt x="140" y="1"/>
                    <a:pt x="0" y="172"/>
                    <a:pt x="94" y="273"/>
                  </a:cubicBezTo>
                  <a:cubicBezTo>
                    <a:pt x="166" y="345"/>
                    <a:pt x="237" y="375"/>
                    <a:pt x="296" y="375"/>
                  </a:cubicBezTo>
                  <a:cubicBezTo>
                    <a:pt x="436" y="375"/>
                    <a:pt x="504" y="208"/>
                    <a:pt x="335" y="32"/>
                  </a:cubicBezTo>
                  <a:cubicBezTo>
                    <a:pt x="313" y="10"/>
                    <a:pt x="286"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9"/>
            <p:cNvSpPr/>
            <p:nvPr/>
          </p:nvSpPr>
          <p:spPr>
            <a:xfrm>
              <a:off x="5638468" y="4814421"/>
              <a:ext cx="33210" cy="24595"/>
            </a:xfrm>
            <a:custGeom>
              <a:rect b="b" l="l" r="r" t="t"/>
              <a:pathLst>
                <a:path extrusionOk="0" h="374" w="505">
                  <a:moveTo>
                    <a:pt x="209" y="0"/>
                  </a:moveTo>
                  <a:cubicBezTo>
                    <a:pt x="70" y="0"/>
                    <a:pt x="1" y="167"/>
                    <a:pt x="170" y="342"/>
                  </a:cubicBezTo>
                  <a:cubicBezTo>
                    <a:pt x="192" y="364"/>
                    <a:pt x="219" y="374"/>
                    <a:pt x="247" y="374"/>
                  </a:cubicBezTo>
                  <a:cubicBezTo>
                    <a:pt x="365" y="374"/>
                    <a:pt x="505" y="203"/>
                    <a:pt x="411" y="101"/>
                  </a:cubicBezTo>
                  <a:cubicBezTo>
                    <a:pt x="339" y="30"/>
                    <a:pt x="268"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9"/>
            <p:cNvSpPr/>
            <p:nvPr/>
          </p:nvSpPr>
          <p:spPr>
            <a:xfrm>
              <a:off x="5690684" y="4832243"/>
              <a:ext cx="31763" cy="22293"/>
            </a:xfrm>
            <a:custGeom>
              <a:rect b="b" l="l" r="r" t="t"/>
              <a:pathLst>
                <a:path extrusionOk="0" h="339" w="483">
                  <a:moveTo>
                    <a:pt x="251" y="0"/>
                  </a:moveTo>
                  <a:cubicBezTo>
                    <a:pt x="120" y="0"/>
                    <a:pt x="0" y="169"/>
                    <a:pt x="117" y="285"/>
                  </a:cubicBezTo>
                  <a:cubicBezTo>
                    <a:pt x="154" y="323"/>
                    <a:pt x="196" y="339"/>
                    <a:pt x="236" y="339"/>
                  </a:cubicBezTo>
                  <a:cubicBezTo>
                    <a:pt x="368" y="339"/>
                    <a:pt x="483" y="170"/>
                    <a:pt x="366" y="53"/>
                  </a:cubicBezTo>
                  <a:cubicBezTo>
                    <a:pt x="331" y="16"/>
                    <a:pt x="290" y="0"/>
                    <a:pt x="25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9"/>
            <p:cNvSpPr/>
            <p:nvPr/>
          </p:nvSpPr>
          <p:spPr>
            <a:xfrm>
              <a:off x="5743425" y="4774043"/>
              <a:ext cx="29462" cy="24792"/>
            </a:xfrm>
            <a:custGeom>
              <a:rect b="b" l="l" r="r" t="t"/>
              <a:pathLst>
                <a:path extrusionOk="0" h="377" w="448">
                  <a:moveTo>
                    <a:pt x="216" y="0"/>
                  </a:moveTo>
                  <a:cubicBezTo>
                    <a:pt x="76" y="0"/>
                    <a:pt x="1" y="170"/>
                    <a:pt x="171" y="341"/>
                  </a:cubicBezTo>
                  <a:cubicBezTo>
                    <a:pt x="198" y="376"/>
                    <a:pt x="242" y="376"/>
                    <a:pt x="278" y="376"/>
                  </a:cubicBezTo>
                  <a:cubicBezTo>
                    <a:pt x="349" y="359"/>
                    <a:pt x="430" y="287"/>
                    <a:pt x="439" y="207"/>
                  </a:cubicBezTo>
                  <a:cubicBezTo>
                    <a:pt x="448" y="171"/>
                    <a:pt x="448" y="136"/>
                    <a:pt x="412" y="100"/>
                  </a:cubicBezTo>
                  <a:cubicBezTo>
                    <a:pt x="344" y="29"/>
                    <a:pt x="274" y="0"/>
                    <a:pt x="21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9"/>
            <p:cNvSpPr/>
            <p:nvPr/>
          </p:nvSpPr>
          <p:spPr>
            <a:xfrm>
              <a:off x="5676479" y="4777134"/>
              <a:ext cx="33342" cy="24595"/>
            </a:xfrm>
            <a:custGeom>
              <a:rect b="b" l="l" r="r" t="t"/>
              <a:pathLst>
                <a:path extrusionOk="0" h="374" w="507">
                  <a:moveTo>
                    <a:pt x="209" y="1"/>
                  </a:moveTo>
                  <a:cubicBezTo>
                    <a:pt x="70" y="1"/>
                    <a:pt x="1" y="170"/>
                    <a:pt x="163" y="338"/>
                  </a:cubicBezTo>
                  <a:cubicBezTo>
                    <a:pt x="188" y="363"/>
                    <a:pt x="217" y="373"/>
                    <a:pt x="247" y="373"/>
                  </a:cubicBezTo>
                  <a:cubicBezTo>
                    <a:pt x="369" y="373"/>
                    <a:pt x="506" y="200"/>
                    <a:pt x="413" y="106"/>
                  </a:cubicBezTo>
                  <a:cubicBezTo>
                    <a:pt x="341" y="32"/>
                    <a:pt x="269"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9"/>
            <p:cNvSpPr/>
            <p:nvPr/>
          </p:nvSpPr>
          <p:spPr>
            <a:xfrm>
              <a:off x="5694235" y="4707689"/>
              <a:ext cx="25845" cy="26502"/>
            </a:xfrm>
            <a:custGeom>
              <a:rect b="b" l="l" r="r" t="t"/>
              <a:pathLst>
                <a:path extrusionOk="0" h="403" w="393">
                  <a:moveTo>
                    <a:pt x="178" y="1"/>
                  </a:moveTo>
                  <a:cubicBezTo>
                    <a:pt x="152" y="1"/>
                    <a:pt x="125" y="7"/>
                    <a:pt x="98" y="21"/>
                  </a:cubicBezTo>
                  <a:cubicBezTo>
                    <a:pt x="36" y="56"/>
                    <a:pt x="0" y="137"/>
                    <a:pt x="18" y="217"/>
                  </a:cubicBezTo>
                  <a:cubicBezTo>
                    <a:pt x="12" y="312"/>
                    <a:pt x="100" y="402"/>
                    <a:pt x="193" y="402"/>
                  </a:cubicBezTo>
                  <a:cubicBezTo>
                    <a:pt x="231" y="402"/>
                    <a:pt x="270" y="387"/>
                    <a:pt x="303" y="351"/>
                  </a:cubicBezTo>
                  <a:cubicBezTo>
                    <a:pt x="366" y="279"/>
                    <a:pt x="393" y="172"/>
                    <a:pt x="330" y="83"/>
                  </a:cubicBezTo>
                  <a:cubicBezTo>
                    <a:pt x="293" y="33"/>
                    <a:pt x="238" y="1"/>
                    <a:pt x="1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9"/>
            <p:cNvSpPr/>
            <p:nvPr/>
          </p:nvSpPr>
          <p:spPr>
            <a:xfrm>
              <a:off x="5629656" y="4673229"/>
              <a:ext cx="31171" cy="22293"/>
            </a:xfrm>
            <a:custGeom>
              <a:rect b="b" l="l" r="r" t="t"/>
              <a:pathLst>
                <a:path extrusionOk="0" h="339" w="474">
                  <a:moveTo>
                    <a:pt x="243" y="1"/>
                  </a:moveTo>
                  <a:cubicBezTo>
                    <a:pt x="115" y="1"/>
                    <a:pt x="1" y="170"/>
                    <a:pt x="117" y="286"/>
                  </a:cubicBezTo>
                  <a:cubicBezTo>
                    <a:pt x="152" y="323"/>
                    <a:pt x="192" y="339"/>
                    <a:pt x="231" y="339"/>
                  </a:cubicBezTo>
                  <a:cubicBezTo>
                    <a:pt x="359" y="339"/>
                    <a:pt x="474" y="170"/>
                    <a:pt x="358" y="54"/>
                  </a:cubicBezTo>
                  <a:cubicBezTo>
                    <a:pt x="322" y="16"/>
                    <a:pt x="282" y="1"/>
                    <a:pt x="2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9"/>
            <p:cNvSpPr/>
            <p:nvPr/>
          </p:nvSpPr>
          <p:spPr>
            <a:xfrm>
              <a:off x="5626697" y="4754183"/>
              <a:ext cx="31237" cy="22359"/>
            </a:xfrm>
            <a:custGeom>
              <a:rect b="b" l="l" r="r" t="t"/>
              <a:pathLst>
                <a:path extrusionOk="0" h="340" w="475">
                  <a:moveTo>
                    <a:pt x="244" y="1"/>
                  </a:moveTo>
                  <a:cubicBezTo>
                    <a:pt x="115" y="1"/>
                    <a:pt x="1" y="170"/>
                    <a:pt x="117" y="286"/>
                  </a:cubicBezTo>
                  <a:cubicBezTo>
                    <a:pt x="153" y="323"/>
                    <a:pt x="193" y="339"/>
                    <a:pt x="232" y="339"/>
                  </a:cubicBezTo>
                  <a:cubicBezTo>
                    <a:pt x="360" y="339"/>
                    <a:pt x="474" y="170"/>
                    <a:pt x="358" y="54"/>
                  </a:cubicBezTo>
                  <a:cubicBezTo>
                    <a:pt x="323" y="17"/>
                    <a:pt x="282" y="1"/>
                    <a:pt x="244"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9"/>
            <p:cNvSpPr/>
            <p:nvPr/>
          </p:nvSpPr>
          <p:spPr>
            <a:xfrm>
              <a:off x="5581452" y="4791799"/>
              <a:ext cx="33210" cy="24595"/>
            </a:xfrm>
            <a:custGeom>
              <a:rect b="b" l="l" r="r" t="t"/>
              <a:pathLst>
                <a:path extrusionOk="0" h="374" w="505">
                  <a:moveTo>
                    <a:pt x="206" y="1"/>
                  </a:moveTo>
                  <a:cubicBezTo>
                    <a:pt x="70" y="1"/>
                    <a:pt x="0" y="170"/>
                    <a:pt x="163" y="338"/>
                  </a:cubicBezTo>
                  <a:cubicBezTo>
                    <a:pt x="187" y="363"/>
                    <a:pt x="217" y="373"/>
                    <a:pt x="246" y="373"/>
                  </a:cubicBezTo>
                  <a:cubicBezTo>
                    <a:pt x="368" y="373"/>
                    <a:pt x="504" y="200"/>
                    <a:pt x="404" y="106"/>
                  </a:cubicBezTo>
                  <a:cubicBezTo>
                    <a:pt x="334" y="32"/>
                    <a:pt x="264" y="1"/>
                    <a:pt x="20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9"/>
            <p:cNvSpPr/>
            <p:nvPr/>
          </p:nvSpPr>
          <p:spPr>
            <a:xfrm>
              <a:off x="5580203" y="4714791"/>
              <a:ext cx="33407" cy="24727"/>
            </a:xfrm>
            <a:custGeom>
              <a:rect b="b" l="l" r="r" t="t"/>
              <a:pathLst>
                <a:path extrusionOk="0" h="376" w="508">
                  <a:moveTo>
                    <a:pt x="214" y="0"/>
                  </a:moveTo>
                  <a:cubicBezTo>
                    <a:pt x="72" y="0"/>
                    <a:pt x="0" y="170"/>
                    <a:pt x="164" y="341"/>
                  </a:cubicBezTo>
                  <a:cubicBezTo>
                    <a:pt x="189" y="365"/>
                    <a:pt x="217" y="376"/>
                    <a:pt x="247" y="376"/>
                  </a:cubicBezTo>
                  <a:cubicBezTo>
                    <a:pt x="370" y="376"/>
                    <a:pt x="507" y="200"/>
                    <a:pt x="414" y="100"/>
                  </a:cubicBezTo>
                  <a:cubicBezTo>
                    <a:pt x="343" y="29"/>
                    <a:pt x="273" y="0"/>
                    <a:pt x="21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9"/>
            <p:cNvSpPr/>
            <p:nvPr/>
          </p:nvSpPr>
          <p:spPr>
            <a:xfrm>
              <a:off x="5540351" y="4753920"/>
              <a:ext cx="33210" cy="24332"/>
            </a:xfrm>
            <a:custGeom>
              <a:rect b="b" l="l" r="r" t="t"/>
              <a:pathLst>
                <a:path extrusionOk="0" h="370" w="505">
                  <a:moveTo>
                    <a:pt x="207" y="1"/>
                  </a:moveTo>
                  <a:cubicBezTo>
                    <a:pt x="71" y="1"/>
                    <a:pt x="1" y="166"/>
                    <a:pt x="163" y="335"/>
                  </a:cubicBezTo>
                  <a:cubicBezTo>
                    <a:pt x="188" y="359"/>
                    <a:pt x="217" y="370"/>
                    <a:pt x="247" y="370"/>
                  </a:cubicBezTo>
                  <a:cubicBezTo>
                    <a:pt x="369" y="370"/>
                    <a:pt x="505" y="196"/>
                    <a:pt x="404" y="103"/>
                  </a:cubicBezTo>
                  <a:cubicBezTo>
                    <a:pt x="335" y="31"/>
                    <a:pt x="265" y="1"/>
                    <a:pt x="20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9"/>
            <p:cNvSpPr/>
            <p:nvPr/>
          </p:nvSpPr>
          <p:spPr>
            <a:xfrm>
              <a:off x="5522069" y="4686777"/>
              <a:ext cx="33407" cy="24727"/>
            </a:xfrm>
            <a:custGeom>
              <a:rect b="b" l="l" r="r" t="t"/>
              <a:pathLst>
                <a:path extrusionOk="0" h="376" w="508">
                  <a:moveTo>
                    <a:pt x="260" y="0"/>
                  </a:moveTo>
                  <a:cubicBezTo>
                    <a:pt x="138" y="0"/>
                    <a:pt x="0" y="176"/>
                    <a:pt x="94" y="276"/>
                  </a:cubicBezTo>
                  <a:cubicBezTo>
                    <a:pt x="164" y="347"/>
                    <a:pt x="235" y="376"/>
                    <a:pt x="293" y="376"/>
                  </a:cubicBezTo>
                  <a:cubicBezTo>
                    <a:pt x="435" y="376"/>
                    <a:pt x="507" y="206"/>
                    <a:pt x="343" y="35"/>
                  </a:cubicBezTo>
                  <a:cubicBezTo>
                    <a:pt x="319" y="11"/>
                    <a:pt x="290" y="0"/>
                    <a:pt x="26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19"/>
          <p:cNvGrpSpPr/>
          <p:nvPr/>
        </p:nvGrpSpPr>
        <p:grpSpPr>
          <a:xfrm rot="5400000">
            <a:off x="834718" y="678039"/>
            <a:ext cx="430862" cy="343037"/>
            <a:chOff x="1376700" y="1639725"/>
            <a:chExt cx="275100" cy="219025"/>
          </a:xfrm>
        </p:grpSpPr>
        <p:sp>
          <p:nvSpPr>
            <p:cNvPr id="683" name="Google Shape;683;p19"/>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9"/>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19"/>
          <p:cNvGrpSpPr/>
          <p:nvPr/>
        </p:nvGrpSpPr>
        <p:grpSpPr>
          <a:xfrm rot="3562044">
            <a:off x="-228647" y="344621"/>
            <a:ext cx="840885" cy="232446"/>
            <a:chOff x="257828" y="1369925"/>
            <a:chExt cx="840936" cy="232460"/>
          </a:xfrm>
        </p:grpSpPr>
        <p:sp>
          <p:nvSpPr>
            <p:cNvPr id="686" name="Google Shape;686;p19"/>
            <p:cNvSpPr/>
            <p:nvPr/>
          </p:nvSpPr>
          <p:spPr>
            <a:xfrm>
              <a:off x="703003" y="1404836"/>
              <a:ext cx="168050" cy="117216"/>
            </a:xfrm>
            <a:custGeom>
              <a:rect b="b" l="l" r="r" t="t"/>
              <a:pathLst>
                <a:path extrusionOk="0" h="3747" w="5372">
                  <a:moveTo>
                    <a:pt x="340" y="0"/>
                  </a:moveTo>
                  <a:lnTo>
                    <a:pt x="340" y="0"/>
                  </a:lnTo>
                  <a:cubicBezTo>
                    <a:pt x="822" y="1008"/>
                    <a:pt x="581" y="2311"/>
                    <a:pt x="1" y="3256"/>
                  </a:cubicBezTo>
                  <a:cubicBezTo>
                    <a:pt x="795" y="3381"/>
                    <a:pt x="1607" y="3551"/>
                    <a:pt x="2410" y="3586"/>
                  </a:cubicBezTo>
                  <a:cubicBezTo>
                    <a:pt x="3016" y="3613"/>
                    <a:pt x="3667" y="3542"/>
                    <a:pt x="4247" y="3747"/>
                  </a:cubicBezTo>
                  <a:cubicBezTo>
                    <a:pt x="5255" y="2935"/>
                    <a:pt x="5371" y="1526"/>
                    <a:pt x="4595" y="500"/>
                  </a:cubicBezTo>
                  <a:lnTo>
                    <a:pt x="4595" y="500"/>
                  </a:lnTo>
                  <a:cubicBezTo>
                    <a:pt x="4459" y="510"/>
                    <a:pt x="4323" y="514"/>
                    <a:pt x="4189" y="514"/>
                  </a:cubicBezTo>
                  <a:cubicBezTo>
                    <a:pt x="4095" y="514"/>
                    <a:pt x="4001" y="512"/>
                    <a:pt x="3908" y="509"/>
                  </a:cubicBezTo>
                  <a:lnTo>
                    <a:pt x="3908" y="509"/>
                  </a:lnTo>
                  <a:cubicBezTo>
                    <a:pt x="3989" y="678"/>
                    <a:pt x="4033" y="874"/>
                    <a:pt x="4060" y="1062"/>
                  </a:cubicBezTo>
                  <a:cubicBezTo>
                    <a:pt x="4080" y="1182"/>
                    <a:pt x="3982" y="1251"/>
                    <a:pt x="3887" y="1251"/>
                  </a:cubicBezTo>
                  <a:cubicBezTo>
                    <a:pt x="3813" y="1251"/>
                    <a:pt x="3742" y="1209"/>
                    <a:pt x="3730" y="1115"/>
                  </a:cubicBezTo>
                  <a:cubicBezTo>
                    <a:pt x="3694" y="892"/>
                    <a:pt x="3641" y="660"/>
                    <a:pt x="3507" y="473"/>
                  </a:cubicBezTo>
                  <a:lnTo>
                    <a:pt x="3498" y="464"/>
                  </a:lnTo>
                  <a:cubicBezTo>
                    <a:pt x="3364" y="455"/>
                    <a:pt x="3239" y="428"/>
                    <a:pt x="3105" y="410"/>
                  </a:cubicBezTo>
                  <a:lnTo>
                    <a:pt x="3105" y="410"/>
                  </a:lnTo>
                  <a:cubicBezTo>
                    <a:pt x="3239" y="705"/>
                    <a:pt x="3400" y="1160"/>
                    <a:pt x="3105" y="1258"/>
                  </a:cubicBezTo>
                  <a:cubicBezTo>
                    <a:pt x="3085" y="1265"/>
                    <a:pt x="3065" y="1268"/>
                    <a:pt x="3047" y="1268"/>
                  </a:cubicBezTo>
                  <a:cubicBezTo>
                    <a:pt x="2894" y="1268"/>
                    <a:pt x="2808" y="1060"/>
                    <a:pt x="2927" y="972"/>
                  </a:cubicBezTo>
                  <a:cubicBezTo>
                    <a:pt x="2918" y="946"/>
                    <a:pt x="2918" y="919"/>
                    <a:pt x="2909" y="892"/>
                  </a:cubicBezTo>
                  <a:cubicBezTo>
                    <a:pt x="2891" y="830"/>
                    <a:pt x="2873" y="767"/>
                    <a:pt x="2856" y="705"/>
                  </a:cubicBezTo>
                  <a:cubicBezTo>
                    <a:pt x="2802" y="589"/>
                    <a:pt x="2749" y="464"/>
                    <a:pt x="2695" y="348"/>
                  </a:cubicBezTo>
                  <a:lnTo>
                    <a:pt x="2686" y="330"/>
                  </a:lnTo>
                  <a:cubicBezTo>
                    <a:pt x="2525" y="303"/>
                    <a:pt x="2365" y="268"/>
                    <a:pt x="2204" y="241"/>
                  </a:cubicBezTo>
                  <a:cubicBezTo>
                    <a:pt x="2169" y="232"/>
                    <a:pt x="2133" y="232"/>
                    <a:pt x="2097" y="223"/>
                  </a:cubicBezTo>
                  <a:lnTo>
                    <a:pt x="2097" y="223"/>
                  </a:lnTo>
                  <a:cubicBezTo>
                    <a:pt x="2186" y="384"/>
                    <a:pt x="2249" y="553"/>
                    <a:pt x="2276" y="732"/>
                  </a:cubicBezTo>
                  <a:cubicBezTo>
                    <a:pt x="2291" y="855"/>
                    <a:pt x="2195" y="924"/>
                    <a:pt x="2102" y="924"/>
                  </a:cubicBezTo>
                  <a:cubicBezTo>
                    <a:pt x="2027" y="924"/>
                    <a:pt x="1953" y="880"/>
                    <a:pt x="1937" y="785"/>
                  </a:cubicBezTo>
                  <a:cubicBezTo>
                    <a:pt x="1901" y="562"/>
                    <a:pt x="1803" y="366"/>
                    <a:pt x="1687" y="170"/>
                  </a:cubicBezTo>
                  <a:lnTo>
                    <a:pt x="1678" y="152"/>
                  </a:lnTo>
                  <a:cubicBezTo>
                    <a:pt x="1491" y="125"/>
                    <a:pt x="1303" y="107"/>
                    <a:pt x="1116" y="80"/>
                  </a:cubicBezTo>
                  <a:lnTo>
                    <a:pt x="1116" y="80"/>
                  </a:lnTo>
                  <a:cubicBezTo>
                    <a:pt x="1241" y="312"/>
                    <a:pt x="1339" y="544"/>
                    <a:pt x="1410" y="803"/>
                  </a:cubicBezTo>
                  <a:cubicBezTo>
                    <a:pt x="1445" y="922"/>
                    <a:pt x="1355" y="989"/>
                    <a:pt x="1258" y="989"/>
                  </a:cubicBezTo>
                  <a:cubicBezTo>
                    <a:pt x="1181" y="989"/>
                    <a:pt x="1099" y="947"/>
                    <a:pt x="1071" y="856"/>
                  </a:cubicBezTo>
                  <a:cubicBezTo>
                    <a:pt x="991" y="562"/>
                    <a:pt x="866" y="294"/>
                    <a:pt x="706" y="36"/>
                  </a:cubicBezTo>
                  <a:cubicBezTo>
                    <a:pt x="590" y="27"/>
                    <a:pt x="465" y="9"/>
                    <a:pt x="34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9"/>
            <p:cNvSpPr/>
            <p:nvPr/>
          </p:nvSpPr>
          <p:spPr>
            <a:xfrm>
              <a:off x="672316" y="1400926"/>
              <a:ext cx="22930" cy="79270"/>
            </a:xfrm>
            <a:custGeom>
              <a:rect b="b" l="l" r="r" t="t"/>
              <a:pathLst>
                <a:path extrusionOk="0" h="2534" w="733">
                  <a:moveTo>
                    <a:pt x="447" y="0"/>
                  </a:moveTo>
                  <a:cubicBezTo>
                    <a:pt x="348" y="170"/>
                    <a:pt x="268" y="357"/>
                    <a:pt x="206" y="571"/>
                  </a:cubicBezTo>
                  <a:cubicBezTo>
                    <a:pt x="206" y="580"/>
                    <a:pt x="206" y="589"/>
                    <a:pt x="206" y="598"/>
                  </a:cubicBezTo>
                  <a:cubicBezTo>
                    <a:pt x="206" y="634"/>
                    <a:pt x="197" y="651"/>
                    <a:pt x="179" y="678"/>
                  </a:cubicBezTo>
                  <a:cubicBezTo>
                    <a:pt x="18" y="1303"/>
                    <a:pt x="18" y="2025"/>
                    <a:pt x="152" y="2534"/>
                  </a:cubicBezTo>
                  <a:cubicBezTo>
                    <a:pt x="1" y="1740"/>
                    <a:pt x="473" y="901"/>
                    <a:pt x="732" y="36"/>
                  </a:cubicBezTo>
                  <a:lnTo>
                    <a:pt x="679" y="27"/>
                  </a:lnTo>
                  <a:cubicBezTo>
                    <a:pt x="598" y="18"/>
                    <a:pt x="527" y="9"/>
                    <a:pt x="44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9"/>
            <p:cNvSpPr/>
            <p:nvPr/>
          </p:nvSpPr>
          <p:spPr>
            <a:xfrm>
              <a:off x="835577" y="1396452"/>
              <a:ext cx="52210" cy="106924"/>
            </a:xfrm>
            <a:custGeom>
              <a:rect b="b" l="l" r="r" t="t"/>
              <a:pathLst>
                <a:path extrusionOk="0" h="3418" w="1669">
                  <a:moveTo>
                    <a:pt x="152" y="0"/>
                  </a:moveTo>
                  <a:cubicBezTo>
                    <a:pt x="72" y="134"/>
                    <a:pt x="27" y="286"/>
                    <a:pt x="0" y="446"/>
                  </a:cubicBezTo>
                  <a:cubicBezTo>
                    <a:pt x="134" y="446"/>
                    <a:pt x="268" y="438"/>
                    <a:pt x="411" y="420"/>
                  </a:cubicBezTo>
                  <a:cubicBezTo>
                    <a:pt x="418" y="419"/>
                    <a:pt x="424" y="419"/>
                    <a:pt x="431" y="419"/>
                  </a:cubicBezTo>
                  <a:cubicBezTo>
                    <a:pt x="501" y="419"/>
                    <a:pt x="556" y="461"/>
                    <a:pt x="580" y="518"/>
                  </a:cubicBezTo>
                  <a:cubicBezTo>
                    <a:pt x="589" y="527"/>
                    <a:pt x="607" y="536"/>
                    <a:pt x="616" y="545"/>
                  </a:cubicBezTo>
                  <a:cubicBezTo>
                    <a:pt x="1276" y="1410"/>
                    <a:pt x="1374" y="2516"/>
                    <a:pt x="928" y="3417"/>
                  </a:cubicBezTo>
                  <a:cubicBezTo>
                    <a:pt x="1454" y="2695"/>
                    <a:pt x="1669" y="1562"/>
                    <a:pt x="1374" y="910"/>
                  </a:cubicBezTo>
                  <a:cubicBezTo>
                    <a:pt x="1142" y="384"/>
                    <a:pt x="669" y="143"/>
                    <a:pt x="15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9"/>
            <p:cNvSpPr/>
            <p:nvPr/>
          </p:nvSpPr>
          <p:spPr>
            <a:xfrm>
              <a:off x="674818" y="1409278"/>
              <a:ext cx="42169" cy="87122"/>
            </a:xfrm>
            <a:custGeom>
              <a:rect b="b" l="l" r="r" t="t"/>
              <a:pathLst>
                <a:path extrusionOk="0" h="2785" w="1348">
                  <a:moveTo>
                    <a:pt x="938" y="1"/>
                  </a:moveTo>
                  <a:lnTo>
                    <a:pt x="938" y="1"/>
                  </a:lnTo>
                  <a:cubicBezTo>
                    <a:pt x="634" y="911"/>
                    <a:pt x="1" y="1937"/>
                    <a:pt x="697" y="2784"/>
                  </a:cubicBezTo>
                  <a:cubicBezTo>
                    <a:pt x="1152" y="1954"/>
                    <a:pt x="1348" y="839"/>
                    <a:pt x="93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9"/>
            <p:cNvSpPr/>
            <p:nvPr/>
          </p:nvSpPr>
          <p:spPr>
            <a:xfrm>
              <a:off x="257828" y="1369925"/>
              <a:ext cx="840936" cy="232460"/>
            </a:xfrm>
            <a:custGeom>
              <a:rect b="b" l="l" r="r" t="t"/>
              <a:pathLst>
                <a:path extrusionOk="0" h="7431" w="26882">
                  <a:moveTo>
                    <a:pt x="6449" y="1437"/>
                  </a:moveTo>
                  <a:cubicBezTo>
                    <a:pt x="6884" y="1437"/>
                    <a:pt x="7316" y="1469"/>
                    <a:pt x="7675" y="1678"/>
                  </a:cubicBezTo>
                  <a:lnTo>
                    <a:pt x="7684" y="1678"/>
                  </a:lnTo>
                  <a:cubicBezTo>
                    <a:pt x="7666" y="1723"/>
                    <a:pt x="7675" y="1776"/>
                    <a:pt x="7657" y="1821"/>
                  </a:cubicBezTo>
                  <a:cubicBezTo>
                    <a:pt x="6952" y="1803"/>
                    <a:pt x="6256" y="1660"/>
                    <a:pt x="5578" y="1562"/>
                  </a:cubicBezTo>
                  <a:lnTo>
                    <a:pt x="5596" y="1437"/>
                  </a:lnTo>
                  <a:cubicBezTo>
                    <a:pt x="5687" y="1442"/>
                    <a:pt x="5779" y="1444"/>
                    <a:pt x="5873" y="1444"/>
                  </a:cubicBezTo>
                  <a:cubicBezTo>
                    <a:pt x="6061" y="1444"/>
                    <a:pt x="6255" y="1437"/>
                    <a:pt x="6449" y="1437"/>
                  </a:cubicBezTo>
                  <a:close/>
                  <a:moveTo>
                    <a:pt x="8174" y="572"/>
                  </a:moveTo>
                  <a:cubicBezTo>
                    <a:pt x="8228" y="732"/>
                    <a:pt x="8299" y="902"/>
                    <a:pt x="8371" y="1071"/>
                  </a:cubicBezTo>
                  <a:cubicBezTo>
                    <a:pt x="8763" y="1883"/>
                    <a:pt x="8380" y="2543"/>
                    <a:pt x="7764" y="3096"/>
                  </a:cubicBezTo>
                  <a:cubicBezTo>
                    <a:pt x="7550" y="2909"/>
                    <a:pt x="7309" y="2267"/>
                    <a:pt x="7470" y="2222"/>
                  </a:cubicBezTo>
                  <a:cubicBezTo>
                    <a:pt x="7514" y="2204"/>
                    <a:pt x="7541" y="2187"/>
                    <a:pt x="7559" y="2160"/>
                  </a:cubicBezTo>
                  <a:lnTo>
                    <a:pt x="7737" y="2160"/>
                  </a:lnTo>
                  <a:cubicBezTo>
                    <a:pt x="7835" y="2160"/>
                    <a:pt x="7907" y="2115"/>
                    <a:pt x="7925" y="2008"/>
                  </a:cubicBezTo>
                  <a:cubicBezTo>
                    <a:pt x="7943" y="1910"/>
                    <a:pt x="7978" y="1821"/>
                    <a:pt x="8014" y="1723"/>
                  </a:cubicBezTo>
                  <a:cubicBezTo>
                    <a:pt x="8041" y="1633"/>
                    <a:pt x="7996" y="1553"/>
                    <a:pt x="7934" y="1517"/>
                  </a:cubicBezTo>
                  <a:cubicBezTo>
                    <a:pt x="7934" y="1473"/>
                    <a:pt x="7907" y="1428"/>
                    <a:pt x="7853" y="1401"/>
                  </a:cubicBezTo>
                  <a:cubicBezTo>
                    <a:pt x="7800" y="1366"/>
                    <a:pt x="7737" y="1339"/>
                    <a:pt x="7675" y="1312"/>
                  </a:cubicBezTo>
                  <a:cubicBezTo>
                    <a:pt x="7711" y="1286"/>
                    <a:pt x="7737" y="1250"/>
                    <a:pt x="7737" y="1187"/>
                  </a:cubicBezTo>
                  <a:cubicBezTo>
                    <a:pt x="7746" y="911"/>
                    <a:pt x="7951" y="723"/>
                    <a:pt x="8174" y="572"/>
                  </a:cubicBezTo>
                  <a:close/>
                  <a:moveTo>
                    <a:pt x="14268" y="1259"/>
                  </a:moveTo>
                  <a:lnTo>
                    <a:pt x="14268" y="1259"/>
                  </a:lnTo>
                  <a:cubicBezTo>
                    <a:pt x="14678" y="2097"/>
                    <a:pt x="14482" y="3212"/>
                    <a:pt x="14027" y="4042"/>
                  </a:cubicBezTo>
                  <a:cubicBezTo>
                    <a:pt x="13331" y="3195"/>
                    <a:pt x="13964" y="2169"/>
                    <a:pt x="14268" y="1259"/>
                  </a:cubicBezTo>
                  <a:close/>
                  <a:moveTo>
                    <a:pt x="8469" y="340"/>
                  </a:moveTo>
                  <a:cubicBezTo>
                    <a:pt x="8906" y="367"/>
                    <a:pt x="9343" y="411"/>
                    <a:pt x="9780" y="456"/>
                  </a:cubicBezTo>
                  <a:lnTo>
                    <a:pt x="9789" y="492"/>
                  </a:lnTo>
                  <a:cubicBezTo>
                    <a:pt x="9887" y="732"/>
                    <a:pt x="9932" y="964"/>
                    <a:pt x="9905" y="1223"/>
                  </a:cubicBezTo>
                  <a:cubicBezTo>
                    <a:pt x="9891" y="1340"/>
                    <a:pt x="9985" y="1406"/>
                    <a:pt x="10078" y="1406"/>
                  </a:cubicBezTo>
                  <a:cubicBezTo>
                    <a:pt x="10155" y="1406"/>
                    <a:pt x="10232" y="1360"/>
                    <a:pt x="10244" y="1259"/>
                  </a:cubicBezTo>
                  <a:cubicBezTo>
                    <a:pt x="10271" y="991"/>
                    <a:pt x="10235" y="750"/>
                    <a:pt x="10155" y="500"/>
                  </a:cubicBezTo>
                  <a:lnTo>
                    <a:pt x="10155" y="500"/>
                  </a:lnTo>
                  <a:cubicBezTo>
                    <a:pt x="10414" y="536"/>
                    <a:pt x="10672" y="572"/>
                    <a:pt x="10931" y="608"/>
                  </a:cubicBezTo>
                  <a:cubicBezTo>
                    <a:pt x="10994" y="804"/>
                    <a:pt x="11020" y="1018"/>
                    <a:pt x="11056" y="1232"/>
                  </a:cubicBezTo>
                  <a:cubicBezTo>
                    <a:pt x="11068" y="1327"/>
                    <a:pt x="11140" y="1371"/>
                    <a:pt x="11213" y="1371"/>
                  </a:cubicBezTo>
                  <a:cubicBezTo>
                    <a:pt x="11306" y="1371"/>
                    <a:pt x="11401" y="1302"/>
                    <a:pt x="11386" y="1178"/>
                  </a:cubicBezTo>
                  <a:cubicBezTo>
                    <a:pt x="11368" y="1000"/>
                    <a:pt x="11341" y="831"/>
                    <a:pt x="11297" y="652"/>
                  </a:cubicBezTo>
                  <a:lnTo>
                    <a:pt x="11297" y="652"/>
                  </a:lnTo>
                  <a:cubicBezTo>
                    <a:pt x="11556" y="688"/>
                    <a:pt x="11814" y="723"/>
                    <a:pt x="12073" y="768"/>
                  </a:cubicBezTo>
                  <a:cubicBezTo>
                    <a:pt x="12064" y="795"/>
                    <a:pt x="12064" y="839"/>
                    <a:pt x="12082" y="884"/>
                  </a:cubicBezTo>
                  <a:cubicBezTo>
                    <a:pt x="12162" y="1054"/>
                    <a:pt x="12180" y="1241"/>
                    <a:pt x="12162" y="1437"/>
                  </a:cubicBezTo>
                  <a:cubicBezTo>
                    <a:pt x="12152" y="1554"/>
                    <a:pt x="12246" y="1620"/>
                    <a:pt x="12338" y="1620"/>
                  </a:cubicBezTo>
                  <a:cubicBezTo>
                    <a:pt x="12414" y="1620"/>
                    <a:pt x="12489" y="1574"/>
                    <a:pt x="12501" y="1473"/>
                  </a:cubicBezTo>
                  <a:cubicBezTo>
                    <a:pt x="12528" y="1250"/>
                    <a:pt x="12501" y="1027"/>
                    <a:pt x="12421" y="813"/>
                  </a:cubicBezTo>
                  <a:lnTo>
                    <a:pt x="12421" y="813"/>
                  </a:lnTo>
                  <a:cubicBezTo>
                    <a:pt x="12599" y="839"/>
                    <a:pt x="12787" y="866"/>
                    <a:pt x="12965" y="893"/>
                  </a:cubicBezTo>
                  <a:cubicBezTo>
                    <a:pt x="12965" y="920"/>
                    <a:pt x="12965" y="955"/>
                    <a:pt x="12983" y="991"/>
                  </a:cubicBezTo>
                  <a:cubicBezTo>
                    <a:pt x="13072" y="1161"/>
                    <a:pt x="13135" y="1348"/>
                    <a:pt x="13117" y="1544"/>
                  </a:cubicBezTo>
                  <a:cubicBezTo>
                    <a:pt x="13111" y="1665"/>
                    <a:pt x="13209" y="1730"/>
                    <a:pt x="13301" y="1730"/>
                  </a:cubicBezTo>
                  <a:cubicBezTo>
                    <a:pt x="13352" y="1730"/>
                    <a:pt x="13400" y="1710"/>
                    <a:pt x="13429" y="1669"/>
                  </a:cubicBezTo>
                  <a:cubicBezTo>
                    <a:pt x="13447" y="1642"/>
                    <a:pt x="13456" y="1625"/>
                    <a:pt x="13456" y="1589"/>
                  </a:cubicBezTo>
                  <a:cubicBezTo>
                    <a:pt x="13456" y="1580"/>
                    <a:pt x="13456" y="1571"/>
                    <a:pt x="13456" y="1562"/>
                  </a:cubicBezTo>
                  <a:cubicBezTo>
                    <a:pt x="13474" y="1339"/>
                    <a:pt x="13420" y="1134"/>
                    <a:pt x="13331" y="938"/>
                  </a:cubicBezTo>
                  <a:lnTo>
                    <a:pt x="13331" y="938"/>
                  </a:lnTo>
                  <a:cubicBezTo>
                    <a:pt x="13456" y="955"/>
                    <a:pt x="13581" y="973"/>
                    <a:pt x="13697" y="991"/>
                  </a:cubicBezTo>
                  <a:cubicBezTo>
                    <a:pt x="13777" y="1000"/>
                    <a:pt x="13848" y="1009"/>
                    <a:pt x="13929" y="1018"/>
                  </a:cubicBezTo>
                  <a:lnTo>
                    <a:pt x="13982" y="1027"/>
                  </a:lnTo>
                  <a:cubicBezTo>
                    <a:pt x="13723" y="1892"/>
                    <a:pt x="13251" y="2731"/>
                    <a:pt x="13402" y="3525"/>
                  </a:cubicBezTo>
                  <a:cubicBezTo>
                    <a:pt x="13456" y="3792"/>
                    <a:pt x="13581" y="4051"/>
                    <a:pt x="13804" y="4301"/>
                  </a:cubicBezTo>
                  <a:lnTo>
                    <a:pt x="13759" y="4301"/>
                  </a:lnTo>
                  <a:cubicBezTo>
                    <a:pt x="12751" y="4176"/>
                    <a:pt x="11770" y="3935"/>
                    <a:pt x="10770" y="3739"/>
                  </a:cubicBezTo>
                  <a:cubicBezTo>
                    <a:pt x="9869" y="3569"/>
                    <a:pt x="8960" y="3560"/>
                    <a:pt x="8094" y="3248"/>
                  </a:cubicBezTo>
                  <a:cubicBezTo>
                    <a:pt x="8433" y="2936"/>
                    <a:pt x="8817" y="2508"/>
                    <a:pt x="8888" y="2071"/>
                  </a:cubicBezTo>
                  <a:cubicBezTo>
                    <a:pt x="8995" y="1419"/>
                    <a:pt x="8621" y="929"/>
                    <a:pt x="8469" y="340"/>
                  </a:cubicBezTo>
                  <a:close/>
                  <a:moveTo>
                    <a:pt x="14571" y="1116"/>
                  </a:moveTo>
                  <a:lnTo>
                    <a:pt x="14571" y="1116"/>
                  </a:lnTo>
                  <a:cubicBezTo>
                    <a:pt x="14696" y="1125"/>
                    <a:pt x="14821" y="1143"/>
                    <a:pt x="14937" y="1152"/>
                  </a:cubicBezTo>
                  <a:cubicBezTo>
                    <a:pt x="15097" y="1410"/>
                    <a:pt x="15222" y="1678"/>
                    <a:pt x="15302" y="1972"/>
                  </a:cubicBezTo>
                  <a:cubicBezTo>
                    <a:pt x="15330" y="2063"/>
                    <a:pt x="15412" y="2105"/>
                    <a:pt x="15489" y="2105"/>
                  </a:cubicBezTo>
                  <a:cubicBezTo>
                    <a:pt x="15586" y="2105"/>
                    <a:pt x="15676" y="2038"/>
                    <a:pt x="15641" y="1919"/>
                  </a:cubicBezTo>
                  <a:cubicBezTo>
                    <a:pt x="15570" y="1660"/>
                    <a:pt x="15472" y="1428"/>
                    <a:pt x="15347" y="1196"/>
                  </a:cubicBezTo>
                  <a:lnTo>
                    <a:pt x="15347" y="1196"/>
                  </a:lnTo>
                  <a:cubicBezTo>
                    <a:pt x="15534" y="1214"/>
                    <a:pt x="15722" y="1241"/>
                    <a:pt x="15909" y="1268"/>
                  </a:cubicBezTo>
                  <a:lnTo>
                    <a:pt x="15918" y="1286"/>
                  </a:lnTo>
                  <a:cubicBezTo>
                    <a:pt x="16034" y="1482"/>
                    <a:pt x="16132" y="1678"/>
                    <a:pt x="16168" y="1901"/>
                  </a:cubicBezTo>
                  <a:cubicBezTo>
                    <a:pt x="16184" y="1996"/>
                    <a:pt x="16258" y="2040"/>
                    <a:pt x="16333" y="2040"/>
                  </a:cubicBezTo>
                  <a:cubicBezTo>
                    <a:pt x="16426" y="2040"/>
                    <a:pt x="16522" y="1971"/>
                    <a:pt x="16507" y="1848"/>
                  </a:cubicBezTo>
                  <a:cubicBezTo>
                    <a:pt x="16480" y="1669"/>
                    <a:pt x="16417" y="1500"/>
                    <a:pt x="16328" y="1339"/>
                  </a:cubicBezTo>
                  <a:lnTo>
                    <a:pt x="16328" y="1339"/>
                  </a:lnTo>
                  <a:cubicBezTo>
                    <a:pt x="16364" y="1348"/>
                    <a:pt x="16400" y="1348"/>
                    <a:pt x="16435" y="1357"/>
                  </a:cubicBezTo>
                  <a:cubicBezTo>
                    <a:pt x="16596" y="1384"/>
                    <a:pt x="16756" y="1419"/>
                    <a:pt x="16917" y="1446"/>
                  </a:cubicBezTo>
                  <a:lnTo>
                    <a:pt x="16926" y="1464"/>
                  </a:lnTo>
                  <a:cubicBezTo>
                    <a:pt x="16980" y="1580"/>
                    <a:pt x="17033" y="1705"/>
                    <a:pt x="17087" y="1821"/>
                  </a:cubicBezTo>
                  <a:cubicBezTo>
                    <a:pt x="17104" y="1883"/>
                    <a:pt x="17122" y="1946"/>
                    <a:pt x="17140" y="2008"/>
                  </a:cubicBezTo>
                  <a:cubicBezTo>
                    <a:pt x="17149" y="2035"/>
                    <a:pt x="17149" y="2062"/>
                    <a:pt x="17158" y="2088"/>
                  </a:cubicBezTo>
                  <a:cubicBezTo>
                    <a:pt x="17039" y="2176"/>
                    <a:pt x="17125" y="2384"/>
                    <a:pt x="17278" y="2384"/>
                  </a:cubicBezTo>
                  <a:cubicBezTo>
                    <a:pt x="17296" y="2384"/>
                    <a:pt x="17316" y="2381"/>
                    <a:pt x="17336" y="2374"/>
                  </a:cubicBezTo>
                  <a:cubicBezTo>
                    <a:pt x="17631" y="2276"/>
                    <a:pt x="17470" y="1821"/>
                    <a:pt x="17336" y="1526"/>
                  </a:cubicBezTo>
                  <a:lnTo>
                    <a:pt x="17336" y="1526"/>
                  </a:lnTo>
                  <a:cubicBezTo>
                    <a:pt x="17470" y="1544"/>
                    <a:pt x="17595" y="1571"/>
                    <a:pt x="17729" y="1580"/>
                  </a:cubicBezTo>
                  <a:lnTo>
                    <a:pt x="17738" y="1589"/>
                  </a:lnTo>
                  <a:cubicBezTo>
                    <a:pt x="17872" y="1776"/>
                    <a:pt x="17925" y="2008"/>
                    <a:pt x="17961" y="2231"/>
                  </a:cubicBezTo>
                  <a:cubicBezTo>
                    <a:pt x="17973" y="2325"/>
                    <a:pt x="18044" y="2367"/>
                    <a:pt x="18118" y="2367"/>
                  </a:cubicBezTo>
                  <a:cubicBezTo>
                    <a:pt x="18213" y="2367"/>
                    <a:pt x="18311" y="2298"/>
                    <a:pt x="18291" y="2178"/>
                  </a:cubicBezTo>
                  <a:cubicBezTo>
                    <a:pt x="18264" y="1990"/>
                    <a:pt x="18220" y="1794"/>
                    <a:pt x="18139" y="1625"/>
                  </a:cubicBezTo>
                  <a:lnTo>
                    <a:pt x="18139" y="1625"/>
                  </a:lnTo>
                  <a:cubicBezTo>
                    <a:pt x="18232" y="1628"/>
                    <a:pt x="18326" y="1630"/>
                    <a:pt x="18420" y="1630"/>
                  </a:cubicBezTo>
                  <a:cubicBezTo>
                    <a:pt x="18554" y="1630"/>
                    <a:pt x="18690" y="1626"/>
                    <a:pt x="18826" y="1616"/>
                  </a:cubicBezTo>
                  <a:lnTo>
                    <a:pt x="18826" y="1616"/>
                  </a:lnTo>
                  <a:cubicBezTo>
                    <a:pt x="19602" y="2642"/>
                    <a:pt x="19486" y="4051"/>
                    <a:pt x="18478" y="4863"/>
                  </a:cubicBezTo>
                  <a:cubicBezTo>
                    <a:pt x="17898" y="4658"/>
                    <a:pt x="17247" y="4729"/>
                    <a:pt x="16641" y="4702"/>
                  </a:cubicBezTo>
                  <a:cubicBezTo>
                    <a:pt x="15838" y="4667"/>
                    <a:pt x="15026" y="4497"/>
                    <a:pt x="14232" y="4372"/>
                  </a:cubicBezTo>
                  <a:cubicBezTo>
                    <a:pt x="14812" y="3427"/>
                    <a:pt x="15053" y="2124"/>
                    <a:pt x="14571" y="1116"/>
                  </a:cubicBezTo>
                  <a:close/>
                  <a:moveTo>
                    <a:pt x="19220" y="378"/>
                  </a:moveTo>
                  <a:cubicBezTo>
                    <a:pt x="19655" y="378"/>
                    <a:pt x="20019" y="1066"/>
                    <a:pt x="20146" y="1321"/>
                  </a:cubicBezTo>
                  <a:cubicBezTo>
                    <a:pt x="20414" y="1848"/>
                    <a:pt x="20485" y="2481"/>
                    <a:pt x="20512" y="3061"/>
                  </a:cubicBezTo>
                  <a:cubicBezTo>
                    <a:pt x="20548" y="3739"/>
                    <a:pt x="20414" y="4417"/>
                    <a:pt x="20057" y="5006"/>
                  </a:cubicBezTo>
                  <a:cubicBezTo>
                    <a:pt x="19888" y="5273"/>
                    <a:pt x="19620" y="5478"/>
                    <a:pt x="19361" y="5657"/>
                  </a:cubicBezTo>
                  <a:cubicBezTo>
                    <a:pt x="19174" y="5791"/>
                    <a:pt x="18978" y="5907"/>
                    <a:pt x="18782" y="6014"/>
                  </a:cubicBezTo>
                  <a:cubicBezTo>
                    <a:pt x="18756" y="6014"/>
                    <a:pt x="18731" y="6014"/>
                    <a:pt x="18707" y="6014"/>
                  </a:cubicBezTo>
                  <a:cubicBezTo>
                    <a:pt x="17853" y="6014"/>
                    <a:pt x="17539" y="5711"/>
                    <a:pt x="17773" y="5122"/>
                  </a:cubicBezTo>
                  <a:cubicBezTo>
                    <a:pt x="17782" y="5095"/>
                    <a:pt x="17782" y="5077"/>
                    <a:pt x="17782" y="5059"/>
                  </a:cubicBezTo>
                  <a:cubicBezTo>
                    <a:pt x="17997" y="5077"/>
                    <a:pt x="18211" y="5122"/>
                    <a:pt x="18407" y="5202"/>
                  </a:cubicBezTo>
                  <a:cubicBezTo>
                    <a:pt x="18434" y="5211"/>
                    <a:pt x="18460" y="5211"/>
                    <a:pt x="18487" y="5211"/>
                  </a:cubicBezTo>
                  <a:cubicBezTo>
                    <a:pt x="18502" y="5214"/>
                    <a:pt x="18518" y="5216"/>
                    <a:pt x="18534" y="5216"/>
                  </a:cubicBezTo>
                  <a:cubicBezTo>
                    <a:pt x="18566" y="5216"/>
                    <a:pt x="18600" y="5208"/>
                    <a:pt x="18630" y="5184"/>
                  </a:cubicBezTo>
                  <a:cubicBezTo>
                    <a:pt x="18969" y="4925"/>
                    <a:pt x="19219" y="4613"/>
                    <a:pt x="19397" y="4265"/>
                  </a:cubicBezTo>
                  <a:cubicBezTo>
                    <a:pt x="19843" y="3364"/>
                    <a:pt x="19745" y="2258"/>
                    <a:pt x="19085" y="1393"/>
                  </a:cubicBezTo>
                  <a:cubicBezTo>
                    <a:pt x="19076" y="1384"/>
                    <a:pt x="19058" y="1375"/>
                    <a:pt x="19049" y="1366"/>
                  </a:cubicBezTo>
                  <a:cubicBezTo>
                    <a:pt x="19025" y="1309"/>
                    <a:pt x="18970" y="1267"/>
                    <a:pt x="18900" y="1267"/>
                  </a:cubicBezTo>
                  <a:cubicBezTo>
                    <a:pt x="18893" y="1267"/>
                    <a:pt x="18887" y="1267"/>
                    <a:pt x="18880" y="1268"/>
                  </a:cubicBezTo>
                  <a:cubicBezTo>
                    <a:pt x="18737" y="1286"/>
                    <a:pt x="18603" y="1294"/>
                    <a:pt x="18469" y="1294"/>
                  </a:cubicBezTo>
                  <a:cubicBezTo>
                    <a:pt x="18496" y="1134"/>
                    <a:pt x="18541" y="982"/>
                    <a:pt x="18621" y="848"/>
                  </a:cubicBezTo>
                  <a:cubicBezTo>
                    <a:pt x="18683" y="741"/>
                    <a:pt x="18764" y="634"/>
                    <a:pt x="18871" y="536"/>
                  </a:cubicBezTo>
                  <a:cubicBezTo>
                    <a:pt x="18990" y="424"/>
                    <a:pt x="19108" y="378"/>
                    <a:pt x="19220" y="378"/>
                  </a:cubicBezTo>
                  <a:close/>
                  <a:moveTo>
                    <a:pt x="25017" y="2106"/>
                  </a:moveTo>
                  <a:cubicBezTo>
                    <a:pt x="25633" y="2106"/>
                    <a:pt x="26213" y="2427"/>
                    <a:pt x="26382" y="3052"/>
                  </a:cubicBezTo>
                  <a:cubicBezTo>
                    <a:pt x="26596" y="3855"/>
                    <a:pt x="25785" y="4176"/>
                    <a:pt x="25205" y="4256"/>
                  </a:cubicBezTo>
                  <a:cubicBezTo>
                    <a:pt x="25044" y="4274"/>
                    <a:pt x="25000" y="4524"/>
                    <a:pt x="25160" y="4577"/>
                  </a:cubicBezTo>
                  <a:cubicBezTo>
                    <a:pt x="25642" y="4729"/>
                    <a:pt x="25963" y="4907"/>
                    <a:pt x="26088" y="5434"/>
                  </a:cubicBezTo>
                  <a:cubicBezTo>
                    <a:pt x="26248" y="6121"/>
                    <a:pt x="25954" y="6870"/>
                    <a:pt x="25214" y="7057"/>
                  </a:cubicBezTo>
                  <a:cubicBezTo>
                    <a:pt x="25070" y="7092"/>
                    <a:pt x="24939" y="7109"/>
                    <a:pt x="24818" y="7109"/>
                  </a:cubicBezTo>
                  <a:cubicBezTo>
                    <a:pt x="23675" y="7109"/>
                    <a:pt x="23487" y="5648"/>
                    <a:pt x="23358" y="4720"/>
                  </a:cubicBezTo>
                  <a:lnTo>
                    <a:pt x="23349" y="4693"/>
                  </a:lnTo>
                  <a:cubicBezTo>
                    <a:pt x="23437" y="4598"/>
                    <a:pt x="23347" y="4417"/>
                    <a:pt x="23200" y="4417"/>
                  </a:cubicBezTo>
                  <a:cubicBezTo>
                    <a:pt x="23182" y="4417"/>
                    <a:pt x="23163" y="4420"/>
                    <a:pt x="23144" y="4426"/>
                  </a:cubicBezTo>
                  <a:cubicBezTo>
                    <a:pt x="23074" y="4446"/>
                    <a:pt x="23000" y="4455"/>
                    <a:pt x="22923" y="4455"/>
                  </a:cubicBezTo>
                  <a:cubicBezTo>
                    <a:pt x="22632" y="4455"/>
                    <a:pt x="22308" y="4331"/>
                    <a:pt x="22047" y="4274"/>
                  </a:cubicBezTo>
                  <a:cubicBezTo>
                    <a:pt x="21636" y="4185"/>
                    <a:pt x="21172" y="4203"/>
                    <a:pt x="20735" y="4167"/>
                  </a:cubicBezTo>
                  <a:cubicBezTo>
                    <a:pt x="20789" y="3962"/>
                    <a:pt x="20824" y="3748"/>
                    <a:pt x="20842" y="3525"/>
                  </a:cubicBezTo>
                  <a:cubicBezTo>
                    <a:pt x="20851" y="3489"/>
                    <a:pt x="20851" y="3453"/>
                    <a:pt x="20851" y="3409"/>
                  </a:cubicBezTo>
                  <a:cubicBezTo>
                    <a:pt x="21592" y="3694"/>
                    <a:pt x="22421" y="3462"/>
                    <a:pt x="23171" y="3694"/>
                  </a:cubicBezTo>
                  <a:cubicBezTo>
                    <a:pt x="23199" y="3755"/>
                    <a:pt x="23265" y="3789"/>
                    <a:pt x="23330" y="3789"/>
                  </a:cubicBezTo>
                  <a:cubicBezTo>
                    <a:pt x="23407" y="3789"/>
                    <a:pt x="23482" y="3742"/>
                    <a:pt x="23492" y="3641"/>
                  </a:cubicBezTo>
                  <a:cubicBezTo>
                    <a:pt x="23599" y="2775"/>
                    <a:pt x="24090" y="2115"/>
                    <a:pt x="25017" y="2106"/>
                  </a:cubicBezTo>
                  <a:close/>
                  <a:moveTo>
                    <a:pt x="8266" y="0"/>
                  </a:moveTo>
                  <a:cubicBezTo>
                    <a:pt x="8157" y="0"/>
                    <a:pt x="8077" y="86"/>
                    <a:pt x="8094" y="188"/>
                  </a:cubicBezTo>
                  <a:lnTo>
                    <a:pt x="8094" y="215"/>
                  </a:lnTo>
                  <a:cubicBezTo>
                    <a:pt x="7764" y="438"/>
                    <a:pt x="7407" y="723"/>
                    <a:pt x="7398" y="1152"/>
                  </a:cubicBezTo>
                  <a:cubicBezTo>
                    <a:pt x="7398" y="1178"/>
                    <a:pt x="7407" y="1196"/>
                    <a:pt x="7407" y="1214"/>
                  </a:cubicBezTo>
                  <a:cubicBezTo>
                    <a:pt x="7061" y="1120"/>
                    <a:pt x="6694" y="1111"/>
                    <a:pt x="6324" y="1111"/>
                  </a:cubicBezTo>
                  <a:cubicBezTo>
                    <a:pt x="6235" y="1111"/>
                    <a:pt x="6147" y="1112"/>
                    <a:pt x="6058" y="1112"/>
                  </a:cubicBezTo>
                  <a:cubicBezTo>
                    <a:pt x="5849" y="1112"/>
                    <a:pt x="5640" y="1109"/>
                    <a:pt x="5436" y="1089"/>
                  </a:cubicBezTo>
                  <a:cubicBezTo>
                    <a:pt x="5430" y="1089"/>
                    <a:pt x="5424" y="1088"/>
                    <a:pt x="5419" y="1088"/>
                  </a:cubicBezTo>
                  <a:cubicBezTo>
                    <a:pt x="5339" y="1088"/>
                    <a:pt x="5283" y="1149"/>
                    <a:pt x="5275" y="1241"/>
                  </a:cubicBezTo>
                  <a:lnTo>
                    <a:pt x="5266" y="1294"/>
                  </a:lnTo>
                  <a:cubicBezTo>
                    <a:pt x="4383" y="1196"/>
                    <a:pt x="3500" y="1134"/>
                    <a:pt x="2617" y="1036"/>
                  </a:cubicBezTo>
                  <a:cubicBezTo>
                    <a:pt x="1841" y="947"/>
                    <a:pt x="1038" y="964"/>
                    <a:pt x="306" y="652"/>
                  </a:cubicBezTo>
                  <a:cubicBezTo>
                    <a:pt x="283" y="641"/>
                    <a:pt x="260" y="637"/>
                    <a:pt x="239" y="637"/>
                  </a:cubicBezTo>
                  <a:cubicBezTo>
                    <a:pt x="83" y="637"/>
                    <a:pt x="1" y="894"/>
                    <a:pt x="181" y="964"/>
                  </a:cubicBezTo>
                  <a:cubicBezTo>
                    <a:pt x="868" y="1259"/>
                    <a:pt x="1626" y="1286"/>
                    <a:pt x="2358" y="1348"/>
                  </a:cubicBezTo>
                  <a:cubicBezTo>
                    <a:pt x="3321" y="1437"/>
                    <a:pt x="4276" y="1526"/>
                    <a:pt x="5231" y="1633"/>
                  </a:cubicBezTo>
                  <a:lnTo>
                    <a:pt x="5222" y="1687"/>
                  </a:lnTo>
                  <a:cubicBezTo>
                    <a:pt x="5213" y="1785"/>
                    <a:pt x="5248" y="1865"/>
                    <a:pt x="5346" y="1874"/>
                  </a:cubicBezTo>
                  <a:cubicBezTo>
                    <a:pt x="5944" y="1955"/>
                    <a:pt x="6524" y="2071"/>
                    <a:pt x="7122" y="2133"/>
                  </a:cubicBezTo>
                  <a:cubicBezTo>
                    <a:pt x="7068" y="2311"/>
                    <a:pt x="7113" y="2561"/>
                    <a:pt x="7166" y="2722"/>
                  </a:cubicBezTo>
                  <a:cubicBezTo>
                    <a:pt x="7247" y="2981"/>
                    <a:pt x="7398" y="3293"/>
                    <a:pt x="7648" y="3427"/>
                  </a:cubicBezTo>
                  <a:cubicBezTo>
                    <a:pt x="7666" y="3444"/>
                    <a:pt x="7684" y="3453"/>
                    <a:pt x="7702" y="3462"/>
                  </a:cubicBezTo>
                  <a:cubicBezTo>
                    <a:pt x="8487" y="3810"/>
                    <a:pt x="9325" y="3899"/>
                    <a:pt x="10164" y="3998"/>
                  </a:cubicBezTo>
                  <a:cubicBezTo>
                    <a:pt x="11154" y="4105"/>
                    <a:pt x="12135" y="4381"/>
                    <a:pt x="13117" y="4560"/>
                  </a:cubicBezTo>
                  <a:cubicBezTo>
                    <a:pt x="13340" y="4595"/>
                    <a:pt x="13563" y="4631"/>
                    <a:pt x="13786" y="4667"/>
                  </a:cubicBezTo>
                  <a:cubicBezTo>
                    <a:pt x="13820" y="4701"/>
                    <a:pt x="13866" y="4721"/>
                    <a:pt x="13913" y="4721"/>
                  </a:cubicBezTo>
                  <a:cubicBezTo>
                    <a:pt x="13939" y="4721"/>
                    <a:pt x="13966" y="4715"/>
                    <a:pt x="13991" y="4702"/>
                  </a:cubicBezTo>
                  <a:cubicBezTo>
                    <a:pt x="14696" y="4800"/>
                    <a:pt x="15409" y="4890"/>
                    <a:pt x="16114" y="4988"/>
                  </a:cubicBezTo>
                  <a:cubicBezTo>
                    <a:pt x="16542" y="5041"/>
                    <a:pt x="16997" y="5014"/>
                    <a:pt x="17443" y="5032"/>
                  </a:cubicBezTo>
                  <a:cubicBezTo>
                    <a:pt x="17190" y="5676"/>
                    <a:pt x="17668" y="6485"/>
                    <a:pt x="18346" y="6485"/>
                  </a:cubicBezTo>
                  <a:cubicBezTo>
                    <a:pt x="18457" y="6485"/>
                    <a:pt x="18573" y="6463"/>
                    <a:pt x="18692" y="6415"/>
                  </a:cubicBezTo>
                  <a:cubicBezTo>
                    <a:pt x="19665" y="6031"/>
                    <a:pt x="20325" y="5380"/>
                    <a:pt x="20637" y="4497"/>
                  </a:cubicBezTo>
                  <a:cubicBezTo>
                    <a:pt x="21137" y="4551"/>
                    <a:pt x="21654" y="4533"/>
                    <a:pt x="22127" y="4640"/>
                  </a:cubicBezTo>
                  <a:cubicBezTo>
                    <a:pt x="22416" y="4699"/>
                    <a:pt x="22697" y="4783"/>
                    <a:pt x="22978" y="4783"/>
                  </a:cubicBezTo>
                  <a:cubicBezTo>
                    <a:pt x="22991" y="4783"/>
                    <a:pt x="23005" y="4783"/>
                    <a:pt x="23019" y="4783"/>
                  </a:cubicBezTo>
                  <a:cubicBezTo>
                    <a:pt x="23153" y="5666"/>
                    <a:pt x="23180" y="6478"/>
                    <a:pt x="23893" y="7102"/>
                  </a:cubicBezTo>
                  <a:cubicBezTo>
                    <a:pt x="24137" y="7316"/>
                    <a:pt x="24543" y="7430"/>
                    <a:pt x="24937" y="7430"/>
                  </a:cubicBezTo>
                  <a:cubicBezTo>
                    <a:pt x="25249" y="7430"/>
                    <a:pt x="25554" y="7359"/>
                    <a:pt x="25767" y="7209"/>
                  </a:cubicBezTo>
                  <a:cubicBezTo>
                    <a:pt x="26373" y="6790"/>
                    <a:pt x="26516" y="6085"/>
                    <a:pt x="26418" y="5380"/>
                  </a:cubicBezTo>
                  <a:cubicBezTo>
                    <a:pt x="26364" y="4934"/>
                    <a:pt x="26115" y="4658"/>
                    <a:pt x="25776" y="4470"/>
                  </a:cubicBezTo>
                  <a:cubicBezTo>
                    <a:pt x="26204" y="4319"/>
                    <a:pt x="26534" y="4042"/>
                    <a:pt x="26695" y="3560"/>
                  </a:cubicBezTo>
                  <a:cubicBezTo>
                    <a:pt x="26882" y="2981"/>
                    <a:pt x="26525" y="2231"/>
                    <a:pt x="25963" y="1999"/>
                  </a:cubicBezTo>
                  <a:cubicBezTo>
                    <a:pt x="25629" y="1865"/>
                    <a:pt x="25305" y="1801"/>
                    <a:pt x="25002" y="1801"/>
                  </a:cubicBezTo>
                  <a:cubicBezTo>
                    <a:pt x="24114" y="1801"/>
                    <a:pt x="23410" y="2355"/>
                    <a:pt x="23197" y="3346"/>
                  </a:cubicBezTo>
                  <a:cubicBezTo>
                    <a:pt x="22430" y="3159"/>
                    <a:pt x="21601" y="3382"/>
                    <a:pt x="20869" y="3052"/>
                  </a:cubicBezTo>
                  <a:lnTo>
                    <a:pt x="20860" y="3052"/>
                  </a:lnTo>
                  <a:cubicBezTo>
                    <a:pt x="20851" y="2026"/>
                    <a:pt x="20530" y="929"/>
                    <a:pt x="19763" y="251"/>
                  </a:cubicBezTo>
                  <a:cubicBezTo>
                    <a:pt x="19586" y="98"/>
                    <a:pt x="19412" y="34"/>
                    <a:pt x="19247" y="34"/>
                  </a:cubicBezTo>
                  <a:cubicBezTo>
                    <a:pt x="18861" y="34"/>
                    <a:pt x="18524" y="384"/>
                    <a:pt x="18318" y="777"/>
                  </a:cubicBezTo>
                  <a:cubicBezTo>
                    <a:pt x="18220" y="947"/>
                    <a:pt x="18157" y="1125"/>
                    <a:pt x="18121" y="1286"/>
                  </a:cubicBezTo>
                  <a:cubicBezTo>
                    <a:pt x="17479" y="1250"/>
                    <a:pt x="16846" y="1089"/>
                    <a:pt x="16212" y="964"/>
                  </a:cubicBezTo>
                  <a:cubicBezTo>
                    <a:pt x="15454" y="822"/>
                    <a:pt x="14678" y="777"/>
                    <a:pt x="13911" y="697"/>
                  </a:cubicBezTo>
                  <a:cubicBezTo>
                    <a:pt x="13839" y="688"/>
                    <a:pt x="13759" y="679"/>
                    <a:pt x="13688" y="670"/>
                  </a:cubicBezTo>
                  <a:cubicBezTo>
                    <a:pt x="11877" y="438"/>
                    <a:pt x="10101" y="99"/>
                    <a:pt x="8282" y="1"/>
                  </a:cubicBezTo>
                  <a:cubicBezTo>
                    <a:pt x="8276" y="0"/>
                    <a:pt x="8271" y="0"/>
                    <a:pt x="826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9"/>
            <p:cNvSpPr/>
            <p:nvPr/>
          </p:nvSpPr>
          <p:spPr>
            <a:xfrm>
              <a:off x="1009630" y="1454355"/>
              <a:ext cx="58154" cy="38540"/>
            </a:xfrm>
            <a:custGeom>
              <a:rect b="b" l="l" r="r" t="t"/>
              <a:pathLst>
                <a:path extrusionOk="0" h="1232" w="1859">
                  <a:moveTo>
                    <a:pt x="844" y="346"/>
                  </a:moveTo>
                  <a:cubicBezTo>
                    <a:pt x="1105" y="346"/>
                    <a:pt x="1405" y="439"/>
                    <a:pt x="1502" y="567"/>
                  </a:cubicBezTo>
                  <a:lnTo>
                    <a:pt x="1511" y="576"/>
                  </a:lnTo>
                  <a:cubicBezTo>
                    <a:pt x="1433" y="748"/>
                    <a:pt x="1073" y="899"/>
                    <a:pt x="786" y="899"/>
                  </a:cubicBezTo>
                  <a:cubicBezTo>
                    <a:pt x="611" y="899"/>
                    <a:pt x="463" y="843"/>
                    <a:pt x="422" y="701"/>
                  </a:cubicBezTo>
                  <a:cubicBezTo>
                    <a:pt x="350" y="444"/>
                    <a:pt x="577" y="346"/>
                    <a:pt x="844" y="346"/>
                  </a:cubicBezTo>
                  <a:close/>
                  <a:moveTo>
                    <a:pt x="907" y="1"/>
                  </a:moveTo>
                  <a:cubicBezTo>
                    <a:pt x="442" y="1"/>
                    <a:pt x="1" y="234"/>
                    <a:pt x="83" y="745"/>
                  </a:cubicBezTo>
                  <a:cubicBezTo>
                    <a:pt x="135" y="1091"/>
                    <a:pt x="439" y="1231"/>
                    <a:pt x="781" y="1231"/>
                  </a:cubicBezTo>
                  <a:cubicBezTo>
                    <a:pt x="1208" y="1231"/>
                    <a:pt x="1694" y="1013"/>
                    <a:pt x="1823" y="701"/>
                  </a:cubicBezTo>
                  <a:cubicBezTo>
                    <a:pt x="1859" y="621"/>
                    <a:pt x="1832" y="558"/>
                    <a:pt x="1787" y="513"/>
                  </a:cubicBezTo>
                  <a:cubicBezTo>
                    <a:pt x="1805" y="469"/>
                    <a:pt x="1805" y="415"/>
                    <a:pt x="1769" y="353"/>
                  </a:cubicBezTo>
                  <a:cubicBezTo>
                    <a:pt x="1597" y="124"/>
                    <a:pt x="1245" y="1"/>
                    <a:pt x="90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9"/>
            <p:cNvSpPr/>
            <p:nvPr/>
          </p:nvSpPr>
          <p:spPr>
            <a:xfrm>
              <a:off x="1001904" y="1517045"/>
              <a:ext cx="66819" cy="60813"/>
            </a:xfrm>
            <a:custGeom>
              <a:rect b="b" l="l" r="r" t="t"/>
              <a:pathLst>
                <a:path extrusionOk="0" h="1944" w="2136">
                  <a:moveTo>
                    <a:pt x="901" y="322"/>
                  </a:moveTo>
                  <a:cubicBezTo>
                    <a:pt x="1334" y="322"/>
                    <a:pt x="1686" y="977"/>
                    <a:pt x="1481" y="1337"/>
                  </a:cubicBezTo>
                  <a:cubicBezTo>
                    <a:pt x="1472" y="1355"/>
                    <a:pt x="1472" y="1364"/>
                    <a:pt x="1463" y="1382"/>
                  </a:cubicBezTo>
                  <a:cubicBezTo>
                    <a:pt x="1360" y="1485"/>
                    <a:pt x="1232" y="1597"/>
                    <a:pt x="1079" y="1597"/>
                  </a:cubicBezTo>
                  <a:cubicBezTo>
                    <a:pt x="1074" y="1597"/>
                    <a:pt x="1068" y="1596"/>
                    <a:pt x="1062" y="1596"/>
                  </a:cubicBezTo>
                  <a:cubicBezTo>
                    <a:pt x="866" y="1587"/>
                    <a:pt x="652" y="1355"/>
                    <a:pt x="562" y="1195"/>
                  </a:cubicBezTo>
                  <a:cubicBezTo>
                    <a:pt x="411" y="936"/>
                    <a:pt x="428" y="436"/>
                    <a:pt x="785" y="338"/>
                  </a:cubicBezTo>
                  <a:cubicBezTo>
                    <a:pt x="824" y="327"/>
                    <a:pt x="863" y="322"/>
                    <a:pt x="901" y="322"/>
                  </a:cubicBezTo>
                  <a:close/>
                  <a:moveTo>
                    <a:pt x="876" y="0"/>
                  </a:moveTo>
                  <a:cubicBezTo>
                    <a:pt x="744" y="0"/>
                    <a:pt x="610" y="35"/>
                    <a:pt x="482" y="115"/>
                  </a:cubicBezTo>
                  <a:cubicBezTo>
                    <a:pt x="0" y="410"/>
                    <a:pt x="72" y="1097"/>
                    <a:pt x="348" y="1498"/>
                  </a:cubicBezTo>
                  <a:cubicBezTo>
                    <a:pt x="500" y="1712"/>
                    <a:pt x="767" y="1882"/>
                    <a:pt x="1026" y="1935"/>
                  </a:cubicBezTo>
                  <a:cubicBezTo>
                    <a:pt x="1055" y="1941"/>
                    <a:pt x="1083" y="1943"/>
                    <a:pt x="1111" y="1943"/>
                  </a:cubicBezTo>
                  <a:cubicBezTo>
                    <a:pt x="1355" y="1943"/>
                    <a:pt x="1580" y="1747"/>
                    <a:pt x="1740" y="1587"/>
                  </a:cubicBezTo>
                  <a:cubicBezTo>
                    <a:pt x="1776" y="1552"/>
                    <a:pt x="1793" y="1507"/>
                    <a:pt x="1793" y="1471"/>
                  </a:cubicBezTo>
                  <a:lnTo>
                    <a:pt x="1802" y="1462"/>
                  </a:lnTo>
                  <a:cubicBezTo>
                    <a:pt x="2136" y="854"/>
                    <a:pt x="1527" y="0"/>
                    <a:pt x="8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19"/>
          <p:cNvGrpSpPr/>
          <p:nvPr/>
        </p:nvGrpSpPr>
        <p:grpSpPr>
          <a:xfrm>
            <a:off x="1664750" y="164241"/>
            <a:ext cx="400173" cy="396657"/>
            <a:chOff x="1609325" y="4271641"/>
            <a:chExt cx="400173" cy="396657"/>
          </a:xfrm>
        </p:grpSpPr>
        <p:sp>
          <p:nvSpPr>
            <p:cNvPr id="694" name="Google Shape;694;p19"/>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9"/>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9"/>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9"/>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19"/>
          <p:cNvSpPr txBox="1"/>
          <p:nvPr>
            <p:ph type="title"/>
          </p:nvPr>
        </p:nvSpPr>
        <p:spPr>
          <a:xfrm>
            <a:off x="776950" y="1259550"/>
            <a:ext cx="3215700" cy="75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99" name="Google Shape;699;p19"/>
          <p:cNvSpPr txBox="1"/>
          <p:nvPr>
            <p:ph idx="1" type="subTitle"/>
          </p:nvPr>
        </p:nvSpPr>
        <p:spPr>
          <a:xfrm>
            <a:off x="776950" y="2093550"/>
            <a:ext cx="3215700" cy="1444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atin typeface="Fira Sans"/>
                <a:ea typeface="Fira Sans"/>
                <a:cs typeface="Fira Sans"/>
                <a:sym typeface="Fira Sans"/>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0" name="Google Shape;70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E5F3FF"/>
        </a:solidFill>
      </p:bgPr>
    </p:bg>
    <p:spTree>
      <p:nvGrpSpPr>
        <p:cNvPr id="701" name="Shape 701"/>
        <p:cNvGrpSpPr/>
        <p:nvPr/>
      </p:nvGrpSpPr>
      <p:grpSpPr>
        <a:xfrm>
          <a:off x="0" y="0"/>
          <a:ext cx="0" cy="0"/>
          <a:chOff x="0" y="0"/>
          <a:chExt cx="0" cy="0"/>
        </a:xfrm>
      </p:grpSpPr>
      <p:grpSp>
        <p:nvGrpSpPr>
          <p:cNvPr id="702" name="Google Shape;702;p20"/>
          <p:cNvGrpSpPr/>
          <p:nvPr/>
        </p:nvGrpSpPr>
        <p:grpSpPr>
          <a:xfrm>
            <a:off x="8187123" y="10691"/>
            <a:ext cx="1097892" cy="741918"/>
            <a:chOff x="510775" y="359000"/>
            <a:chExt cx="934456" cy="631474"/>
          </a:xfrm>
        </p:grpSpPr>
        <p:sp>
          <p:nvSpPr>
            <p:cNvPr id="703" name="Google Shape;703;p20"/>
            <p:cNvSpPr/>
            <p:nvPr/>
          </p:nvSpPr>
          <p:spPr>
            <a:xfrm>
              <a:off x="1275955" y="766843"/>
              <a:ext cx="2045" cy="4147"/>
            </a:xfrm>
            <a:custGeom>
              <a:rect b="b" l="l" r="r" t="t"/>
              <a:pathLst>
                <a:path extrusionOk="0" h="73" w="36">
                  <a:moveTo>
                    <a:pt x="36" y="1"/>
                  </a:moveTo>
                  <a:cubicBezTo>
                    <a:pt x="27" y="28"/>
                    <a:pt x="18" y="54"/>
                    <a:pt x="0" y="72"/>
                  </a:cubicBezTo>
                  <a:cubicBezTo>
                    <a:pt x="18" y="54"/>
                    <a:pt x="27" y="28"/>
                    <a:pt x="3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0"/>
            <p:cNvSpPr/>
            <p:nvPr/>
          </p:nvSpPr>
          <p:spPr>
            <a:xfrm>
              <a:off x="1273910" y="771955"/>
              <a:ext cx="2102" cy="3579"/>
            </a:xfrm>
            <a:custGeom>
              <a:rect b="b" l="l" r="r" t="t"/>
              <a:pathLst>
                <a:path extrusionOk="0" h="63" w="37">
                  <a:moveTo>
                    <a:pt x="36" y="0"/>
                  </a:moveTo>
                  <a:cubicBezTo>
                    <a:pt x="18" y="18"/>
                    <a:pt x="9" y="36"/>
                    <a:pt x="0" y="63"/>
                  </a:cubicBezTo>
                  <a:cubicBezTo>
                    <a:pt x="9" y="36"/>
                    <a:pt x="27" y="18"/>
                    <a:pt x="3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0"/>
            <p:cNvSpPr/>
            <p:nvPr/>
          </p:nvSpPr>
          <p:spPr>
            <a:xfrm>
              <a:off x="796035" y="807400"/>
              <a:ext cx="8180" cy="35047"/>
            </a:xfrm>
            <a:custGeom>
              <a:rect b="b" l="l" r="r" t="t"/>
              <a:pathLst>
                <a:path extrusionOk="0" h="617" w="144">
                  <a:moveTo>
                    <a:pt x="99" y="1"/>
                  </a:moveTo>
                  <a:cubicBezTo>
                    <a:pt x="37" y="188"/>
                    <a:pt x="10" y="411"/>
                    <a:pt x="1" y="616"/>
                  </a:cubicBezTo>
                  <a:cubicBezTo>
                    <a:pt x="117" y="429"/>
                    <a:pt x="144" y="206"/>
                    <a:pt x="9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0"/>
            <p:cNvSpPr/>
            <p:nvPr/>
          </p:nvSpPr>
          <p:spPr>
            <a:xfrm>
              <a:off x="1009894" y="803878"/>
              <a:ext cx="20335" cy="17779"/>
            </a:xfrm>
            <a:custGeom>
              <a:rect b="b" l="l" r="r" t="t"/>
              <a:pathLst>
                <a:path extrusionOk="0" h="313" w="358">
                  <a:moveTo>
                    <a:pt x="357" y="0"/>
                  </a:moveTo>
                  <a:cubicBezTo>
                    <a:pt x="233" y="63"/>
                    <a:pt x="126" y="152"/>
                    <a:pt x="36" y="268"/>
                  </a:cubicBezTo>
                  <a:cubicBezTo>
                    <a:pt x="27" y="286"/>
                    <a:pt x="10" y="303"/>
                    <a:pt x="1" y="312"/>
                  </a:cubicBezTo>
                  <a:cubicBezTo>
                    <a:pt x="27" y="303"/>
                    <a:pt x="63" y="286"/>
                    <a:pt x="90" y="268"/>
                  </a:cubicBezTo>
                  <a:cubicBezTo>
                    <a:pt x="206" y="196"/>
                    <a:pt x="295" y="98"/>
                    <a:pt x="357"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0"/>
            <p:cNvSpPr/>
            <p:nvPr/>
          </p:nvSpPr>
          <p:spPr>
            <a:xfrm>
              <a:off x="795069" y="465335"/>
              <a:ext cx="650161" cy="525139"/>
            </a:xfrm>
            <a:custGeom>
              <a:rect b="b" l="l" r="r" t="t"/>
              <a:pathLst>
                <a:path extrusionOk="0" h="9245" w="11446">
                  <a:moveTo>
                    <a:pt x="9635" y="1"/>
                  </a:moveTo>
                  <a:cubicBezTo>
                    <a:pt x="9769" y="723"/>
                    <a:pt x="9733" y="1491"/>
                    <a:pt x="9920" y="2222"/>
                  </a:cubicBezTo>
                  <a:cubicBezTo>
                    <a:pt x="10161" y="3195"/>
                    <a:pt x="10688" y="4426"/>
                    <a:pt x="10500" y="5443"/>
                  </a:cubicBezTo>
                  <a:cubicBezTo>
                    <a:pt x="10215" y="7031"/>
                    <a:pt x="8297" y="7396"/>
                    <a:pt x="6941" y="7602"/>
                  </a:cubicBezTo>
                  <a:cubicBezTo>
                    <a:pt x="5718" y="7780"/>
                    <a:pt x="4470" y="7825"/>
                    <a:pt x="3238" y="8003"/>
                  </a:cubicBezTo>
                  <a:cubicBezTo>
                    <a:pt x="2132" y="8172"/>
                    <a:pt x="1080" y="8547"/>
                    <a:pt x="0" y="8842"/>
                  </a:cubicBezTo>
                  <a:cubicBezTo>
                    <a:pt x="254" y="9160"/>
                    <a:pt x="668" y="9245"/>
                    <a:pt x="1076" y="9245"/>
                  </a:cubicBezTo>
                  <a:cubicBezTo>
                    <a:pt x="1285" y="9245"/>
                    <a:pt x="1493" y="9223"/>
                    <a:pt x="1677" y="9198"/>
                  </a:cubicBezTo>
                  <a:cubicBezTo>
                    <a:pt x="4032" y="8913"/>
                    <a:pt x="6441" y="8476"/>
                    <a:pt x="8743" y="7878"/>
                  </a:cubicBezTo>
                  <a:cubicBezTo>
                    <a:pt x="10322" y="7468"/>
                    <a:pt x="11446" y="6362"/>
                    <a:pt x="11098" y="4667"/>
                  </a:cubicBezTo>
                  <a:cubicBezTo>
                    <a:pt x="10991" y="4158"/>
                    <a:pt x="10750" y="3676"/>
                    <a:pt x="10580" y="3195"/>
                  </a:cubicBezTo>
                  <a:cubicBezTo>
                    <a:pt x="10429" y="2793"/>
                    <a:pt x="10384" y="2249"/>
                    <a:pt x="10331" y="1821"/>
                  </a:cubicBezTo>
                  <a:cubicBezTo>
                    <a:pt x="10259" y="1205"/>
                    <a:pt x="10170" y="402"/>
                    <a:pt x="963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0"/>
            <p:cNvSpPr/>
            <p:nvPr/>
          </p:nvSpPr>
          <p:spPr>
            <a:xfrm>
              <a:off x="510775" y="359000"/>
              <a:ext cx="891402" cy="631133"/>
            </a:xfrm>
            <a:custGeom>
              <a:rect b="b" l="l" r="r" t="t"/>
              <a:pathLst>
                <a:path extrusionOk="0" h="11111" w="15693">
                  <a:moveTo>
                    <a:pt x="12303" y="346"/>
                  </a:moveTo>
                  <a:cubicBezTo>
                    <a:pt x="13019" y="346"/>
                    <a:pt x="13673" y="520"/>
                    <a:pt x="14105" y="1266"/>
                  </a:cubicBezTo>
                  <a:cubicBezTo>
                    <a:pt x="14194" y="1418"/>
                    <a:pt x="14256" y="1578"/>
                    <a:pt x="14301" y="1748"/>
                  </a:cubicBezTo>
                  <a:cubicBezTo>
                    <a:pt x="14524" y="2515"/>
                    <a:pt x="14417" y="3416"/>
                    <a:pt x="14586" y="4166"/>
                  </a:cubicBezTo>
                  <a:cubicBezTo>
                    <a:pt x="14818" y="5129"/>
                    <a:pt x="15166" y="6101"/>
                    <a:pt x="15184" y="7101"/>
                  </a:cubicBezTo>
                  <a:cubicBezTo>
                    <a:pt x="15220" y="8903"/>
                    <a:pt x="12195" y="9117"/>
                    <a:pt x="10947" y="9259"/>
                  </a:cubicBezTo>
                  <a:cubicBezTo>
                    <a:pt x="10019" y="9375"/>
                    <a:pt x="9091" y="9429"/>
                    <a:pt x="8172" y="9545"/>
                  </a:cubicBezTo>
                  <a:cubicBezTo>
                    <a:pt x="7164" y="9679"/>
                    <a:pt x="6192" y="10009"/>
                    <a:pt x="5219" y="10294"/>
                  </a:cubicBezTo>
                  <a:cubicBezTo>
                    <a:pt x="5094" y="10339"/>
                    <a:pt x="4969" y="10375"/>
                    <a:pt x="4845" y="10401"/>
                  </a:cubicBezTo>
                  <a:cubicBezTo>
                    <a:pt x="4104" y="10609"/>
                    <a:pt x="3340" y="10779"/>
                    <a:pt x="2567" y="10779"/>
                  </a:cubicBezTo>
                  <a:cubicBezTo>
                    <a:pt x="2511" y="10779"/>
                    <a:pt x="2456" y="10778"/>
                    <a:pt x="2400" y="10776"/>
                  </a:cubicBezTo>
                  <a:cubicBezTo>
                    <a:pt x="1508" y="10740"/>
                    <a:pt x="1419" y="9563"/>
                    <a:pt x="1303" y="8912"/>
                  </a:cubicBezTo>
                  <a:cubicBezTo>
                    <a:pt x="982" y="7127"/>
                    <a:pt x="348" y="5388"/>
                    <a:pt x="393" y="3541"/>
                  </a:cubicBezTo>
                  <a:cubicBezTo>
                    <a:pt x="420" y="2569"/>
                    <a:pt x="1214" y="2346"/>
                    <a:pt x="1999" y="2132"/>
                  </a:cubicBezTo>
                  <a:cubicBezTo>
                    <a:pt x="2944" y="1891"/>
                    <a:pt x="3881" y="1641"/>
                    <a:pt x="4827" y="1418"/>
                  </a:cubicBezTo>
                  <a:cubicBezTo>
                    <a:pt x="6736" y="954"/>
                    <a:pt x="8743" y="1061"/>
                    <a:pt x="10616" y="481"/>
                  </a:cubicBezTo>
                  <a:lnTo>
                    <a:pt x="10643" y="472"/>
                  </a:lnTo>
                  <a:cubicBezTo>
                    <a:pt x="11185" y="445"/>
                    <a:pt x="11762" y="346"/>
                    <a:pt x="12303" y="346"/>
                  </a:cubicBezTo>
                  <a:close/>
                  <a:moveTo>
                    <a:pt x="12393" y="1"/>
                  </a:moveTo>
                  <a:cubicBezTo>
                    <a:pt x="11718" y="1"/>
                    <a:pt x="11002" y="134"/>
                    <a:pt x="10409" y="134"/>
                  </a:cubicBezTo>
                  <a:cubicBezTo>
                    <a:pt x="10383" y="134"/>
                    <a:pt x="10357" y="134"/>
                    <a:pt x="10331" y="133"/>
                  </a:cubicBezTo>
                  <a:cubicBezTo>
                    <a:pt x="10242" y="133"/>
                    <a:pt x="10188" y="187"/>
                    <a:pt x="10170" y="249"/>
                  </a:cubicBezTo>
                  <a:cubicBezTo>
                    <a:pt x="9100" y="526"/>
                    <a:pt x="7994" y="579"/>
                    <a:pt x="6887" y="686"/>
                  </a:cubicBezTo>
                  <a:cubicBezTo>
                    <a:pt x="5638" y="811"/>
                    <a:pt x="4407" y="1159"/>
                    <a:pt x="3194" y="1471"/>
                  </a:cubicBezTo>
                  <a:cubicBezTo>
                    <a:pt x="1794" y="1828"/>
                    <a:pt x="99" y="1944"/>
                    <a:pt x="54" y="3693"/>
                  </a:cubicBezTo>
                  <a:cubicBezTo>
                    <a:pt x="0" y="5727"/>
                    <a:pt x="687" y="7805"/>
                    <a:pt x="1124" y="9768"/>
                  </a:cubicBezTo>
                  <a:cubicBezTo>
                    <a:pt x="1350" y="10809"/>
                    <a:pt x="2036" y="11110"/>
                    <a:pt x="2844" y="11110"/>
                  </a:cubicBezTo>
                  <a:cubicBezTo>
                    <a:pt x="3442" y="11110"/>
                    <a:pt x="4106" y="10946"/>
                    <a:pt x="4702" y="10794"/>
                  </a:cubicBezTo>
                  <a:cubicBezTo>
                    <a:pt x="4800" y="10767"/>
                    <a:pt x="4907" y="10740"/>
                    <a:pt x="5005" y="10714"/>
                  </a:cubicBezTo>
                  <a:cubicBezTo>
                    <a:pt x="6085" y="10419"/>
                    <a:pt x="7137" y="10044"/>
                    <a:pt x="8243" y="9875"/>
                  </a:cubicBezTo>
                  <a:cubicBezTo>
                    <a:pt x="9475" y="9697"/>
                    <a:pt x="10723" y="9652"/>
                    <a:pt x="11946" y="9474"/>
                  </a:cubicBezTo>
                  <a:cubicBezTo>
                    <a:pt x="13302" y="9268"/>
                    <a:pt x="15220" y="8903"/>
                    <a:pt x="15505" y="7315"/>
                  </a:cubicBezTo>
                  <a:cubicBezTo>
                    <a:pt x="15693" y="6298"/>
                    <a:pt x="15166" y="5067"/>
                    <a:pt x="14925" y="4094"/>
                  </a:cubicBezTo>
                  <a:cubicBezTo>
                    <a:pt x="14738" y="3363"/>
                    <a:pt x="14774" y="2595"/>
                    <a:pt x="14640" y="1873"/>
                  </a:cubicBezTo>
                  <a:cubicBezTo>
                    <a:pt x="14568" y="1543"/>
                    <a:pt x="14470" y="1213"/>
                    <a:pt x="14292" y="900"/>
                  </a:cubicBezTo>
                  <a:cubicBezTo>
                    <a:pt x="13870" y="172"/>
                    <a:pt x="13157" y="1"/>
                    <a:pt x="1239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0"/>
            <p:cNvSpPr/>
            <p:nvPr/>
          </p:nvSpPr>
          <p:spPr>
            <a:xfrm>
              <a:off x="603987" y="528954"/>
              <a:ext cx="199206" cy="140813"/>
            </a:xfrm>
            <a:custGeom>
              <a:rect b="b" l="l" r="r" t="t"/>
              <a:pathLst>
                <a:path extrusionOk="0" h="2479" w="3507">
                  <a:moveTo>
                    <a:pt x="1819" y="346"/>
                  </a:moveTo>
                  <a:cubicBezTo>
                    <a:pt x="2555" y="346"/>
                    <a:pt x="2975" y="1506"/>
                    <a:pt x="2213" y="1976"/>
                  </a:cubicBezTo>
                  <a:cubicBezTo>
                    <a:pt x="2142" y="2012"/>
                    <a:pt x="2071" y="2048"/>
                    <a:pt x="1990" y="2075"/>
                  </a:cubicBezTo>
                  <a:cubicBezTo>
                    <a:pt x="1848" y="1521"/>
                    <a:pt x="1874" y="933"/>
                    <a:pt x="1732" y="371"/>
                  </a:cubicBezTo>
                  <a:lnTo>
                    <a:pt x="1723" y="353"/>
                  </a:lnTo>
                  <a:cubicBezTo>
                    <a:pt x="1755" y="348"/>
                    <a:pt x="1787" y="346"/>
                    <a:pt x="1819" y="346"/>
                  </a:cubicBezTo>
                  <a:close/>
                  <a:moveTo>
                    <a:pt x="1401" y="460"/>
                  </a:moveTo>
                  <a:cubicBezTo>
                    <a:pt x="1544" y="1013"/>
                    <a:pt x="1517" y="1593"/>
                    <a:pt x="1660" y="2146"/>
                  </a:cubicBezTo>
                  <a:cubicBezTo>
                    <a:pt x="1632" y="2148"/>
                    <a:pt x="1603" y="2149"/>
                    <a:pt x="1574" y="2149"/>
                  </a:cubicBezTo>
                  <a:cubicBezTo>
                    <a:pt x="1219" y="2149"/>
                    <a:pt x="869" y="1995"/>
                    <a:pt x="679" y="1673"/>
                  </a:cubicBezTo>
                  <a:cubicBezTo>
                    <a:pt x="340" y="1102"/>
                    <a:pt x="822" y="612"/>
                    <a:pt x="1348" y="478"/>
                  </a:cubicBezTo>
                  <a:lnTo>
                    <a:pt x="1366" y="469"/>
                  </a:lnTo>
                  <a:lnTo>
                    <a:pt x="1393" y="460"/>
                  </a:lnTo>
                  <a:close/>
                  <a:moveTo>
                    <a:pt x="1815" y="0"/>
                  </a:moveTo>
                  <a:cubicBezTo>
                    <a:pt x="1637" y="0"/>
                    <a:pt x="1447" y="48"/>
                    <a:pt x="1250" y="157"/>
                  </a:cubicBezTo>
                  <a:cubicBezTo>
                    <a:pt x="563" y="344"/>
                    <a:pt x="1" y="968"/>
                    <a:pt x="322" y="1709"/>
                  </a:cubicBezTo>
                  <a:cubicBezTo>
                    <a:pt x="548" y="2239"/>
                    <a:pt x="1037" y="2479"/>
                    <a:pt x="1552" y="2479"/>
                  </a:cubicBezTo>
                  <a:cubicBezTo>
                    <a:pt x="1808" y="2479"/>
                    <a:pt x="2071" y="2419"/>
                    <a:pt x="2311" y="2307"/>
                  </a:cubicBezTo>
                  <a:cubicBezTo>
                    <a:pt x="3506" y="1755"/>
                    <a:pt x="2893" y="0"/>
                    <a:pt x="1815"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0"/>
            <p:cNvSpPr/>
            <p:nvPr/>
          </p:nvSpPr>
          <p:spPr>
            <a:xfrm>
              <a:off x="839147" y="488964"/>
              <a:ext cx="198695" cy="140757"/>
            </a:xfrm>
            <a:custGeom>
              <a:rect b="b" l="l" r="r" t="t"/>
              <a:pathLst>
                <a:path extrusionOk="0" h="2478" w="3498">
                  <a:moveTo>
                    <a:pt x="1818" y="346"/>
                  </a:moveTo>
                  <a:cubicBezTo>
                    <a:pt x="2554" y="346"/>
                    <a:pt x="2974" y="1505"/>
                    <a:pt x="2213" y="1976"/>
                  </a:cubicBezTo>
                  <a:cubicBezTo>
                    <a:pt x="2141" y="2020"/>
                    <a:pt x="2070" y="2047"/>
                    <a:pt x="1990" y="2083"/>
                  </a:cubicBezTo>
                  <a:cubicBezTo>
                    <a:pt x="1847" y="1521"/>
                    <a:pt x="1874" y="932"/>
                    <a:pt x="1731" y="370"/>
                  </a:cubicBezTo>
                  <a:lnTo>
                    <a:pt x="1722" y="352"/>
                  </a:lnTo>
                  <a:cubicBezTo>
                    <a:pt x="1755" y="348"/>
                    <a:pt x="1787" y="346"/>
                    <a:pt x="1818" y="346"/>
                  </a:cubicBezTo>
                  <a:close/>
                  <a:moveTo>
                    <a:pt x="1401" y="459"/>
                  </a:moveTo>
                  <a:cubicBezTo>
                    <a:pt x="1544" y="1012"/>
                    <a:pt x="1517" y="1592"/>
                    <a:pt x="1660" y="2145"/>
                  </a:cubicBezTo>
                  <a:cubicBezTo>
                    <a:pt x="1631" y="2147"/>
                    <a:pt x="1602" y="2148"/>
                    <a:pt x="1573" y="2148"/>
                  </a:cubicBezTo>
                  <a:cubicBezTo>
                    <a:pt x="1218" y="2148"/>
                    <a:pt x="868" y="1994"/>
                    <a:pt x="678" y="1672"/>
                  </a:cubicBezTo>
                  <a:cubicBezTo>
                    <a:pt x="339" y="1101"/>
                    <a:pt x="821" y="620"/>
                    <a:pt x="1347" y="477"/>
                  </a:cubicBezTo>
                  <a:lnTo>
                    <a:pt x="1365" y="468"/>
                  </a:lnTo>
                  <a:lnTo>
                    <a:pt x="1392" y="459"/>
                  </a:lnTo>
                  <a:close/>
                  <a:moveTo>
                    <a:pt x="1812" y="0"/>
                  </a:moveTo>
                  <a:cubicBezTo>
                    <a:pt x="1635" y="0"/>
                    <a:pt x="1445" y="48"/>
                    <a:pt x="1249" y="156"/>
                  </a:cubicBezTo>
                  <a:cubicBezTo>
                    <a:pt x="562" y="343"/>
                    <a:pt x="0" y="968"/>
                    <a:pt x="321" y="1708"/>
                  </a:cubicBezTo>
                  <a:cubicBezTo>
                    <a:pt x="548" y="2238"/>
                    <a:pt x="1036" y="2478"/>
                    <a:pt x="1549" y="2478"/>
                  </a:cubicBezTo>
                  <a:cubicBezTo>
                    <a:pt x="1804" y="2478"/>
                    <a:pt x="2065" y="2418"/>
                    <a:pt x="2302" y="2306"/>
                  </a:cubicBezTo>
                  <a:cubicBezTo>
                    <a:pt x="3497" y="1762"/>
                    <a:pt x="2889" y="0"/>
                    <a:pt x="1812"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0"/>
            <p:cNvSpPr/>
            <p:nvPr/>
          </p:nvSpPr>
          <p:spPr>
            <a:xfrm>
              <a:off x="1064140" y="450963"/>
              <a:ext cx="199206" cy="140927"/>
            </a:xfrm>
            <a:custGeom>
              <a:rect b="b" l="l" r="r" t="t"/>
              <a:pathLst>
                <a:path extrusionOk="0" h="2481" w="3507">
                  <a:moveTo>
                    <a:pt x="1819" y="345"/>
                  </a:moveTo>
                  <a:cubicBezTo>
                    <a:pt x="2562" y="345"/>
                    <a:pt x="2974" y="1505"/>
                    <a:pt x="2213" y="1976"/>
                  </a:cubicBezTo>
                  <a:cubicBezTo>
                    <a:pt x="2150" y="2020"/>
                    <a:pt x="2070" y="2056"/>
                    <a:pt x="1998" y="2083"/>
                  </a:cubicBezTo>
                  <a:cubicBezTo>
                    <a:pt x="1847" y="1521"/>
                    <a:pt x="1874" y="932"/>
                    <a:pt x="1731" y="370"/>
                  </a:cubicBezTo>
                  <a:lnTo>
                    <a:pt x="1722" y="352"/>
                  </a:lnTo>
                  <a:cubicBezTo>
                    <a:pt x="1755" y="348"/>
                    <a:pt x="1787" y="345"/>
                    <a:pt x="1819" y="345"/>
                  </a:cubicBezTo>
                  <a:close/>
                  <a:moveTo>
                    <a:pt x="1401" y="459"/>
                  </a:moveTo>
                  <a:cubicBezTo>
                    <a:pt x="1544" y="1012"/>
                    <a:pt x="1517" y="1592"/>
                    <a:pt x="1659" y="2145"/>
                  </a:cubicBezTo>
                  <a:cubicBezTo>
                    <a:pt x="1631" y="2147"/>
                    <a:pt x="1602" y="2148"/>
                    <a:pt x="1573" y="2148"/>
                  </a:cubicBezTo>
                  <a:cubicBezTo>
                    <a:pt x="1218" y="2148"/>
                    <a:pt x="868" y="1994"/>
                    <a:pt x="678" y="1672"/>
                  </a:cubicBezTo>
                  <a:cubicBezTo>
                    <a:pt x="348" y="1110"/>
                    <a:pt x="821" y="620"/>
                    <a:pt x="1356" y="477"/>
                  </a:cubicBezTo>
                  <a:lnTo>
                    <a:pt x="1365" y="468"/>
                  </a:lnTo>
                  <a:lnTo>
                    <a:pt x="1392" y="459"/>
                  </a:lnTo>
                  <a:close/>
                  <a:moveTo>
                    <a:pt x="1812" y="0"/>
                  </a:moveTo>
                  <a:cubicBezTo>
                    <a:pt x="1635" y="0"/>
                    <a:pt x="1445" y="48"/>
                    <a:pt x="1249" y="156"/>
                  </a:cubicBezTo>
                  <a:cubicBezTo>
                    <a:pt x="562" y="343"/>
                    <a:pt x="0" y="968"/>
                    <a:pt x="321" y="1708"/>
                  </a:cubicBezTo>
                  <a:cubicBezTo>
                    <a:pt x="549" y="2241"/>
                    <a:pt x="1042" y="2481"/>
                    <a:pt x="1560" y="2481"/>
                  </a:cubicBezTo>
                  <a:cubicBezTo>
                    <a:pt x="1814" y="2481"/>
                    <a:pt x="2073" y="2423"/>
                    <a:pt x="2311" y="2315"/>
                  </a:cubicBezTo>
                  <a:cubicBezTo>
                    <a:pt x="3506" y="1763"/>
                    <a:pt x="2891" y="0"/>
                    <a:pt x="1812"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0"/>
            <p:cNvSpPr/>
            <p:nvPr/>
          </p:nvSpPr>
          <p:spPr>
            <a:xfrm>
              <a:off x="654200" y="746905"/>
              <a:ext cx="173361" cy="140927"/>
            </a:xfrm>
            <a:custGeom>
              <a:rect b="b" l="l" r="r" t="t"/>
              <a:pathLst>
                <a:path extrusionOk="0" h="2481" w="3052">
                  <a:moveTo>
                    <a:pt x="1812" y="345"/>
                  </a:moveTo>
                  <a:cubicBezTo>
                    <a:pt x="2210" y="345"/>
                    <a:pt x="2514" y="686"/>
                    <a:pt x="2596" y="1066"/>
                  </a:cubicBezTo>
                  <a:cubicBezTo>
                    <a:pt x="2641" y="1271"/>
                    <a:pt x="2614" y="1494"/>
                    <a:pt x="2498" y="1681"/>
                  </a:cubicBezTo>
                  <a:cubicBezTo>
                    <a:pt x="2435" y="1788"/>
                    <a:pt x="2346" y="1895"/>
                    <a:pt x="2212" y="1975"/>
                  </a:cubicBezTo>
                  <a:cubicBezTo>
                    <a:pt x="2141" y="2020"/>
                    <a:pt x="2070" y="2056"/>
                    <a:pt x="1989" y="2083"/>
                  </a:cubicBezTo>
                  <a:cubicBezTo>
                    <a:pt x="1847" y="1520"/>
                    <a:pt x="1873" y="932"/>
                    <a:pt x="1731" y="370"/>
                  </a:cubicBezTo>
                  <a:lnTo>
                    <a:pt x="1713" y="352"/>
                  </a:lnTo>
                  <a:cubicBezTo>
                    <a:pt x="1747" y="347"/>
                    <a:pt x="1780" y="345"/>
                    <a:pt x="1812" y="345"/>
                  </a:cubicBezTo>
                  <a:close/>
                  <a:moveTo>
                    <a:pt x="1401" y="459"/>
                  </a:moveTo>
                  <a:cubicBezTo>
                    <a:pt x="1543" y="1012"/>
                    <a:pt x="1517" y="1592"/>
                    <a:pt x="1659" y="2145"/>
                  </a:cubicBezTo>
                  <a:cubicBezTo>
                    <a:pt x="1630" y="2147"/>
                    <a:pt x="1601" y="2148"/>
                    <a:pt x="1572" y="2148"/>
                  </a:cubicBezTo>
                  <a:cubicBezTo>
                    <a:pt x="1210" y="2148"/>
                    <a:pt x="867" y="1994"/>
                    <a:pt x="669" y="1672"/>
                  </a:cubicBezTo>
                  <a:cubicBezTo>
                    <a:pt x="339" y="1110"/>
                    <a:pt x="812" y="619"/>
                    <a:pt x="1347" y="477"/>
                  </a:cubicBezTo>
                  <a:lnTo>
                    <a:pt x="1356" y="477"/>
                  </a:lnTo>
                  <a:lnTo>
                    <a:pt x="1392" y="459"/>
                  </a:lnTo>
                  <a:close/>
                  <a:moveTo>
                    <a:pt x="1809" y="1"/>
                  </a:moveTo>
                  <a:cubicBezTo>
                    <a:pt x="1633" y="1"/>
                    <a:pt x="1444" y="48"/>
                    <a:pt x="1249" y="156"/>
                  </a:cubicBezTo>
                  <a:cubicBezTo>
                    <a:pt x="553" y="343"/>
                    <a:pt x="0" y="967"/>
                    <a:pt x="321" y="1717"/>
                  </a:cubicBezTo>
                  <a:cubicBezTo>
                    <a:pt x="548" y="2243"/>
                    <a:pt x="1036" y="2481"/>
                    <a:pt x="1551" y="2481"/>
                  </a:cubicBezTo>
                  <a:cubicBezTo>
                    <a:pt x="1804" y="2481"/>
                    <a:pt x="2064" y="2423"/>
                    <a:pt x="2302" y="2314"/>
                  </a:cubicBezTo>
                  <a:cubicBezTo>
                    <a:pt x="2373" y="2279"/>
                    <a:pt x="2444" y="2243"/>
                    <a:pt x="2498" y="2198"/>
                  </a:cubicBezTo>
                  <a:cubicBezTo>
                    <a:pt x="3006" y="1842"/>
                    <a:pt x="3051" y="1217"/>
                    <a:pt x="2828" y="718"/>
                  </a:cubicBezTo>
                  <a:cubicBezTo>
                    <a:pt x="2635" y="313"/>
                    <a:pt x="2262" y="1"/>
                    <a:pt x="180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0"/>
            <p:cNvSpPr/>
            <p:nvPr/>
          </p:nvSpPr>
          <p:spPr>
            <a:xfrm>
              <a:off x="889304" y="706803"/>
              <a:ext cx="177962" cy="140870"/>
            </a:xfrm>
            <a:custGeom>
              <a:rect b="b" l="l" r="r" t="t"/>
              <a:pathLst>
                <a:path extrusionOk="0" h="2480" w="3133">
                  <a:moveTo>
                    <a:pt x="1809" y="347"/>
                  </a:moveTo>
                  <a:cubicBezTo>
                    <a:pt x="2441" y="347"/>
                    <a:pt x="2829" y="1174"/>
                    <a:pt x="2480" y="1709"/>
                  </a:cubicBezTo>
                  <a:cubicBezTo>
                    <a:pt x="2418" y="1807"/>
                    <a:pt x="2329" y="1905"/>
                    <a:pt x="2213" y="1977"/>
                  </a:cubicBezTo>
                  <a:cubicBezTo>
                    <a:pt x="2186" y="1995"/>
                    <a:pt x="2150" y="2012"/>
                    <a:pt x="2124" y="2021"/>
                  </a:cubicBezTo>
                  <a:cubicBezTo>
                    <a:pt x="2079" y="2048"/>
                    <a:pt x="2034" y="2066"/>
                    <a:pt x="1990" y="2084"/>
                  </a:cubicBezTo>
                  <a:cubicBezTo>
                    <a:pt x="1847" y="1522"/>
                    <a:pt x="1874" y="933"/>
                    <a:pt x="1722" y="371"/>
                  </a:cubicBezTo>
                  <a:lnTo>
                    <a:pt x="1713" y="353"/>
                  </a:lnTo>
                  <a:cubicBezTo>
                    <a:pt x="1746" y="349"/>
                    <a:pt x="1778" y="347"/>
                    <a:pt x="1809" y="347"/>
                  </a:cubicBezTo>
                  <a:close/>
                  <a:moveTo>
                    <a:pt x="1401" y="460"/>
                  </a:moveTo>
                  <a:cubicBezTo>
                    <a:pt x="1535" y="1013"/>
                    <a:pt x="1517" y="1593"/>
                    <a:pt x="1660" y="2155"/>
                  </a:cubicBezTo>
                  <a:cubicBezTo>
                    <a:pt x="1632" y="2157"/>
                    <a:pt x="1604" y="2158"/>
                    <a:pt x="1576" y="2158"/>
                  </a:cubicBezTo>
                  <a:cubicBezTo>
                    <a:pt x="1212" y="2158"/>
                    <a:pt x="860" y="1996"/>
                    <a:pt x="669" y="1673"/>
                  </a:cubicBezTo>
                  <a:cubicBezTo>
                    <a:pt x="339" y="1111"/>
                    <a:pt x="812" y="621"/>
                    <a:pt x="1347" y="478"/>
                  </a:cubicBezTo>
                  <a:lnTo>
                    <a:pt x="1356" y="478"/>
                  </a:lnTo>
                  <a:lnTo>
                    <a:pt x="1392" y="469"/>
                  </a:lnTo>
                  <a:lnTo>
                    <a:pt x="1401" y="460"/>
                  </a:lnTo>
                  <a:close/>
                  <a:moveTo>
                    <a:pt x="1806" y="1"/>
                  </a:moveTo>
                  <a:cubicBezTo>
                    <a:pt x="1628" y="1"/>
                    <a:pt x="1438" y="48"/>
                    <a:pt x="1240" y="157"/>
                  </a:cubicBezTo>
                  <a:cubicBezTo>
                    <a:pt x="554" y="344"/>
                    <a:pt x="0" y="969"/>
                    <a:pt x="313" y="1718"/>
                  </a:cubicBezTo>
                  <a:cubicBezTo>
                    <a:pt x="527" y="2209"/>
                    <a:pt x="973" y="2450"/>
                    <a:pt x="1455" y="2476"/>
                  </a:cubicBezTo>
                  <a:cubicBezTo>
                    <a:pt x="1490" y="2479"/>
                    <a:pt x="1526" y="2480"/>
                    <a:pt x="1562" y="2480"/>
                  </a:cubicBezTo>
                  <a:cubicBezTo>
                    <a:pt x="1813" y="2480"/>
                    <a:pt x="2068" y="2425"/>
                    <a:pt x="2302" y="2316"/>
                  </a:cubicBezTo>
                  <a:cubicBezTo>
                    <a:pt x="2632" y="2164"/>
                    <a:pt x="2819" y="1923"/>
                    <a:pt x="2900" y="1656"/>
                  </a:cubicBezTo>
                  <a:cubicBezTo>
                    <a:pt x="3133" y="935"/>
                    <a:pt x="2594" y="1"/>
                    <a:pt x="180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0"/>
            <p:cNvSpPr/>
            <p:nvPr/>
          </p:nvSpPr>
          <p:spPr>
            <a:xfrm>
              <a:off x="1114296" y="669086"/>
              <a:ext cx="179439" cy="140700"/>
            </a:xfrm>
            <a:custGeom>
              <a:rect b="b" l="l" r="r" t="t"/>
              <a:pathLst>
                <a:path extrusionOk="0" h="2477" w="3159">
                  <a:moveTo>
                    <a:pt x="1818" y="341"/>
                  </a:moveTo>
                  <a:cubicBezTo>
                    <a:pt x="2554" y="341"/>
                    <a:pt x="2974" y="1501"/>
                    <a:pt x="2213" y="1972"/>
                  </a:cubicBezTo>
                  <a:cubicBezTo>
                    <a:pt x="2141" y="2016"/>
                    <a:pt x="2070" y="2052"/>
                    <a:pt x="1990" y="2079"/>
                  </a:cubicBezTo>
                  <a:cubicBezTo>
                    <a:pt x="1847" y="1517"/>
                    <a:pt x="1874" y="928"/>
                    <a:pt x="1731" y="366"/>
                  </a:cubicBezTo>
                  <a:lnTo>
                    <a:pt x="1722" y="348"/>
                  </a:lnTo>
                  <a:cubicBezTo>
                    <a:pt x="1755" y="344"/>
                    <a:pt x="1787" y="341"/>
                    <a:pt x="1818" y="341"/>
                  </a:cubicBezTo>
                  <a:close/>
                  <a:moveTo>
                    <a:pt x="1401" y="455"/>
                  </a:moveTo>
                  <a:cubicBezTo>
                    <a:pt x="1544" y="1008"/>
                    <a:pt x="1517" y="1588"/>
                    <a:pt x="1660" y="2150"/>
                  </a:cubicBezTo>
                  <a:cubicBezTo>
                    <a:pt x="1632" y="2152"/>
                    <a:pt x="1605" y="2153"/>
                    <a:pt x="1577" y="2153"/>
                  </a:cubicBezTo>
                  <a:cubicBezTo>
                    <a:pt x="1221" y="2153"/>
                    <a:pt x="869" y="1991"/>
                    <a:pt x="678" y="1668"/>
                  </a:cubicBezTo>
                  <a:cubicBezTo>
                    <a:pt x="339" y="1106"/>
                    <a:pt x="821" y="616"/>
                    <a:pt x="1347" y="473"/>
                  </a:cubicBezTo>
                  <a:lnTo>
                    <a:pt x="1365" y="473"/>
                  </a:lnTo>
                  <a:lnTo>
                    <a:pt x="1392" y="464"/>
                  </a:lnTo>
                  <a:lnTo>
                    <a:pt x="1401" y="455"/>
                  </a:lnTo>
                  <a:close/>
                  <a:moveTo>
                    <a:pt x="1799" y="1"/>
                  </a:moveTo>
                  <a:cubicBezTo>
                    <a:pt x="1628" y="1"/>
                    <a:pt x="1441" y="45"/>
                    <a:pt x="1249" y="152"/>
                  </a:cubicBezTo>
                  <a:cubicBezTo>
                    <a:pt x="562" y="348"/>
                    <a:pt x="0" y="964"/>
                    <a:pt x="322" y="1713"/>
                  </a:cubicBezTo>
                  <a:cubicBezTo>
                    <a:pt x="437" y="1981"/>
                    <a:pt x="625" y="2177"/>
                    <a:pt x="839" y="2302"/>
                  </a:cubicBezTo>
                  <a:cubicBezTo>
                    <a:pt x="1051" y="2421"/>
                    <a:pt x="1296" y="2477"/>
                    <a:pt x="1546" y="2477"/>
                  </a:cubicBezTo>
                  <a:cubicBezTo>
                    <a:pt x="1802" y="2477"/>
                    <a:pt x="2063" y="2419"/>
                    <a:pt x="2302" y="2311"/>
                  </a:cubicBezTo>
                  <a:cubicBezTo>
                    <a:pt x="2543" y="2204"/>
                    <a:pt x="2703" y="2052"/>
                    <a:pt x="2810" y="1874"/>
                  </a:cubicBezTo>
                  <a:cubicBezTo>
                    <a:pt x="2819" y="1847"/>
                    <a:pt x="2837" y="1829"/>
                    <a:pt x="2846" y="1811"/>
                  </a:cubicBezTo>
                  <a:cubicBezTo>
                    <a:pt x="2846" y="1802"/>
                    <a:pt x="2846" y="1802"/>
                    <a:pt x="2846" y="1793"/>
                  </a:cubicBezTo>
                  <a:cubicBezTo>
                    <a:pt x="2864" y="1775"/>
                    <a:pt x="2873" y="1749"/>
                    <a:pt x="2882" y="1722"/>
                  </a:cubicBezTo>
                  <a:cubicBezTo>
                    <a:pt x="3158" y="1035"/>
                    <a:pt x="2677" y="98"/>
                    <a:pt x="1927" y="9"/>
                  </a:cubicBezTo>
                  <a:cubicBezTo>
                    <a:pt x="1886" y="4"/>
                    <a:pt x="1843" y="1"/>
                    <a:pt x="179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20"/>
          <p:cNvGrpSpPr/>
          <p:nvPr/>
        </p:nvGrpSpPr>
        <p:grpSpPr>
          <a:xfrm rot="-3487938">
            <a:off x="8643415" y="2249883"/>
            <a:ext cx="400525" cy="631473"/>
            <a:chOff x="2083475" y="1334350"/>
            <a:chExt cx="263175" cy="414925"/>
          </a:xfrm>
        </p:grpSpPr>
        <p:sp>
          <p:nvSpPr>
            <p:cNvPr id="716" name="Google Shape;716;p20"/>
            <p:cNvSpPr/>
            <p:nvPr/>
          </p:nvSpPr>
          <p:spPr>
            <a:xfrm>
              <a:off x="2083475" y="1334350"/>
              <a:ext cx="263175" cy="414925"/>
            </a:xfrm>
            <a:custGeom>
              <a:rect b="b" l="l" r="r" t="t"/>
              <a:pathLst>
                <a:path extrusionOk="0" h="16597" w="10527">
                  <a:moveTo>
                    <a:pt x="10001" y="537"/>
                  </a:moveTo>
                  <a:cubicBezTo>
                    <a:pt x="9625" y="1364"/>
                    <a:pt x="9274" y="2216"/>
                    <a:pt x="8647" y="2893"/>
                  </a:cubicBezTo>
                  <a:cubicBezTo>
                    <a:pt x="8998" y="2041"/>
                    <a:pt x="9424" y="1239"/>
                    <a:pt x="10001" y="537"/>
                  </a:cubicBezTo>
                  <a:close/>
                  <a:moveTo>
                    <a:pt x="7706" y="2913"/>
                  </a:moveTo>
                  <a:cubicBezTo>
                    <a:pt x="7773" y="2913"/>
                    <a:pt x="7844" y="2936"/>
                    <a:pt x="7920" y="2993"/>
                  </a:cubicBezTo>
                  <a:cubicBezTo>
                    <a:pt x="8271" y="3219"/>
                    <a:pt x="8697" y="3419"/>
                    <a:pt x="8672" y="3971"/>
                  </a:cubicBezTo>
                  <a:cubicBezTo>
                    <a:pt x="8647" y="4447"/>
                    <a:pt x="8472" y="4873"/>
                    <a:pt x="8246" y="5299"/>
                  </a:cubicBezTo>
                  <a:cubicBezTo>
                    <a:pt x="6366" y="8683"/>
                    <a:pt x="4386" y="12016"/>
                    <a:pt x="2131" y="15174"/>
                  </a:cubicBezTo>
                  <a:cubicBezTo>
                    <a:pt x="1955" y="15399"/>
                    <a:pt x="1755" y="15625"/>
                    <a:pt x="1554" y="15826"/>
                  </a:cubicBezTo>
                  <a:cubicBezTo>
                    <a:pt x="1389" y="15991"/>
                    <a:pt x="1223" y="16208"/>
                    <a:pt x="987" y="16208"/>
                  </a:cubicBezTo>
                  <a:cubicBezTo>
                    <a:pt x="937" y="16208"/>
                    <a:pt x="884" y="16198"/>
                    <a:pt x="828" y="16176"/>
                  </a:cubicBezTo>
                  <a:cubicBezTo>
                    <a:pt x="452" y="16026"/>
                    <a:pt x="452" y="15650"/>
                    <a:pt x="427" y="15374"/>
                  </a:cubicBezTo>
                  <a:cubicBezTo>
                    <a:pt x="452" y="14698"/>
                    <a:pt x="602" y="14121"/>
                    <a:pt x="878" y="13595"/>
                  </a:cubicBezTo>
                  <a:cubicBezTo>
                    <a:pt x="2557" y="10362"/>
                    <a:pt x="4286" y="7154"/>
                    <a:pt x="6417" y="4171"/>
                  </a:cubicBezTo>
                  <a:cubicBezTo>
                    <a:pt x="6642" y="3845"/>
                    <a:pt x="6918" y="3545"/>
                    <a:pt x="7194" y="3269"/>
                  </a:cubicBezTo>
                  <a:cubicBezTo>
                    <a:pt x="7343" y="3119"/>
                    <a:pt x="7507" y="2913"/>
                    <a:pt x="7706" y="2913"/>
                  </a:cubicBezTo>
                  <a:close/>
                  <a:moveTo>
                    <a:pt x="10008" y="1"/>
                  </a:moveTo>
                  <a:cubicBezTo>
                    <a:pt x="9805" y="1"/>
                    <a:pt x="9718" y="243"/>
                    <a:pt x="9600" y="362"/>
                  </a:cubicBezTo>
                  <a:cubicBezTo>
                    <a:pt x="9048" y="1038"/>
                    <a:pt x="8622" y="1740"/>
                    <a:pt x="8171" y="2517"/>
                  </a:cubicBezTo>
                  <a:cubicBezTo>
                    <a:pt x="8037" y="2476"/>
                    <a:pt x="7910" y="2457"/>
                    <a:pt x="7790" y="2457"/>
                  </a:cubicBezTo>
                  <a:cubicBezTo>
                    <a:pt x="7327" y="2457"/>
                    <a:pt x="6961" y="2740"/>
                    <a:pt x="6642" y="3119"/>
                  </a:cubicBezTo>
                  <a:cubicBezTo>
                    <a:pt x="6517" y="3269"/>
                    <a:pt x="6391" y="3394"/>
                    <a:pt x="6266" y="3545"/>
                  </a:cubicBezTo>
                  <a:cubicBezTo>
                    <a:pt x="3910" y="6602"/>
                    <a:pt x="2106" y="9986"/>
                    <a:pt x="427" y="13470"/>
                  </a:cubicBezTo>
                  <a:cubicBezTo>
                    <a:pt x="126" y="14071"/>
                    <a:pt x="0" y="14748"/>
                    <a:pt x="51" y="15450"/>
                  </a:cubicBezTo>
                  <a:cubicBezTo>
                    <a:pt x="76" y="15926"/>
                    <a:pt x="226" y="16302"/>
                    <a:pt x="677" y="16527"/>
                  </a:cubicBezTo>
                  <a:cubicBezTo>
                    <a:pt x="781" y="16576"/>
                    <a:pt x="877" y="16597"/>
                    <a:pt x="968" y="16597"/>
                  </a:cubicBezTo>
                  <a:cubicBezTo>
                    <a:pt x="1250" y="16597"/>
                    <a:pt x="1477" y="16397"/>
                    <a:pt x="1705" y="16227"/>
                  </a:cubicBezTo>
                  <a:cubicBezTo>
                    <a:pt x="1905" y="16076"/>
                    <a:pt x="2056" y="15876"/>
                    <a:pt x="2231" y="15675"/>
                  </a:cubicBezTo>
                  <a:cubicBezTo>
                    <a:pt x="3735" y="13795"/>
                    <a:pt x="4988" y="11715"/>
                    <a:pt x="6241" y="9660"/>
                  </a:cubicBezTo>
                  <a:cubicBezTo>
                    <a:pt x="7168" y="8131"/>
                    <a:pt x="8071" y="6577"/>
                    <a:pt x="8873" y="4973"/>
                  </a:cubicBezTo>
                  <a:cubicBezTo>
                    <a:pt x="9098" y="4522"/>
                    <a:pt x="9299" y="4021"/>
                    <a:pt x="9123" y="3520"/>
                  </a:cubicBezTo>
                  <a:cubicBezTo>
                    <a:pt x="8998" y="3194"/>
                    <a:pt x="9073" y="2993"/>
                    <a:pt x="9249" y="2718"/>
                  </a:cubicBezTo>
                  <a:cubicBezTo>
                    <a:pt x="9625" y="2116"/>
                    <a:pt x="10001" y="1490"/>
                    <a:pt x="10351" y="863"/>
                  </a:cubicBezTo>
                  <a:cubicBezTo>
                    <a:pt x="10502" y="587"/>
                    <a:pt x="10527" y="262"/>
                    <a:pt x="10201" y="61"/>
                  </a:cubicBezTo>
                  <a:cubicBezTo>
                    <a:pt x="10126" y="18"/>
                    <a:pt x="10063" y="1"/>
                    <a:pt x="1000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0"/>
            <p:cNvSpPr/>
            <p:nvPr/>
          </p:nvSpPr>
          <p:spPr>
            <a:xfrm>
              <a:off x="2101025" y="1428875"/>
              <a:ext cx="182975" cy="290975"/>
            </a:xfrm>
            <a:custGeom>
              <a:rect b="b" l="l" r="r" t="t"/>
              <a:pathLst>
                <a:path extrusionOk="0" h="11639" w="7319">
                  <a:moveTo>
                    <a:pt x="6855" y="0"/>
                  </a:moveTo>
                  <a:cubicBezTo>
                    <a:pt x="6747" y="0"/>
                    <a:pt x="6647" y="60"/>
                    <a:pt x="6567" y="140"/>
                  </a:cubicBezTo>
                  <a:cubicBezTo>
                    <a:pt x="6366" y="365"/>
                    <a:pt x="6191" y="591"/>
                    <a:pt x="6015" y="816"/>
                  </a:cubicBezTo>
                  <a:cubicBezTo>
                    <a:pt x="3810" y="3974"/>
                    <a:pt x="2080" y="7408"/>
                    <a:pt x="176" y="10741"/>
                  </a:cubicBezTo>
                  <a:cubicBezTo>
                    <a:pt x="100" y="10867"/>
                    <a:pt x="50" y="11017"/>
                    <a:pt x="25" y="11092"/>
                  </a:cubicBezTo>
                  <a:cubicBezTo>
                    <a:pt x="0" y="11318"/>
                    <a:pt x="0" y="11493"/>
                    <a:pt x="176" y="11568"/>
                  </a:cubicBezTo>
                  <a:cubicBezTo>
                    <a:pt x="255" y="11613"/>
                    <a:pt x="333" y="11638"/>
                    <a:pt x="410" y="11638"/>
                  </a:cubicBezTo>
                  <a:cubicBezTo>
                    <a:pt x="504" y="11638"/>
                    <a:pt x="594" y="11601"/>
                    <a:pt x="677" y="11518"/>
                  </a:cubicBezTo>
                  <a:cubicBezTo>
                    <a:pt x="903" y="11343"/>
                    <a:pt x="1053" y="11092"/>
                    <a:pt x="1203" y="10841"/>
                  </a:cubicBezTo>
                  <a:cubicBezTo>
                    <a:pt x="3158" y="7558"/>
                    <a:pt x="4913" y="4150"/>
                    <a:pt x="7068" y="992"/>
                  </a:cubicBezTo>
                  <a:cubicBezTo>
                    <a:pt x="7168" y="867"/>
                    <a:pt x="7218" y="716"/>
                    <a:pt x="7268" y="566"/>
                  </a:cubicBezTo>
                  <a:cubicBezTo>
                    <a:pt x="7319" y="340"/>
                    <a:pt x="7243" y="165"/>
                    <a:pt x="7043" y="64"/>
                  </a:cubicBezTo>
                  <a:cubicBezTo>
                    <a:pt x="6979" y="19"/>
                    <a:pt x="6916" y="0"/>
                    <a:pt x="68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20"/>
          <p:cNvGrpSpPr/>
          <p:nvPr/>
        </p:nvGrpSpPr>
        <p:grpSpPr>
          <a:xfrm>
            <a:off x="8684878" y="1067463"/>
            <a:ext cx="669387" cy="755721"/>
            <a:chOff x="144253" y="2032663"/>
            <a:chExt cx="669387" cy="755721"/>
          </a:xfrm>
        </p:grpSpPr>
        <p:sp>
          <p:nvSpPr>
            <p:cNvPr id="719" name="Google Shape;719;p20"/>
            <p:cNvSpPr/>
            <p:nvPr/>
          </p:nvSpPr>
          <p:spPr>
            <a:xfrm>
              <a:off x="439211" y="2171975"/>
              <a:ext cx="12393" cy="78773"/>
            </a:xfrm>
            <a:custGeom>
              <a:rect b="b" l="l" r="r" t="t"/>
              <a:pathLst>
                <a:path extrusionOk="0" h="1875" w="295">
                  <a:moveTo>
                    <a:pt x="89" y="1"/>
                  </a:moveTo>
                  <a:cubicBezTo>
                    <a:pt x="0" y="616"/>
                    <a:pt x="72" y="1223"/>
                    <a:pt x="295" y="1874"/>
                  </a:cubicBezTo>
                  <a:cubicBezTo>
                    <a:pt x="232" y="1250"/>
                    <a:pt x="143" y="634"/>
                    <a:pt x="8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0"/>
            <p:cNvSpPr/>
            <p:nvPr/>
          </p:nvSpPr>
          <p:spPr>
            <a:xfrm>
              <a:off x="552388" y="2095513"/>
              <a:ext cx="109478" cy="85495"/>
            </a:xfrm>
            <a:custGeom>
              <a:rect b="b" l="l" r="r" t="t"/>
              <a:pathLst>
                <a:path extrusionOk="0" h="2035" w="2606">
                  <a:moveTo>
                    <a:pt x="0" y="1"/>
                  </a:moveTo>
                  <a:lnTo>
                    <a:pt x="0" y="1"/>
                  </a:lnTo>
                  <a:cubicBezTo>
                    <a:pt x="643" y="268"/>
                    <a:pt x="1240" y="661"/>
                    <a:pt x="1749" y="1125"/>
                  </a:cubicBezTo>
                  <a:cubicBezTo>
                    <a:pt x="2052" y="1401"/>
                    <a:pt x="2338" y="1714"/>
                    <a:pt x="2605" y="2035"/>
                  </a:cubicBezTo>
                  <a:cubicBezTo>
                    <a:pt x="2177" y="1054"/>
                    <a:pt x="1365" y="536"/>
                    <a:pt x="402" y="144"/>
                  </a:cubicBezTo>
                  <a:cubicBezTo>
                    <a:pt x="277" y="99"/>
                    <a:pt x="143" y="45"/>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0"/>
            <p:cNvSpPr/>
            <p:nvPr/>
          </p:nvSpPr>
          <p:spPr>
            <a:xfrm>
              <a:off x="442950" y="2408461"/>
              <a:ext cx="43900" cy="220061"/>
            </a:xfrm>
            <a:custGeom>
              <a:rect b="b" l="l" r="r" t="t"/>
              <a:pathLst>
                <a:path extrusionOk="0" h="5238" w="1045">
                  <a:moveTo>
                    <a:pt x="0" y="1"/>
                  </a:moveTo>
                  <a:cubicBezTo>
                    <a:pt x="161" y="1107"/>
                    <a:pt x="179" y="2213"/>
                    <a:pt x="322" y="3319"/>
                  </a:cubicBezTo>
                  <a:cubicBezTo>
                    <a:pt x="402" y="3899"/>
                    <a:pt x="607" y="4586"/>
                    <a:pt x="661" y="5237"/>
                  </a:cubicBezTo>
                  <a:cubicBezTo>
                    <a:pt x="1044" y="3801"/>
                    <a:pt x="794" y="2410"/>
                    <a:pt x="429" y="1000"/>
                  </a:cubicBezTo>
                  <a:cubicBezTo>
                    <a:pt x="348" y="697"/>
                    <a:pt x="206" y="340"/>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0"/>
            <p:cNvSpPr/>
            <p:nvPr/>
          </p:nvSpPr>
          <p:spPr>
            <a:xfrm>
              <a:off x="203362" y="2197728"/>
              <a:ext cx="155563" cy="160278"/>
            </a:xfrm>
            <a:custGeom>
              <a:rect b="b" l="l" r="r" t="t"/>
              <a:pathLst>
                <a:path extrusionOk="0" h="3815" w="3703">
                  <a:moveTo>
                    <a:pt x="2219" y="1"/>
                  </a:moveTo>
                  <a:cubicBezTo>
                    <a:pt x="2182" y="1"/>
                    <a:pt x="2143" y="15"/>
                    <a:pt x="2108" y="48"/>
                  </a:cubicBezTo>
                  <a:cubicBezTo>
                    <a:pt x="1921" y="217"/>
                    <a:pt x="1707" y="476"/>
                    <a:pt x="1787" y="762"/>
                  </a:cubicBezTo>
                  <a:cubicBezTo>
                    <a:pt x="1832" y="904"/>
                    <a:pt x="1894" y="1074"/>
                    <a:pt x="2010" y="1181"/>
                  </a:cubicBezTo>
                  <a:cubicBezTo>
                    <a:pt x="2376" y="1529"/>
                    <a:pt x="2171" y="1841"/>
                    <a:pt x="2028" y="2216"/>
                  </a:cubicBezTo>
                  <a:cubicBezTo>
                    <a:pt x="2010" y="2251"/>
                    <a:pt x="2001" y="2278"/>
                    <a:pt x="1992" y="2314"/>
                  </a:cubicBezTo>
                  <a:cubicBezTo>
                    <a:pt x="1950" y="2304"/>
                    <a:pt x="1907" y="2299"/>
                    <a:pt x="1864" y="2299"/>
                  </a:cubicBezTo>
                  <a:cubicBezTo>
                    <a:pt x="1681" y="2299"/>
                    <a:pt x="1495" y="2389"/>
                    <a:pt x="1314" y="2555"/>
                  </a:cubicBezTo>
                  <a:cubicBezTo>
                    <a:pt x="1118" y="2733"/>
                    <a:pt x="1002" y="2974"/>
                    <a:pt x="842" y="3170"/>
                  </a:cubicBezTo>
                  <a:cubicBezTo>
                    <a:pt x="752" y="3268"/>
                    <a:pt x="458" y="3402"/>
                    <a:pt x="271" y="3456"/>
                  </a:cubicBezTo>
                  <a:cubicBezTo>
                    <a:pt x="259" y="3452"/>
                    <a:pt x="246" y="3450"/>
                    <a:pt x="233" y="3450"/>
                  </a:cubicBezTo>
                  <a:cubicBezTo>
                    <a:pt x="129" y="3450"/>
                    <a:pt x="1" y="3571"/>
                    <a:pt x="56" y="3705"/>
                  </a:cubicBezTo>
                  <a:lnTo>
                    <a:pt x="65" y="3732"/>
                  </a:lnTo>
                  <a:cubicBezTo>
                    <a:pt x="88" y="3793"/>
                    <a:pt x="162" y="3815"/>
                    <a:pt x="222" y="3815"/>
                  </a:cubicBezTo>
                  <a:cubicBezTo>
                    <a:pt x="233" y="3815"/>
                    <a:pt x="243" y="3814"/>
                    <a:pt x="253" y="3813"/>
                  </a:cubicBezTo>
                  <a:cubicBezTo>
                    <a:pt x="467" y="3786"/>
                    <a:pt x="859" y="3607"/>
                    <a:pt x="1011" y="3474"/>
                  </a:cubicBezTo>
                  <a:cubicBezTo>
                    <a:pt x="1218" y="3291"/>
                    <a:pt x="1510" y="2640"/>
                    <a:pt x="1849" y="2640"/>
                  </a:cubicBezTo>
                  <a:cubicBezTo>
                    <a:pt x="1890" y="2640"/>
                    <a:pt x="1932" y="2649"/>
                    <a:pt x="1974" y="2671"/>
                  </a:cubicBezTo>
                  <a:cubicBezTo>
                    <a:pt x="1992" y="2831"/>
                    <a:pt x="2055" y="2983"/>
                    <a:pt x="2198" y="3063"/>
                  </a:cubicBezTo>
                  <a:cubicBezTo>
                    <a:pt x="2380" y="3181"/>
                    <a:pt x="2555" y="3219"/>
                    <a:pt x="2733" y="3219"/>
                  </a:cubicBezTo>
                  <a:cubicBezTo>
                    <a:pt x="2974" y="3219"/>
                    <a:pt x="3219" y="3149"/>
                    <a:pt x="3491" y="3108"/>
                  </a:cubicBezTo>
                  <a:cubicBezTo>
                    <a:pt x="3703" y="3074"/>
                    <a:pt x="3641" y="2775"/>
                    <a:pt x="3444" y="2775"/>
                  </a:cubicBezTo>
                  <a:cubicBezTo>
                    <a:pt x="3433" y="2775"/>
                    <a:pt x="3422" y="2776"/>
                    <a:pt x="3411" y="2778"/>
                  </a:cubicBezTo>
                  <a:cubicBezTo>
                    <a:pt x="3259" y="2800"/>
                    <a:pt x="3038" y="2840"/>
                    <a:pt x="2835" y="2840"/>
                  </a:cubicBezTo>
                  <a:cubicBezTo>
                    <a:pt x="2632" y="2840"/>
                    <a:pt x="2447" y="2800"/>
                    <a:pt x="2367" y="2662"/>
                  </a:cubicBezTo>
                  <a:cubicBezTo>
                    <a:pt x="2385" y="2617"/>
                    <a:pt x="2376" y="2564"/>
                    <a:pt x="2331" y="2519"/>
                  </a:cubicBezTo>
                  <a:cubicBezTo>
                    <a:pt x="2322" y="2457"/>
                    <a:pt x="2331" y="2394"/>
                    <a:pt x="2349" y="2314"/>
                  </a:cubicBezTo>
                  <a:cubicBezTo>
                    <a:pt x="2412" y="2091"/>
                    <a:pt x="2581" y="1895"/>
                    <a:pt x="2617" y="1654"/>
                  </a:cubicBezTo>
                  <a:cubicBezTo>
                    <a:pt x="2688" y="1101"/>
                    <a:pt x="1814" y="797"/>
                    <a:pt x="2340" y="298"/>
                  </a:cubicBezTo>
                  <a:cubicBezTo>
                    <a:pt x="2466" y="179"/>
                    <a:pt x="2352" y="1"/>
                    <a:pt x="22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0"/>
            <p:cNvSpPr/>
            <p:nvPr/>
          </p:nvSpPr>
          <p:spPr>
            <a:xfrm>
              <a:off x="193363" y="2459884"/>
              <a:ext cx="182996" cy="272241"/>
            </a:xfrm>
            <a:custGeom>
              <a:rect b="b" l="l" r="r" t="t"/>
              <a:pathLst>
                <a:path extrusionOk="0" h="6480" w="4356">
                  <a:moveTo>
                    <a:pt x="2325" y="1"/>
                  </a:moveTo>
                  <a:cubicBezTo>
                    <a:pt x="2300" y="1"/>
                    <a:pt x="2274" y="6"/>
                    <a:pt x="2248" y="17"/>
                  </a:cubicBezTo>
                  <a:cubicBezTo>
                    <a:pt x="1927" y="204"/>
                    <a:pt x="1686" y="409"/>
                    <a:pt x="1454" y="704"/>
                  </a:cubicBezTo>
                  <a:cubicBezTo>
                    <a:pt x="1231" y="998"/>
                    <a:pt x="1258" y="1319"/>
                    <a:pt x="794" y="1471"/>
                  </a:cubicBezTo>
                  <a:cubicBezTo>
                    <a:pt x="696" y="1498"/>
                    <a:pt x="544" y="1533"/>
                    <a:pt x="464" y="1605"/>
                  </a:cubicBezTo>
                  <a:cubicBezTo>
                    <a:pt x="0" y="2033"/>
                    <a:pt x="393" y="2756"/>
                    <a:pt x="749" y="3121"/>
                  </a:cubicBezTo>
                  <a:cubicBezTo>
                    <a:pt x="981" y="3353"/>
                    <a:pt x="1106" y="3621"/>
                    <a:pt x="1204" y="3906"/>
                  </a:cubicBezTo>
                  <a:cubicBezTo>
                    <a:pt x="1419" y="4504"/>
                    <a:pt x="1490" y="5155"/>
                    <a:pt x="2088" y="5557"/>
                  </a:cubicBezTo>
                  <a:cubicBezTo>
                    <a:pt x="2198" y="5629"/>
                    <a:pt x="2308" y="5654"/>
                    <a:pt x="2419" y="5654"/>
                  </a:cubicBezTo>
                  <a:cubicBezTo>
                    <a:pt x="2662" y="5654"/>
                    <a:pt x="2908" y="5536"/>
                    <a:pt x="3153" y="5536"/>
                  </a:cubicBezTo>
                  <a:cubicBezTo>
                    <a:pt x="3196" y="5536"/>
                    <a:pt x="3240" y="5539"/>
                    <a:pt x="3283" y="5548"/>
                  </a:cubicBezTo>
                  <a:cubicBezTo>
                    <a:pt x="3203" y="5789"/>
                    <a:pt x="3069" y="6003"/>
                    <a:pt x="3015" y="6262"/>
                  </a:cubicBezTo>
                  <a:cubicBezTo>
                    <a:pt x="2994" y="6392"/>
                    <a:pt x="3104" y="6479"/>
                    <a:pt x="3204" y="6479"/>
                  </a:cubicBezTo>
                  <a:cubicBezTo>
                    <a:pt x="3268" y="6479"/>
                    <a:pt x="3328" y="6443"/>
                    <a:pt x="3345" y="6360"/>
                  </a:cubicBezTo>
                  <a:cubicBezTo>
                    <a:pt x="3390" y="6101"/>
                    <a:pt x="3533" y="5878"/>
                    <a:pt x="3613" y="5637"/>
                  </a:cubicBezTo>
                  <a:cubicBezTo>
                    <a:pt x="3854" y="5628"/>
                    <a:pt x="4095" y="5396"/>
                    <a:pt x="4238" y="5245"/>
                  </a:cubicBezTo>
                  <a:cubicBezTo>
                    <a:pt x="4355" y="5120"/>
                    <a:pt x="4242" y="4947"/>
                    <a:pt x="4114" y="4947"/>
                  </a:cubicBezTo>
                  <a:cubicBezTo>
                    <a:pt x="4077" y="4947"/>
                    <a:pt x="4039" y="4961"/>
                    <a:pt x="4006" y="4995"/>
                  </a:cubicBezTo>
                  <a:cubicBezTo>
                    <a:pt x="3794" y="5214"/>
                    <a:pt x="3688" y="5277"/>
                    <a:pt x="3604" y="5277"/>
                  </a:cubicBezTo>
                  <a:cubicBezTo>
                    <a:pt x="3496" y="5277"/>
                    <a:pt x="3426" y="5174"/>
                    <a:pt x="3221" y="5164"/>
                  </a:cubicBezTo>
                  <a:cubicBezTo>
                    <a:pt x="3212" y="5164"/>
                    <a:pt x="3203" y="5164"/>
                    <a:pt x="3194" y="5164"/>
                  </a:cubicBezTo>
                  <a:cubicBezTo>
                    <a:pt x="2896" y="5164"/>
                    <a:pt x="2681" y="5323"/>
                    <a:pt x="2458" y="5323"/>
                  </a:cubicBezTo>
                  <a:cubicBezTo>
                    <a:pt x="2280" y="5323"/>
                    <a:pt x="2098" y="5222"/>
                    <a:pt x="1865" y="4861"/>
                  </a:cubicBezTo>
                  <a:cubicBezTo>
                    <a:pt x="1552" y="4370"/>
                    <a:pt x="1695" y="3683"/>
                    <a:pt x="1320" y="3228"/>
                  </a:cubicBezTo>
                  <a:cubicBezTo>
                    <a:pt x="1311" y="3220"/>
                    <a:pt x="1311" y="3211"/>
                    <a:pt x="1303" y="3193"/>
                  </a:cubicBezTo>
                  <a:cubicBezTo>
                    <a:pt x="1044" y="2907"/>
                    <a:pt x="758" y="2720"/>
                    <a:pt x="633" y="2319"/>
                  </a:cubicBezTo>
                  <a:cubicBezTo>
                    <a:pt x="491" y="1872"/>
                    <a:pt x="1017" y="1774"/>
                    <a:pt x="1258" y="1614"/>
                  </a:cubicBezTo>
                  <a:cubicBezTo>
                    <a:pt x="1383" y="1533"/>
                    <a:pt x="1472" y="1373"/>
                    <a:pt x="1543" y="1248"/>
                  </a:cubicBezTo>
                  <a:cubicBezTo>
                    <a:pt x="1749" y="918"/>
                    <a:pt x="1918" y="659"/>
                    <a:pt x="2212" y="445"/>
                  </a:cubicBezTo>
                  <a:cubicBezTo>
                    <a:pt x="2275" y="400"/>
                    <a:pt x="2337" y="356"/>
                    <a:pt x="2418" y="320"/>
                  </a:cubicBezTo>
                  <a:cubicBezTo>
                    <a:pt x="2543" y="249"/>
                    <a:pt x="2507" y="88"/>
                    <a:pt x="2418" y="26"/>
                  </a:cubicBezTo>
                  <a:cubicBezTo>
                    <a:pt x="2392" y="10"/>
                    <a:pt x="2360" y="1"/>
                    <a:pt x="23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0"/>
            <p:cNvSpPr/>
            <p:nvPr/>
          </p:nvSpPr>
          <p:spPr>
            <a:xfrm>
              <a:off x="568268" y="2465682"/>
              <a:ext cx="194758" cy="201492"/>
            </a:xfrm>
            <a:custGeom>
              <a:rect b="b" l="l" r="r" t="t"/>
              <a:pathLst>
                <a:path extrusionOk="0" h="4796" w="4636">
                  <a:moveTo>
                    <a:pt x="187" y="0"/>
                  </a:moveTo>
                  <a:cubicBezTo>
                    <a:pt x="95" y="0"/>
                    <a:pt x="0" y="81"/>
                    <a:pt x="6" y="182"/>
                  </a:cubicBezTo>
                  <a:cubicBezTo>
                    <a:pt x="6" y="209"/>
                    <a:pt x="15" y="227"/>
                    <a:pt x="24" y="254"/>
                  </a:cubicBezTo>
                  <a:cubicBezTo>
                    <a:pt x="265" y="735"/>
                    <a:pt x="666" y="958"/>
                    <a:pt x="1130" y="1208"/>
                  </a:cubicBezTo>
                  <a:cubicBezTo>
                    <a:pt x="2058" y="1699"/>
                    <a:pt x="1023" y="2698"/>
                    <a:pt x="1291" y="3438"/>
                  </a:cubicBezTo>
                  <a:cubicBezTo>
                    <a:pt x="1460" y="3875"/>
                    <a:pt x="2165" y="3849"/>
                    <a:pt x="2245" y="4339"/>
                  </a:cubicBezTo>
                  <a:cubicBezTo>
                    <a:pt x="2304" y="4651"/>
                    <a:pt x="2411" y="4796"/>
                    <a:pt x="2701" y="4796"/>
                  </a:cubicBezTo>
                  <a:cubicBezTo>
                    <a:pt x="2718" y="4796"/>
                    <a:pt x="2735" y="4795"/>
                    <a:pt x="2754" y="4794"/>
                  </a:cubicBezTo>
                  <a:cubicBezTo>
                    <a:pt x="2974" y="4786"/>
                    <a:pt x="2985" y="4455"/>
                    <a:pt x="2780" y="4455"/>
                  </a:cubicBezTo>
                  <a:cubicBezTo>
                    <a:pt x="2777" y="4455"/>
                    <a:pt x="2774" y="4455"/>
                    <a:pt x="2772" y="4455"/>
                  </a:cubicBezTo>
                  <a:cubicBezTo>
                    <a:pt x="2770" y="4455"/>
                    <a:pt x="2768" y="4455"/>
                    <a:pt x="2766" y="4455"/>
                  </a:cubicBezTo>
                  <a:cubicBezTo>
                    <a:pt x="2531" y="4455"/>
                    <a:pt x="2556" y="3884"/>
                    <a:pt x="2352" y="3777"/>
                  </a:cubicBezTo>
                  <a:cubicBezTo>
                    <a:pt x="2183" y="3697"/>
                    <a:pt x="2013" y="3626"/>
                    <a:pt x="1853" y="3545"/>
                  </a:cubicBezTo>
                  <a:cubicBezTo>
                    <a:pt x="1639" y="3438"/>
                    <a:pt x="1567" y="3269"/>
                    <a:pt x="1558" y="3082"/>
                  </a:cubicBezTo>
                  <a:lnTo>
                    <a:pt x="1558" y="3082"/>
                  </a:lnTo>
                  <a:cubicBezTo>
                    <a:pt x="1715" y="3214"/>
                    <a:pt x="1893" y="3260"/>
                    <a:pt x="2087" y="3260"/>
                  </a:cubicBezTo>
                  <a:cubicBezTo>
                    <a:pt x="2246" y="3260"/>
                    <a:pt x="2416" y="3229"/>
                    <a:pt x="2593" y="3189"/>
                  </a:cubicBezTo>
                  <a:cubicBezTo>
                    <a:pt x="2704" y="3161"/>
                    <a:pt x="2805" y="3149"/>
                    <a:pt x="2901" y="3149"/>
                  </a:cubicBezTo>
                  <a:cubicBezTo>
                    <a:pt x="3154" y="3149"/>
                    <a:pt x="3372" y="3233"/>
                    <a:pt x="3637" y="3349"/>
                  </a:cubicBezTo>
                  <a:cubicBezTo>
                    <a:pt x="3688" y="3369"/>
                    <a:pt x="3741" y="3378"/>
                    <a:pt x="3794" y="3378"/>
                  </a:cubicBezTo>
                  <a:cubicBezTo>
                    <a:pt x="4029" y="3378"/>
                    <a:pt x="4278" y="3213"/>
                    <a:pt x="4467" y="3126"/>
                  </a:cubicBezTo>
                  <a:cubicBezTo>
                    <a:pt x="4635" y="3034"/>
                    <a:pt x="4533" y="2803"/>
                    <a:pt x="4377" y="2803"/>
                  </a:cubicBezTo>
                  <a:cubicBezTo>
                    <a:pt x="4351" y="2803"/>
                    <a:pt x="4324" y="2809"/>
                    <a:pt x="4297" y="2823"/>
                  </a:cubicBezTo>
                  <a:cubicBezTo>
                    <a:pt x="4134" y="2909"/>
                    <a:pt x="3981" y="2953"/>
                    <a:pt x="3824" y="2953"/>
                  </a:cubicBezTo>
                  <a:cubicBezTo>
                    <a:pt x="3671" y="2953"/>
                    <a:pt x="3514" y="2911"/>
                    <a:pt x="3343" y="2823"/>
                  </a:cubicBezTo>
                  <a:cubicBezTo>
                    <a:pt x="3325" y="2814"/>
                    <a:pt x="3298" y="2805"/>
                    <a:pt x="3271" y="2796"/>
                  </a:cubicBezTo>
                  <a:cubicBezTo>
                    <a:pt x="3316" y="2707"/>
                    <a:pt x="3343" y="2609"/>
                    <a:pt x="3316" y="2502"/>
                  </a:cubicBezTo>
                  <a:cubicBezTo>
                    <a:pt x="3271" y="2270"/>
                    <a:pt x="3075" y="2073"/>
                    <a:pt x="3057" y="1850"/>
                  </a:cubicBezTo>
                  <a:cubicBezTo>
                    <a:pt x="3039" y="1592"/>
                    <a:pt x="3378" y="1556"/>
                    <a:pt x="3557" y="1529"/>
                  </a:cubicBezTo>
                  <a:cubicBezTo>
                    <a:pt x="3753" y="1503"/>
                    <a:pt x="3958" y="1485"/>
                    <a:pt x="4136" y="1369"/>
                  </a:cubicBezTo>
                  <a:cubicBezTo>
                    <a:pt x="4285" y="1264"/>
                    <a:pt x="4198" y="1036"/>
                    <a:pt x="4056" y="1036"/>
                  </a:cubicBezTo>
                  <a:cubicBezTo>
                    <a:pt x="4028" y="1036"/>
                    <a:pt x="3998" y="1045"/>
                    <a:pt x="3967" y="1065"/>
                  </a:cubicBezTo>
                  <a:cubicBezTo>
                    <a:pt x="3637" y="1288"/>
                    <a:pt x="3137" y="1119"/>
                    <a:pt x="2861" y="1467"/>
                  </a:cubicBezTo>
                  <a:cubicBezTo>
                    <a:pt x="2727" y="1645"/>
                    <a:pt x="2691" y="1850"/>
                    <a:pt x="2754" y="2056"/>
                  </a:cubicBezTo>
                  <a:cubicBezTo>
                    <a:pt x="2834" y="2279"/>
                    <a:pt x="3111" y="2537"/>
                    <a:pt x="2879" y="2743"/>
                  </a:cubicBezTo>
                  <a:cubicBezTo>
                    <a:pt x="2870" y="2760"/>
                    <a:pt x="2861" y="2769"/>
                    <a:pt x="2852" y="2787"/>
                  </a:cubicBezTo>
                  <a:cubicBezTo>
                    <a:pt x="2632" y="2834"/>
                    <a:pt x="2356" y="2934"/>
                    <a:pt x="2116" y="2934"/>
                  </a:cubicBezTo>
                  <a:cubicBezTo>
                    <a:pt x="1947" y="2934"/>
                    <a:pt x="1795" y="2885"/>
                    <a:pt x="1692" y="2734"/>
                  </a:cubicBezTo>
                  <a:cubicBezTo>
                    <a:pt x="1674" y="2707"/>
                    <a:pt x="1656" y="2689"/>
                    <a:pt x="1630" y="2680"/>
                  </a:cubicBezTo>
                  <a:cubicBezTo>
                    <a:pt x="1701" y="2448"/>
                    <a:pt x="1808" y="2234"/>
                    <a:pt x="1853" y="2082"/>
                  </a:cubicBezTo>
                  <a:cubicBezTo>
                    <a:pt x="2192" y="1003"/>
                    <a:pt x="773" y="860"/>
                    <a:pt x="354" y="147"/>
                  </a:cubicBezTo>
                  <a:cubicBezTo>
                    <a:pt x="345" y="129"/>
                    <a:pt x="336" y="111"/>
                    <a:pt x="327" y="93"/>
                  </a:cubicBezTo>
                  <a:cubicBezTo>
                    <a:pt x="294" y="27"/>
                    <a:pt x="241" y="0"/>
                    <a:pt x="18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0"/>
            <p:cNvSpPr/>
            <p:nvPr/>
          </p:nvSpPr>
          <p:spPr>
            <a:xfrm>
              <a:off x="636326" y="2433207"/>
              <a:ext cx="118846" cy="37517"/>
            </a:xfrm>
            <a:custGeom>
              <a:rect b="b" l="l" r="r" t="t"/>
              <a:pathLst>
                <a:path extrusionOk="0" h="893" w="2829">
                  <a:moveTo>
                    <a:pt x="135" y="1"/>
                  </a:moveTo>
                  <a:cubicBezTo>
                    <a:pt x="45" y="1"/>
                    <a:pt x="1" y="72"/>
                    <a:pt x="1" y="152"/>
                  </a:cubicBezTo>
                  <a:cubicBezTo>
                    <a:pt x="1" y="242"/>
                    <a:pt x="54" y="322"/>
                    <a:pt x="152" y="340"/>
                  </a:cubicBezTo>
                  <a:cubicBezTo>
                    <a:pt x="304" y="357"/>
                    <a:pt x="474" y="625"/>
                    <a:pt x="590" y="723"/>
                  </a:cubicBezTo>
                  <a:cubicBezTo>
                    <a:pt x="741" y="839"/>
                    <a:pt x="937" y="893"/>
                    <a:pt x="1125" y="893"/>
                  </a:cubicBezTo>
                  <a:cubicBezTo>
                    <a:pt x="1339" y="893"/>
                    <a:pt x="1544" y="795"/>
                    <a:pt x="1731" y="705"/>
                  </a:cubicBezTo>
                  <a:cubicBezTo>
                    <a:pt x="1889" y="627"/>
                    <a:pt x="2008" y="565"/>
                    <a:pt x="2125" y="565"/>
                  </a:cubicBezTo>
                  <a:cubicBezTo>
                    <a:pt x="2233" y="565"/>
                    <a:pt x="2339" y="618"/>
                    <a:pt x="2472" y="759"/>
                  </a:cubicBezTo>
                  <a:cubicBezTo>
                    <a:pt x="2506" y="797"/>
                    <a:pt x="2546" y="813"/>
                    <a:pt x="2585" y="813"/>
                  </a:cubicBezTo>
                  <a:cubicBezTo>
                    <a:pt x="2711" y="813"/>
                    <a:pt x="2828" y="647"/>
                    <a:pt x="2713" y="518"/>
                  </a:cubicBezTo>
                  <a:cubicBezTo>
                    <a:pt x="2525" y="310"/>
                    <a:pt x="2346" y="217"/>
                    <a:pt x="2147" y="217"/>
                  </a:cubicBezTo>
                  <a:cubicBezTo>
                    <a:pt x="1997" y="217"/>
                    <a:pt x="1836" y="270"/>
                    <a:pt x="1651" y="366"/>
                  </a:cubicBezTo>
                  <a:cubicBezTo>
                    <a:pt x="1459" y="463"/>
                    <a:pt x="1283" y="530"/>
                    <a:pt x="1114" y="530"/>
                  </a:cubicBezTo>
                  <a:cubicBezTo>
                    <a:pt x="954" y="530"/>
                    <a:pt x="799" y="469"/>
                    <a:pt x="643" y="313"/>
                  </a:cubicBezTo>
                  <a:cubicBezTo>
                    <a:pt x="474" y="152"/>
                    <a:pt x="411" y="27"/>
                    <a:pt x="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0"/>
            <p:cNvSpPr/>
            <p:nvPr/>
          </p:nvSpPr>
          <p:spPr>
            <a:xfrm>
              <a:off x="483784" y="2136727"/>
              <a:ext cx="120737" cy="129272"/>
            </a:xfrm>
            <a:custGeom>
              <a:rect b="b" l="l" r="r" t="t"/>
              <a:pathLst>
                <a:path extrusionOk="0" h="3077" w="2874">
                  <a:moveTo>
                    <a:pt x="1819" y="1"/>
                  </a:moveTo>
                  <a:cubicBezTo>
                    <a:pt x="1697" y="1"/>
                    <a:pt x="1586" y="168"/>
                    <a:pt x="1687" y="296"/>
                  </a:cubicBezTo>
                  <a:cubicBezTo>
                    <a:pt x="1892" y="563"/>
                    <a:pt x="1767" y="563"/>
                    <a:pt x="1526" y="670"/>
                  </a:cubicBezTo>
                  <a:cubicBezTo>
                    <a:pt x="1384" y="742"/>
                    <a:pt x="1268" y="840"/>
                    <a:pt x="1196" y="982"/>
                  </a:cubicBezTo>
                  <a:cubicBezTo>
                    <a:pt x="1152" y="1072"/>
                    <a:pt x="1134" y="1161"/>
                    <a:pt x="1143" y="1250"/>
                  </a:cubicBezTo>
                  <a:cubicBezTo>
                    <a:pt x="866" y="1090"/>
                    <a:pt x="492" y="831"/>
                    <a:pt x="670" y="572"/>
                  </a:cubicBezTo>
                  <a:cubicBezTo>
                    <a:pt x="758" y="446"/>
                    <a:pt x="641" y="320"/>
                    <a:pt x="521" y="320"/>
                  </a:cubicBezTo>
                  <a:cubicBezTo>
                    <a:pt x="471" y="320"/>
                    <a:pt x="421" y="341"/>
                    <a:pt x="384" y="394"/>
                  </a:cubicBezTo>
                  <a:cubicBezTo>
                    <a:pt x="1" y="938"/>
                    <a:pt x="732" y="1429"/>
                    <a:pt x="1161" y="1634"/>
                  </a:cubicBezTo>
                  <a:cubicBezTo>
                    <a:pt x="1190" y="1648"/>
                    <a:pt x="1217" y="1655"/>
                    <a:pt x="1242" y="1655"/>
                  </a:cubicBezTo>
                  <a:cubicBezTo>
                    <a:pt x="1263" y="1655"/>
                    <a:pt x="1283" y="1651"/>
                    <a:pt x="1303" y="1643"/>
                  </a:cubicBezTo>
                  <a:cubicBezTo>
                    <a:pt x="1455" y="1883"/>
                    <a:pt x="1642" y="2115"/>
                    <a:pt x="1509" y="2356"/>
                  </a:cubicBezTo>
                  <a:cubicBezTo>
                    <a:pt x="1491" y="2374"/>
                    <a:pt x="1491" y="2401"/>
                    <a:pt x="1482" y="2419"/>
                  </a:cubicBezTo>
                  <a:cubicBezTo>
                    <a:pt x="1377" y="2596"/>
                    <a:pt x="1244" y="2736"/>
                    <a:pt x="951" y="2736"/>
                  </a:cubicBezTo>
                  <a:cubicBezTo>
                    <a:pt x="919" y="2736"/>
                    <a:pt x="885" y="2735"/>
                    <a:pt x="848" y="2731"/>
                  </a:cubicBezTo>
                  <a:cubicBezTo>
                    <a:pt x="843" y="2731"/>
                    <a:pt x="837" y="2730"/>
                    <a:pt x="832" y="2730"/>
                  </a:cubicBezTo>
                  <a:cubicBezTo>
                    <a:pt x="625" y="2730"/>
                    <a:pt x="622" y="3053"/>
                    <a:pt x="831" y="3070"/>
                  </a:cubicBezTo>
                  <a:cubicBezTo>
                    <a:pt x="880" y="3074"/>
                    <a:pt x="929" y="3076"/>
                    <a:pt x="976" y="3076"/>
                  </a:cubicBezTo>
                  <a:cubicBezTo>
                    <a:pt x="1243" y="3076"/>
                    <a:pt x="1472" y="3006"/>
                    <a:pt x="1669" y="2793"/>
                  </a:cubicBezTo>
                  <a:cubicBezTo>
                    <a:pt x="1811" y="2636"/>
                    <a:pt x="2028" y="1990"/>
                    <a:pt x="2321" y="1990"/>
                  </a:cubicBezTo>
                  <a:cubicBezTo>
                    <a:pt x="2377" y="1990"/>
                    <a:pt x="2437" y="2015"/>
                    <a:pt x="2499" y="2071"/>
                  </a:cubicBezTo>
                  <a:cubicBezTo>
                    <a:pt x="2536" y="2102"/>
                    <a:pt x="2577" y="2115"/>
                    <a:pt x="2616" y="2115"/>
                  </a:cubicBezTo>
                  <a:cubicBezTo>
                    <a:pt x="2755" y="2115"/>
                    <a:pt x="2874" y="1948"/>
                    <a:pt x="2749" y="1830"/>
                  </a:cubicBezTo>
                  <a:cubicBezTo>
                    <a:pt x="2615" y="1710"/>
                    <a:pt x="2478" y="1654"/>
                    <a:pt x="2340" y="1654"/>
                  </a:cubicBezTo>
                  <a:cubicBezTo>
                    <a:pt x="2191" y="1654"/>
                    <a:pt x="2040" y="1719"/>
                    <a:pt x="1892" y="1839"/>
                  </a:cubicBezTo>
                  <a:cubicBezTo>
                    <a:pt x="1865" y="1857"/>
                    <a:pt x="1848" y="1875"/>
                    <a:pt x="1830" y="1892"/>
                  </a:cubicBezTo>
                  <a:cubicBezTo>
                    <a:pt x="1821" y="1866"/>
                    <a:pt x="1803" y="1848"/>
                    <a:pt x="1794" y="1821"/>
                  </a:cubicBezTo>
                  <a:cubicBezTo>
                    <a:pt x="1633" y="1500"/>
                    <a:pt x="1268" y="1170"/>
                    <a:pt x="1749" y="947"/>
                  </a:cubicBezTo>
                  <a:cubicBezTo>
                    <a:pt x="2204" y="733"/>
                    <a:pt x="2258" y="474"/>
                    <a:pt x="1937" y="64"/>
                  </a:cubicBezTo>
                  <a:cubicBezTo>
                    <a:pt x="1901" y="19"/>
                    <a:pt x="1860" y="1"/>
                    <a:pt x="18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0"/>
            <p:cNvSpPr/>
            <p:nvPr/>
          </p:nvSpPr>
          <p:spPr>
            <a:xfrm>
              <a:off x="144253" y="2032663"/>
              <a:ext cx="669387" cy="755721"/>
            </a:xfrm>
            <a:custGeom>
              <a:rect b="b" l="l" r="r" t="t"/>
              <a:pathLst>
                <a:path extrusionOk="0" h="17988" w="15934">
                  <a:moveTo>
                    <a:pt x="5632" y="361"/>
                  </a:moveTo>
                  <a:cubicBezTo>
                    <a:pt x="5778" y="361"/>
                    <a:pt x="5905" y="440"/>
                    <a:pt x="5995" y="658"/>
                  </a:cubicBezTo>
                  <a:cubicBezTo>
                    <a:pt x="5665" y="756"/>
                    <a:pt x="5353" y="908"/>
                    <a:pt x="5023" y="1006"/>
                  </a:cubicBezTo>
                  <a:cubicBezTo>
                    <a:pt x="4969" y="908"/>
                    <a:pt x="4898" y="819"/>
                    <a:pt x="4827" y="747"/>
                  </a:cubicBezTo>
                  <a:cubicBezTo>
                    <a:pt x="5094" y="580"/>
                    <a:pt x="5389" y="361"/>
                    <a:pt x="5632" y="361"/>
                  </a:cubicBezTo>
                  <a:close/>
                  <a:moveTo>
                    <a:pt x="6102" y="979"/>
                  </a:moveTo>
                  <a:cubicBezTo>
                    <a:pt x="6138" y="1131"/>
                    <a:pt x="6174" y="1283"/>
                    <a:pt x="6209" y="1434"/>
                  </a:cubicBezTo>
                  <a:cubicBezTo>
                    <a:pt x="6058" y="1470"/>
                    <a:pt x="5915" y="1533"/>
                    <a:pt x="5772" y="1577"/>
                  </a:cubicBezTo>
                  <a:cubicBezTo>
                    <a:pt x="5662" y="1614"/>
                    <a:pt x="5527" y="1675"/>
                    <a:pt x="5403" y="1675"/>
                  </a:cubicBezTo>
                  <a:cubicBezTo>
                    <a:pt x="5377" y="1675"/>
                    <a:pt x="5351" y="1673"/>
                    <a:pt x="5326" y="1666"/>
                  </a:cubicBezTo>
                  <a:lnTo>
                    <a:pt x="5317" y="1666"/>
                  </a:lnTo>
                  <a:cubicBezTo>
                    <a:pt x="5273" y="1541"/>
                    <a:pt x="5237" y="1425"/>
                    <a:pt x="5184" y="1318"/>
                  </a:cubicBezTo>
                  <a:cubicBezTo>
                    <a:pt x="5496" y="1211"/>
                    <a:pt x="5790" y="1078"/>
                    <a:pt x="6102" y="979"/>
                  </a:cubicBezTo>
                  <a:close/>
                  <a:moveTo>
                    <a:pt x="6272" y="1773"/>
                  </a:moveTo>
                  <a:cubicBezTo>
                    <a:pt x="6299" y="1907"/>
                    <a:pt x="6317" y="2050"/>
                    <a:pt x="6334" y="2193"/>
                  </a:cubicBezTo>
                  <a:lnTo>
                    <a:pt x="6325" y="2193"/>
                  </a:lnTo>
                  <a:cubicBezTo>
                    <a:pt x="6076" y="2255"/>
                    <a:pt x="5781" y="2434"/>
                    <a:pt x="5514" y="2434"/>
                  </a:cubicBezTo>
                  <a:cubicBezTo>
                    <a:pt x="5487" y="2300"/>
                    <a:pt x="5451" y="2157"/>
                    <a:pt x="5415" y="2005"/>
                  </a:cubicBezTo>
                  <a:cubicBezTo>
                    <a:pt x="5701" y="2005"/>
                    <a:pt x="5995" y="1854"/>
                    <a:pt x="6272" y="1773"/>
                  </a:cubicBezTo>
                  <a:close/>
                  <a:moveTo>
                    <a:pt x="6370" y="2532"/>
                  </a:moveTo>
                  <a:cubicBezTo>
                    <a:pt x="6379" y="2630"/>
                    <a:pt x="6388" y="2719"/>
                    <a:pt x="6397" y="2808"/>
                  </a:cubicBezTo>
                  <a:cubicBezTo>
                    <a:pt x="6397" y="2862"/>
                    <a:pt x="6406" y="2915"/>
                    <a:pt x="6406" y="2960"/>
                  </a:cubicBezTo>
                  <a:cubicBezTo>
                    <a:pt x="6379" y="2958"/>
                    <a:pt x="6352" y="2957"/>
                    <a:pt x="6325" y="2957"/>
                  </a:cubicBezTo>
                  <a:cubicBezTo>
                    <a:pt x="6245" y="2957"/>
                    <a:pt x="6163" y="2967"/>
                    <a:pt x="6076" y="2987"/>
                  </a:cubicBezTo>
                  <a:cubicBezTo>
                    <a:pt x="5933" y="3031"/>
                    <a:pt x="5808" y="3103"/>
                    <a:pt x="5656" y="3103"/>
                  </a:cubicBezTo>
                  <a:cubicBezTo>
                    <a:pt x="5639" y="3013"/>
                    <a:pt x="5621" y="2915"/>
                    <a:pt x="5594" y="2826"/>
                  </a:cubicBezTo>
                  <a:cubicBezTo>
                    <a:pt x="5594" y="2808"/>
                    <a:pt x="5585" y="2781"/>
                    <a:pt x="5585" y="2764"/>
                  </a:cubicBezTo>
                  <a:cubicBezTo>
                    <a:pt x="5853" y="2737"/>
                    <a:pt x="6102" y="2603"/>
                    <a:pt x="6370" y="2532"/>
                  </a:cubicBezTo>
                  <a:close/>
                  <a:moveTo>
                    <a:pt x="6324" y="3287"/>
                  </a:moveTo>
                  <a:cubicBezTo>
                    <a:pt x="6339" y="3287"/>
                    <a:pt x="6355" y="3288"/>
                    <a:pt x="6370" y="3290"/>
                  </a:cubicBezTo>
                  <a:cubicBezTo>
                    <a:pt x="6383" y="3294"/>
                    <a:pt x="6395" y="3297"/>
                    <a:pt x="6405" y="3297"/>
                  </a:cubicBezTo>
                  <a:cubicBezTo>
                    <a:pt x="6415" y="3297"/>
                    <a:pt x="6424" y="3294"/>
                    <a:pt x="6432" y="3290"/>
                  </a:cubicBezTo>
                  <a:cubicBezTo>
                    <a:pt x="6441" y="3379"/>
                    <a:pt x="6450" y="3459"/>
                    <a:pt x="6459" y="3540"/>
                  </a:cubicBezTo>
                  <a:cubicBezTo>
                    <a:pt x="6227" y="3567"/>
                    <a:pt x="6022" y="3682"/>
                    <a:pt x="5790" y="3691"/>
                  </a:cubicBezTo>
                  <a:cubicBezTo>
                    <a:pt x="5772" y="3611"/>
                    <a:pt x="5754" y="3522"/>
                    <a:pt x="5737" y="3442"/>
                  </a:cubicBezTo>
                  <a:cubicBezTo>
                    <a:pt x="5808" y="3433"/>
                    <a:pt x="5888" y="3415"/>
                    <a:pt x="5960" y="3388"/>
                  </a:cubicBezTo>
                  <a:cubicBezTo>
                    <a:pt x="6071" y="3348"/>
                    <a:pt x="6197" y="3287"/>
                    <a:pt x="6324" y="3287"/>
                  </a:cubicBezTo>
                  <a:close/>
                  <a:moveTo>
                    <a:pt x="6504" y="3879"/>
                  </a:moveTo>
                  <a:cubicBezTo>
                    <a:pt x="6522" y="3977"/>
                    <a:pt x="6531" y="4066"/>
                    <a:pt x="6557" y="4155"/>
                  </a:cubicBezTo>
                  <a:cubicBezTo>
                    <a:pt x="6523" y="4150"/>
                    <a:pt x="6488" y="4147"/>
                    <a:pt x="6453" y="4147"/>
                  </a:cubicBezTo>
                  <a:cubicBezTo>
                    <a:pt x="6270" y="4147"/>
                    <a:pt x="6080" y="4216"/>
                    <a:pt x="5915" y="4253"/>
                  </a:cubicBezTo>
                  <a:cubicBezTo>
                    <a:pt x="5897" y="4182"/>
                    <a:pt x="5879" y="4102"/>
                    <a:pt x="5862" y="4021"/>
                  </a:cubicBezTo>
                  <a:cubicBezTo>
                    <a:pt x="6085" y="3995"/>
                    <a:pt x="6281" y="3888"/>
                    <a:pt x="6504" y="3879"/>
                  </a:cubicBezTo>
                  <a:close/>
                  <a:moveTo>
                    <a:pt x="6460" y="4479"/>
                  </a:moveTo>
                  <a:cubicBezTo>
                    <a:pt x="6487" y="4479"/>
                    <a:pt x="6511" y="4483"/>
                    <a:pt x="6531" y="4494"/>
                  </a:cubicBezTo>
                  <a:cubicBezTo>
                    <a:pt x="6563" y="4507"/>
                    <a:pt x="6591" y="4516"/>
                    <a:pt x="6614" y="4516"/>
                  </a:cubicBezTo>
                  <a:cubicBezTo>
                    <a:pt x="6623" y="4516"/>
                    <a:pt x="6631" y="4515"/>
                    <a:pt x="6638" y="4512"/>
                  </a:cubicBezTo>
                  <a:cubicBezTo>
                    <a:pt x="6682" y="4646"/>
                    <a:pt x="6727" y="4771"/>
                    <a:pt x="6771" y="4905"/>
                  </a:cubicBezTo>
                  <a:cubicBezTo>
                    <a:pt x="6700" y="4905"/>
                    <a:pt x="6620" y="4914"/>
                    <a:pt x="6540" y="4931"/>
                  </a:cubicBezTo>
                  <a:cubicBezTo>
                    <a:pt x="6370" y="4976"/>
                    <a:pt x="6227" y="5056"/>
                    <a:pt x="6049" y="5065"/>
                  </a:cubicBezTo>
                  <a:cubicBezTo>
                    <a:pt x="6022" y="4905"/>
                    <a:pt x="6004" y="4744"/>
                    <a:pt x="5978" y="4592"/>
                  </a:cubicBezTo>
                  <a:cubicBezTo>
                    <a:pt x="6085" y="4566"/>
                    <a:pt x="6183" y="4539"/>
                    <a:pt x="6290" y="4512"/>
                  </a:cubicBezTo>
                  <a:cubicBezTo>
                    <a:pt x="6333" y="4500"/>
                    <a:pt x="6401" y="4479"/>
                    <a:pt x="6460" y="4479"/>
                  </a:cubicBezTo>
                  <a:close/>
                  <a:moveTo>
                    <a:pt x="6932" y="5226"/>
                  </a:moveTo>
                  <a:cubicBezTo>
                    <a:pt x="6977" y="5324"/>
                    <a:pt x="7039" y="5413"/>
                    <a:pt x="7102" y="5502"/>
                  </a:cubicBezTo>
                  <a:cubicBezTo>
                    <a:pt x="6959" y="5529"/>
                    <a:pt x="6825" y="5556"/>
                    <a:pt x="6682" y="5583"/>
                  </a:cubicBezTo>
                  <a:cubicBezTo>
                    <a:pt x="6584" y="5600"/>
                    <a:pt x="6477" y="5618"/>
                    <a:pt x="6370" y="5636"/>
                  </a:cubicBezTo>
                  <a:cubicBezTo>
                    <a:pt x="6317" y="5645"/>
                    <a:pt x="6272" y="5645"/>
                    <a:pt x="6218" y="5654"/>
                  </a:cubicBezTo>
                  <a:lnTo>
                    <a:pt x="6192" y="5654"/>
                  </a:lnTo>
                  <a:cubicBezTo>
                    <a:pt x="6209" y="5663"/>
                    <a:pt x="6236" y="5672"/>
                    <a:pt x="6263" y="5699"/>
                  </a:cubicBezTo>
                  <a:cubicBezTo>
                    <a:pt x="6233" y="5668"/>
                    <a:pt x="6194" y="5654"/>
                    <a:pt x="6158" y="5654"/>
                  </a:cubicBezTo>
                  <a:cubicBezTo>
                    <a:pt x="6141" y="5654"/>
                    <a:pt x="6125" y="5657"/>
                    <a:pt x="6111" y="5663"/>
                  </a:cubicBezTo>
                  <a:cubicBezTo>
                    <a:pt x="6102" y="5574"/>
                    <a:pt x="6093" y="5485"/>
                    <a:pt x="6085" y="5395"/>
                  </a:cubicBezTo>
                  <a:cubicBezTo>
                    <a:pt x="6201" y="5395"/>
                    <a:pt x="6308" y="5369"/>
                    <a:pt x="6415" y="5333"/>
                  </a:cubicBezTo>
                  <a:cubicBezTo>
                    <a:pt x="6527" y="5301"/>
                    <a:pt x="6662" y="5232"/>
                    <a:pt x="6792" y="5232"/>
                  </a:cubicBezTo>
                  <a:cubicBezTo>
                    <a:pt x="6806" y="5232"/>
                    <a:pt x="6820" y="5233"/>
                    <a:pt x="6834" y="5235"/>
                  </a:cubicBezTo>
                  <a:cubicBezTo>
                    <a:pt x="6844" y="5237"/>
                    <a:pt x="6854" y="5238"/>
                    <a:pt x="6863" y="5238"/>
                  </a:cubicBezTo>
                  <a:cubicBezTo>
                    <a:pt x="6886" y="5238"/>
                    <a:pt x="6907" y="5232"/>
                    <a:pt x="6932" y="5226"/>
                  </a:cubicBezTo>
                  <a:close/>
                  <a:moveTo>
                    <a:pt x="7334" y="5788"/>
                  </a:moveTo>
                  <a:lnTo>
                    <a:pt x="7342" y="5797"/>
                  </a:lnTo>
                  <a:lnTo>
                    <a:pt x="7369" y="5824"/>
                  </a:lnTo>
                  <a:cubicBezTo>
                    <a:pt x="7378" y="5904"/>
                    <a:pt x="7378" y="5984"/>
                    <a:pt x="7387" y="6064"/>
                  </a:cubicBezTo>
                  <a:cubicBezTo>
                    <a:pt x="7156" y="6201"/>
                    <a:pt x="6868" y="6297"/>
                    <a:pt x="6601" y="6297"/>
                  </a:cubicBezTo>
                  <a:cubicBezTo>
                    <a:pt x="6590" y="6297"/>
                    <a:pt x="6578" y="6297"/>
                    <a:pt x="6566" y="6296"/>
                  </a:cubicBezTo>
                  <a:cubicBezTo>
                    <a:pt x="6559" y="6295"/>
                    <a:pt x="6552" y="6295"/>
                    <a:pt x="6545" y="6295"/>
                  </a:cubicBezTo>
                  <a:cubicBezTo>
                    <a:pt x="6486" y="6295"/>
                    <a:pt x="6448" y="6328"/>
                    <a:pt x="6424" y="6368"/>
                  </a:cubicBezTo>
                  <a:cubicBezTo>
                    <a:pt x="6334" y="6296"/>
                    <a:pt x="6236" y="6234"/>
                    <a:pt x="6129" y="6163"/>
                  </a:cubicBezTo>
                  <a:cubicBezTo>
                    <a:pt x="6129" y="6100"/>
                    <a:pt x="6129" y="6047"/>
                    <a:pt x="6129" y="5993"/>
                  </a:cubicBezTo>
                  <a:cubicBezTo>
                    <a:pt x="6155" y="5998"/>
                    <a:pt x="6183" y="6000"/>
                    <a:pt x="6213" y="6000"/>
                  </a:cubicBezTo>
                  <a:cubicBezTo>
                    <a:pt x="6336" y="6000"/>
                    <a:pt x="6482" y="5963"/>
                    <a:pt x="6575" y="5948"/>
                  </a:cubicBezTo>
                  <a:cubicBezTo>
                    <a:pt x="6807" y="5904"/>
                    <a:pt x="7048" y="5868"/>
                    <a:pt x="7280" y="5815"/>
                  </a:cubicBezTo>
                  <a:cubicBezTo>
                    <a:pt x="7298" y="5806"/>
                    <a:pt x="7316" y="5797"/>
                    <a:pt x="7334" y="5788"/>
                  </a:cubicBezTo>
                  <a:close/>
                  <a:moveTo>
                    <a:pt x="7396" y="6448"/>
                  </a:moveTo>
                  <a:cubicBezTo>
                    <a:pt x="7396" y="6484"/>
                    <a:pt x="7396" y="6528"/>
                    <a:pt x="7396" y="6573"/>
                  </a:cubicBezTo>
                  <a:cubicBezTo>
                    <a:pt x="7396" y="6662"/>
                    <a:pt x="7396" y="6751"/>
                    <a:pt x="7405" y="6841"/>
                  </a:cubicBezTo>
                  <a:lnTo>
                    <a:pt x="7387" y="6841"/>
                  </a:lnTo>
                  <a:cubicBezTo>
                    <a:pt x="7295" y="6881"/>
                    <a:pt x="7195" y="6890"/>
                    <a:pt x="7092" y="6890"/>
                  </a:cubicBezTo>
                  <a:cubicBezTo>
                    <a:pt x="7015" y="6890"/>
                    <a:pt x="6937" y="6885"/>
                    <a:pt x="6861" y="6885"/>
                  </a:cubicBezTo>
                  <a:cubicBezTo>
                    <a:pt x="6816" y="6805"/>
                    <a:pt x="6763" y="6716"/>
                    <a:pt x="6700" y="6635"/>
                  </a:cubicBezTo>
                  <a:cubicBezTo>
                    <a:pt x="6932" y="6617"/>
                    <a:pt x="7173" y="6546"/>
                    <a:pt x="7396" y="6448"/>
                  </a:cubicBezTo>
                  <a:close/>
                  <a:moveTo>
                    <a:pt x="7732" y="1334"/>
                  </a:moveTo>
                  <a:cubicBezTo>
                    <a:pt x="7741" y="1334"/>
                    <a:pt x="7751" y="1335"/>
                    <a:pt x="7762" y="1336"/>
                  </a:cubicBezTo>
                  <a:cubicBezTo>
                    <a:pt x="7794" y="1385"/>
                    <a:pt x="7847" y="1421"/>
                    <a:pt x="7904" y="1421"/>
                  </a:cubicBezTo>
                  <a:cubicBezTo>
                    <a:pt x="7939" y="1421"/>
                    <a:pt x="7977" y="1407"/>
                    <a:pt x="8012" y="1372"/>
                  </a:cubicBezTo>
                  <a:cubicBezTo>
                    <a:pt x="8031" y="1353"/>
                    <a:pt x="8068" y="1344"/>
                    <a:pt x="8119" y="1344"/>
                  </a:cubicBezTo>
                  <a:cubicBezTo>
                    <a:pt x="8163" y="1344"/>
                    <a:pt x="8217" y="1351"/>
                    <a:pt x="8279" y="1363"/>
                  </a:cubicBezTo>
                  <a:cubicBezTo>
                    <a:pt x="8752" y="1443"/>
                    <a:pt x="9689" y="1845"/>
                    <a:pt x="9796" y="1889"/>
                  </a:cubicBezTo>
                  <a:cubicBezTo>
                    <a:pt x="10447" y="2184"/>
                    <a:pt x="11063" y="2683"/>
                    <a:pt x="11562" y="3183"/>
                  </a:cubicBezTo>
                  <a:cubicBezTo>
                    <a:pt x="11990" y="3602"/>
                    <a:pt x="12294" y="4129"/>
                    <a:pt x="12650" y="4619"/>
                  </a:cubicBezTo>
                  <a:cubicBezTo>
                    <a:pt x="12713" y="4708"/>
                    <a:pt x="12784" y="4798"/>
                    <a:pt x="12847" y="4887"/>
                  </a:cubicBezTo>
                  <a:cubicBezTo>
                    <a:pt x="13462" y="5645"/>
                    <a:pt x="13623" y="6600"/>
                    <a:pt x="13980" y="7474"/>
                  </a:cubicBezTo>
                  <a:cubicBezTo>
                    <a:pt x="14337" y="8339"/>
                    <a:pt x="14747" y="9187"/>
                    <a:pt x="14961" y="10106"/>
                  </a:cubicBezTo>
                  <a:cubicBezTo>
                    <a:pt x="15139" y="10828"/>
                    <a:pt x="15122" y="11586"/>
                    <a:pt x="15282" y="12318"/>
                  </a:cubicBezTo>
                  <a:cubicBezTo>
                    <a:pt x="15470" y="13148"/>
                    <a:pt x="15755" y="13968"/>
                    <a:pt x="14943" y="14548"/>
                  </a:cubicBezTo>
                  <a:cubicBezTo>
                    <a:pt x="14649" y="14762"/>
                    <a:pt x="14408" y="15012"/>
                    <a:pt x="14105" y="15208"/>
                  </a:cubicBezTo>
                  <a:cubicBezTo>
                    <a:pt x="13763" y="15429"/>
                    <a:pt x="13405" y="15479"/>
                    <a:pt x="13038" y="15479"/>
                  </a:cubicBezTo>
                  <a:cubicBezTo>
                    <a:pt x="12811" y="15479"/>
                    <a:pt x="12580" y="15460"/>
                    <a:pt x="12347" y="15449"/>
                  </a:cubicBezTo>
                  <a:cubicBezTo>
                    <a:pt x="11339" y="15405"/>
                    <a:pt x="10634" y="15110"/>
                    <a:pt x="10081" y="14236"/>
                  </a:cubicBezTo>
                  <a:cubicBezTo>
                    <a:pt x="9707" y="13638"/>
                    <a:pt x="9555" y="12898"/>
                    <a:pt x="9412" y="12211"/>
                  </a:cubicBezTo>
                  <a:cubicBezTo>
                    <a:pt x="9064" y="10525"/>
                    <a:pt x="8261" y="9044"/>
                    <a:pt x="7815" y="7394"/>
                  </a:cubicBezTo>
                  <a:cubicBezTo>
                    <a:pt x="7717" y="7019"/>
                    <a:pt x="7717" y="6644"/>
                    <a:pt x="7735" y="6261"/>
                  </a:cubicBezTo>
                  <a:cubicBezTo>
                    <a:pt x="7744" y="5877"/>
                    <a:pt x="7771" y="5493"/>
                    <a:pt x="7717" y="5119"/>
                  </a:cubicBezTo>
                  <a:cubicBezTo>
                    <a:pt x="7673" y="4717"/>
                    <a:pt x="7592" y="4316"/>
                    <a:pt x="7539" y="3923"/>
                  </a:cubicBezTo>
                  <a:cubicBezTo>
                    <a:pt x="7512" y="3763"/>
                    <a:pt x="7396" y="2942"/>
                    <a:pt x="7405" y="2273"/>
                  </a:cubicBezTo>
                  <a:cubicBezTo>
                    <a:pt x="7405" y="1758"/>
                    <a:pt x="7487" y="1334"/>
                    <a:pt x="7732" y="1334"/>
                  </a:cubicBezTo>
                  <a:close/>
                  <a:moveTo>
                    <a:pt x="4093" y="2236"/>
                  </a:moveTo>
                  <a:cubicBezTo>
                    <a:pt x="4303" y="2236"/>
                    <a:pt x="4505" y="2401"/>
                    <a:pt x="4675" y="2844"/>
                  </a:cubicBezTo>
                  <a:cubicBezTo>
                    <a:pt x="4755" y="3049"/>
                    <a:pt x="4764" y="3281"/>
                    <a:pt x="4871" y="3477"/>
                  </a:cubicBezTo>
                  <a:cubicBezTo>
                    <a:pt x="5032" y="3798"/>
                    <a:pt x="5335" y="3968"/>
                    <a:pt x="5514" y="4262"/>
                  </a:cubicBezTo>
                  <a:cubicBezTo>
                    <a:pt x="5531" y="4298"/>
                    <a:pt x="5558" y="4316"/>
                    <a:pt x="5576" y="4325"/>
                  </a:cubicBezTo>
                  <a:cubicBezTo>
                    <a:pt x="5683" y="4860"/>
                    <a:pt x="5772" y="5404"/>
                    <a:pt x="5790" y="5931"/>
                  </a:cubicBezTo>
                  <a:cubicBezTo>
                    <a:pt x="5300" y="5574"/>
                    <a:pt x="4845" y="5163"/>
                    <a:pt x="5112" y="4655"/>
                  </a:cubicBezTo>
                  <a:cubicBezTo>
                    <a:pt x="5187" y="4524"/>
                    <a:pt x="5065" y="4397"/>
                    <a:pt x="4952" y="4397"/>
                  </a:cubicBezTo>
                  <a:cubicBezTo>
                    <a:pt x="4903" y="4397"/>
                    <a:pt x="4856" y="4420"/>
                    <a:pt x="4827" y="4476"/>
                  </a:cubicBezTo>
                  <a:cubicBezTo>
                    <a:pt x="4506" y="5074"/>
                    <a:pt x="4978" y="5788"/>
                    <a:pt x="5478" y="6118"/>
                  </a:cubicBezTo>
                  <a:cubicBezTo>
                    <a:pt x="5576" y="6189"/>
                    <a:pt x="5612" y="6261"/>
                    <a:pt x="5763" y="6323"/>
                  </a:cubicBezTo>
                  <a:lnTo>
                    <a:pt x="5763" y="6341"/>
                  </a:lnTo>
                  <a:cubicBezTo>
                    <a:pt x="5763" y="6451"/>
                    <a:pt x="5853" y="6508"/>
                    <a:pt x="5940" y="6508"/>
                  </a:cubicBezTo>
                  <a:cubicBezTo>
                    <a:pt x="5965" y="6508"/>
                    <a:pt x="5991" y="6503"/>
                    <a:pt x="6013" y="6493"/>
                  </a:cubicBezTo>
                  <a:cubicBezTo>
                    <a:pt x="6138" y="6582"/>
                    <a:pt x="6263" y="6680"/>
                    <a:pt x="6379" y="6787"/>
                  </a:cubicBezTo>
                  <a:cubicBezTo>
                    <a:pt x="6825" y="7197"/>
                    <a:pt x="6745" y="7768"/>
                    <a:pt x="6700" y="8304"/>
                  </a:cubicBezTo>
                  <a:cubicBezTo>
                    <a:pt x="6700" y="8339"/>
                    <a:pt x="6700" y="8384"/>
                    <a:pt x="6700" y="8420"/>
                  </a:cubicBezTo>
                  <a:cubicBezTo>
                    <a:pt x="6700" y="8696"/>
                    <a:pt x="6780" y="8982"/>
                    <a:pt x="6816" y="9249"/>
                  </a:cubicBezTo>
                  <a:cubicBezTo>
                    <a:pt x="6905" y="9856"/>
                    <a:pt x="6923" y="10462"/>
                    <a:pt x="6968" y="11078"/>
                  </a:cubicBezTo>
                  <a:cubicBezTo>
                    <a:pt x="7021" y="11810"/>
                    <a:pt x="7128" y="12532"/>
                    <a:pt x="7235" y="13255"/>
                  </a:cubicBezTo>
                  <a:cubicBezTo>
                    <a:pt x="7298" y="13728"/>
                    <a:pt x="7405" y="14209"/>
                    <a:pt x="7423" y="14682"/>
                  </a:cubicBezTo>
                  <a:cubicBezTo>
                    <a:pt x="7441" y="15226"/>
                    <a:pt x="7093" y="15619"/>
                    <a:pt x="6763" y="16011"/>
                  </a:cubicBezTo>
                  <a:cubicBezTo>
                    <a:pt x="6397" y="16448"/>
                    <a:pt x="5817" y="16912"/>
                    <a:pt x="5166" y="17225"/>
                  </a:cubicBezTo>
                  <a:cubicBezTo>
                    <a:pt x="4662" y="17472"/>
                    <a:pt x="4114" y="17631"/>
                    <a:pt x="3596" y="17631"/>
                  </a:cubicBezTo>
                  <a:cubicBezTo>
                    <a:pt x="3124" y="17631"/>
                    <a:pt x="2677" y="17499"/>
                    <a:pt x="2311" y="17180"/>
                  </a:cubicBezTo>
                  <a:cubicBezTo>
                    <a:pt x="1802" y="16743"/>
                    <a:pt x="1731" y="15690"/>
                    <a:pt x="1517" y="15084"/>
                  </a:cubicBezTo>
                  <a:cubicBezTo>
                    <a:pt x="1249" y="14370"/>
                    <a:pt x="937" y="13692"/>
                    <a:pt x="750" y="12942"/>
                  </a:cubicBezTo>
                  <a:cubicBezTo>
                    <a:pt x="554" y="12131"/>
                    <a:pt x="384" y="11328"/>
                    <a:pt x="384" y="10489"/>
                  </a:cubicBezTo>
                  <a:cubicBezTo>
                    <a:pt x="384" y="9642"/>
                    <a:pt x="687" y="8759"/>
                    <a:pt x="741" y="7893"/>
                  </a:cubicBezTo>
                  <a:cubicBezTo>
                    <a:pt x="848" y="6332"/>
                    <a:pt x="1892" y="4744"/>
                    <a:pt x="2793" y="3522"/>
                  </a:cubicBezTo>
                  <a:cubicBezTo>
                    <a:pt x="3056" y="3158"/>
                    <a:pt x="3597" y="2236"/>
                    <a:pt x="4093" y="2236"/>
                  </a:cubicBezTo>
                  <a:close/>
                  <a:moveTo>
                    <a:pt x="5739" y="0"/>
                  </a:moveTo>
                  <a:cubicBezTo>
                    <a:pt x="5389" y="0"/>
                    <a:pt x="4956" y="292"/>
                    <a:pt x="4532" y="524"/>
                  </a:cubicBezTo>
                  <a:cubicBezTo>
                    <a:pt x="4461" y="569"/>
                    <a:pt x="4434" y="632"/>
                    <a:pt x="4443" y="694"/>
                  </a:cubicBezTo>
                  <a:cubicBezTo>
                    <a:pt x="4407" y="765"/>
                    <a:pt x="4416" y="855"/>
                    <a:pt x="4497" y="917"/>
                  </a:cubicBezTo>
                  <a:cubicBezTo>
                    <a:pt x="4862" y="1158"/>
                    <a:pt x="5076" y="1970"/>
                    <a:pt x="5210" y="2603"/>
                  </a:cubicBezTo>
                  <a:cubicBezTo>
                    <a:pt x="5201" y="2639"/>
                    <a:pt x="5210" y="2665"/>
                    <a:pt x="5228" y="2692"/>
                  </a:cubicBezTo>
                  <a:cubicBezTo>
                    <a:pt x="5264" y="2880"/>
                    <a:pt x="5300" y="3049"/>
                    <a:pt x="5326" y="3174"/>
                  </a:cubicBezTo>
                  <a:cubicBezTo>
                    <a:pt x="5362" y="3335"/>
                    <a:pt x="5398" y="3495"/>
                    <a:pt x="5433" y="3656"/>
                  </a:cubicBezTo>
                  <a:cubicBezTo>
                    <a:pt x="5308" y="3522"/>
                    <a:pt x="5192" y="3379"/>
                    <a:pt x="5121" y="3156"/>
                  </a:cubicBezTo>
                  <a:cubicBezTo>
                    <a:pt x="5032" y="2897"/>
                    <a:pt x="4961" y="2639"/>
                    <a:pt x="4845" y="2389"/>
                  </a:cubicBezTo>
                  <a:cubicBezTo>
                    <a:pt x="4674" y="2018"/>
                    <a:pt x="4387" y="1851"/>
                    <a:pt x="4028" y="1851"/>
                  </a:cubicBezTo>
                  <a:cubicBezTo>
                    <a:pt x="3955" y="1851"/>
                    <a:pt x="3879" y="1858"/>
                    <a:pt x="3801" y="1872"/>
                  </a:cubicBezTo>
                  <a:cubicBezTo>
                    <a:pt x="3274" y="1970"/>
                    <a:pt x="2873" y="2781"/>
                    <a:pt x="2614" y="3174"/>
                  </a:cubicBezTo>
                  <a:cubicBezTo>
                    <a:pt x="2070" y="4013"/>
                    <a:pt x="1517" y="4780"/>
                    <a:pt x="1098" y="5699"/>
                  </a:cubicBezTo>
                  <a:cubicBezTo>
                    <a:pt x="777" y="6403"/>
                    <a:pt x="491" y="7108"/>
                    <a:pt x="402" y="7884"/>
                  </a:cubicBezTo>
                  <a:cubicBezTo>
                    <a:pt x="286" y="8928"/>
                    <a:pt x="0" y="9990"/>
                    <a:pt x="54" y="11042"/>
                  </a:cubicBezTo>
                  <a:cubicBezTo>
                    <a:pt x="152" y="12951"/>
                    <a:pt x="1026" y="14762"/>
                    <a:pt x="1606" y="16555"/>
                  </a:cubicBezTo>
                  <a:cubicBezTo>
                    <a:pt x="1932" y="17583"/>
                    <a:pt x="2688" y="17988"/>
                    <a:pt x="3563" y="17988"/>
                  </a:cubicBezTo>
                  <a:cubicBezTo>
                    <a:pt x="5272" y="17988"/>
                    <a:pt x="7434" y="16443"/>
                    <a:pt x="7735" y="14968"/>
                  </a:cubicBezTo>
                  <a:cubicBezTo>
                    <a:pt x="7788" y="14718"/>
                    <a:pt x="7788" y="14450"/>
                    <a:pt x="7771" y="14182"/>
                  </a:cubicBezTo>
                  <a:cubicBezTo>
                    <a:pt x="7717" y="13531"/>
                    <a:pt x="7512" y="12844"/>
                    <a:pt x="7432" y="12264"/>
                  </a:cubicBezTo>
                  <a:cubicBezTo>
                    <a:pt x="7289" y="11158"/>
                    <a:pt x="7271" y="10052"/>
                    <a:pt x="7110" y="8946"/>
                  </a:cubicBezTo>
                  <a:cubicBezTo>
                    <a:pt x="7110" y="8919"/>
                    <a:pt x="7102" y="8883"/>
                    <a:pt x="7102" y="8857"/>
                  </a:cubicBezTo>
                  <a:cubicBezTo>
                    <a:pt x="7012" y="8250"/>
                    <a:pt x="7128" y="7724"/>
                    <a:pt x="6995" y="7224"/>
                  </a:cubicBezTo>
                  <a:cubicBezTo>
                    <a:pt x="7146" y="7224"/>
                    <a:pt x="7298" y="7215"/>
                    <a:pt x="7441" y="7180"/>
                  </a:cubicBezTo>
                  <a:cubicBezTo>
                    <a:pt x="7548" y="7902"/>
                    <a:pt x="7833" y="8598"/>
                    <a:pt x="8101" y="9276"/>
                  </a:cubicBezTo>
                  <a:cubicBezTo>
                    <a:pt x="8565" y="10436"/>
                    <a:pt x="8904" y="11533"/>
                    <a:pt x="9180" y="12755"/>
                  </a:cubicBezTo>
                  <a:cubicBezTo>
                    <a:pt x="9368" y="13585"/>
                    <a:pt x="9671" y="14370"/>
                    <a:pt x="10242" y="15012"/>
                  </a:cubicBezTo>
                  <a:cubicBezTo>
                    <a:pt x="10786" y="15637"/>
                    <a:pt x="11562" y="15744"/>
                    <a:pt x="12338" y="15788"/>
                  </a:cubicBezTo>
                  <a:cubicBezTo>
                    <a:pt x="12549" y="15802"/>
                    <a:pt x="12754" y="15814"/>
                    <a:pt x="12954" y="15814"/>
                  </a:cubicBezTo>
                  <a:cubicBezTo>
                    <a:pt x="13522" y="15814"/>
                    <a:pt x="14047" y="15720"/>
                    <a:pt x="14542" y="15324"/>
                  </a:cubicBezTo>
                  <a:cubicBezTo>
                    <a:pt x="15122" y="14860"/>
                    <a:pt x="15755" y="14521"/>
                    <a:pt x="15844" y="13745"/>
                  </a:cubicBezTo>
                  <a:cubicBezTo>
                    <a:pt x="15933" y="12951"/>
                    <a:pt x="15559" y="12068"/>
                    <a:pt x="15470" y="11274"/>
                  </a:cubicBezTo>
                  <a:cubicBezTo>
                    <a:pt x="15345" y="10061"/>
                    <a:pt x="14997" y="9026"/>
                    <a:pt x="14533" y="7911"/>
                  </a:cubicBezTo>
                  <a:cubicBezTo>
                    <a:pt x="14114" y="6912"/>
                    <a:pt x="13873" y="5832"/>
                    <a:pt x="13302" y="4923"/>
                  </a:cubicBezTo>
                  <a:cubicBezTo>
                    <a:pt x="13007" y="4459"/>
                    <a:pt x="12677" y="3977"/>
                    <a:pt x="12320" y="3531"/>
                  </a:cubicBezTo>
                  <a:cubicBezTo>
                    <a:pt x="12053" y="3210"/>
                    <a:pt x="11767" y="2897"/>
                    <a:pt x="11464" y="2621"/>
                  </a:cubicBezTo>
                  <a:cubicBezTo>
                    <a:pt x="10955" y="2157"/>
                    <a:pt x="10358" y="1764"/>
                    <a:pt x="9715" y="1497"/>
                  </a:cubicBezTo>
                  <a:cubicBezTo>
                    <a:pt x="9546" y="1425"/>
                    <a:pt x="9385" y="1363"/>
                    <a:pt x="9216" y="1309"/>
                  </a:cubicBezTo>
                  <a:cubicBezTo>
                    <a:pt x="8950" y="1228"/>
                    <a:pt x="8488" y="1000"/>
                    <a:pt x="8130" y="1000"/>
                  </a:cubicBezTo>
                  <a:cubicBezTo>
                    <a:pt x="8055" y="1000"/>
                    <a:pt x="7985" y="1010"/>
                    <a:pt x="7922" y="1033"/>
                  </a:cubicBezTo>
                  <a:cubicBezTo>
                    <a:pt x="7913" y="1024"/>
                    <a:pt x="7904" y="1015"/>
                    <a:pt x="7887" y="1015"/>
                  </a:cubicBezTo>
                  <a:cubicBezTo>
                    <a:pt x="7819" y="998"/>
                    <a:pt x="7758" y="991"/>
                    <a:pt x="7701" y="991"/>
                  </a:cubicBezTo>
                  <a:cubicBezTo>
                    <a:pt x="7025" y="991"/>
                    <a:pt x="7049" y="2092"/>
                    <a:pt x="7066" y="2585"/>
                  </a:cubicBezTo>
                  <a:cubicBezTo>
                    <a:pt x="7075" y="2826"/>
                    <a:pt x="7093" y="3076"/>
                    <a:pt x="7110" y="3317"/>
                  </a:cubicBezTo>
                  <a:cubicBezTo>
                    <a:pt x="7164" y="3950"/>
                    <a:pt x="7253" y="4566"/>
                    <a:pt x="7316" y="5190"/>
                  </a:cubicBezTo>
                  <a:cubicBezTo>
                    <a:pt x="7325" y="5199"/>
                    <a:pt x="7325" y="5217"/>
                    <a:pt x="7325" y="5226"/>
                  </a:cubicBezTo>
                  <a:cubicBezTo>
                    <a:pt x="6861" y="4530"/>
                    <a:pt x="6798" y="3656"/>
                    <a:pt x="6736" y="2826"/>
                  </a:cubicBezTo>
                  <a:cubicBezTo>
                    <a:pt x="6682" y="2095"/>
                    <a:pt x="6548" y="1381"/>
                    <a:pt x="6361" y="676"/>
                  </a:cubicBezTo>
                  <a:cubicBezTo>
                    <a:pt x="6229" y="172"/>
                    <a:pt x="6008" y="0"/>
                    <a:pt x="573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0"/>
            <p:cNvSpPr/>
            <p:nvPr/>
          </p:nvSpPr>
          <p:spPr>
            <a:xfrm>
              <a:off x="234282" y="2337251"/>
              <a:ext cx="199716" cy="265519"/>
            </a:xfrm>
            <a:custGeom>
              <a:rect b="b" l="l" r="r" t="t"/>
              <a:pathLst>
                <a:path extrusionOk="0" h="6320" w="4754">
                  <a:moveTo>
                    <a:pt x="2336" y="813"/>
                  </a:moveTo>
                  <a:cubicBezTo>
                    <a:pt x="2521" y="859"/>
                    <a:pt x="2720" y="905"/>
                    <a:pt x="2921" y="905"/>
                  </a:cubicBezTo>
                  <a:cubicBezTo>
                    <a:pt x="2952" y="905"/>
                    <a:pt x="2983" y="904"/>
                    <a:pt x="3014" y="902"/>
                  </a:cubicBezTo>
                  <a:lnTo>
                    <a:pt x="3032" y="902"/>
                  </a:lnTo>
                  <a:cubicBezTo>
                    <a:pt x="2996" y="955"/>
                    <a:pt x="3005" y="1009"/>
                    <a:pt x="3023" y="1062"/>
                  </a:cubicBezTo>
                  <a:cubicBezTo>
                    <a:pt x="3023" y="1080"/>
                    <a:pt x="3023" y="1098"/>
                    <a:pt x="3023" y="1116"/>
                  </a:cubicBezTo>
                  <a:cubicBezTo>
                    <a:pt x="3005" y="1107"/>
                    <a:pt x="2978" y="1098"/>
                    <a:pt x="2960" y="1098"/>
                  </a:cubicBezTo>
                  <a:cubicBezTo>
                    <a:pt x="2898" y="1080"/>
                    <a:pt x="2835" y="1071"/>
                    <a:pt x="2782" y="1062"/>
                  </a:cubicBezTo>
                  <a:cubicBezTo>
                    <a:pt x="2719" y="1052"/>
                    <a:pt x="2657" y="1047"/>
                    <a:pt x="2596" y="1047"/>
                  </a:cubicBezTo>
                  <a:cubicBezTo>
                    <a:pt x="2503" y="1047"/>
                    <a:pt x="2413" y="1059"/>
                    <a:pt x="2327" y="1080"/>
                  </a:cubicBezTo>
                  <a:cubicBezTo>
                    <a:pt x="2318" y="1009"/>
                    <a:pt x="2318" y="911"/>
                    <a:pt x="2327" y="848"/>
                  </a:cubicBezTo>
                  <a:lnTo>
                    <a:pt x="2336" y="813"/>
                  </a:lnTo>
                  <a:close/>
                  <a:moveTo>
                    <a:pt x="1804" y="734"/>
                  </a:moveTo>
                  <a:cubicBezTo>
                    <a:pt x="1870" y="734"/>
                    <a:pt x="1937" y="740"/>
                    <a:pt x="2006" y="750"/>
                  </a:cubicBezTo>
                  <a:cubicBezTo>
                    <a:pt x="1979" y="893"/>
                    <a:pt x="1970" y="1036"/>
                    <a:pt x="1997" y="1178"/>
                  </a:cubicBezTo>
                  <a:cubicBezTo>
                    <a:pt x="1970" y="1187"/>
                    <a:pt x="1943" y="1205"/>
                    <a:pt x="1908" y="1214"/>
                  </a:cubicBezTo>
                  <a:cubicBezTo>
                    <a:pt x="1827" y="1250"/>
                    <a:pt x="1747" y="1294"/>
                    <a:pt x="1667" y="1330"/>
                  </a:cubicBezTo>
                  <a:cubicBezTo>
                    <a:pt x="1640" y="1357"/>
                    <a:pt x="1622" y="1375"/>
                    <a:pt x="1586" y="1393"/>
                  </a:cubicBezTo>
                  <a:lnTo>
                    <a:pt x="1604" y="1366"/>
                  </a:lnTo>
                  <a:lnTo>
                    <a:pt x="1470" y="804"/>
                  </a:lnTo>
                  <a:cubicBezTo>
                    <a:pt x="1578" y="753"/>
                    <a:pt x="1689" y="734"/>
                    <a:pt x="1804" y="734"/>
                  </a:cubicBezTo>
                  <a:close/>
                  <a:moveTo>
                    <a:pt x="1167" y="991"/>
                  </a:moveTo>
                  <a:lnTo>
                    <a:pt x="1274" y="1446"/>
                  </a:lnTo>
                  <a:cubicBezTo>
                    <a:pt x="1274" y="1473"/>
                    <a:pt x="1274" y="1491"/>
                    <a:pt x="1292" y="1509"/>
                  </a:cubicBezTo>
                  <a:cubicBezTo>
                    <a:pt x="1224" y="1522"/>
                    <a:pt x="1155" y="1529"/>
                    <a:pt x="1092" y="1529"/>
                  </a:cubicBezTo>
                  <a:cubicBezTo>
                    <a:pt x="816" y="1529"/>
                    <a:pt x="630" y="1400"/>
                    <a:pt x="891" y="1125"/>
                  </a:cubicBezTo>
                  <a:cubicBezTo>
                    <a:pt x="989" y="1080"/>
                    <a:pt x="1007" y="1062"/>
                    <a:pt x="1167" y="991"/>
                  </a:cubicBezTo>
                  <a:close/>
                  <a:moveTo>
                    <a:pt x="3835" y="420"/>
                  </a:moveTo>
                  <a:cubicBezTo>
                    <a:pt x="3906" y="545"/>
                    <a:pt x="3959" y="670"/>
                    <a:pt x="3986" y="804"/>
                  </a:cubicBezTo>
                  <a:cubicBezTo>
                    <a:pt x="4066" y="1143"/>
                    <a:pt x="4013" y="1509"/>
                    <a:pt x="4013" y="1883"/>
                  </a:cubicBezTo>
                  <a:lnTo>
                    <a:pt x="3995" y="1874"/>
                  </a:lnTo>
                  <a:cubicBezTo>
                    <a:pt x="3861" y="1848"/>
                    <a:pt x="3727" y="1830"/>
                    <a:pt x="3594" y="1821"/>
                  </a:cubicBezTo>
                  <a:cubicBezTo>
                    <a:pt x="3576" y="1821"/>
                    <a:pt x="3558" y="1821"/>
                    <a:pt x="3540" y="1830"/>
                  </a:cubicBezTo>
                  <a:cubicBezTo>
                    <a:pt x="3504" y="1660"/>
                    <a:pt x="3442" y="1500"/>
                    <a:pt x="3344" y="1366"/>
                  </a:cubicBezTo>
                  <a:cubicBezTo>
                    <a:pt x="3362" y="1268"/>
                    <a:pt x="3371" y="1161"/>
                    <a:pt x="3362" y="1062"/>
                  </a:cubicBezTo>
                  <a:cubicBezTo>
                    <a:pt x="3362" y="991"/>
                    <a:pt x="3353" y="920"/>
                    <a:pt x="3308" y="875"/>
                  </a:cubicBezTo>
                  <a:lnTo>
                    <a:pt x="3281" y="848"/>
                  </a:lnTo>
                  <a:cubicBezTo>
                    <a:pt x="3344" y="822"/>
                    <a:pt x="3406" y="795"/>
                    <a:pt x="3469" y="750"/>
                  </a:cubicBezTo>
                  <a:cubicBezTo>
                    <a:pt x="3611" y="670"/>
                    <a:pt x="3727" y="563"/>
                    <a:pt x="3835" y="420"/>
                  </a:cubicBezTo>
                  <a:close/>
                  <a:moveTo>
                    <a:pt x="3585" y="2160"/>
                  </a:moveTo>
                  <a:cubicBezTo>
                    <a:pt x="3692" y="2169"/>
                    <a:pt x="3799" y="2178"/>
                    <a:pt x="3897" y="2195"/>
                  </a:cubicBezTo>
                  <a:cubicBezTo>
                    <a:pt x="3915" y="2199"/>
                    <a:pt x="3934" y="2201"/>
                    <a:pt x="3952" y="2201"/>
                  </a:cubicBezTo>
                  <a:cubicBezTo>
                    <a:pt x="3977" y="2201"/>
                    <a:pt x="4001" y="2197"/>
                    <a:pt x="4022" y="2187"/>
                  </a:cubicBezTo>
                  <a:cubicBezTo>
                    <a:pt x="4031" y="2338"/>
                    <a:pt x="4049" y="2490"/>
                    <a:pt x="4075" y="2633"/>
                  </a:cubicBezTo>
                  <a:cubicBezTo>
                    <a:pt x="3906" y="2526"/>
                    <a:pt x="3710" y="2463"/>
                    <a:pt x="3540" y="2356"/>
                  </a:cubicBezTo>
                  <a:cubicBezTo>
                    <a:pt x="3558" y="2294"/>
                    <a:pt x="3567" y="2222"/>
                    <a:pt x="3567" y="2160"/>
                  </a:cubicBezTo>
                  <a:close/>
                  <a:moveTo>
                    <a:pt x="3397" y="2668"/>
                  </a:moveTo>
                  <a:cubicBezTo>
                    <a:pt x="3585" y="2775"/>
                    <a:pt x="3817" y="2838"/>
                    <a:pt x="3977" y="2989"/>
                  </a:cubicBezTo>
                  <a:cubicBezTo>
                    <a:pt x="4015" y="3027"/>
                    <a:pt x="4056" y="3042"/>
                    <a:pt x="4096" y="3042"/>
                  </a:cubicBezTo>
                  <a:cubicBezTo>
                    <a:pt x="4114" y="3042"/>
                    <a:pt x="4131" y="3039"/>
                    <a:pt x="4147" y="3034"/>
                  </a:cubicBezTo>
                  <a:cubicBezTo>
                    <a:pt x="4209" y="3337"/>
                    <a:pt x="4272" y="3641"/>
                    <a:pt x="4307" y="3944"/>
                  </a:cubicBezTo>
                  <a:cubicBezTo>
                    <a:pt x="3897" y="3632"/>
                    <a:pt x="3442" y="3284"/>
                    <a:pt x="3299" y="2802"/>
                  </a:cubicBezTo>
                  <a:lnTo>
                    <a:pt x="3299" y="2793"/>
                  </a:lnTo>
                  <a:cubicBezTo>
                    <a:pt x="3326" y="2757"/>
                    <a:pt x="3362" y="2713"/>
                    <a:pt x="3397" y="2668"/>
                  </a:cubicBezTo>
                  <a:close/>
                  <a:moveTo>
                    <a:pt x="2300" y="3739"/>
                  </a:moveTo>
                  <a:cubicBezTo>
                    <a:pt x="2452" y="3899"/>
                    <a:pt x="2568" y="4087"/>
                    <a:pt x="2702" y="4247"/>
                  </a:cubicBezTo>
                  <a:cubicBezTo>
                    <a:pt x="2684" y="4283"/>
                    <a:pt x="2657" y="4319"/>
                    <a:pt x="2630" y="4354"/>
                  </a:cubicBezTo>
                  <a:cubicBezTo>
                    <a:pt x="2594" y="4399"/>
                    <a:pt x="2559" y="4444"/>
                    <a:pt x="2532" y="4497"/>
                  </a:cubicBezTo>
                  <a:cubicBezTo>
                    <a:pt x="2445" y="4685"/>
                    <a:pt x="2248" y="4866"/>
                    <a:pt x="2107" y="4866"/>
                  </a:cubicBezTo>
                  <a:cubicBezTo>
                    <a:pt x="1988" y="4866"/>
                    <a:pt x="1909" y="4736"/>
                    <a:pt x="1970" y="4372"/>
                  </a:cubicBezTo>
                  <a:cubicBezTo>
                    <a:pt x="2015" y="4131"/>
                    <a:pt x="2148" y="3926"/>
                    <a:pt x="2300" y="3739"/>
                  </a:cubicBezTo>
                  <a:close/>
                  <a:moveTo>
                    <a:pt x="3032" y="3061"/>
                  </a:moveTo>
                  <a:cubicBezTo>
                    <a:pt x="3281" y="3623"/>
                    <a:pt x="3852" y="4006"/>
                    <a:pt x="4325" y="4390"/>
                  </a:cubicBezTo>
                  <a:cubicBezTo>
                    <a:pt x="4316" y="4551"/>
                    <a:pt x="4281" y="4720"/>
                    <a:pt x="4245" y="4881"/>
                  </a:cubicBezTo>
                  <a:cubicBezTo>
                    <a:pt x="4111" y="4827"/>
                    <a:pt x="3986" y="4747"/>
                    <a:pt x="3843" y="4711"/>
                  </a:cubicBezTo>
                  <a:cubicBezTo>
                    <a:pt x="3861" y="4381"/>
                    <a:pt x="3835" y="4060"/>
                    <a:pt x="3647" y="3899"/>
                  </a:cubicBezTo>
                  <a:cubicBezTo>
                    <a:pt x="3541" y="3810"/>
                    <a:pt x="3440" y="3774"/>
                    <a:pt x="3345" y="3774"/>
                  </a:cubicBezTo>
                  <a:cubicBezTo>
                    <a:pt x="3192" y="3774"/>
                    <a:pt x="3054" y="3868"/>
                    <a:pt x="2933" y="3989"/>
                  </a:cubicBezTo>
                  <a:cubicBezTo>
                    <a:pt x="2800" y="3828"/>
                    <a:pt x="2684" y="3650"/>
                    <a:pt x="2541" y="3498"/>
                  </a:cubicBezTo>
                  <a:cubicBezTo>
                    <a:pt x="2568" y="3471"/>
                    <a:pt x="2594" y="3444"/>
                    <a:pt x="2621" y="3418"/>
                  </a:cubicBezTo>
                  <a:cubicBezTo>
                    <a:pt x="2755" y="3293"/>
                    <a:pt x="2898" y="3177"/>
                    <a:pt x="3032" y="3061"/>
                  </a:cubicBezTo>
                  <a:close/>
                  <a:moveTo>
                    <a:pt x="3808" y="5059"/>
                  </a:moveTo>
                  <a:cubicBezTo>
                    <a:pt x="3933" y="5104"/>
                    <a:pt x="4049" y="5166"/>
                    <a:pt x="4174" y="5220"/>
                  </a:cubicBezTo>
                  <a:cubicBezTo>
                    <a:pt x="4147" y="5318"/>
                    <a:pt x="4129" y="5425"/>
                    <a:pt x="4102" y="5523"/>
                  </a:cubicBezTo>
                  <a:cubicBezTo>
                    <a:pt x="4054" y="5682"/>
                    <a:pt x="3947" y="5826"/>
                    <a:pt x="3865" y="5826"/>
                  </a:cubicBezTo>
                  <a:cubicBezTo>
                    <a:pt x="3810" y="5826"/>
                    <a:pt x="3767" y="5759"/>
                    <a:pt x="3763" y="5585"/>
                  </a:cubicBezTo>
                  <a:cubicBezTo>
                    <a:pt x="3763" y="5461"/>
                    <a:pt x="3790" y="5264"/>
                    <a:pt x="3808" y="5059"/>
                  </a:cubicBezTo>
                  <a:close/>
                  <a:moveTo>
                    <a:pt x="3863" y="1"/>
                  </a:moveTo>
                  <a:cubicBezTo>
                    <a:pt x="3792" y="1"/>
                    <a:pt x="3724" y="63"/>
                    <a:pt x="3701" y="144"/>
                  </a:cubicBezTo>
                  <a:cubicBezTo>
                    <a:pt x="3656" y="144"/>
                    <a:pt x="3603" y="161"/>
                    <a:pt x="3567" y="215"/>
                  </a:cubicBezTo>
                  <a:cubicBezTo>
                    <a:pt x="3346" y="505"/>
                    <a:pt x="3111" y="595"/>
                    <a:pt x="2868" y="595"/>
                  </a:cubicBezTo>
                  <a:cubicBezTo>
                    <a:pt x="2475" y="595"/>
                    <a:pt x="2062" y="362"/>
                    <a:pt x="1653" y="362"/>
                  </a:cubicBezTo>
                  <a:cubicBezTo>
                    <a:pt x="1598" y="362"/>
                    <a:pt x="1543" y="366"/>
                    <a:pt x="1488" y="376"/>
                  </a:cubicBezTo>
                  <a:cubicBezTo>
                    <a:pt x="1292" y="411"/>
                    <a:pt x="917" y="750"/>
                    <a:pt x="792" y="795"/>
                  </a:cubicBezTo>
                  <a:cubicBezTo>
                    <a:pt x="659" y="848"/>
                    <a:pt x="480" y="893"/>
                    <a:pt x="391" y="1009"/>
                  </a:cubicBezTo>
                  <a:cubicBezTo>
                    <a:pt x="0" y="1568"/>
                    <a:pt x="617" y="1817"/>
                    <a:pt x="1142" y="1817"/>
                  </a:cubicBezTo>
                  <a:cubicBezTo>
                    <a:pt x="1312" y="1817"/>
                    <a:pt x="1473" y="1791"/>
                    <a:pt x="1586" y="1740"/>
                  </a:cubicBezTo>
                  <a:cubicBezTo>
                    <a:pt x="1747" y="1669"/>
                    <a:pt x="1916" y="1589"/>
                    <a:pt x="2077" y="1509"/>
                  </a:cubicBezTo>
                  <a:cubicBezTo>
                    <a:pt x="2220" y="1455"/>
                    <a:pt x="2354" y="1419"/>
                    <a:pt x="2470" y="1401"/>
                  </a:cubicBezTo>
                  <a:cubicBezTo>
                    <a:pt x="2531" y="1392"/>
                    <a:pt x="2589" y="1388"/>
                    <a:pt x="2642" y="1388"/>
                  </a:cubicBezTo>
                  <a:cubicBezTo>
                    <a:pt x="3331" y="1388"/>
                    <a:pt x="3400" y="2097"/>
                    <a:pt x="2978" y="2659"/>
                  </a:cubicBezTo>
                  <a:cubicBezTo>
                    <a:pt x="2818" y="2856"/>
                    <a:pt x="2577" y="3007"/>
                    <a:pt x="2380" y="3177"/>
                  </a:cubicBezTo>
                  <a:cubicBezTo>
                    <a:pt x="2318" y="3230"/>
                    <a:pt x="2264" y="3284"/>
                    <a:pt x="2202" y="3346"/>
                  </a:cubicBezTo>
                  <a:cubicBezTo>
                    <a:pt x="2157" y="3364"/>
                    <a:pt x="2131" y="3400"/>
                    <a:pt x="2113" y="3444"/>
                  </a:cubicBezTo>
                  <a:cubicBezTo>
                    <a:pt x="1854" y="3739"/>
                    <a:pt x="1676" y="4078"/>
                    <a:pt x="1604" y="4479"/>
                  </a:cubicBezTo>
                  <a:cubicBezTo>
                    <a:pt x="1512" y="4956"/>
                    <a:pt x="1738" y="5214"/>
                    <a:pt x="2042" y="5214"/>
                  </a:cubicBezTo>
                  <a:cubicBezTo>
                    <a:pt x="2210" y="5214"/>
                    <a:pt x="2402" y="5135"/>
                    <a:pt x="2577" y="4970"/>
                  </a:cubicBezTo>
                  <a:cubicBezTo>
                    <a:pt x="2723" y="4830"/>
                    <a:pt x="3112" y="4195"/>
                    <a:pt x="3327" y="4195"/>
                  </a:cubicBezTo>
                  <a:cubicBezTo>
                    <a:pt x="3400" y="4195"/>
                    <a:pt x="3453" y="4268"/>
                    <a:pt x="3469" y="4461"/>
                  </a:cubicBezTo>
                  <a:cubicBezTo>
                    <a:pt x="3504" y="4916"/>
                    <a:pt x="3397" y="5371"/>
                    <a:pt x="3442" y="5826"/>
                  </a:cubicBezTo>
                  <a:cubicBezTo>
                    <a:pt x="3466" y="6083"/>
                    <a:pt x="3686" y="6320"/>
                    <a:pt x="3906" y="6320"/>
                  </a:cubicBezTo>
                  <a:cubicBezTo>
                    <a:pt x="4015" y="6320"/>
                    <a:pt x="4124" y="6262"/>
                    <a:pt x="4209" y="6121"/>
                  </a:cubicBezTo>
                  <a:cubicBezTo>
                    <a:pt x="4486" y="5666"/>
                    <a:pt x="4620" y="5041"/>
                    <a:pt x="4655" y="4461"/>
                  </a:cubicBezTo>
                  <a:cubicBezTo>
                    <a:pt x="4727" y="4399"/>
                    <a:pt x="4753" y="4301"/>
                    <a:pt x="4664" y="4229"/>
                  </a:cubicBezTo>
                  <a:lnTo>
                    <a:pt x="4664" y="4221"/>
                  </a:lnTo>
                  <a:cubicBezTo>
                    <a:pt x="4664" y="4113"/>
                    <a:pt x="4664" y="3997"/>
                    <a:pt x="4655" y="3890"/>
                  </a:cubicBezTo>
                  <a:cubicBezTo>
                    <a:pt x="4602" y="2989"/>
                    <a:pt x="4298" y="2187"/>
                    <a:pt x="4370" y="1268"/>
                  </a:cubicBezTo>
                  <a:cubicBezTo>
                    <a:pt x="4370" y="1170"/>
                    <a:pt x="4379" y="1089"/>
                    <a:pt x="4379" y="1009"/>
                  </a:cubicBezTo>
                  <a:cubicBezTo>
                    <a:pt x="4379" y="590"/>
                    <a:pt x="4289" y="447"/>
                    <a:pt x="3977" y="63"/>
                  </a:cubicBezTo>
                  <a:cubicBezTo>
                    <a:pt x="3943" y="19"/>
                    <a:pt x="3902" y="1"/>
                    <a:pt x="38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0"/>
            <p:cNvSpPr/>
            <p:nvPr/>
          </p:nvSpPr>
          <p:spPr>
            <a:xfrm>
              <a:off x="493153" y="2276669"/>
              <a:ext cx="156697" cy="160908"/>
            </a:xfrm>
            <a:custGeom>
              <a:rect b="b" l="l" r="r" t="t"/>
              <a:pathLst>
                <a:path extrusionOk="0" h="3830" w="3730">
                  <a:moveTo>
                    <a:pt x="3108" y="478"/>
                  </a:moveTo>
                  <a:cubicBezTo>
                    <a:pt x="3283" y="478"/>
                    <a:pt x="3388" y="635"/>
                    <a:pt x="3239" y="961"/>
                  </a:cubicBezTo>
                  <a:cubicBezTo>
                    <a:pt x="3150" y="934"/>
                    <a:pt x="3079" y="863"/>
                    <a:pt x="3016" y="792"/>
                  </a:cubicBezTo>
                  <a:cubicBezTo>
                    <a:pt x="2945" y="729"/>
                    <a:pt x="2882" y="658"/>
                    <a:pt x="2811" y="595"/>
                  </a:cubicBezTo>
                  <a:cubicBezTo>
                    <a:pt x="2913" y="518"/>
                    <a:pt x="3019" y="478"/>
                    <a:pt x="3108" y="478"/>
                  </a:cubicBezTo>
                  <a:close/>
                  <a:moveTo>
                    <a:pt x="2579" y="845"/>
                  </a:moveTo>
                  <a:cubicBezTo>
                    <a:pt x="2749" y="970"/>
                    <a:pt x="2865" y="1166"/>
                    <a:pt x="3052" y="1256"/>
                  </a:cubicBezTo>
                  <a:cubicBezTo>
                    <a:pt x="2963" y="1372"/>
                    <a:pt x="2865" y="1479"/>
                    <a:pt x="2784" y="1595"/>
                  </a:cubicBezTo>
                  <a:cubicBezTo>
                    <a:pt x="2766" y="1577"/>
                    <a:pt x="2758" y="1568"/>
                    <a:pt x="2749" y="1559"/>
                  </a:cubicBezTo>
                  <a:cubicBezTo>
                    <a:pt x="2552" y="1470"/>
                    <a:pt x="2392" y="1318"/>
                    <a:pt x="2204" y="1211"/>
                  </a:cubicBezTo>
                  <a:cubicBezTo>
                    <a:pt x="2231" y="1193"/>
                    <a:pt x="2267" y="1175"/>
                    <a:pt x="2294" y="1148"/>
                  </a:cubicBezTo>
                  <a:cubicBezTo>
                    <a:pt x="2410" y="1059"/>
                    <a:pt x="2490" y="952"/>
                    <a:pt x="2579" y="845"/>
                  </a:cubicBezTo>
                  <a:close/>
                  <a:moveTo>
                    <a:pt x="572" y="1184"/>
                  </a:moveTo>
                  <a:cubicBezTo>
                    <a:pt x="670" y="1229"/>
                    <a:pt x="768" y="1273"/>
                    <a:pt x="866" y="1309"/>
                  </a:cubicBezTo>
                  <a:cubicBezTo>
                    <a:pt x="857" y="1336"/>
                    <a:pt x="839" y="1363"/>
                    <a:pt x="839" y="1389"/>
                  </a:cubicBezTo>
                  <a:cubicBezTo>
                    <a:pt x="822" y="1603"/>
                    <a:pt x="768" y="1800"/>
                    <a:pt x="741" y="2005"/>
                  </a:cubicBezTo>
                  <a:cubicBezTo>
                    <a:pt x="420" y="1844"/>
                    <a:pt x="500" y="1487"/>
                    <a:pt x="572" y="1184"/>
                  </a:cubicBezTo>
                  <a:close/>
                  <a:moveTo>
                    <a:pt x="1178" y="1407"/>
                  </a:moveTo>
                  <a:cubicBezTo>
                    <a:pt x="1250" y="1416"/>
                    <a:pt x="1321" y="1434"/>
                    <a:pt x="1410" y="1434"/>
                  </a:cubicBezTo>
                  <a:lnTo>
                    <a:pt x="1517" y="1434"/>
                  </a:lnTo>
                  <a:lnTo>
                    <a:pt x="1509" y="1452"/>
                  </a:lnTo>
                  <a:cubicBezTo>
                    <a:pt x="1491" y="1737"/>
                    <a:pt x="1402" y="2014"/>
                    <a:pt x="1366" y="2299"/>
                  </a:cubicBezTo>
                  <a:cubicBezTo>
                    <a:pt x="1330" y="2273"/>
                    <a:pt x="1294" y="2246"/>
                    <a:pt x="1259" y="2228"/>
                  </a:cubicBezTo>
                  <a:cubicBezTo>
                    <a:pt x="1196" y="2192"/>
                    <a:pt x="1134" y="2165"/>
                    <a:pt x="1063" y="2130"/>
                  </a:cubicBezTo>
                  <a:cubicBezTo>
                    <a:pt x="1089" y="1889"/>
                    <a:pt x="1152" y="1648"/>
                    <a:pt x="1178" y="1407"/>
                  </a:cubicBezTo>
                  <a:close/>
                  <a:moveTo>
                    <a:pt x="1839" y="1372"/>
                  </a:moveTo>
                  <a:cubicBezTo>
                    <a:pt x="1856" y="1407"/>
                    <a:pt x="1892" y="1443"/>
                    <a:pt x="1937" y="1461"/>
                  </a:cubicBezTo>
                  <a:cubicBezTo>
                    <a:pt x="2178" y="1541"/>
                    <a:pt x="2347" y="1746"/>
                    <a:pt x="2570" y="1853"/>
                  </a:cubicBezTo>
                  <a:cubicBezTo>
                    <a:pt x="2588" y="1862"/>
                    <a:pt x="2606" y="1871"/>
                    <a:pt x="2633" y="1871"/>
                  </a:cubicBezTo>
                  <a:cubicBezTo>
                    <a:pt x="2606" y="1942"/>
                    <a:pt x="2606" y="2014"/>
                    <a:pt x="2615" y="2094"/>
                  </a:cubicBezTo>
                  <a:cubicBezTo>
                    <a:pt x="2294" y="2237"/>
                    <a:pt x="1964" y="2371"/>
                    <a:pt x="1660" y="2558"/>
                  </a:cubicBezTo>
                  <a:cubicBezTo>
                    <a:pt x="1678" y="2531"/>
                    <a:pt x="1696" y="2504"/>
                    <a:pt x="1696" y="2460"/>
                  </a:cubicBezTo>
                  <a:cubicBezTo>
                    <a:pt x="1705" y="2121"/>
                    <a:pt x="1830" y="1800"/>
                    <a:pt x="1848" y="1461"/>
                  </a:cubicBezTo>
                  <a:cubicBezTo>
                    <a:pt x="1848" y="1434"/>
                    <a:pt x="1839" y="1407"/>
                    <a:pt x="1830" y="1380"/>
                  </a:cubicBezTo>
                  <a:lnTo>
                    <a:pt x="1839" y="1372"/>
                  </a:lnTo>
                  <a:close/>
                  <a:moveTo>
                    <a:pt x="2722" y="2415"/>
                  </a:moveTo>
                  <a:cubicBezTo>
                    <a:pt x="2758" y="2496"/>
                    <a:pt x="2802" y="2576"/>
                    <a:pt x="2838" y="2647"/>
                  </a:cubicBezTo>
                  <a:lnTo>
                    <a:pt x="2856" y="2674"/>
                  </a:lnTo>
                  <a:cubicBezTo>
                    <a:pt x="2838" y="2674"/>
                    <a:pt x="2820" y="2674"/>
                    <a:pt x="2802" y="2683"/>
                  </a:cubicBezTo>
                  <a:cubicBezTo>
                    <a:pt x="2526" y="2799"/>
                    <a:pt x="2267" y="3013"/>
                    <a:pt x="1964" y="3013"/>
                  </a:cubicBezTo>
                  <a:cubicBezTo>
                    <a:pt x="1946" y="2995"/>
                    <a:pt x="1937" y="2977"/>
                    <a:pt x="1928" y="2959"/>
                  </a:cubicBezTo>
                  <a:cubicBezTo>
                    <a:pt x="1910" y="2915"/>
                    <a:pt x="1883" y="2879"/>
                    <a:pt x="1856" y="2835"/>
                  </a:cubicBezTo>
                  <a:cubicBezTo>
                    <a:pt x="2133" y="2674"/>
                    <a:pt x="2427" y="2549"/>
                    <a:pt x="2722" y="2415"/>
                  </a:cubicBezTo>
                  <a:close/>
                  <a:moveTo>
                    <a:pt x="2945" y="2995"/>
                  </a:moveTo>
                  <a:cubicBezTo>
                    <a:pt x="2954" y="3218"/>
                    <a:pt x="2820" y="3406"/>
                    <a:pt x="2526" y="3504"/>
                  </a:cubicBezTo>
                  <a:cubicBezTo>
                    <a:pt x="2495" y="3514"/>
                    <a:pt x="2465" y="3519"/>
                    <a:pt x="2437" y="3519"/>
                  </a:cubicBezTo>
                  <a:cubicBezTo>
                    <a:pt x="2318" y="3519"/>
                    <a:pt x="2221" y="3435"/>
                    <a:pt x="2142" y="3334"/>
                  </a:cubicBezTo>
                  <a:cubicBezTo>
                    <a:pt x="2427" y="3272"/>
                    <a:pt x="2677" y="3102"/>
                    <a:pt x="2945" y="2995"/>
                  </a:cubicBezTo>
                  <a:close/>
                  <a:moveTo>
                    <a:pt x="3123" y="0"/>
                  </a:moveTo>
                  <a:cubicBezTo>
                    <a:pt x="2904" y="0"/>
                    <a:pt x="2678" y="123"/>
                    <a:pt x="2534" y="283"/>
                  </a:cubicBezTo>
                  <a:cubicBezTo>
                    <a:pt x="2231" y="613"/>
                    <a:pt x="2169" y="917"/>
                    <a:pt x="1669" y="1068"/>
                  </a:cubicBezTo>
                  <a:cubicBezTo>
                    <a:pt x="1583" y="1094"/>
                    <a:pt x="1501" y="1105"/>
                    <a:pt x="1422" y="1105"/>
                  </a:cubicBezTo>
                  <a:cubicBezTo>
                    <a:pt x="1063" y="1105"/>
                    <a:pt x="771" y="876"/>
                    <a:pt x="420" y="774"/>
                  </a:cubicBezTo>
                  <a:cubicBezTo>
                    <a:pt x="402" y="768"/>
                    <a:pt x="385" y="766"/>
                    <a:pt x="369" y="766"/>
                  </a:cubicBezTo>
                  <a:cubicBezTo>
                    <a:pt x="226" y="766"/>
                    <a:pt x="162" y="963"/>
                    <a:pt x="251" y="1059"/>
                  </a:cubicBezTo>
                  <a:cubicBezTo>
                    <a:pt x="170" y="1398"/>
                    <a:pt x="1" y="2005"/>
                    <a:pt x="340" y="2183"/>
                  </a:cubicBezTo>
                  <a:cubicBezTo>
                    <a:pt x="625" y="2335"/>
                    <a:pt x="929" y="2433"/>
                    <a:pt x="1214" y="2594"/>
                  </a:cubicBezTo>
                  <a:cubicBezTo>
                    <a:pt x="1509" y="2772"/>
                    <a:pt x="1651" y="3182"/>
                    <a:pt x="1830" y="3468"/>
                  </a:cubicBezTo>
                  <a:cubicBezTo>
                    <a:pt x="1990" y="3721"/>
                    <a:pt x="2232" y="3830"/>
                    <a:pt x="2474" y="3830"/>
                  </a:cubicBezTo>
                  <a:cubicBezTo>
                    <a:pt x="2932" y="3830"/>
                    <a:pt x="3392" y="3440"/>
                    <a:pt x="3311" y="2897"/>
                  </a:cubicBezTo>
                  <a:cubicBezTo>
                    <a:pt x="3257" y="2567"/>
                    <a:pt x="2900" y="2281"/>
                    <a:pt x="2972" y="1925"/>
                  </a:cubicBezTo>
                  <a:cubicBezTo>
                    <a:pt x="3025" y="1657"/>
                    <a:pt x="3373" y="1372"/>
                    <a:pt x="3525" y="1148"/>
                  </a:cubicBezTo>
                  <a:cubicBezTo>
                    <a:pt x="3703" y="881"/>
                    <a:pt x="3730" y="408"/>
                    <a:pt x="3498" y="158"/>
                  </a:cubicBezTo>
                  <a:cubicBezTo>
                    <a:pt x="3389" y="46"/>
                    <a:pt x="3258" y="0"/>
                    <a:pt x="312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20"/>
          <p:cNvGrpSpPr/>
          <p:nvPr/>
        </p:nvGrpSpPr>
        <p:grpSpPr>
          <a:xfrm>
            <a:off x="7299218" y="355336"/>
            <a:ext cx="463901" cy="369342"/>
            <a:chOff x="1376700" y="1639725"/>
            <a:chExt cx="275100" cy="219025"/>
          </a:xfrm>
        </p:grpSpPr>
        <p:sp>
          <p:nvSpPr>
            <p:cNvPr id="731" name="Google Shape;731;p20"/>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0"/>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3" name="Google Shape;733;p20"/>
          <p:cNvSpPr/>
          <p:nvPr/>
        </p:nvSpPr>
        <p:spPr>
          <a:xfrm>
            <a:off x="5296390" y="171925"/>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20"/>
          <p:cNvGrpSpPr/>
          <p:nvPr/>
        </p:nvGrpSpPr>
        <p:grpSpPr>
          <a:xfrm>
            <a:off x="6475062" y="4603491"/>
            <a:ext cx="400173" cy="396657"/>
            <a:chOff x="1609325" y="4271641"/>
            <a:chExt cx="400173" cy="396657"/>
          </a:xfrm>
        </p:grpSpPr>
        <p:sp>
          <p:nvSpPr>
            <p:cNvPr id="735" name="Google Shape;735;p20"/>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0"/>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0"/>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0"/>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9" name="Google Shape;739;p20"/>
          <p:cNvGrpSpPr/>
          <p:nvPr/>
        </p:nvGrpSpPr>
        <p:grpSpPr>
          <a:xfrm rot="-5400000">
            <a:off x="6160145" y="37515"/>
            <a:ext cx="682386" cy="747795"/>
            <a:chOff x="8299150" y="575962"/>
            <a:chExt cx="1240025" cy="1065538"/>
          </a:xfrm>
        </p:grpSpPr>
        <p:sp>
          <p:nvSpPr>
            <p:cNvPr id="740" name="Google Shape;740;p20"/>
            <p:cNvSpPr/>
            <p:nvPr/>
          </p:nvSpPr>
          <p:spPr>
            <a:xfrm>
              <a:off x="8671659" y="623707"/>
              <a:ext cx="180853" cy="310682"/>
            </a:xfrm>
            <a:custGeom>
              <a:rect b="b" l="l" r="r" t="t"/>
              <a:pathLst>
                <a:path extrusionOk="0" h="3221" w="1875">
                  <a:moveTo>
                    <a:pt x="1518" y="0"/>
                  </a:moveTo>
                  <a:cubicBezTo>
                    <a:pt x="1446" y="62"/>
                    <a:pt x="1366" y="116"/>
                    <a:pt x="1286" y="178"/>
                  </a:cubicBezTo>
                  <a:cubicBezTo>
                    <a:pt x="1428" y="687"/>
                    <a:pt x="813" y="1427"/>
                    <a:pt x="563" y="1838"/>
                  </a:cubicBezTo>
                  <a:cubicBezTo>
                    <a:pt x="358" y="2168"/>
                    <a:pt x="179" y="2525"/>
                    <a:pt x="1" y="2873"/>
                  </a:cubicBezTo>
                  <a:cubicBezTo>
                    <a:pt x="162" y="2989"/>
                    <a:pt x="313" y="3096"/>
                    <a:pt x="456" y="3221"/>
                  </a:cubicBezTo>
                  <a:cubicBezTo>
                    <a:pt x="527" y="3087"/>
                    <a:pt x="590" y="2962"/>
                    <a:pt x="661" y="2828"/>
                  </a:cubicBezTo>
                  <a:cubicBezTo>
                    <a:pt x="1009" y="2159"/>
                    <a:pt x="1232" y="1454"/>
                    <a:pt x="1535" y="776"/>
                  </a:cubicBezTo>
                  <a:cubicBezTo>
                    <a:pt x="1589" y="669"/>
                    <a:pt x="1634" y="562"/>
                    <a:pt x="1687" y="446"/>
                  </a:cubicBezTo>
                  <a:cubicBezTo>
                    <a:pt x="1874" y="18"/>
                    <a:pt x="1571" y="152"/>
                    <a:pt x="1518"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0"/>
            <p:cNvSpPr/>
            <p:nvPr/>
          </p:nvSpPr>
          <p:spPr>
            <a:xfrm>
              <a:off x="8427339" y="930820"/>
              <a:ext cx="241909" cy="171401"/>
            </a:xfrm>
            <a:custGeom>
              <a:rect b="b" l="l" r="r" t="t"/>
              <a:pathLst>
                <a:path extrusionOk="0" h="1777" w="2508">
                  <a:moveTo>
                    <a:pt x="188" y="1"/>
                  </a:moveTo>
                  <a:cubicBezTo>
                    <a:pt x="134" y="144"/>
                    <a:pt x="63" y="295"/>
                    <a:pt x="0" y="438"/>
                  </a:cubicBezTo>
                  <a:cubicBezTo>
                    <a:pt x="161" y="572"/>
                    <a:pt x="322" y="688"/>
                    <a:pt x="491" y="804"/>
                  </a:cubicBezTo>
                  <a:cubicBezTo>
                    <a:pt x="848" y="946"/>
                    <a:pt x="1187" y="1116"/>
                    <a:pt x="1481" y="1366"/>
                  </a:cubicBezTo>
                  <a:cubicBezTo>
                    <a:pt x="1669" y="1526"/>
                    <a:pt x="1874" y="1705"/>
                    <a:pt x="2106" y="1776"/>
                  </a:cubicBezTo>
                  <a:cubicBezTo>
                    <a:pt x="2240" y="1651"/>
                    <a:pt x="2373" y="1526"/>
                    <a:pt x="2507" y="1392"/>
                  </a:cubicBezTo>
                  <a:lnTo>
                    <a:pt x="2507" y="1348"/>
                  </a:lnTo>
                  <a:cubicBezTo>
                    <a:pt x="2097" y="1036"/>
                    <a:pt x="1758" y="697"/>
                    <a:pt x="1267" y="474"/>
                  </a:cubicBezTo>
                  <a:cubicBezTo>
                    <a:pt x="973" y="331"/>
                    <a:pt x="696" y="188"/>
                    <a:pt x="429" y="19"/>
                  </a:cubicBezTo>
                  <a:cubicBezTo>
                    <a:pt x="348" y="10"/>
                    <a:pt x="268" y="1"/>
                    <a:pt x="188"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0"/>
            <p:cNvSpPr/>
            <p:nvPr/>
          </p:nvSpPr>
          <p:spPr>
            <a:xfrm>
              <a:off x="8497847" y="854235"/>
              <a:ext cx="203231" cy="170532"/>
            </a:xfrm>
            <a:custGeom>
              <a:rect b="b" l="l" r="r" t="t"/>
              <a:pathLst>
                <a:path extrusionOk="0" h="1768" w="2107">
                  <a:moveTo>
                    <a:pt x="269" y="1"/>
                  </a:moveTo>
                  <a:cubicBezTo>
                    <a:pt x="179" y="90"/>
                    <a:pt x="90" y="179"/>
                    <a:pt x="1" y="268"/>
                  </a:cubicBezTo>
                  <a:cubicBezTo>
                    <a:pt x="10" y="331"/>
                    <a:pt x="46" y="402"/>
                    <a:pt x="108" y="447"/>
                  </a:cubicBezTo>
                  <a:cubicBezTo>
                    <a:pt x="340" y="634"/>
                    <a:pt x="572" y="822"/>
                    <a:pt x="795" y="1018"/>
                  </a:cubicBezTo>
                  <a:cubicBezTo>
                    <a:pt x="938" y="1080"/>
                    <a:pt x="1080" y="1152"/>
                    <a:pt x="1214" y="1232"/>
                  </a:cubicBezTo>
                  <a:cubicBezTo>
                    <a:pt x="1455" y="1375"/>
                    <a:pt x="1660" y="1580"/>
                    <a:pt x="1865" y="1767"/>
                  </a:cubicBezTo>
                  <a:cubicBezTo>
                    <a:pt x="1937" y="1553"/>
                    <a:pt x="2017" y="1348"/>
                    <a:pt x="2106" y="1143"/>
                  </a:cubicBezTo>
                  <a:cubicBezTo>
                    <a:pt x="1553" y="679"/>
                    <a:pt x="947" y="286"/>
                    <a:pt x="26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0"/>
            <p:cNvSpPr/>
            <p:nvPr/>
          </p:nvSpPr>
          <p:spPr>
            <a:xfrm>
              <a:off x="8725867" y="975575"/>
              <a:ext cx="12153" cy="15626"/>
            </a:xfrm>
            <a:custGeom>
              <a:rect b="b" l="l" r="r" t="t"/>
              <a:pathLst>
                <a:path extrusionOk="0" h="162" w="126">
                  <a:moveTo>
                    <a:pt x="37" y="1"/>
                  </a:moveTo>
                  <a:cubicBezTo>
                    <a:pt x="28" y="27"/>
                    <a:pt x="10" y="63"/>
                    <a:pt x="1" y="90"/>
                  </a:cubicBezTo>
                  <a:cubicBezTo>
                    <a:pt x="46" y="117"/>
                    <a:pt x="81" y="135"/>
                    <a:pt x="126" y="161"/>
                  </a:cubicBezTo>
                  <a:cubicBezTo>
                    <a:pt x="126" y="152"/>
                    <a:pt x="126" y="152"/>
                    <a:pt x="126" y="143"/>
                  </a:cubicBezTo>
                  <a:cubicBezTo>
                    <a:pt x="108" y="90"/>
                    <a:pt x="72" y="45"/>
                    <a:pt x="3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0"/>
            <p:cNvSpPr/>
            <p:nvPr/>
          </p:nvSpPr>
          <p:spPr>
            <a:xfrm>
              <a:off x="8833510" y="1054764"/>
              <a:ext cx="339039" cy="242777"/>
            </a:xfrm>
            <a:custGeom>
              <a:rect b="b" l="l" r="r" t="t"/>
              <a:pathLst>
                <a:path extrusionOk="0" h="2517" w="3515">
                  <a:moveTo>
                    <a:pt x="0" y="0"/>
                  </a:moveTo>
                  <a:lnTo>
                    <a:pt x="0" y="0"/>
                  </a:lnTo>
                  <a:cubicBezTo>
                    <a:pt x="402" y="322"/>
                    <a:pt x="785" y="678"/>
                    <a:pt x="1160" y="991"/>
                  </a:cubicBezTo>
                  <a:cubicBezTo>
                    <a:pt x="1900" y="1597"/>
                    <a:pt x="2659" y="2079"/>
                    <a:pt x="3479" y="2516"/>
                  </a:cubicBezTo>
                  <a:cubicBezTo>
                    <a:pt x="3515" y="2418"/>
                    <a:pt x="3506" y="2320"/>
                    <a:pt x="3426" y="2231"/>
                  </a:cubicBezTo>
                  <a:cubicBezTo>
                    <a:pt x="2703" y="1446"/>
                    <a:pt x="1651" y="1080"/>
                    <a:pt x="767" y="509"/>
                  </a:cubicBezTo>
                  <a:cubicBezTo>
                    <a:pt x="509" y="339"/>
                    <a:pt x="259" y="161"/>
                    <a:pt x="0"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0"/>
            <p:cNvSpPr/>
            <p:nvPr/>
          </p:nvSpPr>
          <p:spPr>
            <a:xfrm>
              <a:off x="8705225" y="1015990"/>
              <a:ext cx="434626" cy="306438"/>
            </a:xfrm>
            <a:custGeom>
              <a:rect b="b" l="l" r="r" t="t"/>
              <a:pathLst>
                <a:path extrusionOk="0" h="3177" w="4506">
                  <a:moveTo>
                    <a:pt x="99" y="1"/>
                  </a:moveTo>
                  <a:cubicBezTo>
                    <a:pt x="63" y="108"/>
                    <a:pt x="28" y="224"/>
                    <a:pt x="1" y="340"/>
                  </a:cubicBezTo>
                  <a:cubicBezTo>
                    <a:pt x="19" y="358"/>
                    <a:pt x="19" y="385"/>
                    <a:pt x="19" y="411"/>
                  </a:cubicBezTo>
                  <a:cubicBezTo>
                    <a:pt x="643" y="768"/>
                    <a:pt x="1214" y="1214"/>
                    <a:pt x="1821" y="1616"/>
                  </a:cubicBezTo>
                  <a:cubicBezTo>
                    <a:pt x="2615" y="2160"/>
                    <a:pt x="3507" y="2659"/>
                    <a:pt x="4345" y="3141"/>
                  </a:cubicBezTo>
                  <a:cubicBezTo>
                    <a:pt x="4399" y="3168"/>
                    <a:pt x="4452" y="3177"/>
                    <a:pt x="4506" y="3177"/>
                  </a:cubicBezTo>
                  <a:cubicBezTo>
                    <a:pt x="4176" y="3007"/>
                    <a:pt x="3855" y="2829"/>
                    <a:pt x="3543" y="2624"/>
                  </a:cubicBezTo>
                  <a:cubicBezTo>
                    <a:pt x="2954" y="2231"/>
                    <a:pt x="2427" y="1750"/>
                    <a:pt x="1865" y="1321"/>
                  </a:cubicBezTo>
                  <a:cubicBezTo>
                    <a:pt x="1294" y="875"/>
                    <a:pt x="759" y="313"/>
                    <a:pt x="9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0"/>
            <p:cNvSpPr/>
            <p:nvPr/>
          </p:nvSpPr>
          <p:spPr>
            <a:xfrm>
              <a:off x="8873057" y="1213047"/>
              <a:ext cx="3569" cy="2701"/>
            </a:xfrm>
            <a:custGeom>
              <a:rect b="b" l="l" r="r" t="t"/>
              <a:pathLst>
                <a:path extrusionOk="0" h="28" w="37">
                  <a:moveTo>
                    <a:pt x="0" y="1"/>
                  </a:moveTo>
                  <a:cubicBezTo>
                    <a:pt x="9" y="10"/>
                    <a:pt x="27" y="19"/>
                    <a:pt x="36" y="28"/>
                  </a:cubicBezTo>
                  <a:cubicBezTo>
                    <a:pt x="36" y="28"/>
                    <a:pt x="36" y="28"/>
                    <a:pt x="36" y="19"/>
                  </a:cubicBezTo>
                  <a:cubicBezTo>
                    <a:pt x="18" y="10"/>
                    <a:pt x="9" y="1"/>
                    <a:pt x="0"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0"/>
            <p:cNvSpPr/>
            <p:nvPr/>
          </p:nvSpPr>
          <p:spPr>
            <a:xfrm>
              <a:off x="8851548" y="1241501"/>
              <a:ext cx="427778" cy="303833"/>
            </a:xfrm>
            <a:custGeom>
              <a:rect b="b" l="l" r="r" t="t"/>
              <a:pathLst>
                <a:path extrusionOk="0" h="3150" w="4435">
                  <a:moveTo>
                    <a:pt x="0" y="0"/>
                  </a:moveTo>
                  <a:lnTo>
                    <a:pt x="0" y="0"/>
                  </a:lnTo>
                  <a:cubicBezTo>
                    <a:pt x="464" y="598"/>
                    <a:pt x="1017" y="999"/>
                    <a:pt x="1633" y="1419"/>
                  </a:cubicBezTo>
                  <a:cubicBezTo>
                    <a:pt x="2311" y="1883"/>
                    <a:pt x="2927" y="2400"/>
                    <a:pt x="3649" y="2801"/>
                  </a:cubicBezTo>
                  <a:cubicBezTo>
                    <a:pt x="3890" y="2926"/>
                    <a:pt x="4158" y="3060"/>
                    <a:pt x="4434" y="3149"/>
                  </a:cubicBezTo>
                  <a:cubicBezTo>
                    <a:pt x="4015" y="2846"/>
                    <a:pt x="3685" y="2570"/>
                    <a:pt x="3587" y="2498"/>
                  </a:cubicBezTo>
                  <a:cubicBezTo>
                    <a:pt x="2659" y="1847"/>
                    <a:pt x="1687" y="1240"/>
                    <a:pt x="786" y="553"/>
                  </a:cubicBezTo>
                  <a:cubicBezTo>
                    <a:pt x="527" y="357"/>
                    <a:pt x="268" y="179"/>
                    <a:pt x="0"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0"/>
            <p:cNvSpPr/>
            <p:nvPr/>
          </p:nvSpPr>
          <p:spPr>
            <a:xfrm>
              <a:off x="8930737" y="1255294"/>
              <a:ext cx="566094" cy="350228"/>
            </a:xfrm>
            <a:custGeom>
              <a:rect b="b" l="l" r="r" t="t"/>
              <a:pathLst>
                <a:path extrusionOk="0" h="3631" w="5869">
                  <a:moveTo>
                    <a:pt x="0" y="0"/>
                  </a:moveTo>
                  <a:lnTo>
                    <a:pt x="0" y="0"/>
                  </a:lnTo>
                  <a:cubicBezTo>
                    <a:pt x="562" y="410"/>
                    <a:pt x="1142" y="794"/>
                    <a:pt x="1704" y="1195"/>
                  </a:cubicBezTo>
                  <a:cubicBezTo>
                    <a:pt x="2391" y="1668"/>
                    <a:pt x="3060" y="2177"/>
                    <a:pt x="3756" y="2632"/>
                  </a:cubicBezTo>
                  <a:cubicBezTo>
                    <a:pt x="4050" y="2828"/>
                    <a:pt x="4318" y="3060"/>
                    <a:pt x="4603" y="3265"/>
                  </a:cubicBezTo>
                  <a:cubicBezTo>
                    <a:pt x="4795" y="3462"/>
                    <a:pt x="5147" y="3630"/>
                    <a:pt x="5419" y="3630"/>
                  </a:cubicBezTo>
                  <a:cubicBezTo>
                    <a:pt x="5679" y="3630"/>
                    <a:pt x="5868" y="3477"/>
                    <a:pt x="5781" y="3051"/>
                  </a:cubicBezTo>
                  <a:cubicBezTo>
                    <a:pt x="5692" y="2899"/>
                    <a:pt x="5585" y="2757"/>
                    <a:pt x="5460" y="2632"/>
                  </a:cubicBezTo>
                  <a:cubicBezTo>
                    <a:pt x="5273" y="2462"/>
                    <a:pt x="5076" y="2311"/>
                    <a:pt x="4880" y="2159"/>
                  </a:cubicBezTo>
                  <a:cubicBezTo>
                    <a:pt x="4809" y="2177"/>
                    <a:pt x="4746" y="2186"/>
                    <a:pt x="4684" y="2195"/>
                  </a:cubicBezTo>
                  <a:cubicBezTo>
                    <a:pt x="4467" y="2228"/>
                    <a:pt x="4289" y="2339"/>
                    <a:pt x="4063" y="2339"/>
                  </a:cubicBezTo>
                  <a:cubicBezTo>
                    <a:pt x="4047" y="2339"/>
                    <a:pt x="4031" y="2339"/>
                    <a:pt x="4015" y="2337"/>
                  </a:cubicBezTo>
                  <a:cubicBezTo>
                    <a:pt x="3658" y="2311"/>
                    <a:pt x="3185" y="2007"/>
                    <a:pt x="2873" y="1838"/>
                  </a:cubicBezTo>
                  <a:cubicBezTo>
                    <a:pt x="2266" y="1517"/>
                    <a:pt x="1758" y="1053"/>
                    <a:pt x="1178" y="696"/>
                  </a:cubicBezTo>
                  <a:cubicBezTo>
                    <a:pt x="785" y="464"/>
                    <a:pt x="384" y="250"/>
                    <a:pt x="0"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0"/>
            <p:cNvSpPr/>
            <p:nvPr/>
          </p:nvSpPr>
          <p:spPr>
            <a:xfrm>
              <a:off x="8299150" y="575962"/>
              <a:ext cx="1240025" cy="1065538"/>
            </a:xfrm>
            <a:custGeom>
              <a:rect b="b" l="l" r="r" t="t"/>
              <a:pathLst>
                <a:path extrusionOk="0" h="11047" w="12856">
                  <a:moveTo>
                    <a:pt x="5380" y="495"/>
                  </a:moveTo>
                  <a:cubicBezTo>
                    <a:pt x="5433" y="647"/>
                    <a:pt x="5736" y="513"/>
                    <a:pt x="5549" y="941"/>
                  </a:cubicBezTo>
                  <a:cubicBezTo>
                    <a:pt x="5496" y="1057"/>
                    <a:pt x="5451" y="1164"/>
                    <a:pt x="5397" y="1271"/>
                  </a:cubicBezTo>
                  <a:cubicBezTo>
                    <a:pt x="5094" y="1949"/>
                    <a:pt x="4871" y="2654"/>
                    <a:pt x="4523" y="3323"/>
                  </a:cubicBezTo>
                  <a:cubicBezTo>
                    <a:pt x="4452" y="3457"/>
                    <a:pt x="4389" y="3582"/>
                    <a:pt x="4318" y="3716"/>
                  </a:cubicBezTo>
                  <a:cubicBezTo>
                    <a:pt x="4175" y="3591"/>
                    <a:pt x="4024" y="3484"/>
                    <a:pt x="3863" y="3368"/>
                  </a:cubicBezTo>
                  <a:cubicBezTo>
                    <a:pt x="3470" y="3082"/>
                    <a:pt x="3051" y="2832"/>
                    <a:pt x="2596" y="2636"/>
                  </a:cubicBezTo>
                  <a:cubicBezTo>
                    <a:pt x="3015" y="2252"/>
                    <a:pt x="3470" y="1905"/>
                    <a:pt x="3925" y="1566"/>
                  </a:cubicBezTo>
                  <a:cubicBezTo>
                    <a:pt x="4255" y="1325"/>
                    <a:pt x="4586" y="1093"/>
                    <a:pt x="4916" y="852"/>
                  </a:cubicBezTo>
                  <a:cubicBezTo>
                    <a:pt x="4987" y="789"/>
                    <a:pt x="5067" y="727"/>
                    <a:pt x="5148" y="673"/>
                  </a:cubicBezTo>
                  <a:cubicBezTo>
                    <a:pt x="5228" y="611"/>
                    <a:pt x="5308" y="557"/>
                    <a:pt x="5380" y="495"/>
                  </a:cubicBezTo>
                  <a:close/>
                  <a:moveTo>
                    <a:pt x="2329" y="2886"/>
                  </a:moveTo>
                  <a:cubicBezTo>
                    <a:pt x="3007" y="3171"/>
                    <a:pt x="3613" y="3564"/>
                    <a:pt x="4166" y="4028"/>
                  </a:cubicBezTo>
                  <a:cubicBezTo>
                    <a:pt x="4077" y="4233"/>
                    <a:pt x="3988" y="4438"/>
                    <a:pt x="3925" y="4652"/>
                  </a:cubicBezTo>
                  <a:cubicBezTo>
                    <a:pt x="3720" y="4465"/>
                    <a:pt x="3515" y="4260"/>
                    <a:pt x="3274" y="4117"/>
                  </a:cubicBezTo>
                  <a:cubicBezTo>
                    <a:pt x="3140" y="4037"/>
                    <a:pt x="2998" y="3965"/>
                    <a:pt x="2855" y="3903"/>
                  </a:cubicBezTo>
                  <a:cubicBezTo>
                    <a:pt x="2516" y="3733"/>
                    <a:pt x="2177" y="3582"/>
                    <a:pt x="1865" y="3368"/>
                  </a:cubicBezTo>
                  <a:cubicBezTo>
                    <a:pt x="1927" y="3296"/>
                    <a:pt x="1990" y="3225"/>
                    <a:pt x="2061" y="3153"/>
                  </a:cubicBezTo>
                  <a:cubicBezTo>
                    <a:pt x="2150" y="3064"/>
                    <a:pt x="2239" y="2975"/>
                    <a:pt x="2329" y="2886"/>
                  </a:cubicBezTo>
                  <a:close/>
                  <a:moveTo>
                    <a:pt x="1606" y="3600"/>
                  </a:moveTo>
                  <a:cubicBezTo>
                    <a:pt x="1659" y="3635"/>
                    <a:pt x="1704" y="3662"/>
                    <a:pt x="1758" y="3698"/>
                  </a:cubicBezTo>
                  <a:cubicBezTo>
                    <a:pt x="2025" y="3867"/>
                    <a:pt x="2302" y="4010"/>
                    <a:pt x="2596" y="4153"/>
                  </a:cubicBezTo>
                  <a:cubicBezTo>
                    <a:pt x="3087" y="4376"/>
                    <a:pt x="3426" y="4715"/>
                    <a:pt x="3836" y="5027"/>
                  </a:cubicBezTo>
                  <a:lnTo>
                    <a:pt x="3827" y="5071"/>
                  </a:lnTo>
                  <a:cubicBezTo>
                    <a:pt x="3702" y="5205"/>
                    <a:pt x="3569" y="5330"/>
                    <a:pt x="3435" y="5455"/>
                  </a:cubicBezTo>
                  <a:cubicBezTo>
                    <a:pt x="3417" y="5464"/>
                    <a:pt x="3399" y="5482"/>
                    <a:pt x="3390" y="5500"/>
                  </a:cubicBezTo>
                  <a:cubicBezTo>
                    <a:pt x="2864" y="5161"/>
                    <a:pt x="2329" y="4840"/>
                    <a:pt x="1820" y="4483"/>
                  </a:cubicBezTo>
                  <a:cubicBezTo>
                    <a:pt x="1651" y="4367"/>
                    <a:pt x="1490" y="4251"/>
                    <a:pt x="1329" y="4117"/>
                  </a:cubicBezTo>
                  <a:cubicBezTo>
                    <a:pt x="1392" y="3974"/>
                    <a:pt x="1463" y="3823"/>
                    <a:pt x="1517" y="3680"/>
                  </a:cubicBezTo>
                  <a:cubicBezTo>
                    <a:pt x="1526" y="3671"/>
                    <a:pt x="1526" y="3653"/>
                    <a:pt x="1535" y="3644"/>
                  </a:cubicBezTo>
                  <a:cubicBezTo>
                    <a:pt x="1543" y="3626"/>
                    <a:pt x="1543" y="3617"/>
                    <a:pt x="1543" y="3600"/>
                  </a:cubicBezTo>
                  <a:cubicBezTo>
                    <a:pt x="1552" y="3604"/>
                    <a:pt x="1564" y="3606"/>
                    <a:pt x="1575" y="3606"/>
                  </a:cubicBezTo>
                  <a:cubicBezTo>
                    <a:pt x="1586" y="3606"/>
                    <a:pt x="1597" y="3604"/>
                    <a:pt x="1606" y="3600"/>
                  </a:cubicBezTo>
                  <a:close/>
                  <a:moveTo>
                    <a:pt x="1187" y="4438"/>
                  </a:moveTo>
                  <a:cubicBezTo>
                    <a:pt x="1793" y="4920"/>
                    <a:pt x="2462" y="5303"/>
                    <a:pt x="3123" y="5723"/>
                  </a:cubicBezTo>
                  <a:cubicBezTo>
                    <a:pt x="2676" y="6097"/>
                    <a:pt x="2213" y="6445"/>
                    <a:pt x="1829" y="6882"/>
                  </a:cubicBezTo>
                  <a:cubicBezTo>
                    <a:pt x="1428" y="6570"/>
                    <a:pt x="981" y="6329"/>
                    <a:pt x="580" y="6017"/>
                  </a:cubicBezTo>
                  <a:cubicBezTo>
                    <a:pt x="714" y="5767"/>
                    <a:pt x="758" y="5410"/>
                    <a:pt x="857" y="5161"/>
                  </a:cubicBezTo>
                  <a:cubicBezTo>
                    <a:pt x="964" y="4920"/>
                    <a:pt x="1071" y="4679"/>
                    <a:pt x="1187" y="4438"/>
                  </a:cubicBezTo>
                  <a:close/>
                  <a:moveTo>
                    <a:pt x="357" y="6276"/>
                  </a:moveTo>
                  <a:lnTo>
                    <a:pt x="357" y="6276"/>
                  </a:lnTo>
                  <a:cubicBezTo>
                    <a:pt x="758" y="6579"/>
                    <a:pt x="1204" y="6820"/>
                    <a:pt x="1597" y="7132"/>
                  </a:cubicBezTo>
                  <a:cubicBezTo>
                    <a:pt x="1501" y="7221"/>
                    <a:pt x="1387" y="7259"/>
                    <a:pt x="1268" y="7259"/>
                  </a:cubicBezTo>
                  <a:cubicBezTo>
                    <a:pt x="824" y="7259"/>
                    <a:pt x="308" y="6726"/>
                    <a:pt x="357" y="6276"/>
                  </a:cubicBezTo>
                  <a:close/>
                  <a:moveTo>
                    <a:pt x="4309" y="4563"/>
                  </a:moveTo>
                  <a:cubicBezTo>
                    <a:pt x="4969" y="4875"/>
                    <a:pt x="5504" y="5437"/>
                    <a:pt x="6075" y="5883"/>
                  </a:cubicBezTo>
                  <a:cubicBezTo>
                    <a:pt x="6637" y="6312"/>
                    <a:pt x="7164" y="6793"/>
                    <a:pt x="7753" y="7186"/>
                  </a:cubicBezTo>
                  <a:cubicBezTo>
                    <a:pt x="8065" y="7391"/>
                    <a:pt x="8386" y="7569"/>
                    <a:pt x="8716" y="7739"/>
                  </a:cubicBezTo>
                  <a:cubicBezTo>
                    <a:pt x="9635" y="8212"/>
                    <a:pt x="10589" y="8604"/>
                    <a:pt x="11428" y="9202"/>
                  </a:cubicBezTo>
                  <a:cubicBezTo>
                    <a:pt x="11624" y="9354"/>
                    <a:pt x="11821" y="9505"/>
                    <a:pt x="12008" y="9675"/>
                  </a:cubicBezTo>
                  <a:cubicBezTo>
                    <a:pt x="12133" y="9800"/>
                    <a:pt x="12240" y="9942"/>
                    <a:pt x="12329" y="10094"/>
                  </a:cubicBezTo>
                  <a:cubicBezTo>
                    <a:pt x="12416" y="10520"/>
                    <a:pt x="12227" y="10673"/>
                    <a:pt x="11967" y="10673"/>
                  </a:cubicBezTo>
                  <a:cubicBezTo>
                    <a:pt x="11695" y="10673"/>
                    <a:pt x="11343" y="10505"/>
                    <a:pt x="11151" y="10308"/>
                  </a:cubicBezTo>
                  <a:cubicBezTo>
                    <a:pt x="10866" y="10103"/>
                    <a:pt x="10598" y="9871"/>
                    <a:pt x="10304" y="9675"/>
                  </a:cubicBezTo>
                  <a:cubicBezTo>
                    <a:pt x="9608" y="9220"/>
                    <a:pt x="8939" y="8711"/>
                    <a:pt x="8252" y="8238"/>
                  </a:cubicBezTo>
                  <a:cubicBezTo>
                    <a:pt x="7690" y="7837"/>
                    <a:pt x="7110" y="7453"/>
                    <a:pt x="6548" y="7043"/>
                  </a:cubicBezTo>
                  <a:cubicBezTo>
                    <a:pt x="6450" y="6972"/>
                    <a:pt x="6352" y="6900"/>
                    <a:pt x="6254" y="6820"/>
                  </a:cubicBezTo>
                  <a:cubicBezTo>
                    <a:pt x="6165" y="6758"/>
                    <a:pt x="6075" y="6695"/>
                    <a:pt x="5986" y="6633"/>
                  </a:cubicBezTo>
                  <a:cubicBezTo>
                    <a:pt x="5977" y="6624"/>
                    <a:pt x="5959" y="6615"/>
                    <a:pt x="5950" y="6606"/>
                  </a:cubicBezTo>
                  <a:cubicBezTo>
                    <a:pt x="5317" y="6169"/>
                    <a:pt x="4639" y="5821"/>
                    <a:pt x="4041" y="5348"/>
                  </a:cubicBezTo>
                  <a:lnTo>
                    <a:pt x="4041" y="5339"/>
                  </a:lnTo>
                  <a:cubicBezTo>
                    <a:pt x="4050" y="5321"/>
                    <a:pt x="4068" y="5312"/>
                    <a:pt x="4086" y="5295"/>
                  </a:cubicBezTo>
                  <a:cubicBezTo>
                    <a:pt x="4113" y="5277"/>
                    <a:pt x="4140" y="5250"/>
                    <a:pt x="4148" y="5205"/>
                  </a:cubicBezTo>
                  <a:lnTo>
                    <a:pt x="4157" y="5179"/>
                  </a:lnTo>
                  <a:cubicBezTo>
                    <a:pt x="4166" y="5152"/>
                    <a:pt x="4166" y="5125"/>
                    <a:pt x="4175" y="5098"/>
                  </a:cubicBezTo>
                  <a:cubicBezTo>
                    <a:pt x="4211" y="5063"/>
                    <a:pt x="4229" y="5018"/>
                    <a:pt x="4229" y="4973"/>
                  </a:cubicBezTo>
                  <a:cubicBezTo>
                    <a:pt x="4229" y="4947"/>
                    <a:pt x="4229" y="4920"/>
                    <a:pt x="4211" y="4902"/>
                  </a:cubicBezTo>
                  <a:cubicBezTo>
                    <a:pt x="4238" y="4786"/>
                    <a:pt x="4273" y="4670"/>
                    <a:pt x="4309" y="4563"/>
                  </a:cubicBezTo>
                  <a:close/>
                  <a:moveTo>
                    <a:pt x="5501" y="1"/>
                  </a:moveTo>
                  <a:cubicBezTo>
                    <a:pt x="5470" y="1"/>
                    <a:pt x="5441" y="9"/>
                    <a:pt x="5415" y="31"/>
                  </a:cubicBezTo>
                  <a:cubicBezTo>
                    <a:pt x="4068" y="1102"/>
                    <a:pt x="2569" y="1994"/>
                    <a:pt x="1445" y="3323"/>
                  </a:cubicBezTo>
                  <a:cubicBezTo>
                    <a:pt x="1419" y="3350"/>
                    <a:pt x="1410" y="3385"/>
                    <a:pt x="1410" y="3412"/>
                  </a:cubicBezTo>
                  <a:cubicBezTo>
                    <a:pt x="1394" y="3408"/>
                    <a:pt x="1377" y="3406"/>
                    <a:pt x="1361" y="3406"/>
                  </a:cubicBezTo>
                  <a:cubicBezTo>
                    <a:pt x="1304" y="3406"/>
                    <a:pt x="1250" y="3432"/>
                    <a:pt x="1222" y="3501"/>
                  </a:cubicBezTo>
                  <a:cubicBezTo>
                    <a:pt x="1151" y="3680"/>
                    <a:pt x="1080" y="3858"/>
                    <a:pt x="999" y="4028"/>
                  </a:cubicBezTo>
                  <a:cubicBezTo>
                    <a:pt x="955" y="4063"/>
                    <a:pt x="928" y="4117"/>
                    <a:pt x="937" y="4179"/>
                  </a:cubicBezTo>
                  <a:cubicBezTo>
                    <a:pt x="830" y="4402"/>
                    <a:pt x="723" y="4634"/>
                    <a:pt x="616" y="4866"/>
                  </a:cubicBezTo>
                  <a:cubicBezTo>
                    <a:pt x="526" y="5071"/>
                    <a:pt x="446" y="5277"/>
                    <a:pt x="375" y="5482"/>
                  </a:cubicBezTo>
                  <a:cubicBezTo>
                    <a:pt x="330" y="5607"/>
                    <a:pt x="312" y="5857"/>
                    <a:pt x="232" y="5946"/>
                  </a:cubicBezTo>
                  <a:cubicBezTo>
                    <a:pt x="214" y="5964"/>
                    <a:pt x="214" y="5981"/>
                    <a:pt x="205" y="5990"/>
                  </a:cubicBezTo>
                  <a:cubicBezTo>
                    <a:pt x="134" y="5999"/>
                    <a:pt x="63" y="6035"/>
                    <a:pt x="36" y="6124"/>
                  </a:cubicBezTo>
                  <a:cubicBezTo>
                    <a:pt x="9" y="6222"/>
                    <a:pt x="0" y="6320"/>
                    <a:pt x="9" y="6419"/>
                  </a:cubicBezTo>
                  <a:cubicBezTo>
                    <a:pt x="27" y="6624"/>
                    <a:pt x="107" y="6820"/>
                    <a:pt x="241" y="6998"/>
                  </a:cubicBezTo>
                  <a:cubicBezTo>
                    <a:pt x="419" y="7239"/>
                    <a:pt x="678" y="7436"/>
                    <a:pt x="946" y="7534"/>
                  </a:cubicBezTo>
                  <a:cubicBezTo>
                    <a:pt x="1066" y="7576"/>
                    <a:pt x="1188" y="7599"/>
                    <a:pt x="1305" y="7599"/>
                  </a:cubicBezTo>
                  <a:cubicBezTo>
                    <a:pt x="1510" y="7599"/>
                    <a:pt x="1703" y="7529"/>
                    <a:pt x="1856" y="7364"/>
                  </a:cubicBezTo>
                  <a:cubicBezTo>
                    <a:pt x="1882" y="7329"/>
                    <a:pt x="1909" y="7302"/>
                    <a:pt x="1936" y="7275"/>
                  </a:cubicBezTo>
                  <a:lnTo>
                    <a:pt x="1936" y="7257"/>
                  </a:lnTo>
                  <a:lnTo>
                    <a:pt x="1972" y="7230"/>
                  </a:lnTo>
                  <a:cubicBezTo>
                    <a:pt x="2391" y="6713"/>
                    <a:pt x="2917" y="6329"/>
                    <a:pt x="3426" y="5901"/>
                  </a:cubicBezTo>
                  <a:cubicBezTo>
                    <a:pt x="3439" y="5904"/>
                    <a:pt x="3452" y="5905"/>
                    <a:pt x="3465" y="5905"/>
                  </a:cubicBezTo>
                  <a:cubicBezTo>
                    <a:pt x="3574" y="5905"/>
                    <a:pt x="3665" y="5810"/>
                    <a:pt x="3649" y="5714"/>
                  </a:cubicBezTo>
                  <a:cubicBezTo>
                    <a:pt x="3693" y="5669"/>
                    <a:pt x="3747" y="5625"/>
                    <a:pt x="3801" y="5580"/>
                  </a:cubicBezTo>
                  <a:lnTo>
                    <a:pt x="3818" y="5607"/>
                  </a:lnTo>
                  <a:cubicBezTo>
                    <a:pt x="4425" y="6080"/>
                    <a:pt x="5085" y="6481"/>
                    <a:pt x="5727" y="6900"/>
                  </a:cubicBezTo>
                  <a:cubicBezTo>
                    <a:pt x="5995" y="7079"/>
                    <a:pt x="6254" y="7257"/>
                    <a:pt x="6513" y="7453"/>
                  </a:cubicBezTo>
                  <a:cubicBezTo>
                    <a:pt x="7414" y="8140"/>
                    <a:pt x="8386" y="8747"/>
                    <a:pt x="9314" y="9398"/>
                  </a:cubicBezTo>
                  <a:cubicBezTo>
                    <a:pt x="9412" y="9470"/>
                    <a:pt x="9742" y="9746"/>
                    <a:pt x="10161" y="10049"/>
                  </a:cubicBezTo>
                  <a:cubicBezTo>
                    <a:pt x="10438" y="10255"/>
                    <a:pt x="10750" y="10460"/>
                    <a:pt x="11062" y="10638"/>
                  </a:cubicBezTo>
                  <a:cubicBezTo>
                    <a:pt x="11464" y="10871"/>
                    <a:pt x="11873" y="11046"/>
                    <a:pt x="12191" y="11046"/>
                  </a:cubicBezTo>
                  <a:cubicBezTo>
                    <a:pt x="12226" y="11046"/>
                    <a:pt x="12260" y="11044"/>
                    <a:pt x="12293" y="11040"/>
                  </a:cubicBezTo>
                  <a:cubicBezTo>
                    <a:pt x="12507" y="11013"/>
                    <a:pt x="12668" y="10888"/>
                    <a:pt x="12739" y="10620"/>
                  </a:cubicBezTo>
                  <a:cubicBezTo>
                    <a:pt x="12748" y="10603"/>
                    <a:pt x="12748" y="10585"/>
                    <a:pt x="12757" y="10567"/>
                  </a:cubicBezTo>
                  <a:cubicBezTo>
                    <a:pt x="12855" y="10049"/>
                    <a:pt x="12534" y="9577"/>
                    <a:pt x="12044" y="9157"/>
                  </a:cubicBezTo>
                  <a:cubicBezTo>
                    <a:pt x="11250" y="8488"/>
                    <a:pt x="10010" y="7980"/>
                    <a:pt x="9483" y="7721"/>
                  </a:cubicBezTo>
                  <a:cubicBezTo>
                    <a:pt x="9332" y="7641"/>
                    <a:pt x="9171" y="7560"/>
                    <a:pt x="9019" y="7480"/>
                  </a:cubicBezTo>
                  <a:cubicBezTo>
                    <a:pt x="8199" y="7043"/>
                    <a:pt x="7440" y="6561"/>
                    <a:pt x="6700" y="5955"/>
                  </a:cubicBezTo>
                  <a:cubicBezTo>
                    <a:pt x="6325" y="5642"/>
                    <a:pt x="5942" y="5286"/>
                    <a:pt x="5540" y="4964"/>
                  </a:cubicBezTo>
                  <a:cubicBezTo>
                    <a:pt x="5228" y="4706"/>
                    <a:pt x="4898" y="4483"/>
                    <a:pt x="4550" y="4304"/>
                  </a:cubicBezTo>
                  <a:cubicBezTo>
                    <a:pt x="4505" y="4278"/>
                    <a:pt x="4470" y="4260"/>
                    <a:pt x="4425" y="4233"/>
                  </a:cubicBezTo>
                  <a:cubicBezTo>
                    <a:pt x="4434" y="4206"/>
                    <a:pt x="4452" y="4170"/>
                    <a:pt x="4461" y="4144"/>
                  </a:cubicBezTo>
                  <a:cubicBezTo>
                    <a:pt x="4791" y="3359"/>
                    <a:pt x="5272" y="2609"/>
                    <a:pt x="5549" y="1842"/>
                  </a:cubicBezTo>
                  <a:cubicBezTo>
                    <a:pt x="5754" y="1253"/>
                    <a:pt x="6316" y="495"/>
                    <a:pt x="5620" y="40"/>
                  </a:cubicBezTo>
                  <a:cubicBezTo>
                    <a:pt x="5589" y="19"/>
                    <a:pt x="5544" y="1"/>
                    <a:pt x="550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20"/>
          <p:cNvGrpSpPr/>
          <p:nvPr/>
        </p:nvGrpSpPr>
        <p:grpSpPr>
          <a:xfrm rot="-2365709">
            <a:off x="8400378" y="4383825"/>
            <a:ext cx="1013466" cy="835990"/>
            <a:chOff x="-492950" y="2926025"/>
            <a:chExt cx="1013489" cy="836009"/>
          </a:xfrm>
        </p:grpSpPr>
        <p:sp>
          <p:nvSpPr>
            <p:cNvPr id="751" name="Google Shape;751;p20"/>
            <p:cNvSpPr/>
            <p:nvPr/>
          </p:nvSpPr>
          <p:spPr>
            <a:xfrm>
              <a:off x="205030" y="3589987"/>
              <a:ext cx="33102" cy="11069"/>
            </a:xfrm>
            <a:custGeom>
              <a:rect b="b" l="l" r="r" t="t"/>
              <a:pathLst>
                <a:path extrusionOk="0" h="206" w="616">
                  <a:moveTo>
                    <a:pt x="616" y="1"/>
                  </a:moveTo>
                  <a:lnTo>
                    <a:pt x="616" y="1"/>
                  </a:lnTo>
                  <a:cubicBezTo>
                    <a:pt x="491" y="36"/>
                    <a:pt x="366" y="72"/>
                    <a:pt x="241" y="108"/>
                  </a:cubicBezTo>
                  <a:cubicBezTo>
                    <a:pt x="170" y="134"/>
                    <a:pt x="90" y="170"/>
                    <a:pt x="0" y="206"/>
                  </a:cubicBezTo>
                  <a:cubicBezTo>
                    <a:pt x="206" y="134"/>
                    <a:pt x="411" y="72"/>
                    <a:pt x="61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0"/>
            <p:cNvSpPr/>
            <p:nvPr/>
          </p:nvSpPr>
          <p:spPr>
            <a:xfrm>
              <a:off x="111045" y="3154940"/>
              <a:ext cx="390779" cy="460509"/>
            </a:xfrm>
            <a:custGeom>
              <a:rect b="b" l="l" r="r" t="t"/>
              <a:pathLst>
                <a:path extrusionOk="0" h="8570" w="7272">
                  <a:moveTo>
                    <a:pt x="5307" y="5415"/>
                  </a:moveTo>
                  <a:cubicBezTo>
                    <a:pt x="5346" y="5415"/>
                    <a:pt x="5381" y="5434"/>
                    <a:pt x="5407" y="5465"/>
                  </a:cubicBezTo>
                  <a:cubicBezTo>
                    <a:pt x="5434" y="5483"/>
                    <a:pt x="5461" y="5509"/>
                    <a:pt x="5469" y="5545"/>
                  </a:cubicBezTo>
                  <a:cubicBezTo>
                    <a:pt x="5532" y="5786"/>
                    <a:pt x="5603" y="6009"/>
                    <a:pt x="5728" y="6223"/>
                  </a:cubicBezTo>
                  <a:cubicBezTo>
                    <a:pt x="5791" y="6330"/>
                    <a:pt x="5701" y="6446"/>
                    <a:pt x="5603" y="6482"/>
                  </a:cubicBezTo>
                  <a:cubicBezTo>
                    <a:pt x="4899" y="6732"/>
                    <a:pt x="4149" y="6865"/>
                    <a:pt x="3435" y="7044"/>
                  </a:cubicBezTo>
                  <a:cubicBezTo>
                    <a:pt x="3418" y="7049"/>
                    <a:pt x="3399" y="7052"/>
                    <a:pt x="3379" y="7052"/>
                  </a:cubicBezTo>
                  <a:cubicBezTo>
                    <a:pt x="3295" y="7052"/>
                    <a:pt x="3198" y="7009"/>
                    <a:pt x="3177" y="6937"/>
                  </a:cubicBezTo>
                  <a:lnTo>
                    <a:pt x="3007" y="6277"/>
                  </a:lnTo>
                  <a:cubicBezTo>
                    <a:pt x="2981" y="6187"/>
                    <a:pt x="3088" y="6080"/>
                    <a:pt x="3177" y="6054"/>
                  </a:cubicBezTo>
                  <a:cubicBezTo>
                    <a:pt x="3846" y="5893"/>
                    <a:pt x="4640" y="5848"/>
                    <a:pt x="5220" y="5447"/>
                  </a:cubicBezTo>
                  <a:cubicBezTo>
                    <a:pt x="5250" y="5425"/>
                    <a:pt x="5279" y="5415"/>
                    <a:pt x="5307" y="5415"/>
                  </a:cubicBezTo>
                  <a:close/>
                  <a:moveTo>
                    <a:pt x="5258" y="0"/>
                  </a:moveTo>
                  <a:cubicBezTo>
                    <a:pt x="5141" y="0"/>
                    <a:pt x="5014" y="122"/>
                    <a:pt x="5041" y="264"/>
                  </a:cubicBezTo>
                  <a:cubicBezTo>
                    <a:pt x="5229" y="1218"/>
                    <a:pt x="5541" y="2182"/>
                    <a:pt x="5594" y="3154"/>
                  </a:cubicBezTo>
                  <a:cubicBezTo>
                    <a:pt x="5612" y="3342"/>
                    <a:pt x="5621" y="3529"/>
                    <a:pt x="5594" y="3707"/>
                  </a:cubicBezTo>
                  <a:cubicBezTo>
                    <a:pt x="5585" y="3823"/>
                    <a:pt x="5577" y="3939"/>
                    <a:pt x="5559" y="4046"/>
                  </a:cubicBezTo>
                  <a:cubicBezTo>
                    <a:pt x="5416" y="5135"/>
                    <a:pt x="4229" y="5367"/>
                    <a:pt x="3337" y="5581"/>
                  </a:cubicBezTo>
                  <a:cubicBezTo>
                    <a:pt x="2463" y="5786"/>
                    <a:pt x="1642" y="5947"/>
                    <a:pt x="1089" y="6714"/>
                  </a:cubicBezTo>
                  <a:cubicBezTo>
                    <a:pt x="839" y="7062"/>
                    <a:pt x="1" y="8320"/>
                    <a:pt x="848" y="8552"/>
                  </a:cubicBezTo>
                  <a:cubicBezTo>
                    <a:pt x="893" y="8560"/>
                    <a:pt x="938" y="8569"/>
                    <a:pt x="982" y="8569"/>
                  </a:cubicBezTo>
                  <a:cubicBezTo>
                    <a:pt x="1241" y="8480"/>
                    <a:pt x="1500" y="8391"/>
                    <a:pt x="1749" y="8302"/>
                  </a:cubicBezTo>
                  <a:cubicBezTo>
                    <a:pt x="1839" y="8266"/>
                    <a:pt x="1919" y="8230"/>
                    <a:pt x="1990" y="8204"/>
                  </a:cubicBezTo>
                  <a:cubicBezTo>
                    <a:pt x="2115" y="8168"/>
                    <a:pt x="2240" y="8132"/>
                    <a:pt x="2365" y="8097"/>
                  </a:cubicBezTo>
                  <a:cubicBezTo>
                    <a:pt x="2998" y="7882"/>
                    <a:pt x="3623" y="7668"/>
                    <a:pt x="4256" y="7454"/>
                  </a:cubicBezTo>
                  <a:cubicBezTo>
                    <a:pt x="4899" y="7249"/>
                    <a:pt x="5532" y="7044"/>
                    <a:pt x="6156" y="6812"/>
                  </a:cubicBezTo>
                  <a:cubicBezTo>
                    <a:pt x="6799" y="6571"/>
                    <a:pt x="7200" y="6410"/>
                    <a:pt x="7227" y="5643"/>
                  </a:cubicBezTo>
                  <a:cubicBezTo>
                    <a:pt x="7272" y="4689"/>
                    <a:pt x="7209" y="3636"/>
                    <a:pt x="6941" y="2717"/>
                  </a:cubicBezTo>
                  <a:cubicBezTo>
                    <a:pt x="6870" y="2476"/>
                    <a:pt x="6799" y="2244"/>
                    <a:pt x="6718" y="2021"/>
                  </a:cubicBezTo>
                  <a:cubicBezTo>
                    <a:pt x="6362" y="1397"/>
                    <a:pt x="5960" y="799"/>
                    <a:pt x="5621" y="184"/>
                  </a:cubicBezTo>
                  <a:cubicBezTo>
                    <a:pt x="5565" y="79"/>
                    <a:pt x="5479" y="40"/>
                    <a:pt x="5391" y="40"/>
                  </a:cubicBezTo>
                  <a:cubicBezTo>
                    <a:pt x="5381" y="40"/>
                    <a:pt x="5372" y="40"/>
                    <a:pt x="5362" y="41"/>
                  </a:cubicBezTo>
                  <a:cubicBezTo>
                    <a:pt x="5332" y="13"/>
                    <a:pt x="5296" y="0"/>
                    <a:pt x="5258"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0"/>
            <p:cNvSpPr/>
            <p:nvPr/>
          </p:nvSpPr>
          <p:spPr>
            <a:xfrm>
              <a:off x="292728" y="3470156"/>
              <a:ext cx="101241" cy="44170"/>
            </a:xfrm>
            <a:custGeom>
              <a:rect b="b" l="l" r="r" t="t"/>
              <a:pathLst>
                <a:path extrusionOk="0" h="822" w="1884">
                  <a:moveTo>
                    <a:pt x="1776" y="0"/>
                  </a:moveTo>
                  <a:cubicBezTo>
                    <a:pt x="1250" y="295"/>
                    <a:pt x="661" y="348"/>
                    <a:pt x="1" y="491"/>
                  </a:cubicBezTo>
                  <a:lnTo>
                    <a:pt x="81" y="821"/>
                  </a:lnTo>
                  <a:cubicBezTo>
                    <a:pt x="741" y="660"/>
                    <a:pt x="1303" y="562"/>
                    <a:pt x="1883" y="366"/>
                  </a:cubicBezTo>
                  <a:cubicBezTo>
                    <a:pt x="1830" y="250"/>
                    <a:pt x="1812" y="125"/>
                    <a:pt x="177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a:off x="-282465" y="3233449"/>
              <a:ext cx="63786" cy="86245"/>
            </a:xfrm>
            <a:custGeom>
              <a:rect b="b" l="l" r="r" t="t"/>
              <a:pathLst>
                <a:path extrusionOk="0" h="1605" w="1187">
                  <a:moveTo>
                    <a:pt x="455" y="1"/>
                  </a:moveTo>
                  <a:cubicBezTo>
                    <a:pt x="223" y="1"/>
                    <a:pt x="0" y="182"/>
                    <a:pt x="80" y="480"/>
                  </a:cubicBezTo>
                  <a:cubicBezTo>
                    <a:pt x="142" y="703"/>
                    <a:pt x="223" y="944"/>
                    <a:pt x="303" y="1185"/>
                  </a:cubicBezTo>
                  <a:cubicBezTo>
                    <a:pt x="285" y="989"/>
                    <a:pt x="276" y="801"/>
                    <a:pt x="294" y="605"/>
                  </a:cubicBezTo>
                  <a:cubicBezTo>
                    <a:pt x="305" y="506"/>
                    <a:pt x="391" y="437"/>
                    <a:pt x="476" y="437"/>
                  </a:cubicBezTo>
                  <a:cubicBezTo>
                    <a:pt x="529" y="437"/>
                    <a:pt x="581" y="463"/>
                    <a:pt x="615" y="525"/>
                  </a:cubicBezTo>
                  <a:cubicBezTo>
                    <a:pt x="812" y="881"/>
                    <a:pt x="1008" y="1238"/>
                    <a:pt x="1186" y="1604"/>
                  </a:cubicBezTo>
                  <a:cubicBezTo>
                    <a:pt x="1097" y="1131"/>
                    <a:pt x="999" y="667"/>
                    <a:pt x="847" y="266"/>
                  </a:cubicBezTo>
                  <a:cubicBezTo>
                    <a:pt x="772" y="83"/>
                    <a:pt x="611" y="1"/>
                    <a:pt x="45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0"/>
            <p:cNvSpPr/>
            <p:nvPr/>
          </p:nvSpPr>
          <p:spPr>
            <a:xfrm>
              <a:off x="-283970" y="3370906"/>
              <a:ext cx="24504" cy="37453"/>
            </a:xfrm>
            <a:custGeom>
              <a:rect b="b" l="l" r="r" t="t"/>
              <a:pathLst>
                <a:path extrusionOk="0" h="697" w="456">
                  <a:moveTo>
                    <a:pt x="456" y="1"/>
                  </a:moveTo>
                  <a:lnTo>
                    <a:pt x="456" y="1"/>
                  </a:lnTo>
                  <a:cubicBezTo>
                    <a:pt x="438" y="63"/>
                    <a:pt x="420" y="126"/>
                    <a:pt x="393" y="179"/>
                  </a:cubicBezTo>
                  <a:cubicBezTo>
                    <a:pt x="304" y="375"/>
                    <a:pt x="170" y="554"/>
                    <a:pt x="1" y="696"/>
                  </a:cubicBezTo>
                  <a:cubicBezTo>
                    <a:pt x="331" y="554"/>
                    <a:pt x="438" y="304"/>
                    <a:pt x="45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0"/>
            <p:cNvSpPr/>
            <p:nvPr/>
          </p:nvSpPr>
          <p:spPr>
            <a:xfrm>
              <a:off x="-331902" y="3306207"/>
              <a:ext cx="196142" cy="189255"/>
            </a:xfrm>
            <a:custGeom>
              <a:rect b="b" l="l" r="r" t="t"/>
              <a:pathLst>
                <a:path extrusionOk="0" h="3522" w="3650">
                  <a:moveTo>
                    <a:pt x="1598" y="0"/>
                  </a:moveTo>
                  <a:lnTo>
                    <a:pt x="1598" y="0"/>
                  </a:lnTo>
                  <a:cubicBezTo>
                    <a:pt x="1687" y="660"/>
                    <a:pt x="1847" y="1365"/>
                    <a:pt x="1491" y="1900"/>
                  </a:cubicBezTo>
                  <a:cubicBezTo>
                    <a:pt x="1273" y="2228"/>
                    <a:pt x="681" y="2412"/>
                    <a:pt x="201" y="2412"/>
                  </a:cubicBezTo>
                  <a:cubicBezTo>
                    <a:pt x="132" y="2412"/>
                    <a:pt x="64" y="2408"/>
                    <a:pt x="1" y="2400"/>
                  </a:cubicBezTo>
                  <a:lnTo>
                    <a:pt x="1" y="2400"/>
                  </a:lnTo>
                  <a:cubicBezTo>
                    <a:pt x="10" y="2436"/>
                    <a:pt x="28" y="2480"/>
                    <a:pt x="37" y="2516"/>
                  </a:cubicBezTo>
                  <a:cubicBezTo>
                    <a:pt x="54" y="2623"/>
                    <a:pt x="72" y="2748"/>
                    <a:pt x="99" y="2864"/>
                  </a:cubicBezTo>
                  <a:cubicBezTo>
                    <a:pt x="715" y="2810"/>
                    <a:pt x="1294" y="2400"/>
                    <a:pt x="1714" y="1963"/>
                  </a:cubicBezTo>
                  <a:lnTo>
                    <a:pt x="1740" y="1927"/>
                  </a:lnTo>
                  <a:cubicBezTo>
                    <a:pt x="1928" y="2480"/>
                    <a:pt x="2213" y="2998"/>
                    <a:pt x="2695" y="3408"/>
                  </a:cubicBezTo>
                  <a:cubicBezTo>
                    <a:pt x="2784" y="3485"/>
                    <a:pt x="2895" y="3522"/>
                    <a:pt x="3004" y="3522"/>
                  </a:cubicBezTo>
                  <a:cubicBezTo>
                    <a:pt x="3223" y="3522"/>
                    <a:pt x="3432" y="3373"/>
                    <a:pt x="3427" y="3105"/>
                  </a:cubicBezTo>
                  <a:cubicBezTo>
                    <a:pt x="3418" y="2730"/>
                    <a:pt x="3382" y="2364"/>
                    <a:pt x="3328" y="1999"/>
                  </a:cubicBezTo>
                  <a:lnTo>
                    <a:pt x="3328" y="1999"/>
                  </a:lnTo>
                  <a:cubicBezTo>
                    <a:pt x="3339" y="1999"/>
                    <a:pt x="3350" y="2000"/>
                    <a:pt x="3360" y="2000"/>
                  </a:cubicBezTo>
                  <a:cubicBezTo>
                    <a:pt x="3457" y="2000"/>
                    <a:pt x="3553" y="1963"/>
                    <a:pt x="3650" y="1883"/>
                  </a:cubicBezTo>
                  <a:cubicBezTo>
                    <a:pt x="3596" y="1865"/>
                    <a:pt x="3551" y="1820"/>
                    <a:pt x="3534" y="1776"/>
                  </a:cubicBezTo>
                  <a:cubicBezTo>
                    <a:pt x="3373" y="1321"/>
                    <a:pt x="3203" y="875"/>
                    <a:pt x="3061" y="420"/>
                  </a:cubicBezTo>
                  <a:lnTo>
                    <a:pt x="3061" y="420"/>
                  </a:lnTo>
                  <a:cubicBezTo>
                    <a:pt x="3096" y="1347"/>
                    <a:pt x="3230" y="2275"/>
                    <a:pt x="3284" y="3203"/>
                  </a:cubicBezTo>
                  <a:cubicBezTo>
                    <a:pt x="3289" y="3309"/>
                    <a:pt x="3205" y="3366"/>
                    <a:pt x="3118" y="3366"/>
                  </a:cubicBezTo>
                  <a:cubicBezTo>
                    <a:pt x="3045" y="3366"/>
                    <a:pt x="2969" y="3325"/>
                    <a:pt x="2945" y="3239"/>
                  </a:cubicBezTo>
                  <a:cubicBezTo>
                    <a:pt x="2633" y="2115"/>
                    <a:pt x="2151" y="1035"/>
                    <a:pt x="1598"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0"/>
            <p:cNvSpPr/>
            <p:nvPr/>
          </p:nvSpPr>
          <p:spPr>
            <a:xfrm>
              <a:off x="-217767" y="3234846"/>
              <a:ext cx="269440" cy="169695"/>
            </a:xfrm>
            <a:custGeom>
              <a:rect b="b" l="l" r="r" t="t"/>
              <a:pathLst>
                <a:path extrusionOk="0" h="3158" w="5014">
                  <a:moveTo>
                    <a:pt x="478" y="1"/>
                  </a:moveTo>
                  <a:cubicBezTo>
                    <a:pt x="254" y="1"/>
                    <a:pt x="23" y="175"/>
                    <a:pt x="18" y="436"/>
                  </a:cubicBezTo>
                  <a:cubicBezTo>
                    <a:pt x="0" y="900"/>
                    <a:pt x="45" y="1355"/>
                    <a:pt x="107" y="1810"/>
                  </a:cubicBezTo>
                  <a:cubicBezTo>
                    <a:pt x="321" y="2256"/>
                    <a:pt x="526" y="2702"/>
                    <a:pt x="705" y="3157"/>
                  </a:cubicBezTo>
                  <a:cubicBezTo>
                    <a:pt x="625" y="2319"/>
                    <a:pt x="544" y="1480"/>
                    <a:pt x="598" y="624"/>
                  </a:cubicBezTo>
                  <a:cubicBezTo>
                    <a:pt x="608" y="521"/>
                    <a:pt x="692" y="464"/>
                    <a:pt x="775" y="464"/>
                  </a:cubicBezTo>
                  <a:cubicBezTo>
                    <a:pt x="844" y="464"/>
                    <a:pt x="913" y="503"/>
                    <a:pt x="937" y="588"/>
                  </a:cubicBezTo>
                  <a:cubicBezTo>
                    <a:pt x="1115" y="1257"/>
                    <a:pt x="1338" y="1899"/>
                    <a:pt x="1570" y="2550"/>
                  </a:cubicBezTo>
                  <a:cubicBezTo>
                    <a:pt x="1650" y="2211"/>
                    <a:pt x="1642" y="1864"/>
                    <a:pt x="1615" y="1507"/>
                  </a:cubicBezTo>
                  <a:cubicBezTo>
                    <a:pt x="1609" y="1410"/>
                    <a:pt x="1701" y="1337"/>
                    <a:pt x="1792" y="1337"/>
                  </a:cubicBezTo>
                  <a:cubicBezTo>
                    <a:pt x="1835" y="1337"/>
                    <a:pt x="1878" y="1354"/>
                    <a:pt x="1909" y="1391"/>
                  </a:cubicBezTo>
                  <a:cubicBezTo>
                    <a:pt x="2092" y="1607"/>
                    <a:pt x="2275" y="2158"/>
                    <a:pt x="2611" y="2158"/>
                  </a:cubicBezTo>
                  <a:cubicBezTo>
                    <a:pt x="2635" y="2158"/>
                    <a:pt x="2660" y="2155"/>
                    <a:pt x="2685" y="2149"/>
                  </a:cubicBezTo>
                  <a:cubicBezTo>
                    <a:pt x="3203" y="2024"/>
                    <a:pt x="3649" y="1765"/>
                    <a:pt x="4148" y="1614"/>
                  </a:cubicBezTo>
                  <a:cubicBezTo>
                    <a:pt x="4577" y="1480"/>
                    <a:pt x="5014" y="1471"/>
                    <a:pt x="4978" y="954"/>
                  </a:cubicBezTo>
                  <a:lnTo>
                    <a:pt x="4978" y="954"/>
                  </a:lnTo>
                  <a:cubicBezTo>
                    <a:pt x="4898" y="963"/>
                    <a:pt x="4808" y="989"/>
                    <a:pt x="4737" y="1061"/>
                  </a:cubicBezTo>
                  <a:cubicBezTo>
                    <a:pt x="4309" y="1444"/>
                    <a:pt x="3747" y="1658"/>
                    <a:pt x="3221" y="1837"/>
                  </a:cubicBezTo>
                  <a:cubicBezTo>
                    <a:pt x="3054" y="1891"/>
                    <a:pt x="2797" y="1990"/>
                    <a:pt x="2573" y="1990"/>
                  </a:cubicBezTo>
                  <a:cubicBezTo>
                    <a:pt x="2426" y="1990"/>
                    <a:pt x="2294" y="1947"/>
                    <a:pt x="2212" y="1819"/>
                  </a:cubicBezTo>
                  <a:cubicBezTo>
                    <a:pt x="2079" y="1605"/>
                    <a:pt x="1989" y="1364"/>
                    <a:pt x="1847" y="1150"/>
                  </a:cubicBezTo>
                  <a:cubicBezTo>
                    <a:pt x="1757" y="1010"/>
                    <a:pt x="1611" y="946"/>
                    <a:pt x="1468" y="946"/>
                  </a:cubicBezTo>
                  <a:cubicBezTo>
                    <a:pt x="1354" y="946"/>
                    <a:pt x="1242" y="986"/>
                    <a:pt x="1160" y="1061"/>
                  </a:cubicBezTo>
                  <a:cubicBezTo>
                    <a:pt x="1079" y="775"/>
                    <a:pt x="972" y="490"/>
                    <a:pt x="830" y="213"/>
                  </a:cubicBezTo>
                  <a:cubicBezTo>
                    <a:pt x="749" y="65"/>
                    <a:pt x="615" y="1"/>
                    <a:pt x="478"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0"/>
            <p:cNvSpPr/>
            <p:nvPr/>
          </p:nvSpPr>
          <p:spPr>
            <a:xfrm>
              <a:off x="-116151" y="3292773"/>
              <a:ext cx="197539" cy="94735"/>
            </a:xfrm>
            <a:custGeom>
              <a:rect b="b" l="l" r="r" t="t"/>
              <a:pathLst>
                <a:path extrusionOk="0" h="1763" w="3676">
                  <a:moveTo>
                    <a:pt x="3453" y="1"/>
                  </a:moveTo>
                  <a:cubicBezTo>
                    <a:pt x="3453" y="108"/>
                    <a:pt x="3435" y="215"/>
                    <a:pt x="3417" y="313"/>
                  </a:cubicBezTo>
                  <a:cubicBezTo>
                    <a:pt x="3328" y="687"/>
                    <a:pt x="2935" y="679"/>
                    <a:pt x="2623" y="777"/>
                  </a:cubicBezTo>
                  <a:cubicBezTo>
                    <a:pt x="2100" y="938"/>
                    <a:pt x="1316" y="1447"/>
                    <a:pt x="695" y="1447"/>
                  </a:cubicBezTo>
                  <a:cubicBezTo>
                    <a:pt x="628" y="1447"/>
                    <a:pt x="563" y="1441"/>
                    <a:pt x="500" y="1428"/>
                  </a:cubicBezTo>
                  <a:cubicBezTo>
                    <a:pt x="304" y="1383"/>
                    <a:pt x="179" y="1232"/>
                    <a:pt x="72" y="1053"/>
                  </a:cubicBezTo>
                  <a:cubicBezTo>
                    <a:pt x="63" y="1232"/>
                    <a:pt x="45" y="1410"/>
                    <a:pt x="0" y="1588"/>
                  </a:cubicBezTo>
                  <a:cubicBezTo>
                    <a:pt x="164" y="1695"/>
                    <a:pt x="362" y="1762"/>
                    <a:pt x="635" y="1762"/>
                  </a:cubicBezTo>
                  <a:cubicBezTo>
                    <a:pt x="704" y="1762"/>
                    <a:pt x="778" y="1758"/>
                    <a:pt x="857" y="1749"/>
                  </a:cubicBezTo>
                  <a:cubicBezTo>
                    <a:pt x="1767" y="1642"/>
                    <a:pt x="2775" y="1214"/>
                    <a:pt x="3462" y="598"/>
                  </a:cubicBezTo>
                  <a:cubicBezTo>
                    <a:pt x="3676" y="411"/>
                    <a:pt x="3622" y="152"/>
                    <a:pt x="3453"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0"/>
            <p:cNvSpPr/>
            <p:nvPr/>
          </p:nvSpPr>
          <p:spPr>
            <a:xfrm>
              <a:off x="-429702" y="3036506"/>
              <a:ext cx="842873" cy="565024"/>
            </a:xfrm>
            <a:custGeom>
              <a:rect b="b" l="l" r="r" t="t"/>
              <a:pathLst>
                <a:path extrusionOk="0" h="10515" w="15685">
                  <a:moveTo>
                    <a:pt x="13144" y="363"/>
                  </a:moveTo>
                  <a:cubicBezTo>
                    <a:pt x="13492" y="363"/>
                    <a:pt x="13812" y="462"/>
                    <a:pt x="14034" y="800"/>
                  </a:cubicBezTo>
                  <a:cubicBezTo>
                    <a:pt x="14248" y="1112"/>
                    <a:pt x="14337" y="1522"/>
                    <a:pt x="14426" y="1888"/>
                  </a:cubicBezTo>
                  <a:cubicBezTo>
                    <a:pt x="14578" y="2441"/>
                    <a:pt x="14649" y="3012"/>
                    <a:pt x="14801" y="3565"/>
                  </a:cubicBezTo>
                  <a:cubicBezTo>
                    <a:pt x="15006" y="4288"/>
                    <a:pt x="15318" y="4948"/>
                    <a:pt x="15318" y="5706"/>
                  </a:cubicBezTo>
                  <a:cubicBezTo>
                    <a:pt x="15327" y="6875"/>
                    <a:pt x="13846" y="7151"/>
                    <a:pt x="12972" y="7357"/>
                  </a:cubicBezTo>
                  <a:cubicBezTo>
                    <a:pt x="12027" y="7571"/>
                    <a:pt x="11143" y="7954"/>
                    <a:pt x="10233" y="8284"/>
                  </a:cubicBezTo>
                  <a:cubicBezTo>
                    <a:pt x="8601" y="8882"/>
                    <a:pt x="6915" y="9400"/>
                    <a:pt x="5264" y="9917"/>
                  </a:cubicBezTo>
                  <a:cubicBezTo>
                    <a:pt x="4833" y="10050"/>
                    <a:pt x="4313" y="10183"/>
                    <a:pt x="3813" y="10183"/>
                  </a:cubicBezTo>
                  <a:cubicBezTo>
                    <a:pt x="3373" y="10183"/>
                    <a:pt x="2949" y="10080"/>
                    <a:pt x="2615" y="9783"/>
                  </a:cubicBezTo>
                  <a:cubicBezTo>
                    <a:pt x="2133" y="9364"/>
                    <a:pt x="2026" y="8552"/>
                    <a:pt x="1919" y="7883"/>
                  </a:cubicBezTo>
                  <a:cubicBezTo>
                    <a:pt x="1892" y="7767"/>
                    <a:pt x="1874" y="7642"/>
                    <a:pt x="1857" y="7535"/>
                  </a:cubicBezTo>
                  <a:cubicBezTo>
                    <a:pt x="1848" y="7499"/>
                    <a:pt x="1830" y="7455"/>
                    <a:pt x="1821" y="7419"/>
                  </a:cubicBezTo>
                  <a:lnTo>
                    <a:pt x="1821" y="7419"/>
                  </a:lnTo>
                  <a:cubicBezTo>
                    <a:pt x="1884" y="7427"/>
                    <a:pt x="1952" y="7431"/>
                    <a:pt x="2021" y="7431"/>
                  </a:cubicBezTo>
                  <a:cubicBezTo>
                    <a:pt x="2501" y="7431"/>
                    <a:pt x="3093" y="7247"/>
                    <a:pt x="3311" y="6919"/>
                  </a:cubicBezTo>
                  <a:cubicBezTo>
                    <a:pt x="3667" y="6384"/>
                    <a:pt x="3507" y="5679"/>
                    <a:pt x="3418" y="5019"/>
                  </a:cubicBezTo>
                  <a:lnTo>
                    <a:pt x="3418" y="5019"/>
                  </a:lnTo>
                  <a:cubicBezTo>
                    <a:pt x="3971" y="6054"/>
                    <a:pt x="4453" y="7134"/>
                    <a:pt x="4765" y="8258"/>
                  </a:cubicBezTo>
                  <a:cubicBezTo>
                    <a:pt x="4789" y="8344"/>
                    <a:pt x="4865" y="8385"/>
                    <a:pt x="4938" y="8385"/>
                  </a:cubicBezTo>
                  <a:cubicBezTo>
                    <a:pt x="5025" y="8385"/>
                    <a:pt x="5109" y="8328"/>
                    <a:pt x="5104" y="8222"/>
                  </a:cubicBezTo>
                  <a:cubicBezTo>
                    <a:pt x="5050" y="7294"/>
                    <a:pt x="4916" y="6366"/>
                    <a:pt x="4881" y="5439"/>
                  </a:cubicBezTo>
                  <a:lnTo>
                    <a:pt x="4881" y="5439"/>
                  </a:lnTo>
                  <a:cubicBezTo>
                    <a:pt x="5023" y="5894"/>
                    <a:pt x="5193" y="6340"/>
                    <a:pt x="5354" y="6795"/>
                  </a:cubicBezTo>
                  <a:cubicBezTo>
                    <a:pt x="5371" y="6839"/>
                    <a:pt x="5416" y="6884"/>
                    <a:pt x="5470" y="6902"/>
                  </a:cubicBezTo>
                  <a:cubicBezTo>
                    <a:pt x="5492" y="6910"/>
                    <a:pt x="5515" y="6915"/>
                    <a:pt x="5538" y="6915"/>
                  </a:cubicBezTo>
                  <a:cubicBezTo>
                    <a:pt x="5588" y="6915"/>
                    <a:pt x="5635" y="6892"/>
                    <a:pt x="5666" y="6830"/>
                  </a:cubicBezTo>
                  <a:cubicBezTo>
                    <a:pt x="5737" y="6679"/>
                    <a:pt x="5800" y="6518"/>
                    <a:pt x="5835" y="6357"/>
                  </a:cubicBezTo>
                  <a:cubicBezTo>
                    <a:pt x="5880" y="6179"/>
                    <a:pt x="5898" y="6001"/>
                    <a:pt x="5907" y="5822"/>
                  </a:cubicBezTo>
                  <a:cubicBezTo>
                    <a:pt x="6014" y="6001"/>
                    <a:pt x="6139" y="6152"/>
                    <a:pt x="6335" y="6197"/>
                  </a:cubicBezTo>
                  <a:cubicBezTo>
                    <a:pt x="6398" y="6210"/>
                    <a:pt x="6463" y="6216"/>
                    <a:pt x="6530" y="6216"/>
                  </a:cubicBezTo>
                  <a:cubicBezTo>
                    <a:pt x="7151" y="6216"/>
                    <a:pt x="7935" y="5707"/>
                    <a:pt x="8458" y="5546"/>
                  </a:cubicBezTo>
                  <a:cubicBezTo>
                    <a:pt x="8770" y="5448"/>
                    <a:pt x="9163" y="5456"/>
                    <a:pt x="9252" y="5082"/>
                  </a:cubicBezTo>
                  <a:cubicBezTo>
                    <a:pt x="9270" y="4984"/>
                    <a:pt x="9288" y="4877"/>
                    <a:pt x="9288" y="4770"/>
                  </a:cubicBezTo>
                  <a:cubicBezTo>
                    <a:pt x="9306" y="4520"/>
                    <a:pt x="9279" y="4243"/>
                    <a:pt x="9234" y="3967"/>
                  </a:cubicBezTo>
                  <a:lnTo>
                    <a:pt x="9234" y="3967"/>
                  </a:lnTo>
                  <a:cubicBezTo>
                    <a:pt x="9707" y="4903"/>
                    <a:pt x="10117" y="5876"/>
                    <a:pt x="10635" y="6786"/>
                  </a:cubicBezTo>
                  <a:cubicBezTo>
                    <a:pt x="10667" y="6842"/>
                    <a:pt x="10722" y="6868"/>
                    <a:pt x="10778" y="6868"/>
                  </a:cubicBezTo>
                  <a:cubicBezTo>
                    <a:pt x="10862" y="6868"/>
                    <a:pt x="10947" y="6808"/>
                    <a:pt x="10947" y="6705"/>
                  </a:cubicBezTo>
                  <a:cubicBezTo>
                    <a:pt x="10947" y="6063"/>
                    <a:pt x="10876" y="5430"/>
                    <a:pt x="10778" y="4796"/>
                  </a:cubicBezTo>
                  <a:lnTo>
                    <a:pt x="10778" y="4796"/>
                  </a:lnTo>
                  <a:cubicBezTo>
                    <a:pt x="10813" y="4894"/>
                    <a:pt x="10849" y="4993"/>
                    <a:pt x="10885" y="5091"/>
                  </a:cubicBezTo>
                  <a:cubicBezTo>
                    <a:pt x="10918" y="5170"/>
                    <a:pt x="10980" y="5215"/>
                    <a:pt x="11053" y="5215"/>
                  </a:cubicBezTo>
                  <a:cubicBezTo>
                    <a:pt x="11079" y="5215"/>
                    <a:pt x="11107" y="5209"/>
                    <a:pt x="11134" y="5198"/>
                  </a:cubicBezTo>
                  <a:cubicBezTo>
                    <a:pt x="11625" y="4984"/>
                    <a:pt x="12107" y="4787"/>
                    <a:pt x="12615" y="4645"/>
                  </a:cubicBezTo>
                  <a:cubicBezTo>
                    <a:pt x="12713" y="4618"/>
                    <a:pt x="12758" y="4529"/>
                    <a:pt x="12740" y="4439"/>
                  </a:cubicBezTo>
                  <a:cubicBezTo>
                    <a:pt x="12660" y="3949"/>
                    <a:pt x="12597" y="3458"/>
                    <a:pt x="12517" y="2967"/>
                  </a:cubicBezTo>
                  <a:lnTo>
                    <a:pt x="12517" y="2967"/>
                  </a:lnTo>
                  <a:cubicBezTo>
                    <a:pt x="12562" y="3057"/>
                    <a:pt x="12606" y="3146"/>
                    <a:pt x="12651" y="3235"/>
                  </a:cubicBezTo>
                  <a:cubicBezTo>
                    <a:pt x="12963" y="3869"/>
                    <a:pt x="13133" y="4546"/>
                    <a:pt x="13463" y="5171"/>
                  </a:cubicBezTo>
                  <a:cubicBezTo>
                    <a:pt x="13495" y="5227"/>
                    <a:pt x="13554" y="5253"/>
                    <a:pt x="13614" y="5253"/>
                  </a:cubicBezTo>
                  <a:cubicBezTo>
                    <a:pt x="13705" y="5253"/>
                    <a:pt x="13795" y="5193"/>
                    <a:pt x="13784" y="5091"/>
                  </a:cubicBezTo>
                  <a:cubicBezTo>
                    <a:pt x="13739" y="4716"/>
                    <a:pt x="13650" y="4359"/>
                    <a:pt x="13614" y="3984"/>
                  </a:cubicBezTo>
                  <a:cubicBezTo>
                    <a:pt x="13579" y="3485"/>
                    <a:pt x="14212" y="3440"/>
                    <a:pt x="14569" y="3342"/>
                  </a:cubicBezTo>
                  <a:cubicBezTo>
                    <a:pt x="14757" y="3293"/>
                    <a:pt x="14706" y="3013"/>
                    <a:pt x="14532" y="3013"/>
                  </a:cubicBezTo>
                  <a:cubicBezTo>
                    <a:pt x="14516" y="3013"/>
                    <a:pt x="14498" y="3016"/>
                    <a:pt x="14480" y="3021"/>
                  </a:cubicBezTo>
                  <a:cubicBezTo>
                    <a:pt x="14230" y="3083"/>
                    <a:pt x="13552" y="3173"/>
                    <a:pt x="13409" y="3431"/>
                  </a:cubicBezTo>
                  <a:cubicBezTo>
                    <a:pt x="13329" y="3583"/>
                    <a:pt x="13293" y="3735"/>
                    <a:pt x="13284" y="3886"/>
                  </a:cubicBezTo>
                  <a:cubicBezTo>
                    <a:pt x="13213" y="3708"/>
                    <a:pt x="13142" y="3521"/>
                    <a:pt x="13061" y="3342"/>
                  </a:cubicBezTo>
                  <a:cubicBezTo>
                    <a:pt x="12794" y="2718"/>
                    <a:pt x="12446" y="2138"/>
                    <a:pt x="12241" y="1487"/>
                  </a:cubicBezTo>
                  <a:cubicBezTo>
                    <a:pt x="12215" y="1404"/>
                    <a:pt x="12148" y="1368"/>
                    <a:pt x="12081" y="1368"/>
                  </a:cubicBezTo>
                  <a:cubicBezTo>
                    <a:pt x="11980" y="1368"/>
                    <a:pt x="11879" y="1448"/>
                    <a:pt x="11911" y="1576"/>
                  </a:cubicBezTo>
                  <a:cubicBezTo>
                    <a:pt x="12134" y="2495"/>
                    <a:pt x="12241" y="3431"/>
                    <a:pt x="12383" y="4359"/>
                  </a:cubicBezTo>
                  <a:cubicBezTo>
                    <a:pt x="11964" y="4484"/>
                    <a:pt x="11554" y="4645"/>
                    <a:pt x="11143" y="4823"/>
                  </a:cubicBezTo>
                  <a:cubicBezTo>
                    <a:pt x="10804" y="3949"/>
                    <a:pt x="10394" y="3110"/>
                    <a:pt x="10144" y="2209"/>
                  </a:cubicBezTo>
                  <a:cubicBezTo>
                    <a:pt x="10115" y="2127"/>
                    <a:pt x="10046" y="2090"/>
                    <a:pt x="9978" y="2090"/>
                  </a:cubicBezTo>
                  <a:cubicBezTo>
                    <a:pt x="9876" y="2090"/>
                    <a:pt x="9777" y="2170"/>
                    <a:pt x="9814" y="2298"/>
                  </a:cubicBezTo>
                  <a:cubicBezTo>
                    <a:pt x="10189" y="3476"/>
                    <a:pt x="10474" y="4707"/>
                    <a:pt x="10572" y="5947"/>
                  </a:cubicBezTo>
                  <a:cubicBezTo>
                    <a:pt x="10028" y="4877"/>
                    <a:pt x="9564" y="3761"/>
                    <a:pt x="8949" y="2736"/>
                  </a:cubicBezTo>
                  <a:cubicBezTo>
                    <a:pt x="8914" y="2676"/>
                    <a:pt x="8862" y="2651"/>
                    <a:pt x="8809" y="2651"/>
                  </a:cubicBezTo>
                  <a:cubicBezTo>
                    <a:pt x="8711" y="2651"/>
                    <a:pt x="8613" y="2739"/>
                    <a:pt x="8637" y="2860"/>
                  </a:cubicBezTo>
                  <a:cubicBezTo>
                    <a:pt x="8779" y="3431"/>
                    <a:pt x="8851" y="4011"/>
                    <a:pt x="8922" y="4591"/>
                  </a:cubicBezTo>
                  <a:cubicBezTo>
                    <a:pt x="8922" y="4609"/>
                    <a:pt x="8922" y="4627"/>
                    <a:pt x="8922" y="4645"/>
                  </a:cubicBezTo>
                  <a:cubicBezTo>
                    <a:pt x="8958" y="5162"/>
                    <a:pt x="8521" y="5171"/>
                    <a:pt x="8092" y="5305"/>
                  </a:cubicBezTo>
                  <a:cubicBezTo>
                    <a:pt x="7593" y="5456"/>
                    <a:pt x="7147" y="5715"/>
                    <a:pt x="6629" y="5840"/>
                  </a:cubicBezTo>
                  <a:cubicBezTo>
                    <a:pt x="6604" y="5846"/>
                    <a:pt x="6579" y="5849"/>
                    <a:pt x="6555" y="5849"/>
                  </a:cubicBezTo>
                  <a:cubicBezTo>
                    <a:pt x="6219" y="5849"/>
                    <a:pt x="6036" y="5298"/>
                    <a:pt x="5853" y="5082"/>
                  </a:cubicBezTo>
                  <a:cubicBezTo>
                    <a:pt x="5822" y="5045"/>
                    <a:pt x="5779" y="5028"/>
                    <a:pt x="5736" y="5028"/>
                  </a:cubicBezTo>
                  <a:cubicBezTo>
                    <a:pt x="5645" y="5028"/>
                    <a:pt x="5553" y="5101"/>
                    <a:pt x="5559" y="5198"/>
                  </a:cubicBezTo>
                  <a:cubicBezTo>
                    <a:pt x="5586" y="5555"/>
                    <a:pt x="5594" y="5902"/>
                    <a:pt x="5514" y="6241"/>
                  </a:cubicBezTo>
                  <a:cubicBezTo>
                    <a:pt x="5282" y="5590"/>
                    <a:pt x="5059" y="4948"/>
                    <a:pt x="4881" y="4279"/>
                  </a:cubicBezTo>
                  <a:cubicBezTo>
                    <a:pt x="4857" y="4194"/>
                    <a:pt x="4788" y="4155"/>
                    <a:pt x="4719" y="4155"/>
                  </a:cubicBezTo>
                  <a:cubicBezTo>
                    <a:pt x="4636" y="4155"/>
                    <a:pt x="4552" y="4212"/>
                    <a:pt x="4542" y="4315"/>
                  </a:cubicBezTo>
                  <a:cubicBezTo>
                    <a:pt x="4488" y="5171"/>
                    <a:pt x="4569" y="6010"/>
                    <a:pt x="4649" y="6848"/>
                  </a:cubicBezTo>
                  <a:cubicBezTo>
                    <a:pt x="4470" y="6393"/>
                    <a:pt x="4265" y="5947"/>
                    <a:pt x="4051" y="5501"/>
                  </a:cubicBezTo>
                  <a:cubicBezTo>
                    <a:pt x="4006" y="5430"/>
                    <a:pt x="3971" y="5349"/>
                    <a:pt x="3926" y="5269"/>
                  </a:cubicBezTo>
                  <a:cubicBezTo>
                    <a:pt x="3748" y="4903"/>
                    <a:pt x="3552" y="4546"/>
                    <a:pt x="3355" y="4190"/>
                  </a:cubicBezTo>
                  <a:cubicBezTo>
                    <a:pt x="3321" y="4128"/>
                    <a:pt x="3269" y="4102"/>
                    <a:pt x="3216" y="4102"/>
                  </a:cubicBezTo>
                  <a:cubicBezTo>
                    <a:pt x="3131" y="4102"/>
                    <a:pt x="3045" y="4171"/>
                    <a:pt x="3034" y="4270"/>
                  </a:cubicBezTo>
                  <a:cubicBezTo>
                    <a:pt x="3016" y="4466"/>
                    <a:pt x="3025" y="4654"/>
                    <a:pt x="3043" y="4850"/>
                  </a:cubicBezTo>
                  <a:cubicBezTo>
                    <a:pt x="3070" y="5207"/>
                    <a:pt x="3132" y="5563"/>
                    <a:pt x="3159" y="5911"/>
                  </a:cubicBezTo>
                  <a:cubicBezTo>
                    <a:pt x="3168" y="6027"/>
                    <a:pt x="3168" y="6126"/>
                    <a:pt x="3168" y="6224"/>
                  </a:cubicBezTo>
                  <a:cubicBezTo>
                    <a:pt x="3150" y="6527"/>
                    <a:pt x="3043" y="6777"/>
                    <a:pt x="2713" y="6919"/>
                  </a:cubicBezTo>
                  <a:cubicBezTo>
                    <a:pt x="2695" y="6928"/>
                    <a:pt x="2668" y="6937"/>
                    <a:pt x="2650" y="6946"/>
                  </a:cubicBezTo>
                  <a:cubicBezTo>
                    <a:pt x="2460" y="7023"/>
                    <a:pt x="2214" y="7090"/>
                    <a:pt x="1989" y="7090"/>
                  </a:cubicBezTo>
                  <a:cubicBezTo>
                    <a:pt x="1899" y="7090"/>
                    <a:pt x="1811" y="7079"/>
                    <a:pt x="1732" y="7053"/>
                  </a:cubicBezTo>
                  <a:lnTo>
                    <a:pt x="1723" y="7044"/>
                  </a:lnTo>
                  <a:cubicBezTo>
                    <a:pt x="1366" y="5983"/>
                    <a:pt x="697" y="4912"/>
                    <a:pt x="964" y="3788"/>
                  </a:cubicBezTo>
                  <a:cubicBezTo>
                    <a:pt x="1268" y="2486"/>
                    <a:pt x="3418" y="2147"/>
                    <a:pt x="4809" y="1888"/>
                  </a:cubicBezTo>
                  <a:cubicBezTo>
                    <a:pt x="4841" y="1936"/>
                    <a:pt x="4888" y="1970"/>
                    <a:pt x="4955" y="1970"/>
                  </a:cubicBezTo>
                  <a:cubicBezTo>
                    <a:pt x="4963" y="1970"/>
                    <a:pt x="4971" y="1969"/>
                    <a:pt x="4979" y="1968"/>
                  </a:cubicBezTo>
                  <a:cubicBezTo>
                    <a:pt x="5898" y="1826"/>
                    <a:pt x="6736" y="1469"/>
                    <a:pt x="7611" y="1174"/>
                  </a:cubicBezTo>
                  <a:cubicBezTo>
                    <a:pt x="8574" y="844"/>
                    <a:pt x="9591" y="764"/>
                    <a:pt x="10599" y="684"/>
                  </a:cubicBezTo>
                  <a:cubicBezTo>
                    <a:pt x="11277" y="630"/>
                    <a:pt x="11911" y="541"/>
                    <a:pt x="12580" y="425"/>
                  </a:cubicBezTo>
                  <a:cubicBezTo>
                    <a:pt x="12768" y="391"/>
                    <a:pt x="12960" y="363"/>
                    <a:pt x="13144" y="363"/>
                  </a:cubicBezTo>
                  <a:close/>
                  <a:moveTo>
                    <a:pt x="13215" y="1"/>
                  </a:moveTo>
                  <a:cubicBezTo>
                    <a:pt x="12815" y="1"/>
                    <a:pt x="12385" y="109"/>
                    <a:pt x="12062" y="175"/>
                  </a:cubicBezTo>
                  <a:cubicBezTo>
                    <a:pt x="10974" y="389"/>
                    <a:pt x="9841" y="380"/>
                    <a:pt x="8744" y="550"/>
                  </a:cubicBezTo>
                  <a:cubicBezTo>
                    <a:pt x="7637" y="719"/>
                    <a:pt x="6620" y="1219"/>
                    <a:pt x="5550" y="1496"/>
                  </a:cubicBezTo>
                  <a:cubicBezTo>
                    <a:pt x="5520" y="1451"/>
                    <a:pt x="5473" y="1420"/>
                    <a:pt x="5412" y="1420"/>
                  </a:cubicBezTo>
                  <a:cubicBezTo>
                    <a:pt x="5399" y="1420"/>
                    <a:pt x="5386" y="1421"/>
                    <a:pt x="5371" y="1424"/>
                  </a:cubicBezTo>
                  <a:cubicBezTo>
                    <a:pt x="3873" y="1799"/>
                    <a:pt x="1732" y="1933"/>
                    <a:pt x="786" y="3342"/>
                  </a:cubicBezTo>
                  <a:cubicBezTo>
                    <a:pt x="1" y="4502"/>
                    <a:pt x="1143" y="6268"/>
                    <a:pt x="1473" y="7419"/>
                  </a:cubicBezTo>
                  <a:cubicBezTo>
                    <a:pt x="1473" y="7428"/>
                    <a:pt x="1482" y="7437"/>
                    <a:pt x="1482" y="7446"/>
                  </a:cubicBezTo>
                  <a:cubicBezTo>
                    <a:pt x="1526" y="7589"/>
                    <a:pt x="1562" y="7740"/>
                    <a:pt x="1598" y="7883"/>
                  </a:cubicBezTo>
                  <a:cubicBezTo>
                    <a:pt x="1928" y="9239"/>
                    <a:pt x="2115" y="10488"/>
                    <a:pt x="3864" y="10515"/>
                  </a:cubicBezTo>
                  <a:cubicBezTo>
                    <a:pt x="3874" y="10515"/>
                    <a:pt x="3885" y="10515"/>
                    <a:pt x="3895" y="10515"/>
                  </a:cubicBezTo>
                  <a:cubicBezTo>
                    <a:pt x="4804" y="10515"/>
                    <a:pt x="5720" y="10136"/>
                    <a:pt x="6558" y="9828"/>
                  </a:cubicBezTo>
                  <a:cubicBezTo>
                    <a:pt x="7691" y="9417"/>
                    <a:pt x="8868" y="9123"/>
                    <a:pt x="10019" y="8722"/>
                  </a:cubicBezTo>
                  <a:cubicBezTo>
                    <a:pt x="11125" y="8338"/>
                    <a:pt x="12178" y="7892"/>
                    <a:pt x="13329" y="7615"/>
                  </a:cubicBezTo>
                  <a:cubicBezTo>
                    <a:pt x="14159" y="7428"/>
                    <a:pt x="15086" y="7160"/>
                    <a:pt x="15515" y="6349"/>
                  </a:cubicBezTo>
                  <a:cubicBezTo>
                    <a:pt x="15586" y="6215"/>
                    <a:pt x="15631" y="6063"/>
                    <a:pt x="15657" y="5911"/>
                  </a:cubicBezTo>
                  <a:cubicBezTo>
                    <a:pt x="15684" y="5733"/>
                    <a:pt x="15675" y="5546"/>
                    <a:pt x="15657" y="5358"/>
                  </a:cubicBezTo>
                  <a:cubicBezTo>
                    <a:pt x="15622" y="5046"/>
                    <a:pt x="15532" y="4734"/>
                    <a:pt x="15452" y="4466"/>
                  </a:cubicBezTo>
                  <a:cubicBezTo>
                    <a:pt x="15211" y="3645"/>
                    <a:pt x="14997" y="2852"/>
                    <a:pt x="14810" y="2013"/>
                  </a:cubicBezTo>
                  <a:cubicBezTo>
                    <a:pt x="14676" y="1406"/>
                    <a:pt x="14507" y="666"/>
                    <a:pt x="13998" y="238"/>
                  </a:cubicBezTo>
                  <a:cubicBezTo>
                    <a:pt x="13790" y="59"/>
                    <a:pt x="13510" y="1"/>
                    <a:pt x="1321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0"/>
            <p:cNvSpPr/>
            <p:nvPr/>
          </p:nvSpPr>
          <p:spPr>
            <a:xfrm>
              <a:off x="-492950" y="2926025"/>
              <a:ext cx="1013489" cy="836009"/>
            </a:xfrm>
            <a:custGeom>
              <a:rect b="b" l="l" r="r" t="t"/>
              <a:pathLst>
                <a:path extrusionOk="0" h="15558" w="18860">
                  <a:moveTo>
                    <a:pt x="15245" y="333"/>
                  </a:moveTo>
                  <a:cubicBezTo>
                    <a:pt x="15457" y="333"/>
                    <a:pt x="15664" y="349"/>
                    <a:pt x="15862" y="385"/>
                  </a:cubicBezTo>
                  <a:cubicBezTo>
                    <a:pt x="16228" y="447"/>
                    <a:pt x="16406" y="1437"/>
                    <a:pt x="16495" y="1723"/>
                  </a:cubicBezTo>
                  <a:cubicBezTo>
                    <a:pt x="16674" y="2329"/>
                    <a:pt x="16817" y="2945"/>
                    <a:pt x="16986" y="3560"/>
                  </a:cubicBezTo>
                  <a:cubicBezTo>
                    <a:pt x="17254" y="4488"/>
                    <a:pt x="17637" y="5371"/>
                    <a:pt x="17958" y="6281"/>
                  </a:cubicBezTo>
                  <a:cubicBezTo>
                    <a:pt x="18039" y="6504"/>
                    <a:pt x="18110" y="6736"/>
                    <a:pt x="18181" y="6977"/>
                  </a:cubicBezTo>
                  <a:cubicBezTo>
                    <a:pt x="18449" y="7896"/>
                    <a:pt x="18512" y="8949"/>
                    <a:pt x="18467" y="9903"/>
                  </a:cubicBezTo>
                  <a:cubicBezTo>
                    <a:pt x="18440" y="10670"/>
                    <a:pt x="18039" y="10831"/>
                    <a:pt x="17396" y="11072"/>
                  </a:cubicBezTo>
                  <a:cubicBezTo>
                    <a:pt x="16772" y="11304"/>
                    <a:pt x="16139" y="11509"/>
                    <a:pt x="15496" y="11714"/>
                  </a:cubicBezTo>
                  <a:cubicBezTo>
                    <a:pt x="14863" y="11928"/>
                    <a:pt x="14238" y="12142"/>
                    <a:pt x="13605" y="12357"/>
                  </a:cubicBezTo>
                  <a:cubicBezTo>
                    <a:pt x="13400" y="12428"/>
                    <a:pt x="13195" y="12490"/>
                    <a:pt x="12989" y="12562"/>
                  </a:cubicBezTo>
                  <a:cubicBezTo>
                    <a:pt x="12740" y="12651"/>
                    <a:pt x="12481" y="12740"/>
                    <a:pt x="12222" y="12829"/>
                  </a:cubicBezTo>
                  <a:cubicBezTo>
                    <a:pt x="11080" y="13222"/>
                    <a:pt x="9929" y="13605"/>
                    <a:pt x="8761" y="13953"/>
                  </a:cubicBezTo>
                  <a:cubicBezTo>
                    <a:pt x="7780" y="14248"/>
                    <a:pt x="6763" y="14444"/>
                    <a:pt x="5790" y="14783"/>
                  </a:cubicBezTo>
                  <a:cubicBezTo>
                    <a:pt x="5267" y="14964"/>
                    <a:pt x="4696" y="15216"/>
                    <a:pt x="4174" y="15216"/>
                  </a:cubicBezTo>
                  <a:cubicBezTo>
                    <a:pt x="3770" y="15216"/>
                    <a:pt x="3396" y="15065"/>
                    <a:pt x="3096" y="14614"/>
                  </a:cubicBezTo>
                  <a:cubicBezTo>
                    <a:pt x="1945" y="12856"/>
                    <a:pt x="1731" y="10367"/>
                    <a:pt x="1303" y="8360"/>
                  </a:cubicBezTo>
                  <a:cubicBezTo>
                    <a:pt x="1124" y="7468"/>
                    <a:pt x="768" y="6638"/>
                    <a:pt x="571" y="5755"/>
                  </a:cubicBezTo>
                  <a:cubicBezTo>
                    <a:pt x="330" y="4756"/>
                    <a:pt x="776" y="4185"/>
                    <a:pt x="1481" y="3828"/>
                  </a:cubicBezTo>
                  <a:cubicBezTo>
                    <a:pt x="1515" y="3857"/>
                    <a:pt x="1557" y="3878"/>
                    <a:pt x="1601" y="3878"/>
                  </a:cubicBezTo>
                  <a:cubicBezTo>
                    <a:pt x="1626" y="3878"/>
                    <a:pt x="1652" y="3871"/>
                    <a:pt x="1678" y="3855"/>
                  </a:cubicBezTo>
                  <a:cubicBezTo>
                    <a:pt x="3819" y="2749"/>
                    <a:pt x="6290" y="2526"/>
                    <a:pt x="8591" y="1919"/>
                  </a:cubicBezTo>
                  <a:cubicBezTo>
                    <a:pt x="9733" y="1616"/>
                    <a:pt x="10857" y="1286"/>
                    <a:pt x="11999" y="991"/>
                  </a:cubicBezTo>
                  <a:cubicBezTo>
                    <a:pt x="12959" y="731"/>
                    <a:pt x="14174" y="333"/>
                    <a:pt x="15245" y="333"/>
                  </a:cubicBezTo>
                  <a:close/>
                  <a:moveTo>
                    <a:pt x="15520" y="1"/>
                  </a:moveTo>
                  <a:cubicBezTo>
                    <a:pt x="15305" y="1"/>
                    <a:pt x="15094" y="30"/>
                    <a:pt x="14934" y="54"/>
                  </a:cubicBezTo>
                  <a:cubicBezTo>
                    <a:pt x="13596" y="233"/>
                    <a:pt x="12294" y="554"/>
                    <a:pt x="10991" y="902"/>
                  </a:cubicBezTo>
                  <a:cubicBezTo>
                    <a:pt x="9341" y="1357"/>
                    <a:pt x="7699" y="1839"/>
                    <a:pt x="6022" y="2178"/>
                  </a:cubicBezTo>
                  <a:cubicBezTo>
                    <a:pt x="4764" y="2436"/>
                    <a:pt x="3515" y="2704"/>
                    <a:pt x="2329" y="3186"/>
                  </a:cubicBezTo>
                  <a:lnTo>
                    <a:pt x="2248" y="3186"/>
                  </a:lnTo>
                  <a:cubicBezTo>
                    <a:pt x="1606" y="3364"/>
                    <a:pt x="982" y="3596"/>
                    <a:pt x="509" y="4087"/>
                  </a:cubicBezTo>
                  <a:cubicBezTo>
                    <a:pt x="0" y="4622"/>
                    <a:pt x="143" y="5434"/>
                    <a:pt x="295" y="6076"/>
                  </a:cubicBezTo>
                  <a:cubicBezTo>
                    <a:pt x="518" y="7049"/>
                    <a:pt x="884" y="7958"/>
                    <a:pt x="1080" y="8931"/>
                  </a:cubicBezTo>
                  <a:cubicBezTo>
                    <a:pt x="1321" y="10117"/>
                    <a:pt x="1562" y="11313"/>
                    <a:pt x="1892" y="12473"/>
                  </a:cubicBezTo>
                  <a:cubicBezTo>
                    <a:pt x="2251" y="13760"/>
                    <a:pt x="2720" y="15557"/>
                    <a:pt x="4232" y="15557"/>
                  </a:cubicBezTo>
                  <a:cubicBezTo>
                    <a:pt x="4333" y="15557"/>
                    <a:pt x="4439" y="15549"/>
                    <a:pt x="4550" y="15532"/>
                  </a:cubicBezTo>
                  <a:cubicBezTo>
                    <a:pt x="5389" y="15408"/>
                    <a:pt x="6218" y="14988"/>
                    <a:pt x="7039" y="14774"/>
                  </a:cubicBezTo>
                  <a:cubicBezTo>
                    <a:pt x="8350" y="14435"/>
                    <a:pt x="9653" y="14069"/>
                    <a:pt x="10929" y="13597"/>
                  </a:cubicBezTo>
                  <a:cubicBezTo>
                    <a:pt x="13311" y="12704"/>
                    <a:pt x="15862" y="12160"/>
                    <a:pt x="18190" y="11125"/>
                  </a:cubicBezTo>
                  <a:cubicBezTo>
                    <a:pt x="18690" y="10911"/>
                    <a:pt x="18761" y="10474"/>
                    <a:pt x="18806" y="9975"/>
                  </a:cubicBezTo>
                  <a:cubicBezTo>
                    <a:pt x="18806" y="9957"/>
                    <a:pt x="18806" y="9930"/>
                    <a:pt x="18815" y="9903"/>
                  </a:cubicBezTo>
                  <a:cubicBezTo>
                    <a:pt x="18859" y="9332"/>
                    <a:pt x="18833" y="8726"/>
                    <a:pt x="18752" y="8128"/>
                  </a:cubicBezTo>
                  <a:cubicBezTo>
                    <a:pt x="18690" y="7700"/>
                    <a:pt x="18610" y="7280"/>
                    <a:pt x="18512" y="6888"/>
                  </a:cubicBezTo>
                  <a:cubicBezTo>
                    <a:pt x="18217" y="5719"/>
                    <a:pt x="17664" y="4622"/>
                    <a:pt x="17316" y="3471"/>
                  </a:cubicBezTo>
                  <a:cubicBezTo>
                    <a:pt x="17004" y="2445"/>
                    <a:pt x="16861" y="1321"/>
                    <a:pt x="16353" y="358"/>
                  </a:cubicBezTo>
                  <a:cubicBezTo>
                    <a:pt x="16200" y="74"/>
                    <a:pt x="15857" y="1"/>
                    <a:pt x="15520"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0"/>
            <p:cNvSpPr/>
            <p:nvPr/>
          </p:nvSpPr>
          <p:spPr>
            <a:xfrm>
              <a:off x="-257585" y="3634534"/>
              <a:ext cx="81574" cy="75713"/>
            </a:xfrm>
            <a:custGeom>
              <a:rect b="b" l="l" r="r" t="t"/>
              <a:pathLst>
                <a:path extrusionOk="0" h="1409" w="1518">
                  <a:moveTo>
                    <a:pt x="830" y="341"/>
                  </a:moveTo>
                  <a:cubicBezTo>
                    <a:pt x="1119" y="341"/>
                    <a:pt x="1230" y="1063"/>
                    <a:pt x="801" y="1063"/>
                  </a:cubicBezTo>
                  <a:cubicBezTo>
                    <a:pt x="796" y="1063"/>
                    <a:pt x="791" y="1063"/>
                    <a:pt x="786" y="1063"/>
                  </a:cubicBezTo>
                  <a:cubicBezTo>
                    <a:pt x="625" y="1063"/>
                    <a:pt x="482" y="893"/>
                    <a:pt x="438" y="759"/>
                  </a:cubicBezTo>
                  <a:cubicBezTo>
                    <a:pt x="366" y="563"/>
                    <a:pt x="482" y="474"/>
                    <a:pt x="670" y="438"/>
                  </a:cubicBezTo>
                  <a:cubicBezTo>
                    <a:pt x="732" y="429"/>
                    <a:pt x="768" y="394"/>
                    <a:pt x="777" y="349"/>
                  </a:cubicBezTo>
                  <a:cubicBezTo>
                    <a:pt x="795" y="344"/>
                    <a:pt x="813" y="341"/>
                    <a:pt x="830" y="341"/>
                  </a:cubicBezTo>
                  <a:close/>
                  <a:moveTo>
                    <a:pt x="843" y="1"/>
                  </a:moveTo>
                  <a:cubicBezTo>
                    <a:pt x="716" y="1"/>
                    <a:pt x="584" y="47"/>
                    <a:pt x="464" y="144"/>
                  </a:cubicBezTo>
                  <a:cubicBezTo>
                    <a:pt x="161" y="251"/>
                    <a:pt x="1" y="536"/>
                    <a:pt x="117" y="867"/>
                  </a:cubicBezTo>
                  <a:cubicBezTo>
                    <a:pt x="214" y="1160"/>
                    <a:pt x="498" y="1409"/>
                    <a:pt x="812" y="1409"/>
                  </a:cubicBezTo>
                  <a:cubicBezTo>
                    <a:pt x="842" y="1409"/>
                    <a:pt x="872" y="1406"/>
                    <a:pt x="902" y="1402"/>
                  </a:cubicBezTo>
                  <a:cubicBezTo>
                    <a:pt x="1348" y="1322"/>
                    <a:pt x="1517" y="804"/>
                    <a:pt x="1374" y="420"/>
                  </a:cubicBezTo>
                  <a:cubicBezTo>
                    <a:pt x="1278" y="147"/>
                    <a:pt x="1068" y="1"/>
                    <a:pt x="84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0"/>
            <p:cNvSpPr/>
            <p:nvPr/>
          </p:nvSpPr>
          <p:spPr>
            <a:xfrm>
              <a:off x="-158818" y="3609547"/>
              <a:ext cx="71955" cy="66309"/>
            </a:xfrm>
            <a:custGeom>
              <a:rect b="b" l="l" r="r" t="t"/>
              <a:pathLst>
                <a:path extrusionOk="0" h="1234" w="1339">
                  <a:moveTo>
                    <a:pt x="729" y="338"/>
                  </a:moveTo>
                  <a:cubicBezTo>
                    <a:pt x="865" y="338"/>
                    <a:pt x="991" y="395"/>
                    <a:pt x="991" y="555"/>
                  </a:cubicBezTo>
                  <a:cubicBezTo>
                    <a:pt x="999" y="761"/>
                    <a:pt x="750" y="894"/>
                    <a:pt x="580" y="894"/>
                  </a:cubicBezTo>
                  <a:cubicBezTo>
                    <a:pt x="455" y="894"/>
                    <a:pt x="375" y="796"/>
                    <a:pt x="366" y="680"/>
                  </a:cubicBezTo>
                  <a:cubicBezTo>
                    <a:pt x="348" y="511"/>
                    <a:pt x="464" y="395"/>
                    <a:pt x="616" y="350"/>
                  </a:cubicBezTo>
                  <a:cubicBezTo>
                    <a:pt x="653" y="342"/>
                    <a:pt x="691" y="338"/>
                    <a:pt x="729" y="338"/>
                  </a:cubicBezTo>
                  <a:close/>
                  <a:moveTo>
                    <a:pt x="712" y="1"/>
                  </a:moveTo>
                  <a:cubicBezTo>
                    <a:pt x="652" y="1"/>
                    <a:pt x="593" y="7"/>
                    <a:pt x="536" y="20"/>
                  </a:cubicBezTo>
                  <a:cubicBezTo>
                    <a:pt x="232" y="109"/>
                    <a:pt x="0" y="368"/>
                    <a:pt x="27" y="698"/>
                  </a:cubicBezTo>
                  <a:cubicBezTo>
                    <a:pt x="53" y="1005"/>
                    <a:pt x="286" y="1234"/>
                    <a:pt x="581" y="1234"/>
                  </a:cubicBezTo>
                  <a:cubicBezTo>
                    <a:pt x="587" y="1234"/>
                    <a:pt x="592" y="1234"/>
                    <a:pt x="598" y="1233"/>
                  </a:cubicBezTo>
                  <a:cubicBezTo>
                    <a:pt x="973" y="1233"/>
                    <a:pt x="1338" y="912"/>
                    <a:pt x="1330" y="529"/>
                  </a:cubicBezTo>
                  <a:cubicBezTo>
                    <a:pt x="1330" y="177"/>
                    <a:pt x="1022" y="1"/>
                    <a:pt x="712"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0"/>
            <p:cNvSpPr/>
            <p:nvPr/>
          </p:nvSpPr>
          <p:spPr>
            <a:xfrm>
              <a:off x="271180" y="3445867"/>
              <a:ext cx="151056" cy="88018"/>
            </a:xfrm>
            <a:custGeom>
              <a:rect b="b" l="l" r="r" t="t"/>
              <a:pathLst>
                <a:path extrusionOk="0" h="1638" w="2811">
                  <a:moveTo>
                    <a:pt x="2177" y="452"/>
                  </a:moveTo>
                  <a:cubicBezTo>
                    <a:pt x="2213" y="577"/>
                    <a:pt x="2231" y="702"/>
                    <a:pt x="2284" y="818"/>
                  </a:cubicBezTo>
                  <a:cubicBezTo>
                    <a:pt x="1704" y="1014"/>
                    <a:pt x="1142" y="1112"/>
                    <a:pt x="482" y="1273"/>
                  </a:cubicBezTo>
                  <a:lnTo>
                    <a:pt x="402" y="943"/>
                  </a:lnTo>
                  <a:cubicBezTo>
                    <a:pt x="1062" y="800"/>
                    <a:pt x="1651" y="747"/>
                    <a:pt x="2177" y="452"/>
                  </a:cubicBezTo>
                  <a:close/>
                  <a:moveTo>
                    <a:pt x="2327" y="1"/>
                  </a:moveTo>
                  <a:cubicBezTo>
                    <a:pt x="2299" y="1"/>
                    <a:pt x="2270" y="11"/>
                    <a:pt x="2240" y="33"/>
                  </a:cubicBezTo>
                  <a:cubicBezTo>
                    <a:pt x="1660" y="434"/>
                    <a:pt x="866" y="479"/>
                    <a:pt x="197" y="640"/>
                  </a:cubicBezTo>
                  <a:cubicBezTo>
                    <a:pt x="108" y="666"/>
                    <a:pt x="1" y="773"/>
                    <a:pt x="27" y="863"/>
                  </a:cubicBezTo>
                  <a:lnTo>
                    <a:pt x="197" y="1523"/>
                  </a:lnTo>
                  <a:cubicBezTo>
                    <a:pt x="218" y="1595"/>
                    <a:pt x="315" y="1638"/>
                    <a:pt x="399" y="1638"/>
                  </a:cubicBezTo>
                  <a:cubicBezTo>
                    <a:pt x="419" y="1638"/>
                    <a:pt x="438" y="1635"/>
                    <a:pt x="455" y="1630"/>
                  </a:cubicBezTo>
                  <a:cubicBezTo>
                    <a:pt x="1169" y="1451"/>
                    <a:pt x="1919" y="1318"/>
                    <a:pt x="2623" y="1068"/>
                  </a:cubicBezTo>
                  <a:cubicBezTo>
                    <a:pt x="2721" y="1032"/>
                    <a:pt x="2811" y="916"/>
                    <a:pt x="2748" y="809"/>
                  </a:cubicBezTo>
                  <a:cubicBezTo>
                    <a:pt x="2623" y="595"/>
                    <a:pt x="2552" y="372"/>
                    <a:pt x="2489" y="131"/>
                  </a:cubicBezTo>
                  <a:cubicBezTo>
                    <a:pt x="2481" y="95"/>
                    <a:pt x="2454" y="69"/>
                    <a:pt x="2427" y="51"/>
                  </a:cubicBezTo>
                  <a:cubicBezTo>
                    <a:pt x="2401" y="20"/>
                    <a:pt x="2366" y="1"/>
                    <a:pt x="232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20"/>
          <p:cNvGrpSpPr/>
          <p:nvPr/>
        </p:nvGrpSpPr>
        <p:grpSpPr>
          <a:xfrm rot="-8438209">
            <a:off x="7502795" y="4353888"/>
            <a:ext cx="382805" cy="1087726"/>
            <a:chOff x="2114525" y="3893292"/>
            <a:chExt cx="382825" cy="1087784"/>
          </a:xfrm>
        </p:grpSpPr>
        <p:sp>
          <p:nvSpPr>
            <p:cNvPr id="765" name="Google Shape;765;p20"/>
            <p:cNvSpPr/>
            <p:nvPr/>
          </p:nvSpPr>
          <p:spPr>
            <a:xfrm>
              <a:off x="2244195" y="3981762"/>
              <a:ext cx="40675" cy="10504"/>
            </a:xfrm>
            <a:custGeom>
              <a:rect b="b" l="l" r="r" t="t"/>
              <a:pathLst>
                <a:path extrusionOk="0" h="180" w="697">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0"/>
            <p:cNvSpPr/>
            <p:nvPr/>
          </p:nvSpPr>
          <p:spPr>
            <a:xfrm>
              <a:off x="2250965" y="3893292"/>
              <a:ext cx="47386" cy="72889"/>
            </a:xfrm>
            <a:custGeom>
              <a:rect b="b" l="l" r="r" t="t"/>
              <a:pathLst>
                <a:path extrusionOk="0" h="1249" w="812">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0"/>
            <p:cNvSpPr/>
            <p:nvPr/>
          </p:nvSpPr>
          <p:spPr>
            <a:xfrm>
              <a:off x="2460818" y="3928656"/>
              <a:ext cx="31746" cy="63610"/>
            </a:xfrm>
            <a:custGeom>
              <a:rect b="b" l="l" r="r" t="t"/>
              <a:pathLst>
                <a:path extrusionOk="0" h="1090" w="544">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0"/>
            <p:cNvSpPr/>
            <p:nvPr/>
          </p:nvSpPr>
          <p:spPr>
            <a:xfrm>
              <a:off x="2364937" y="4577358"/>
              <a:ext cx="10504" cy="7353"/>
            </a:xfrm>
            <a:custGeom>
              <a:rect b="b" l="l" r="r" t="t"/>
              <a:pathLst>
                <a:path extrusionOk="0" h="126" w="180">
                  <a:moveTo>
                    <a:pt x="108" y="0"/>
                  </a:moveTo>
                  <a:cubicBezTo>
                    <a:pt x="72" y="45"/>
                    <a:pt x="37" y="81"/>
                    <a:pt x="1" y="125"/>
                  </a:cubicBezTo>
                  <a:cubicBezTo>
                    <a:pt x="63" y="116"/>
                    <a:pt x="117" y="107"/>
                    <a:pt x="179" y="98"/>
                  </a:cubicBezTo>
                  <a:cubicBezTo>
                    <a:pt x="153" y="63"/>
                    <a:pt x="135" y="27"/>
                    <a:pt x="1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0"/>
            <p:cNvSpPr/>
            <p:nvPr/>
          </p:nvSpPr>
          <p:spPr>
            <a:xfrm>
              <a:off x="2309264" y="4547129"/>
              <a:ext cx="75515" cy="38224"/>
            </a:xfrm>
            <a:custGeom>
              <a:rect b="b" l="l" r="r" t="t"/>
              <a:pathLst>
                <a:path extrusionOk="0" h="655" w="1294">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0"/>
            <p:cNvSpPr/>
            <p:nvPr/>
          </p:nvSpPr>
          <p:spPr>
            <a:xfrm>
              <a:off x="2391023" y="4385245"/>
              <a:ext cx="20834" cy="59408"/>
            </a:xfrm>
            <a:custGeom>
              <a:rect b="b" l="l" r="r" t="t"/>
              <a:pathLst>
                <a:path extrusionOk="0" h="1018" w="357">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0"/>
            <p:cNvSpPr/>
            <p:nvPr/>
          </p:nvSpPr>
          <p:spPr>
            <a:xfrm>
              <a:off x="2409230" y="4650247"/>
              <a:ext cx="28654" cy="45869"/>
            </a:xfrm>
            <a:custGeom>
              <a:rect b="b" l="l" r="r" t="t"/>
              <a:pathLst>
                <a:path extrusionOk="0" h="786" w="491">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0"/>
            <p:cNvSpPr/>
            <p:nvPr/>
          </p:nvSpPr>
          <p:spPr>
            <a:xfrm>
              <a:off x="2375908" y="4337859"/>
              <a:ext cx="29704" cy="34956"/>
            </a:xfrm>
            <a:custGeom>
              <a:rect b="b" l="l" r="r" t="t"/>
              <a:pathLst>
                <a:path extrusionOk="0" h="599" w="509">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0"/>
            <p:cNvSpPr/>
            <p:nvPr/>
          </p:nvSpPr>
          <p:spPr>
            <a:xfrm>
              <a:off x="2386296" y="4596091"/>
              <a:ext cx="31805" cy="39625"/>
            </a:xfrm>
            <a:custGeom>
              <a:rect b="b" l="l" r="r" t="t"/>
              <a:pathLst>
                <a:path extrusionOk="0" h="679" w="545">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0"/>
            <p:cNvSpPr/>
            <p:nvPr/>
          </p:nvSpPr>
          <p:spPr>
            <a:xfrm>
              <a:off x="2218168" y="4603385"/>
              <a:ext cx="127569" cy="52638"/>
            </a:xfrm>
            <a:custGeom>
              <a:rect b="b" l="l" r="r" t="t"/>
              <a:pathLst>
                <a:path extrusionOk="0" h="902" w="2186">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0"/>
            <p:cNvSpPr/>
            <p:nvPr/>
          </p:nvSpPr>
          <p:spPr>
            <a:xfrm>
              <a:off x="2239527" y="3992208"/>
              <a:ext cx="44293" cy="36473"/>
            </a:xfrm>
            <a:custGeom>
              <a:rect b="b" l="l" r="r" t="t"/>
              <a:pathLst>
                <a:path extrusionOk="0" h="625" w="759">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0"/>
            <p:cNvSpPr/>
            <p:nvPr/>
          </p:nvSpPr>
          <p:spPr>
            <a:xfrm>
              <a:off x="2241569" y="4094217"/>
              <a:ext cx="91154" cy="172913"/>
            </a:xfrm>
            <a:custGeom>
              <a:rect b="b" l="l" r="r" t="t"/>
              <a:pathLst>
                <a:path extrusionOk="0" h="2963" w="1562">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0"/>
            <p:cNvSpPr/>
            <p:nvPr/>
          </p:nvSpPr>
          <p:spPr>
            <a:xfrm>
              <a:off x="2320702" y="4520051"/>
              <a:ext cx="22993" cy="32330"/>
            </a:xfrm>
            <a:custGeom>
              <a:rect b="b" l="l" r="r" t="t"/>
              <a:pathLst>
                <a:path extrusionOk="0" h="554" w="394">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0"/>
            <p:cNvSpPr/>
            <p:nvPr/>
          </p:nvSpPr>
          <p:spPr>
            <a:xfrm>
              <a:off x="2285337" y="4132732"/>
              <a:ext cx="45869" cy="65127"/>
            </a:xfrm>
            <a:custGeom>
              <a:rect b="b" l="l" r="r" t="t"/>
              <a:pathLst>
                <a:path extrusionOk="0" h="1116" w="786">
                  <a:moveTo>
                    <a:pt x="0" y="1"/>
                  </a:moveTo>
                  <a:cubicBezTo>
                    <a:pt x="241" y="366"/>
                    <a:pt x="509" y="741"/>
                    <a:pt x="785" y="1116"/>
                  </a:cubicBezTo>
                  <a:cubicBezTo>
                    <a:pt x="571" y="777"/>
                    <a:pt x="402" y="438"/>
                    <a:pt x="268" y="90"/>
                  </a:cubicBezTo>
                  <a:cubicBezTo>
                    <a:pt x="178" y="63"/>
                    <a:pt x="89" y="36"/>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a:off x="2244195" y="4047355"/>
              <a:ext cx="49487" cy="67228"/>
            </a:xfrm>
            <a:custGeom>
              <a:rect b="b" l="l" r="r" t="t"/>
              <a:pathLst>
                <a:path extrusionOk="0" h="1152" w="848">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0"/>
            <p:cNvSpPr/>
            <p:nvPr/>
          </p:nvSpPr>
          <p:spPr>
            <a:xfrm>
              <a:off x="2164012" y="4674173"/>
              <a:ext cx="96348" cy="111988"/>
            </a:xfrm>
            <a:custGeom>
              <a:rect b="b" l="l" r="r" t="t"/>
              <a:pathLst>
                <a:path extrusionOk="0" h="1919" w="1651">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0"/>
            <p:cNvSpPr/>
            <p:nvPr/>
          </p:nvSpPr>
          <p:spPr>
            <a:xfrm>
              <a:off x="2186421" y="4795498"/>
              <a:ext cx="31280" cy="12780"/>
            </a:xfrm>
            <a:custGeom>
              <a:rect b="b" l="l" r="r" t="t"/>
              <a:pathLst>
                <a:path extrusionOk="0" h="219" w="536">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0"/>
            <p:cNvSpPr/>
            <p:nvPr/>
          </p:nvSpPr>
          <p:spPr>
            <a:xfrm>
              <a:off x="2359743" y="4235850"/>
              <a:ext cx="137607" cy="578906"/>
            </a:xfrm>
            <a:custGeom>
              <a:rect b="b" l="l" r="r" t="t"/>
              <a:pathLst>
                <a:path extrusionOk="0" h="9920" w="2358">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0"/>
            <p:cNvSpPr/>
            <p:nvPr/>
          </p:nvSpPr>
          <p:spPr>
            <a:xfrm>
              <a:off x="2303020" y="4462277"/>
              <a:ext cx="97924" cy="59933"/>
            </a:xfrm>
            <a:custGeom>
              <a:rect b="b" l="l" r="r" t="t"/>
              <a:pathLst>
                <a:path extrusionOk="0" h="1027" w="1678">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0"/>
            <p:cNvSpPr/>
            <p:nvPr/>
          </p:nvSpPr>
          <p:spPr>
            <a:xfrm>
              <a:off x="2261878" y="4384720"/>
              <a:ext cx="83860" cy="69154"/>
            </a:xfrm>
            <a:custGeom>
              <a:rect b="b" l="l" r="r" t="t"/>
              <a:pathLst>
                <a:path extrusionOk="0" h="1185" w="1437">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0"/>
            <p:cNvSpPr/>
            <p:nvPr/>
          </p:nvSpPr>
          <p:spPr>
            <a:xfrm>
              <a:off x="2257734" y="4311773"/>
              <a:ext cx="50538" cy="60517"/>
            </a:xfrm>
            <a:custGeom>
              <a:rect b="b" l="l" r="r" t="t"/>
              <a:pathLst>
                <a:path extrusionOk="0" h="1037" w="866">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0"/>
            <p:cNvSpPr/>
            <p:nvPr/>
          </p:nvSpPr>
          <p:spPr>
            <a:xfrm>
              <a:off x="2114525" y="3992208"/>
              <a:ext cx="382242" cy="988868"/>
            </a:xfrm>
            <a:custGeom>
              <a:rect b="b" l="l" r="r" t="t"/>
              <a:pathLst>
                <a:path extrusionOk="0" h="16945" w="655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0"/>
            <p:cNvSpPr/>
            <p:nvPr/>
          </p:nvSpPr>
          <p:spPr>
            <a:xfrm>
              <a:off x="2217643" y="3902512"/>
              <a:ext cx="181725" cy="89754"/>
            </a:xfrm>
            <a:custGeom>
              <a:rect b="b" l="l" r="r" t="t"/>
              <a:pathLst>
                <a:path extrusionOk="0" h="1538" w="3114">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20"/>
          <p:cNvGrpSpPr/>
          <p:nvPr/>
        </p:nvGrpSpPr>
        <p:grpSpPr>
          <a:xfrm rot="4443548">
            <a:off x="8445663" y="3446590"/>
            <a:ext cx="580813" cy="387955"/>
            <a:chOff x="1617550" y="4443843"/>
            <a:chExt cx="669398" cy="447125"/>
          </a:xfrm>
        </p:grpSpPr>
        <p:sp>
          <p:nvSpPr>
            <p:cNvPr id="789" name="Google Shape;789;p20"/>
            <p:cNvSpPr/>
            <p:nvPr/>
          </p:nvSpPr>
          <p:spPr>
            <a:xfrm>
              <a:off x="1945478" y="4625339"/>
              <a:ext cx="12694" cy="7220"/>
            </a:xfrm>
            <a:custGeom>
              <a:rect b="b" l="l" r="r" t="t"/>
              <a:pathLst>
                <a:path extrusionOk="0" h="153" w="269">
                  <a:moveTo>
                    <a:pt x="268" y="1"/>
                  </a:moveTo>
                  <a:cubicBezTo>
                    <a:pt x="206" y="81"/>
                    <a:pt x="108" y="135"/>
                    <a:pt x="1" y="152"/>
                  </a:cubicBezTo>
                  <a:cubicBezTo>
                    <a:pt x="108" y="152"/>
                    <a:pt x="215" y="108"/>
                    <a:pt x="26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0"/>
            <p:cNvSpPr/>
            <p:nvPr/>
          </p:nvSpPr>
          <p:spPr>
            <a:xfrm>
              <a:off x="2126926" y="4611889"/>
              <a:ext cx="42471" cy="48511"/>
            </a:xfrm>
            <a:custGeom>
              <a:rect b="b" l="l" r="r" t="t"/>
              <a:pathLst>
                <a:path extrusionOk="0" h="1028" w="900">
                  <a:moveTo>
                    <a:pt x="455" y="0"/>
                  </a:moveTo>
                  <a:cubicBezTo>
                    <a:pt x="900" y="222"/>
                    <a:pt x="722" y="953"/>
                    <a:pt x="229" y="953"/>
                  </a:cubicBezTo>
                  <a:cubicBezTo>
                    <a:pt x="188" y="953"/>
                    <a:pt x="144" y="948"/>
                    <a:pt x="99" y="937"/>
                  </a:cubicBezTo>
                  <a:cubicBezTo>
                    <a:pt x="63" y="928"/>
                    <a:pt x="27" y="910"/>
                    <a:pt x="1" y="901"/>
                  </a:cubicBezTo>
                  <a:lnTo>
                    <a:pt x="1" y="901"/>
                  </a:lnTo>
                  <a:cubicBezTo>
                    <a:pt x="86" y="981"/>
                    <a:pt x="196" y="1028"/>
                    <a:pt x="311" y="1028"/>
                  </a:cubicBezTo>
                  <a:cubicBezTo>
                    <a:pt x="401" y="1028"/>
                    <a:pt x="494" y="1000"/>
                    <a:pt x="580" y="937"/>
                  </a:cubicBezTo>
                  <a:cubicBezTo>
                    <a:pt x="705" y="848"/>
                    <a:pt x="848" y="714"/>
                    <a:pt x="857" y="553"/>
                  </a:cubicBezTo>
                  <a:cubicBezTo>
                    <a:pt x="875" y="384"/>
                    <a:pt x="777" y="312"/>
                    <a:pt x="679" y="196"/>
                  </a:cubicBezTo>
                  <a:cubicBezTo>
                    <a:pt x="670" y="179"/>
                    <a:pt x="661" y="170"/>
                    <a:pt x="661" y="152"/>
                  </a:cubicBezTo>
                  <a:cubicBezTo>
                    <a:pt x="634" y="134"/>
                    <a:pt x="616" y="116"/>
                    <a:pt x="607" y="89"/>
                  </a:cubicBezTo>
                  <a:cubicBezTo>
                    <a:pt x="571" y="27"/>
                    <a:pt x="518" y="0"/>
                    <a:pt x="4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0"/>
            <p:cNvSpPr/>
            <p:nvPr/>
          </p:nvSpPr>
          <p:spPr>
            <a:xfrm>
              <a:off x="1672669" y="4606415"/>
              <a:ext cx="236658" cy="265774"/>
            </a:xfrm>
            <a:custGeom>
              <a:rect b="b" l="l" r="r" t="t"/>
              <a:pathLst>
                <a:path extrusionOk="0" h="5632" w="5015">
                  <a:moveTo>
                    <a:pt x="482" y="0"/>
                  </a:moveTo>
                  <a:cubicBezTo>
                    <a:pt x="447" y="0"/>
                    <a:pt x="402" y="9"/>
                    <a:pt x="358" y="18"/>
                  </a:cubicBezTo>
                  <a:cubicBezTo>
                    <a:pt x="179" y="63"/>
                    <a:pt x="63" y="125"/>
                    <a:pt x="1" y="179"/>
                  </a:cubicBezTo>
                  <a:cubicBezTo>
                    <a:pt x="10" y="223"/>
                    <a:pt x="27" y="268"/>
                    <a:pt x="63" y="304"/>
                  </a:cubicBezTo>
                  <a:cubicBezTo>
                    <a:pt x="152" y="402"/>
                    <a:pt x="242" y="473"/>
                    <a:pt x="340" y="544"/>
                  </a:cubicBezTo>
                  <a:lnTo>
                    <a:pt x="358" y="544"/>
                  </a:lnTo>
                  <a:cubicBezTo>
                    <a:pt x="545" y="553"/>
                    <a:pt x="741" y="562"/>
                    <a:pt x="928" y="625"/>
                  </a:cubicBezTo>
                  <a:cubicBezTo>
                    <a:pt x="1205" y="705"/>
                    <a:pt x="1455" y="785"/>
                    <a:pt x="1553" y="1071"/>
                  </a:cubicBezTo>
                  <a:cubicBezTo>
                    <a:pt x="1553" y="1089"/>
                    <a:pt x="1562" y="1106"/>
                    <a:pt x="1562" y="1115"/>
                  </a:cubicBezTo>
                  <a:cubicBezTo>
                    <a:pt x="1580" y="1169"/>
                    <a:pt x="1580" y="1222"/>
                    <a:pt x="1544" y="1285"/>
                  </a:cubicBezTo>
                  <a:cubicBezTo>
                    <a:pt x="1267" y="1704"/>
                    <a:pt x="884" y="2195"/>
                    <a:pt x="1187" y="2766"/>
                  </a:cubicBezTo>
                  <a:cubicBezTo>
                    <a:pt x="1412" y="3183"/>
                    <a:pt x="1817" y="3593"/>
                    <a:pt x="2325" y="3593"/>
                  </a:cubicBezTo>
                  <a:cubicBezTo>
                    <a:pt x="2382" y="3593"/>
                    <a:pt x="2440" y="3588"/>
                    <a:pt x="2499" y="3578"/>
                  </a:cubicBezTo>
                  <a:cubicBezTo>
                    <a:pt x="2900" y="3497"/>
                    <a:pt x="3177" y="3230"/>
                    <a:pt x="3569" y="3132"/>
                  </a:cubicBezTo>
                  <a:cubicBezTo>
                    <a:pt x="3633" y="3114"/>
                    <a:pt x="3696" y="3106"/>
                    <a:pt x="3756" y="3106"/>
                  </a:cubicBezTo>
                  <a:cubicBezTo>
                    <a:pt x="4044" y="3106"/>
                    <a:pt x="4287" y="3289"/>
                    <a:pt x="4390" y="3569"/>
                  </a:cubicBezTo>
                  <a:cubicBezTo>
                    <a:pt x="4577" y="4050"/>
                    <a:pt x="4185" y="4835"/>
                    <a:pt x="4060" y="5281"/>
                  </a:cubicBezTo>
                  <a:cubicBezTo>
                    <a:pt x="4003" y="5537"/>
                    <a:pt x="4076" y="5632"/>
                    <a:pt x="4197" y="5632"/>
                  </a:cubicBezTo>
                  <a:cubicBezTo>
                    <a:pt x="4400" y="5632"/>
                    <a:pt x="4740" y="5360"/>
                    <a:pt x="4818" y="5130"/>
                  </a:cubicBezTo>
                  <a:cubicBezTo>
                    <a:pt x="4863" y="4987"/>
                    <a:pt x="4916" y="4844"/>
                    <a:pt x="4970" y="4711"/>
                  </a:cubicBezTo>
                  <a:cubicBezTo>
                    <a:pt x="5014" y="4479"/>
                    <a:pt x="5014" y="4247"/>
                    <a:pt x="4988" y="4006"/>
                  </a:cubicBezTo>
                  <a:cubicBezTo>
                    <a:pt x="4952" y="3765"/>
                    <a:pt x="4889" y="3569"/>
                    <a:pt x="4809" y="3381"/>
                  </a:cubicBezTo>
                  <a:cubicBezTo>
                    <a:pt x="4493" y="2978"/>
                    <a:pt x="4122" y="2813"/>
                    <a:pt x="3657" y="2813"/>
                  </a:cubicBezTo>
                  <a:cubicBezTo>
                    <a:pt x="3505" y="2813"/>
                    <a:pt x="3342" y="2831"/>
                    <a:pt x="3168" y="2864"/>
                  </a:cubicBezTo>
                  <a:cubicBezTo>
                    <a:pt x="3052" y="2891"/>
                    <a:pt x="2891" y="2917"/>
                    <a:pt x="2722" y="2944"/>
                  </a:cubicBezTo>
                  <a:cubicBezTo>
                    <a:pt x="2695" y="2962"/>
                    <a:pt x="2659" y="2980"/>
                    <a:pt x="2623" y="2998"/>
                  </a:cubicBezTo>
                  <a:cubicBezTo>
                    <a:pt x="2514" y="3047"/>
                    <a:pt x="2395" y="3071"/>
                    <a:pt x="2277" y="3071"/>
                  </a:cubicBezTo>
                  <a:cubicBezTo>
                    <a:pt x="1944" y="3071"/>
                    <a:pt x="1618" y="2880"/>
                    <a:pt x="1526" y="2525"/>
                  </a:cubicBezTo>
                  <a:cubicBezTo>
                    <a:pt x="1428" y="2150"/>
                    <a:pt x="1553" y="1802"/>
                    <a:pt x="1874" y="1624"/>
                  </a:cubicBezTo>
                  <a:cubicBezTo>
                    <a:pt x="1892" y="1517"/>
                    <a:pt x="1919" y="1410"/>
                    <a:pt x="1928" y="1294"/>
                  </a:cubicBezTo>
                  <a:cubicBezTo>
                    <a:pt x="1990" y="384"/>
                    <a:pt x="1071" y="330"/>
                    <a:pt x="48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0"/>
            <p:cNvSpPr/>
            <p:nvPr/>
          </p:nvSpPr>
          <p:spPr>
            <a:xfrm>
              <a:off x="1724059" y="4656484"/>
              <a:ext cx="5899" cy="8919"/>
            </a:xfrm>
            <a:custGeom>
              <a:rect b="b" l="l" r="r" t="t"/>
              <a:pathLst>
                <a:path extrusionOk="0" h="189" w="125">
                  <a:moveTo>
                    <a:pt x="0" y="1"/>
                  </a:moveTo>
                  <a:lnTo>
                    <a:pt x="0" y="1"/>
                  </a:lnTo>
                  <a:cubicBezTo>
                    <a:pt x="36" y="63"/>
                    <a:pt x="63" y="126"/>
                    <a:pt x="80" y="188"/>
                  </a:cubicBezTo>
                  <a:cubicBezTo>
                    <a:pt x="98" y="161"/>
                    <a:pt x="107" y="135"/>
                    <a:pt x="125" y="108"/>
                  </a:cubicBezTo>
                  <a:cubicBezTo>
                    <a:pt x="107" y="63"/>
                    <a:pt x="63" y="37"/>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0"/>
            <p:cNvSpPr/>
            <p:nvPr/>
          </p:nvSpPr>
          <p:spPr>
            <a:xfrm>
              <a:off x="2015084" y="4650019"/>
              <a:ext cx="79893" cy="154264"/>
            </a:xfrm>
            <a:custGeom>
              <a:rect b="b" l="l" r="r" t="t"/>
              <a:pathLst>
                <a:path extrusionOk="0" h="3269" w="1693">
                  <a:moveTo>
                    <a:pt x="271" y="0"/>
                  </a:moveTo>
                  <a:cubicBezTo>
                    <a:pt x="132" y="0"/>
                    <a:pt x="1" y="184"/>
                    <a:pt x="96" y="307"/>
                  </a:cubicBezTo>
                  <a:cubicBezTo>
                    <a:pt x="131" y="361"/>
                    <a:pt x="167" y="405"/>
                    <a:pt x="203" y="459"/>
                  </a:cubicBezTo>
                  <a:cubicBezTo>
                    <a:pt x="363" y="521"/>
                    <a:pt x="524" y="602"/>
                    <a:pt x="667" y="700"/>
                  </a:cubicBezTo>
                  <a:cubicBezTo>
                    <a:pt x="1041" y="959"/>
                    <a:pt x="1398" y="1726"/>
                    <a:pt x="1389" y="2181"/>
                  </a:cubicBezTo>
                  <a:cubicBezTo>
                    <a:pt x="1380" y="2422"/>
                    <a:pt x="1318" y="2618"/>
                    <a:pt x="1291" y="2841"/>
                  </a:cubicBezTo>
                  <a:cubicBezTo>
                    <a:pt x="1227" y="3151"/>
                    <a:pt x="1267" y="3269"/>
                    <a:pt x="1335" y="3269"/>
                  </a:cubicBezTo>
                  <a:cubicBezTo>
                    <a:pt x="1427" y="3269"/>
                    <a:pt x="1571" y="3052"/>
                    <a:pt x="1577" y="2805"/>
                  </a:cubicBezTo>
                  <a:cubicBezTo>
                    <a:pt x="1693" y="2359"/>
                    <a:pt x="1657" y="1958"/>
                    <a:pt x="1621" y="1503"/>
                  </a:cubicBezTo>
                  <a:cubicBezTo>
                    <a:pt x="1621" y="1467"/>
                    <a:pt x="1621" y="1431"/>
                    <a:pt x="1621" y="1396"/>
                  </a:cubicBezTo>
                  <a:cubicBezTo>
                    <a:pt x="1345" y="860"/>
                    <a:pt x="881" y="405"/>
                    <a:pt x="363" y="31"/>
                  </a:cubicBezTo>
                  <a:cubicBezTo>
                    <a:pt x="334" y="10"/>
                    <a:pt x="302" y="0"/>
                    <a:pt x="2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0"/>
            <p:cNvSpPr/>
            <p:nvPr/>
          </p:nvSpPr>
          <p:spPr>
            <a:xfrm>
              <a:off x="2139243" y="4563896"/>
              <a:ext cx="147705" cy="257610"/>
            </a:xfrm>
            <a:custGeom>
              <a:rect b="b" l="l" r="r" t="t"/>
              <a:pathLst>
                <a:path extrusionOk="0" h="5459" w="3130">
                  <a:moveTo>
                    <a:pt x="837" y="0"/>
                  </a:moveTo>
                  <a:cubicBezTo>
                    <a:pt x="748" y="89"/>
                    <a:pt x="739" y="250"/>
                    <a:pt x="881" y="330"/>
                  </a:cubicBezTo>
                  <a:cubicBezTo>
                    <a:pt x="1693" y="767"/>
                    <a:pt x="2327" y="2409"/>
                    <a:pt x="1435" y="3033"/>
                  </a:cubicBezTo>
                  <a:cubicBezTo>
                    <a:pt x="1149" y="3230"/>
                    <a:pt x="881" y="3390"/>
                    <a:pt x="641" y="3640"/>
                  </a:cubicBezTo>
                  <a:cubicBezTo>
                    <a:pt x="685" y="3952"/>
                    <a:pt x="551" y="4318"/>
                    <a:pt x="418" y="4568"/>
                  </a:cubicBezTo>
                  <a:cubicBezTo>
                    <a:pt x="355" y="4693"/>
                    <a:pt x="293" y="4809"/>
                    <a:pt x="221" y="4934"/>
                  </a:cubicBezTo>
                  <a:cubicBezTo>
                    <a:pt x="1" y="5314"/>
                    <a:pt x="62" y="5459"/>
                    <a:pt x="222" y="5459"/>
                  </a:cubicBezTo>
                  <a:cubicBezTo>
                    <a:pt x="463" y="5459"/>
                    <a:pt x="929" y="5127"/>
                    <a:pt x="988" y="4773"/>
                  </a:cubicBezTo>
                  <a:cubicBezTo>
                    <a:pt x="1087" y="4434"/>
                    <a:pt x="1069" y="4024"/>
                    <a:pt x="1069" y="3667"/>
                  </a:cubicBezTo>
                  <a:cubicBezTo>
                    <a:pt x="1078" y="3586"/>
                    <a:pt x="1122" y="3542"/>
                    <a:pt x="1185" y="3533"/>
                  </a:cubicBezTo>
                  <a:cubicBezTo>
                    <a:pt x="1203" y="3506"/>
                    <a:pt x="1220" y="3479"/>
                    <a:pt x="1256" y="3462"/>
                  </a:cubicBezTo>
                  <a:cubicBezTo>
                    <a:pt x="3130" y="2721"/>
                    <a:pt x="2193" y="759"/>
                    <a:pt x="83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0"/>
            <p:cNvSpPr/>
            <p:nvPr/>
          </p:nvSpPr>
          <p:spPr>
            <a:xfrm>
              <a:off x="2205640" y="4635437"/>
              <a:ext cx="66160" cy="118353"/>
            </a:xfrm>
            <a:custGeom>
              <a:rect b="b" l="l" r="r" t="t"/>
              <a:pathLst>
                <a:path extrusionOk="0" h="2508" w="1402">
                  <a:moveTo>
                    <a:pt x="1125" y="1"/>
                  </a:moveTo>
                  <a:lnTo>
                    <a:pt x="1125" y="1"/>
                  </a:lnTo>
                  <a:cubicBezTo>
                    <a:pt x="1401" y="875"/>
                    <a:pt x="1152" y="1785"/>
                    <a:pt x="1" y="2258"/>
                  </a:cubicBezTo>
                  <a:cubicBezTo>
                    <a:pt x="1" y="2338"/>
                    <a:pt x="1" y="2418"/>
                    <a:pt x="1" y="2508"/>
                  </a:cubicBezTo>
                  <a:cubicBezTo>
                    <a:pt x="36" y="2463"/>
                    <a:pt x="81" y="2427"/>
                    <a:pt x="126" y="2401"/>
                  </a:cubicBezTo>
                  <a:cubicBezTo>
                    <a:pt x="616" y="2044"/>
                    <a:pt x="982" y="1803"/>
                    <a:pt x="1187" y="1205"/>
                  </a:cubicBezTo>
                  <a:cubicBezTo>
                    <a:pt x="1303" y="848"/>
                    <a:pt x="1268" y="420"/>
                    <a:pt x="11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0"/>
            <p:cNvSpPr/>
            <p:nvPr/>
          </p:nvSpPr>
          <p:spPr>
            <a:xfrm>
              <a:off x="1617550" y="4443843"/>
              <a:ext cx="669390" cy="447125"/>
            </a:xfrm>
            <a:custGeom>
              <a:rect b="b" l="l" r="r" t="t"/>
              <a:pathLst>
                <a:path extrusionOk="0" h="9475" w="14185">
                  <a:moveTo>
                    <a:pt x="9412" y="415"/>
                  </a:moveTo>
                  <a:cubicBezTo>
                    <a:pt x="9435" y="415"/>
                    <a:pt x="9468" y="423"/>
                    <a:pt x="9510" y="439"/>
                  </a:cubicBezTo>
                  <a:cubicBezTo>
                    <a:pt x="10054" y="653"/>
                    <a:pt x="10830" y="1447"/>
                    <a:pt x="10795" y="2071"/>
                  </a:cubicBezTo>
                  <a:lnTo>
                    <a:pt x="10795" y="2107"/>
                  </a:lnTo>
                  <a:cubicBezTo>
                    <a:pt x="10808" y="2205"/>
                    <a:pt x="10899" y="2264"/>
                    <a:pt x="10984" y="2264"/>
                  </a:cubicBezTo>
                  <a:cubicBezTo>
                    <a:pt x="11008" y="2264"/>
                    <a:pt x="11032" y="2260"/>
                    <a:pt x="11053" y="2250"/>
                  </a:cubicBezTo>
                  <a:cubicBezTo>
                    <a:pt x="11330" y="2286"/>
                    <a:pt x="11615" y="2393"/>
                    <a:pt x="11892" y="2544"/>
                  </a:cubicBezTo>
                  <a:cubicBezTo>
                    <a:pt x="13248" y="3303"/>
                    <a:pt x="14185" y="5265"/>
                    <a:pt x="12311" y="6006"/>
                  </a:cubicBezTo>
                  <a:cubicBezTo>
                    <a:pt x="12275" y="6023"/>
                    <a:pt x="12258" y="6050"/>
                    <a:pt x="12240" y="6077"/>
                  </a:cubicBezTo>
                  <a:cubicBezTo>
                    <a:pt x="12177" y="6086"/>
                    <a:pt x="12133" y="6130"/>
                    <a:pt x="12124" y="6211"/>
                  </a:cubicBezTo>
                  <a:cubicBezTo>
                    <a:pt x="12124" y="6568"/>
                    <a:pt x="12142" y="6978"/>
                    <a:pt x="12043" y="7317"/>
                  </a:cubicBezTo>
                  <a:cubicBezTo>
                    <a:pt x="11984" y="7671"/>
                    <a:pt x="11518" y="8003"/>
                    <a:pt x="11277" y="8003"/>
                  </a:cubicBezTo>
                  <a:cubicBezTo>
                    <a:pt x="11117" y="8003"/>
                    <a:pt x="11056" y="7858"/>
                    <a:pt x="11276" y="7478"/>
                  </a:cubicBezTo>
                  <a:cubicBezTo>
                    <a:pt x="11348" y="7353"/>
                    <a:pt x="11410" y="7237"/>
                    <a:pt x="11473" y="7112"/>
                  </a:cubicBezTo>
                  <a:cubicBezTo>
                    <a:pt x="11606" y="6862"/>
                    <a:pt x="11740" y="6496"/>
                    <a:pt x="11696" y="6184"/>
                  </a:cubicBezTo>
                  <a:cubicBezTo>
                    <a:pt x="11687" y="6077"/>
                    <a:pt x="11651" y="5988"/>
                    <a:pt x="11588" y="5899"/>
                  </a:cubicBezTo>
                  <a:cubicBezTo>
                    <a:pt x="11406" y="5628"/>
                    <a:pt x="10868" y="5296"/>
                    <a:pt x="10479" y="5296"/>
                  </a:cubicBezTo>
                  <a:cubicBezTo>
                    <a:pt x="10239" y="5296"/>
                    <a:pt x="10055" y="5422"/>
                    <a:pt x="10045" y="5765"/>
                  </a:cubicBezTo>
                  <a:cubicBezTo>
                    <a:pt x="10045" y="5800"/>
                    <a:pt x="10045" y="5836"/>
                    <a:pt x="10045" y="5872"/>
                  </a:cubicBezTo>
                  <a:cubicBezTo>
                    <a:pt x="10081" y="6327"/>
                    <a:pt x="10117" y="6728"/>
                    <a:pt x="10001" y="7174"/>
                  </a:cubicBezTo>
                  <a:cubicBezTo>
                    <a:pt x="9995" y="7421"/>
                    <a:pt x="9851" y="7638"/>
                    <a:pt x="9759" y="7638"/>
                  </a:cubicBezTo>
                  <a:cubicBezTo>
                    <a:pt x="9691" y="7638"/>
                    <a:pt x="9651" y="7520"/>
                    <a:pt x="9715" y="7210"/>
                  </a:cubicBezTo>
                  <a:cubicBezTo>
                    <a:pt x="9742" y="6987"/>
                    <a:pt x="9804" y="6791"/>
                    <a:pt x="9813" y="6550"/>
                  </a:cubicBezTo>
                  <a:cubicBezTo>
                    <a:pt x="9822" y="6095"/>
                    <a:pt x="9465" y="5328"/>
                    <a:pt x="9091" y="5069"/>
                  </a:cubicBezTo>
                  <a:cubicBezTo>
                    <a:pt x="8948" y="4971"/>
                    <a:pt x="8787" y="4890"/>
                    <a:pt x="8627" y="4828"/>
                  </a:cubicBezTo>
                  <a:cubicBezTo>
                    <a:pt x="8441" y="4757"/>
                    <a:pt x="8252" y="4718"/>
                    <a:pt x="8081" y="4718"/>
                  </a:cubicBezTo>
                  <a:cubicBezTo>
                    <a:pt x="7735" y="4718"/>
                    <a:pt x="7461" y="4880"/>
                    <a:pt x="7431" y="5274"/>
                  </a:cubicBezTo>
                  <a:cubicBezTo>
                    <a:pt x="7422" y="5390"/>
                    <a:pt x="7440" y="5542"/>
                    <a:pt x="7485" y="5711"/>
                  </a:cubicBezTo>
                  <a:cubicBezTo>
                    <a:pt x="7565" y="6041"/>
                    <a:pt x="7761" y="6362"/>
                    <a:pt x="7886" y="6675"/>
                  </a:cubicBezTo>
                  <a:cubicBezTo>
                    <a:pt x="7993" y="6924"/>
                    <a:pt x="8029" y="7174"/>
                    <a:pt x="8002" y="7433"/>
                  </a:cubicBezTo>
                  <a:cubicBezTo>
                    <a:pt x="8002" y="7504"/>
                    <a:pt x="7993" y="7567"/>
                    <a:pt x="7984" y="7629"/>
                  </a:cubicBezTo>
                  <a:cubicBezTo>
                    <a:pt x="7974" y="7922"/>
                    <a:pt x="7778" y="8220"/>
                    <a:pt x="7625" y="8220"/>
                  </a:cubicBezTo>
                  <a:cubicBezTo>
                    <a:pt x="7512" y="8220"/>
                    <a:pt x="7423" y="8058"/>
                    <a:pt x="7449" y="7611"/>
                  </a:cubicBezTo>
                  <a:cubicBezTo>
                    <a:pt x="7458" y="7094"/>
                    <a:pt x="7512" y="6532"/>
                    <a:pt x="7253" y="6059"/>
                  </a:cubicBezTo>
                  <a:cubicBezTo>
                    <a:pt x="7226" y="6006"/>
                    <a:pt x="7190" y="5952"/>
                    <a:pt x="7155" y="5899"/>
                  </a:cubicBezTo>
                  <a:cubicBezTo>
                    <a:pt x="7066" y="5783"/>
                    <a:pt x="6941" y="5676"/>
                    <a:pt x="6807" y="5595"/>
                  </a:cubicBezTo>
                  <a:cubicBezTo>
                    <a:pt x="6646" y="5506"/>
                    <a:pt x="6468" y="5435"/>
                    <a:pt x="6298" y="5408"/>
                  </a:cubicBezTo>
                  <a:cubicBezTo>
                    <a:pt x="6233" y="5397"/>
                    <a:pt x="6169" y="5391"/>
                    <a:pt x="6108" y="5391"/>
                  </a:cubicBezTo>
                  <a:cubicBezTo>
                    <a:pt x="5716" y="5391"/>
                    <a:pt x="5436" y="5623"/>
                    <a:pt x="5683" y="6202"/>
                  </a:cubicBezTo>
                  <a:cubicBezTo>
                    <a:pt x="5781" y="6434"/>
                    <a:pt x="5888" y="6630"/>
                    <a:pt x="5977" y="6826"/>
                  </a:cubicBezTo>
                  <a:cubicBezTo>
                    <a:pt x="6057" y="7014"/>
                    <a:pt x="6129" y="7210"/>
                    <a:pt x="6156" y="7451"/>
                  </a:cubicBezTo>
                  <a:cubicBezTo>
                    <a:pt x="6182" y="7692"/>
                    <a:pt x="6182" y="7924"/>
                    <a:pt x="6138" y="8156"/>
                  </a:cubicBezTo>
                  <a:cubicBezTo>
                    <a:pt x="6084" y="8289"/>
                    <a:pt x="6031" y="8432"/>
                    <a:pt x="5986" y="8575"/>
                  </a:cubicBezTo>
                  <a:cubicBezTo>
                    <a:pt x="5908" y="8805"/>
                    <a:pt x="5568" y="9077"/>
                    <a:pt x="5365" y="9077"/>
                  </a:cubicBezTo>
                  <a:cubicBezTo>
                    <a:pt x="5244" y="9077"/>
                    <a:pt x="5171" y="8982"/>
                    <a:pt x="5228" y="8726"/>
                  </a:cubicBezTo>
                  <a:cubicBezTo>
                    <a:pt x="5353" y="8280"/>
                    <a:pt x="5745" y="7495"/>
                    <a:pt x="5558" y="7014"/>
                  </a:cubicBezTo>
                  <a:cubicBezTo>
                    <a:pt x="5455" y="6734"/>
                    <a:pt x="5212" y="6551"/>
                    <a:pt x="4924" y="6551"/>
                  </a:cubicBezTo>
                  <a:cubicBezTo>
                    <a:pt x="4864" y="6551"/>
                    <a:pt x="4801" y="6559"/>
                    <a:pt x="4737" y="6577"/>
                  </a:cubicBezTo>
                  <a:cubicBezTo>
                    <a:pt x="4345" y="6675"/>
                    <a:pt x="4068" y="6942"/>
                    <a:pt x="3667" y="7023"/>
                  </a:cubicBezTo>
                  <a:cubicBezTo>
                    <a:pt x="3608" y="7033"/>
                    <a:pt x="3550" y="7038"/>
                    <a:pt x="3493" y="7038"/>
                  </a:cubicBezTo>
                  <a:cubicBezTo>
                    <a:pt x="2985" y="7038"/>
                    <a:pt x="2580" y="6628"/>
                    <a:pt x="2355" y="6211"/>
                  </a:cubicBezTo>
                  <a:cubicBezTo>
                    <a:pt x="2052" y="5640"/>
                    <a:pt x="2435" y="5149"/>
                    <a:pt x="2712" y="4730"/>
                  </a:cubicBezTo>
                  <a:cubicBezTo>
                    <a:pt x="2748" y="4667"/>
                    <a:pt x="2748" y="4614"/>
                    <a:pt x="2730" y="4560"/>
                  </a:cubicBezTo>
                  <a:cubicBezTo>
                    <a:pt x="2730" y="4551"/>
                    <a:pt x="2721" y="4534"/>
                    <a:pt x="2721" y="4516"/>
                  </a:cubicBezTo>
                  <a:cubicBezTo>
                    <a:pt x="2623" y="4230"/>
                    <a:pt x="2373" y="4150"/>
                    <a:pt x="2096" y="4070"/>
                  </a:cubicBezTo>
                  <a:cubicBezTo>
                    <a:pt x="1909" y="4007"/>
                    <a:pt x="1713" y="3998"/>
                    <a:pt x="1526" y="3989"/>
                  </a:cubicBezTo>
                  <a:lnTo>
                    <a:pt x="1508" y="3989"/>
                  </a:lnTo>
                  <a:cubicBezTo>
                    <a:pt x="1492" y="3991"/>
                    <a:pt x="1477" y="3992"/>
                    <a:pt x="1462" y="3992"/>
                  </a:cubicBezTo>
                  <a:cubicBezTo>
                    <a:pt x="1220" y="3992"/>
                    <a:pt x="1001" y="3800"/>
                    <a:pt x="1169" y="3624"/>
                  </a:cubicBezTo>
                  <a:cubicBezTo>
                    <a:pt x="1231" y="3570"/>
                    <a:pt x="1347" y="3508"/>
                    <a:pt x="1526" y="3463"/>
                  </a:cubicBezTo>
                  <a:cubicBezTo>
                    <a:pt x="1570" y="3454"/>
                    <a:pt x="1615" y="3445"/>
                    <a:pt x="1650" y="3445"/>
                  </a:cubicBezTo>
                  <a:cubicBezTo>
                    <a:pt x="1798" y="3425"/>
                    <a:pt x="1940" y="3415"/>
                    <a:pt x="2085" y="3415"/>
                  </a:cubicBezTo>
                  <a:cubicBezTo>
                    <a:pt x="2133" y="3415"/>
                    <a:pt x="2181" y="3416"/>
                    <a:pt x="2230" y="3418"/>
                  </a:cubicBezTo>
                  <a:cubicBezTo>
                    <a:pt x="2593" y="3424"/>
                    <a:pt x="3305" y="3623"/>
                    <a:pt x="3908" y="3623"/>
                  </a:cubicBezTo>
                  <a:cubicBezTo>
                    <a:pt x="4314" y="3623"/>
                    <a:pt x="4670" y="3533"/>
                    <a:pt x="4835" y="3231"/>
                  </a:cubicBezTo>
                  <a:cubicBezTo>
                    <a:pt x="4951" y="3008"/>
                    <a:pt x="4996" y="2758"/>
                    <a:pt x="4826" y="2535"/>
                  </a:cubicBezTo>
                  <a:cubicBezTo>
                    <a:pt x="4710" y="2375"/>
                    <a:pt x="4532" y="2303"/>
                    <a:pt x="4371" y="2223"/>
                  </a:cubicBezTo>
                  <a:cubicBezTo>
                    <a:pt x="4202" y="2161"/>
                    <a:pt x="4041" y="2098"/>
                    <a:pt x="3863" y="2063"/>
                  </a:cubicBezTo>
                  <a:cubicBezTo>
                    <a:pt x="3478" y="1984"/>
                    <a:pt x="3514" y="1696"/>
                    <a:pt x="3912" y="1696"/>
                  </a:cubicBezTo>
                  <a:cubicBezTo>
                    <a:pt x="4012" y="1696"/>
                    <a:pt x="4136" y="1714"/>
                    <a:pt x="4282" y="1759"/>
                  </a:cubicBezTo>
                  <a:cubicBezTo>
                    <a:pt x="4907" y="1964"/>
                    <a:pt x="5469" y="2187"/>
                    <a:pt x="6102" y="2348"/>
                  </a:cubicBezTo>
                  <a:cubicBezTo>
                    <a:pt x="6342" y="2418"/>
                    <a:pt x="6717" y="2586"/>
                    <a:pt x="7039" y="2586"/>
                  </a:cubicBezTo>
                  <a:cubicBezTo>
                    <a:pt x="7171" y="2586"/>
                    <a:pt x="7294" y="2557"/>
                    <a:pt x="7396" y="2482"/>
                  </a:cubicBezTo>
                  <a:cubicBezTo>
                    <a:pt x="7975" y="2054"/>
                    <a:pt x="7155" y="1518"/>
                    <a:pt x="6789" y="1420"/>
                  </a:cubicBezTo>
                  <a:cubicBezTo>
                    <a:pt x="6628" y="1376"/>
                    <a:pt x="6468" y="1331"/>
                    <a:pt x="6307" y="1277"/>
                  </a:cubicBezTo>
                  <a:cubicBezTo>
                    <a:pt x="5950" y="1188"/>
                    <a:pt x="5674" y="698"/>
                    <a:pt x="6200" y="689"/>
                  </a:cubicBezTo>
                  <a:lnTo>
                    <a:pt x="6200" y="689"/>
                  </a:lnTo>
                  <a:cubicBezTo>
                    <a:pt x="6575" y="724"/>
                    <a:pt x="6941" y="867"/>
                    <a:pt x="7289" y="1001"/>
                  </a:cubicBezTo>
                  <a:cubicBezTo>
                    <a:pt x="7886" y="1233"/>
                    <a:pt x="8413" y="1616"/>
                    <a:pt x="9001" y="1848"/>
                  </a:cubicBezTo>
                  <a:cubicBezTo>
                    <a:pt x="9178" y="1918"/>
                    <a:pt x="9357" y="1967"/>
                    <a:pt x="9506" y="1967"/>
                  </a:cubicBezTo>
                  <a:cubicBezTo>
                    <a:pt x="9755" y="1967"/>
                    <a:pt x="9914" y="1829"/>
                    <a:pt x="9813" y="1420"/>
                  </a:cubicBezTo>
                  <a:cubicBezTo>
                    <a:pt x="9778" y="1269"/>
                    <a:pt x="9706" y="1117"/>
                    <a:pt x="9626" y="983"/>
                  </a:cubicBezTo>
                  <a:cubicBezTo>
                    <a:pt x="9594" y="919"/>
                    <a:pt x="9214" y="415"/>
                    <a:pt x="9412" y="415"/>
                  </a:cubicBezTo>
                  <a:close/>
                  <a:moveTo>
                    <a:pt x="9195" y="0"/>
                  </a:moveTo>
                  <a:cubicBezTo>
                    <a:pt x="8709" y="0"/>
                    <a:pt x="9243" y="966"/>
                    <a:pt x="9367" y="1206"/>
                  </a:cubicBezTo>
                  <a:cubicBezTo>
                    <a:pt x="9491" y="1454"/>
                    <a:pt x="9404" y="1542"/>
                    <a:pt x="9256" y="1542"/>
                  </a:cubicBezTo>
                  <a:cubicBezTo>
                    <a:pt x="9181" y="1542"/>
                    <a:pt x="9089" y="1519"/>
                    <a:pt x="9001" y="1483"/>
                  </a:cubicBezTo>
                  <a:cubicBezTo>
                    <a:pt x="8627" y="1331"/>
                    <a:pt x="8279" y="1099"/>
                    <a:pt x="7922" y="921"/>
                  </a:cubicBezTo>
                  <a:cubicBezTo>
                    <a:pt x="7333" y="617"/>
                    <a:pt x="6700" y="394"/>
                    <a:pt x="6040" y="332"/>
                  </a:cubicBezTo>
                  <a:cubicBezTo>
                    <a:pt x="6006" y="329"/>
                    <a:pt x="5974" y="327"/>
                    <a:pt x="5944" y="327"/>
                  </a:cubicBezTo>
                  <a:cubicBezTo>
                    <a:pt x="5221" y="327"/>
                    <a:pt x="5462" y="1217"/>
                    <a:pt x="5950" y="1474"/>
                  </a:cubicBezTo>
                  <a:cubicBezTo>
                    <a:pt x="6263" y="1643"/>
                    <a:pt x="6548" y="1706"/>
                    <a:pt x="6887" y="1795"/>
                  </a:cubicBezTo>
                  <a:cubicBezTo>
                    <a:pt x="7276" y="1967"/>
                    <a:pt x="7120" y="2208"/>
                    <a:pt x="6906" y="2208"/>
                  </a:cubicBezTo>
                  <a:cubicBezTo>
                    <a:pt x="6865" y="2208"/>
                    <a:pt x="6822" y="2199"/>
                    <a:pt x="6780" y="2178"/>
                  </a:cubicBezTo>
                  <a:cubicBezTo>
                    <a:pt x="6459" y="2107"/>
                    <a:pt x="6147" y="2018"/>
                    <a:pt x="5834" y="1929"/>
                  </a:cubicBezTo>
                  <a:cubicBezTo>
                    <a:pt x="5424" y="1822"/>
                    <a:pt x="5040" y="1732"/>
                    <a:pt x="4657" y="1554"/>
                  </a:cubicBezTo>
                  <a:cubicBezTo>
                    <a:pt x="4441" y="1446"/>
                    <a:pt x="4194" y="1338"/>
                    <a:pt x="3952" y="1338"/>
                  </a:cubicBezTo>
                  <a:cubicBezTo>
                    <a:pt x="3934" y="1338"/>
                    <a:pt x="3916" y="1339"/>
                    <a:pt x="3899" y="1340"/>
                  </a:cubicBezTo>
                  <a:cubicBezTo>
                    <a:pt x="3560" y="1367"/>
                    <a:pt x="3185" y="1483"/>
                    <a:pt x="3131" y="1875"/>
                  </a:cubicBezTo>
                  <a:cubicBezTo>
                    <a:pt x="3069" y="2375"/>
                    <a:pt x="3952" y="2428"/>
                    <a:pt x="4238" y="2535"/>
                  </a:cubicBezTo>
                  <a:cubicBezTo>
                    <a:pt x="4850" y="2841"/>
                    <a:pt x="4343" y="3265"/>
                    <a:pt x="3878" y="3265"/>
                  </a:cubicBezTo>
                  <a:cubicBezTo>
                    <a:pt x="3815" y="3265"/>
                    <a:pt x="3752" y="3257"/>
                    <a:pt x="3693" y="3240"/>
                  </a:cubicBezTo>
                  <a:cubicBezTo>
                    <a:pt x="3533" y="3222"/>
                    <a:pt x="3381" y="3204"/>
                    <a:pt x="3229" y="3178"/>
                  </a:cubicBezTo>
                  <a:cubicBezTo>
                    <a:pt x="2828" y="3115"/>
                    <a:pt x="2435" y="3079"/>
                    <a:pt x="2025" y="3079"/>
                  </a:cubicBezTo>
                  <a:cubicBezTo>
                    <a:pt x="1990" y="3079"/>
                    <a:pt x="1954" y="3078"/>
                    <a:pt x="1916" y="3078"/>
                  </a:cubicBezTo>
                  <a:cubicBezTo>
                    <a:pt x="1561" y="3078"/>
                    <a:pt x="1107" y="3125"/>
                    <a:pt x="856" y="3392"/>
                  </a:cubicBezTo>
                  <a:cubicBezTo>
                    <a:pt x="0" y="4293"/>
                    <a:pt x="1731" y="4239"/>
                    <a:pt x="2257" y="4507"/>
                  </a:cubicBezTo>
                  <a:cubicBezTo>
                    <a:pt x="2320" y="4543"/>
                    <a:pt x="2364" y="4569"/>
                    <a:pt x="2382" y="4614"/>
                  </a:cubicBezTo>
                  <a:cubicBezTo>
                    <a:pt x="2364" y="4641"/>
                    <a:pt x="2355" y="4667"/>
                    <a:pt x="2337" y="4694"/>
                  </a:cubicBezTo>
                  <a:cubicBezTo>
                    <a:pt x="2007" y="5221"/>
                    <a:pt x="1829" y="5684"/>
                    <a:pt x="2043" y="6336"/>
                  </a:cubicBezTo>
                  <a:cubicBezTo>
                    <a:pt x="2225" y="6883"/>
                    <a:pt x="2865" y="7363"/>
                    <a:pt x="3442" y="7363"/>
                  </a:cubicBezTo>
                  <a:cubicBezTo>
                    <a:pt x="3457" y="7363"/>
                    <a:pt x="3473" y="7362"/>
                    <a:pt x="3488" y="7362"/>
                  </a:cubicBezTo>
                  <a:cubicBezTo>
                    <a:pt x="3729" y="7353"/>
                    <a:pt x="3979" y="7335"/>
                    <a:pt x="4202" y="7210"/>
                  </a:cubicBezTo>
                  <a:cubicBezTo>
                    <a:pt x="4264" y="7183"/>
                    <a:pt x="4318" y="7147"/>
                    <a:pt x="4380" y="7112"/>
                  </a:cubicBezTo>
                  <a:cubicBezTo>
                    <a:pt x="4425" y="7076"/>
                    <a:pt x="4461" y="7040"/>
                    <a:pt x="4505" y="7014"/>
                  </a:cubicBezTo>
                  <a:cubicBezTo>
                    <a:pt x="4617" y="6944"/>
                    <a:pt x="4739" y="6903"/>
                    <a:pt x="4850" y="6903"/>
                  </a:cubicBezTo>
                  <a:cubicBezTo>
                    <a:pt x="4951" y="6903"/>
                    <a:pt x="5044" y="6937"/>
                    <a:pt x="5112" y="7014"/>
                  </a:cubicBezTo>
                  <a:cubicBezTo>
                    <a:pt x="5183" y="7103"/>
                    <a:pt x="5219" y="7237"/>
                    <a:pt x="5210" y="7433"/>
                  </a:cubicBezTo>
                  <a:cubicBezTo>
                    <a:pt x="5165" y="7745"/>
                    <a:pt x="5103" y="8048"/>
                    <a:pt x="4996" y="8343"/>
                  </a:cubicBezTo>
                  <a:cubicBezTo>
                    <a:pt x="4853" y="8753"/>
                    <a:pt x="4639" y="9387"/>
                    <a:pt x="5272" y="9467"/>
                  </a:cubicBezTo>
                  <a:cubicBezTo>
                    <a:pt x="5305" y="9472"/>
                    <a:pt x="5338" y="9474"/>
                    <a:pt x="5369" y="9474"/>
                  </a:cubicBezTo>
                  <a:cubicBezTo>
                    <a:pt x="5800" y="9474"/>
                    <a:pt x="6107" y="9040"/>
                    <a:pt x="6298" y="8700"/>
                  </a:cubicBezTo>
                  <a:cubicBezTo>
                    <a:pt x="6664" y="8048"/>
                    <a:pt x="6548" y="7121"/>
                    <a:pt x="6236" y="6469"/>
                  </a:cubicBezTo>
                  <a:cubicBezTo>
                    <a:pt x="6147" y="6291"/>
                    <a:pt x="6022" y="6130"/>
                    <a:pt x="5941" y="5943"/>
                  </a:cubicBezTo>
                  <a:cubicBezTo>
                    <a:pt x="6018" y="5875"/>
                    <a:pt x="5788" y="5719"/>
                    <a:pt x="6117" y="5719"/>
                  </a:cubicBezTo>
                  <a:cubicBezTo>
                    <a:pt x="6134" y="5719"/>
                    <a:pt x="6153" y="5719"/>
                    <a:pt x="6173" y="5720"/>
                  </a:cubicBezTo>
                  <a:cubicBezTo>
                    <a:pt x="6735" y="5872"/>
                    <a:pt x="7048" y="6193"/>
                    <a:pt x="7101" y="6701"/>
                  </a:cubicBezTo>
                  <a:cubicBezTo>
                    <a:pt x="7190" y="7121"/>
                    <a:pt x="7092" y="7576"/>
                    <a:pt x="7128" y="8004"/>
                  </a:cubicBezTo>
                  <a:cubicBezTo>
                    <a:pt x="7148" y="8262"/>
                    <a:pt x="7397" y="8567"/>
                    <a:pt x="7668" y="8567"/>
                  </a:cubicBezTo>
                  <a:cubicBezTo>
                    <a:pt x="7753" y="8567"/>
                    <a:pt x="7839" y="8538"/>
                    <a:pt x="7922" y="8468"/>
                  </a:cubicBezTo>
                  <a:cubicBezTo>
                    <a:pt x="8332" y="8120"/>
                    <a:pt x="8377" y="7558"/>
                    <a:pt x="8332" y="7040"/>
                  </a:cubicBezTo>
                  <a:cubicBezTo>
                    <a:pt x="8306" y="6648"/>
                    <a:pt x="8083" y="6255"/>
                    <a:pt x="7922" y="5899"/>
                  </a:cubicBezTo>
                  <a:cubicBezTo>
                    <a:pt x="7818" y="5682"/>
                    <a:pt x="7538" y="5013"/>
                    <a:pt x="8155" y="5013"/>
                  </a:cubicBezTo>
                  <a:cubicBezTo>
                    <a:pt x="8175" y="5013"/>
                    <a:pt x="8195" y="5014"/>
                    <a:pt x="8216" y="5015"/>
                  </a:cubicBezTo>
                  <a:cubicBezTo>
                    <a:pt x="8698" y="5042"/>
                    <a:pt x="9055" y="5479"/>
                    <a:pt x="9251" y="5872"/>
                  </a:cubicBezTo>
                  <a:cubicBezTo>
                    <a:pt x="9528" y="6425"/>
                    <a:pt x="9421" y="6862"/>
                    <a:pt x="9340" y="7406"/>
                  </a:cubicBezTo>
                  <a:cubicBezTo>
                    <a:pt x="9305" y="7602"/>
                    <a:pt x="9403" y="7772"/>
                    <a:pt x="9519" y="7906"/>
                  </a:cubicBezTo>
                  <a:cubicBezTo>
                    <a:pt x="9598" y="7998"/>
                    <a:pt x="9681" y="8035"/>
                    <a:pt x="9763" y="8035"/>
                  </a:cubicBezTo>
                  <a:cubicBezTo>
                    <a:pt x="9964" y="8035"/>
                    <a:pt x="10152" y="7807"/>
                    <a:pt x="10241" y="7629"/>
                  </a:cubicBezTo>
                  <a:cubicBezTo>
                    <a:pt x="10366" y="7379"/>
                    <a:pt x="10402" y="7005"/>
                    <a:pt x="10438" y="6737"/>
                  </a:cubicBezTo>
                  <a:cubicBezTo>
                    <a:pt x="10464" y="6568"/>
                    <a:pt x="10447" y="6434"/>
                    <a:pt x="10429" y="6264"/>
                  </a:cubicBezTo>
                  <a:cubicBezTo>
                    <a:pt x="10404" y="5986"/>
                    <a:pt x="10448" y="5690"/>
                    <a:pt x="10695" y="5690"/>
                  </a:cubicBezTo>
                  <a:cubicBezTo>
                    <a:pt x="10804" y="5690"/>
                    <a:pt x="10952" y="5748"/>
                    <a:pt x="11151" y="5890"/>
                  </a:cubicBezTo>
                  <a:cubicBezTo>
                    <a:pt x="11963" y="6469"/>
                    <a:pt x="10536" y="7406"/>
                    <a:pt x="10812" y="8102"/>
                  </a:cubicBezTo>
                  <a:cubicBezTo>
                    <a:pt x="10889" y="8298"/>
                    <a:pt x="11045" y="8369"/>
                    <a:pt x="11222" y="8369"/>
                  </a:cubicBezTo>
                  <a:cubicBezTo>
                    <a:pt x="11478" y="8369"/>
                    <a:pt x="11778" y="8220"/>
                    <a:pt x="11936" y="8093"/>
                  </a:cubicBezTo>
                  <a:cubicBezTo>
                    <a:pt x="12418" y="7736"/>
                    <a:pt x="12454" y="7121"/>
                    <a:pt x="12463" y="6568"/>
                  </a:cubicBezTo>
                  <a:cubicBezTo>
                    <a:pt x="12463" y="6478"/>
                    <a:pt x="12463" y="6398"/>
                    <a:pt x="12463" y="6318"/>
                  </a:cubicBezTo>
                  <a:cubicBezTo>
                    <a:pt x="13614" y="5845"/>
                    <a:pt x="13863" y="4935"/>
                    <a:pt x="13587" y="4061"/>
                  </a:cubicBezTo>
                  <a:cubicBezTo>
                    <a:pt x="13275" y="3035"/>
                    <a:pt x="12249" y="2071"/>
                    <a:pt x="11125" y="1920"/>
                  </a:cubicBezTo>
                  <a:cubicBezTo>
                    <a:pt x="11044" y="1099"/>
                    <a:pt x="10215" y="350"/>
                    <a:pt x="9492" y="73"/>
                  </a:cubicBezTo>
                  <a:cubicBezTo>
                    <a:pt x="9366" y="22"/>
                    <a:pt x="9269" y="0"/>
                    <a:pt x="91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0"/>
            <p:cNvSpPr/>
            <p:nvPr/>
          </p:nvSpPr>
          <p:spPr>
            <a:xfrm>
              <a:off x="2098282" y="4596316"/>
              <a:ext cx="89755" cy="79798"/>
            </a:xfrm>
            <a:custGeom>
              <a:rect b="b" l="l" r="r" t="t"/>
              <a:pathLst>
                <a:path extrusionOk="0" h="1691" w="1902">
                  <a:moveTo>
                    <a:pt x="1062" y="330"/>
                  </a:moveTo>
                  <a:cubicBezTo>
                    <a:pt x="1125" y="330"/>
                    <a:pt x="1178" y="357"/>
                    <a:pt x="1214" y="419"/>
                  </a:cubicBezTo>
                  <a:cubicBezTo>
                    <a:pt x="1223" y="446"/>
                    <a:pt x="1241" y="464"/>
                    <a:pt x="1268" y="482"/>
                  </a:cubicBezTo>
                  <a:cubicBezTo>
                    <a:pt x="1268" y="500"/>
                    <a:pt x="1277" y="509"/>
                    <a:pt x="1286" y="526"/>
                  </a:cubicBezTo>
                  <a:cubicBezTo>
                    <a:pt x="1384" y="642"/>
                    <a:pt x="1482" y="714"/>
                    <a:pt x="1464" y="883"/>
                  </a:cubicBezTo>
                  <a:cubicBezTo>
                    <a:pt x="1455" y="1044"/>
                    <a:pt x="1312" y="1178"/>
                    <a:pt x="1187" y="1267"/>
                  </a:cubicBezTo>
                  <a:cubicBezTo>
                    <a:pt x="1102" y="1329"/>
                    <a:pt x="1011" y="1357"/>
                    <a:pt x="922" y="1357"/>
                  </a:cubicBezTo>
                  <a:cubicBezTo>
                    <a:pt x="805" y="1357"/>
                    <a:pt x="694" y="1308"/>
                    <a:pt x="608" y="1222"/>
                  </a:cubicBezTo>
                  <a:cubicBezTo>
                    <a:pt x="563" y="1187"/>
                    <a:pt x="518" y="1133"/>
                    <a:pt x="492" y="1071"/>
                  </a:cubicBezTo>
                  <a:cubicBezTo>
                    <a:pt x="376" y="839"/>
                    <a:pt x="465" y="634"/>
                    <a:pt x="652" y="500"/>
                  </a:cubicBezTo>
                  <a:cubicBezTo>
                    <a:pt x="732" y="437"/>
                    <a:pt x="920" y="330"/>
                    <a:pt x="1062" y="330"/>
                  </a:cubicBezTo>
                  <a:close/>
                  <a:moveTo>
                    <a:pt x="1063" y="1"/>
                  </a:moveTo>
                  <a:cubicBezTo>
                    <a:pt x="888" y="1"/>
                    <a:pt x="700" y="71"/>
                    <a:pt x="545" y="170"/>
                  </a:cubicBezTo>
                  <a:cubicBezTo>
                    <a:pt x="161" y="402"/>
                    <a:pt x="1" y="776"/>
                    <a:pt x="170" y="1196"/>
                  </a:cubicBezTo>
                  <a:cubicBezTo>
                    <a:pt x="302" y="1516"/>
                    <a:pt x="599" y="1691"/>
                    <a:pt x="909" y="1691"/>
                  </a:cubicBezTo>
                  <a:cubicBezTo>
                    <a:pt x="1038" y="1691"/>
                    <a:pt x="1171" y="1660"/>
                    <a:pt x="1294" y="1597"/>
                  </a:cubicBezTo>
                  <a:cubicBezTo>
                    <a:pt x="1526" y="1472"/>
                    <a:pt x="1678" y="1276"/>
                    <a:pt x="1776" y="1044"/>
                  </a:cubicBezTo>
                  <a:cubicBezTo>
                    <a:pt x="1901" y="750"/>
                    <a:pt x="1732" y="535"/>
                    <a:pt x="1562" y="321"/>
                  </a:cubicBezTo>
                  <a:lnTo>
                    <a:pt x="1535" y="295"/>
                  </a:lnTo>
                  <a:lnTo>
                    <a:pt x="1526" y="295"/>
                  </a:lnTo>
                  <a:cubicBezTo>
                    <a:pt x="1425" y="82"/>
                    <a:pt x="1251" y="1"/>
                    <a:pt x="10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0"/>
            <p:cNvSpPr/>
            <p:nvPr/>
          </p:nvSpPr>
          <p:spPr>
            <a:xfrm>
              <a:off x="2002296" y="4573382"/>
              <a:ext cx="81733" cy="69652"/>
            </a:xfrm>
            <a:custGeom>
              <a:rect b="b" l="l" r="r" t="t"/>
              <a:pathLst>
                <a:path extrusionOk="0" h="1476" w="1732">
                  <a:moveTo>
                    <a:pt x="1002" y="348"/>
                  </a:moveTo>
                  <a:cubicBezTo>
                    <a:pt x="1038" y="348"/>
                    <a:pt x="1073" y="352"/>
                    <a:pt x="1107" y="361"/>
                  </a:cubicBezTo>
                  <a:cubicBezTo>
                    <a:pt x="1125" y="388"/>
                    <a:pt x="1143" y="406"/>
                    <a:pt x="1178" y="415"/>
                  </a:cubicBezTo>
                  <a:cubicBezTo>
                    <a:pt x="1437" y="522"/>
                    <a:pt x="1303" y="879"/>
                    <a:pt x="1152" y="1012"/>
                  </a:cubicBezTo>
                  <a:cubicBezTo>
                    <a:pt x="1053" y="1093"/>
                    <a:pt x="943" y="1136"/>
                    <a:pt x="836" y="1136"/>
                  </a:cubicBezTo>
                  <a:cubicBezTo>
                    <a:pt x="741" y="1136"/>
                    <a:pt x="647" y="1102"/>
                    <a:pt x="563" y="1030"/>
                  </a:cubicBezTo>
                  <a:cubicBezTo>
                    <a:pt x="224" y="748"/>
                    <a:pt x="653" y="348"/>
                    <a:pt x="1002" y="348"/>
                  </a:cubicBezTo>
                  <a:close/>
                  <a:moveTo>
                    <a:pt x="993" y="0"/>
                  </a:moveTo>
                  <a:cubicBezTo>
                    <a:pt x="724" y="0"/>
                    <a:pt x="457" y="151"/>
                    <a:pt x="277" y="343"/>
                  </a:cubicBezTo>
                  <a:cubicBezTo>
                    <a:pt x="1" y="647"/>
                    <a:pt x="99" y="1084"/>
                    <a:pt x="384" y="1325"/>
                  </a:cubicBezTo>
                  <a:cubicBezTo>
                    <a:pt x="510" y="1430"/>
                    <a:pt x="661" y="1476"/>
                    <a:pt x="813" y="1476"/>
                  </a:cubicBezTo>
                  <a:cubicBezTo>
                    <a:pt x="1060" y="1476"/>
                    <a:pt x="1313" y="1355"/>
                    <a:pt x="1473" y="1173"/>
                  </a:cubicBezTo>
                  <a:cubicBezTo>
                    <a:pt x="1732" y="879"/>
                    <a:pt x="1732" y="334"/>
                    <a:pt x="1366" y="129"/>
                  </a:cubicBezTo>
                  <a:cubicBezTo>
                    <a:pt x="1357" y="111"/>
                    <a:pt x="1330" y="85"/>
                    <a:pt x="1303" y="76"/>
                  </a:cubicBezTo>
                  <a:cubicBezTo>
                    <a:pt x="1203" y="23"/>
                    <a:pt x="1098" y="0"/>
                    <a:pt x="99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0"/>
            <p:cNvSpPr/>
            <p:nvPr/>
          </p:nvSpPr>
          <p:spPr>
            <a:xfrm>
              <a:off x="1901260" y="4581640"/>
              <a:ext cx="80034" cy="66821"/>
            </a:xfrm>
            <a:custGeom>
              <a:rect b="b" l="l" r="r" t="t"/>
              <a:pathLst>
                <a:path extrusionOk="0" h="1416" w="1696">
                  <a:moveTo>
                    <a:pt x="869" y="339"/>
                  </a:moveTo>
                  <a:cubicBezTo>
                    <a:pt x="941" y="339"/>
                    <a:pt x="1009" y="358"/>
                    <a:pt x="1062" y="400"/>
                  </a:cubicBezTo>
                  <a:lnTo>
                    <a:pt x="1089" y="418"/>
                  </a:lnTo>
                  <a:lnTo>
                    <a:pt x="1116" y="436"/>
                  </a:lnTo>
                  <a:cubicBezTo>
                    <a:pt x="1294" y="534"/>
                    <a:pt x="1294" y="748"/>
                    <a:pt x="1214" y="909"/>
                  </a:cubicBezTo>
                  <a:cubicBezTo>
                    <a:pt x="1214" y="918"/>
                    <a:pt x="1214" y="918"/>
                    <a:pt x="1205" y="927"/>
                  </a:cubicBezTo>
                  <a:cubicBezTo>
                    <a:pt x="1152" y="1034"/>
                    <a:pt x="1045" y="1078"/>
                    <a:pt x="938" y="1078"/>
                  </a:cubicBezTo>
                  <a:cubicBezTo>
                    <a:pt x="875" y="1078"/>
                    <a:pt x="804" y="1061"/>
                    <a:pt x="750" y="1034"/>
                  </a:cubicBezTo>
                  <a:cubicBezTo>
                    <a:pt x="590" y="962"/>
                    <a:pt x="429" y="757"/>
                    <a:pt x="491" y="579"/>
                  </a:cubicBezTo>
                  <a:cubicBezTo>
                    <a:pt x="541" y="432"/>
                    <a:pt x="712" y="339"/>
                    <a:pt x="869" y="339"/>
                  </a:cubicBezTo>
                  <a:close/>
                  <a:moveTo>
                    <a:pt x="870" y="0"/>
                  </a:moveTo>
                  <a:cubicBezTo>
                    <a:pt x="611" y="0"/>
                    <a:pt x="348" y="139"/>
                    <a:pt x="215" y="365"/>
                  </a:cubicBezTo>
                  <a:cubicBezTo>
                    <a:pt x="1" y="730"/>
                    <a:pt x="251" y="1150"/>
                    <a:pt x="581" y="1328"/>
                  </a:cubicBezTo>
                  <a:cubicBezTo>
                    <a:pt x="692" y="1387"/>
                    <a:pt x="812" y="1416"/>
                    <a:pt x="929" y="1416"/>
                  </a:cubicBezTo>
                  <a:cubicBezTo>
                    <a:pt x="1166" y="1416"/>
                    <a:pt x="1392" y="1297"/>
                    <a:pt x="1517" y="1069"/>
                  </a:cubicBezTo>
                  <a:cubicBezTo>
                    <a:pt x="1696" y="739"/>
                    <a:pt x="1598" y="347"/>
                    <a:pt x="1277" y="151"/>
                  </a:cubicBezTo>
                  <a:lnTo>
                    <a:pt x="1268" y="133"/>
                  </a:lnTo>
                  <a:cubicBezTo>
                    <a:pt x="1151" y="42"/>
                    <a:pt x="1012" y="0"/>
                    <a:pt x="87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0"/>
            <p:cNvSpPr/>
            <p:nvPr/>
          </p:nvSpPr>
          <p:spPr>
            <a:xfrm>
              <a:off x="1810749" y="4618685"/>
              <a:ext cx="86499" cy="66160"/>
            </a:xfrm>
            <a:custGeom>
              <a:rect b="b" l="l" r="r" t="t"/>
              <a:pathLst>
                <a:path extrusionOk="0" h="1402" w="1833">
                  <a:moveTo>
                    <a:pt x="856" y="340"/>
                  </a:moveTo>
                  <a:cubicBezTo>
                    <a:pt x="943" y="340"/>
                    <a:pt x="1022" y="371"/>
                    <a:pt x="1062" y="445"/>
                  </a:cubicBezTo>
                  <a:cubicBezTo>
                    <a:pt x="1089" y="472"/>
                    <a:pt x="1116" y="490"/>
                    <a:pt x="1143" y="507"/>
                  </a:cubicBezTo>
                  <a:lnTo>
                    <a:pt x="1152" y="516"/>
                  </a:lnTo>
                  <a:cubicBezTo>
                    <a:pt x="1386" y="742"/>
                    <a:pt x="1062" y="1061"/>
                    <a:pt x="806" y="1061"/>
                  </a:cubicBezTo>
                  <a:cubicBezTo>
                    <a:pt x="799" y="1061"/>
                    <a:pt x="793" y="1061"/>
                    <a:pt x="786" y="1061"/>
                  </a:cubicBezTo>
                  <a:cubicBezTo>
                    <a:pt x="536" y="1052"/>
                    <a:pt x="411" y="748"/>
                    <a:pt x="491" y="543"/>
                  </a:cubicBezTo>
                  <a:cubicBezTo>
                    <a:pt x="542" y="426"/>
                    <a:pt x="710" y="340"/>
                    <a:pt x="856" y="340"/>
                  </a:cubicBezTo>
                  <a:close/>
                  <a:moveTo>
                    <a:pt x="865" y="0"/>
                  </a:moveTo>
                  <a:cubicBezTo>
                    <a:pt x="650" y="0"/>
                    <a:pt x="424" y="92"/>
                    <a:pt x="295" y="240"/>
                  </a:cubicBezTo>
                  <a:cubicBezTo>
                    <a:pt x="1" y="570"/>
                    <a:pt x="117" y="1132"/>
                    <a:pt x="509" y="1328"/>
                  </a:cubicBezTo>
                  <a:cubicBezTo>
                    <a:pt x="610" y="1379"/>
                    <a:pt x="713" y="1401"/>
                    <a:pt x="813" y="1401"/>
                  </a:cubicBezTo>
                  <a:cubicBezTo>
                    <a:pt x="1368" y="1401"/>
                    <a:pt x="1833" y="708"/>
                    <a:pt x="1357" y="240"/>
                  </a:cubicBezTo>
                  <a:lnTo>
                    <a:pt x="1330" y="231"/>
                  </a:lnTo>
                  <a:cubicBezTo>
                    <a:pt x="1231" y="69"/>
                    <a:pt x="1052" y="0"/>
                    <a:pt x="86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20"/>
          <p:cNvGrpSpPr/>
          <p:nvPr/>
        </p:nvGrpSpPr>
        <p:grpSpPr>
          <a:xfrm rot="2485644">
            <a:off x="194090" y="813648"/>
            <a:ext cx="540214" cy="790952"/>
            <a:chOff x="2012675" y="2373200"/>
            <a:chExt cx="469950" cy="688075"/>
          </a:xfrm>
        </p:grpSpPr>
        <p:sp>
          <p:nvSpPr>
            <p:cNvPr id="802" name="Google Shape;802;p20"/>
            <p:cNvSpPr/>
            <p:nvPr/>
          </p:nvSpPr>
          <p:spPr>
            <a:xfrm>
              <a:off x="2012675" y="2373200"/>
              <a:ext cx="469950" cy="688075"/>
            </a:xfrm>
            <a:custGeom>
              <a:rect b="b" l="l" r="r" t="t"/>
              <a:pathLst>
                <a:path extrusionOk="0" h="27523" w="18798">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p:nvPr/>
          </p:nvSpPr>
          <p:spPr>
            <a:xfrm>
              <a:off x="2049650" y="2604400"/>
              <a:ext cx="395375" cy="250850"/>
            </a:xfrm>
            <a:custGeom>
              <a:rect b="b" l="l" r="r" t="t"/>
              <a:pathLst>
                <a:path extrusionOk="0" h="10034" w="15815">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0"/>
            <p:cNvSpPr/>
            <p:nvPr/>
          </p:nvSpPr>
          <p:spPr>
            <a:xfrm>
              <a:off x="2090375" y="2417825"/>
              <a:ext cx="53275" cy="78025"/>
            </a:xfrm>
            <a:custGeom>
              <a:rect b="b" l="l" r="r" t="t"/>
              <a:pathLst>
                <a:path extrusionOk="0" h="3121" w="2131">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2146125" y="2419825"/>
              <a:ext cx="30100" cy="40750"/>
            </a:xfrm>
            <a:custGeom>
              <a:rect b="b" l="l" r="r" t="t"/>
              <a:pathLst>
                <a:path extrusionOk="0" h="1630" w="1204">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20"/>
          <p:cNvGrpSpPr/>
          <p:nvPr/>
        </p:nvGrpSpPr>
        <p:grpSpPr>
          <a:xfrm rot="-1800014">
            <a:off x="86109" y="-399575"/>
            <a:ext cx="847758" cy="698994"/>
            <a:chOff x="2139875" y="1690850"/>
            <a:chExt cx="645375" cy="532125"/>
          </a:xfrm>
        </p:grpSpPr>
        <p:sp>
          <p:nvSpPr>
            <p:cNvPr id="807" name="Google Shape;807;p20"/>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a:off x="-98997" y="1953713"/>
            <a:ext cx="669387" cy="755721"/>
            <a:chOff x="144253" y="2032663"/>
            <a:chExt cx="669387" cy="755721"/>
          </a:xfrm>
        </p:grpSpPr>
        <p:sp>
          <p:nvSpPr>
            <p:cNvPr id="812" name="Google Shape;812;p20"/>
            <p:cNvSpPr/>
            <p:nvPr/>
          </p:nvSpPr>
          <p:spPr>
            <a:xfrm>
              <a:off x="439211" y="2171975"/>
              <a:ext cx="12393" cy="78773"/>
            </a:xfrm>
            <a:custGeom>
              <a:rect b="b" l="l" r="r" t="t"/>
              <a:pathLst>
                <a:path extrusionOk="0" h="1875" w="295">
                  <a:moveTo>
                    <a:pt x="89" y="1"/>
                  </a:moveTo>
                  <a:cubicBezTo>
                    <a:pt x="0" y="616"/>
                    <a:pt x="72" y="1223"/>
                    <a:pt x="295" y="1874"/>
                  </a:cubicBezTo>
                  <a:cubicBezTo>
                    <a:pt x="232" y="1250"/>
                    <a:pt x="143" y="634"/>
                    <a:pt x="8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0"/>
            <p:cNvSpPr/>
            <p:nvPr/>
          </p:nvSpPr>
          <p:spPr>
            <a:xfrm>
              <a:off x="552388" y="2095513"/>
              <a:ext cx="109478" cy="85495"/>
            </a:xfrm>
            <a:custGeom>
              <a:rect b="b" l="l" r="r" t="t"/>
              <a:pathLst>
                <a:path extrusionOk="0" h="2035" w="2606">
                  <a:moveTo>
                    <a:pt x="0" y="1"/>
                  </a:moveTo>
                  <a:lnTo>
                    <a:pt x="0" y="1"/>
                  </a:lnTo>
                  <a:cubicBezTo>
                    <a:pt x="643" y="268"/>
                    <a:pt x="1240" y="661"/>
                    <a:pt x="1749" y="1125"/>
                  </a:cubicBezTo>
                  <a:cubicBezTo>
                    <a:pt x="2052" y="1401"/>
                    <a:pt x="2338" y="1714"/>
                    <a:pt x="2605" y="2035"/>
                  </a:cubicBezTo>
                  <a:cubicBezTo>
                    <a:pt x="2177" y="1054"/>
                    <a:pt x="1365" y="536"/>
                    <a:pt x="402" y="144"/>
                  </a:cubicBezTo>
                  <a:cubicBezTo>
                    <a:pt x="277" y="99"/>
                    <a:pt x="143" y="45"/>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0"/>
            <p:cNvSpPr/>
            <p:nvPr/>
          </p:nvSpPr>
          <p:spPr>
            <a:xfrm>
              <a:off x="442950" y="2408461"/>
              <a:ext cx="43900" cy="220061"/>
            </a:xfrm>
            <a:custGeom>
              <a:rect b="b" l="l" r="r" t="t"/>
              <a:pathLst>
                <a:path extrusionOk="0" h="5238" w="1045">
                  <a:moveTo>
                    <a:pt x="0" y="1"/>
                  </a:moveTo>
                  <a:cubicBezTo>
                    <a:pt x="161" y="1107"/>
                    <a:pt x="179" y="2213"/>
                    <a:pt x="322" y="3319"/>
                  </a:cubicBezTo>
                  <a:cubicBezTo>
                    <a:pt x="402" y="3899"/>
                    <a:pt x="607" y="4586"/>
                    <a:pt x="661" y="5237"/>
                  </a:cubicBezTo>
                  <a:cubicBezTo>
                    <a:pt x="1044" y="3801"/>
                    <a:pt x="794" y="2410"/>
                    <a:pt x="429" y="1000"/>
                  </a:cubicBezTo>
                  <a:cubicBezTo>
                    <a:pt x="348" y="697"/>
                    <a:pt x="206" y="340"/>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203362" y="2197728"/>
              <a:ext cx="155563" cy="160278"/>
            </a:xfrm>
            <a:custGeom>
              <a:rect b="b" l="l" r="r" t="t"/>
              <a:pathLst>
                <a:path extrusionOk="0" h="3815" w="3703">
                  <a:moveTo>
                    <a:pt x="2219" y="1"/>
                  </a:moveTo>
                  <a:cubicBezTo>
                    <a:pt x="2182" y="1"/>
                    <a:pt x="2143" y="15"/>
                    <a:pt x="2108" y="48"/>
                  </a:cubicBezTo>
                  <a:cubicBezTo>
                    <a:pt x="1921" y="217"/>
                    <a:pt x="1707" y="476"/>
                    <a:pt x="1787" y="762"/>
                  </a:cubicBezTo>
                  <a:cubicBezTo>
                    <a:pt x="1832" y="904"/>
                    <a:pt x="1894" y="1074"/>
                    <a:pt x="2010" y="1181"/>
                  </a:cubicBezTo>
                  <a:cubicBezTo>
                    <a:pt x="2376" y="1529"/>
                    <a:pt x="2171" y="1841"/>
                    <a:pt x="2028" y="2216"/>
                  </a:cubicBezTo>
                  <a:cubicBezTo>
                    <a:pt x="2010" y="2251"/>
                    <a:pt x="2001" y="2278"/>
                    <a:pt x="1992" y="2314"/>
                  </a:cubicBezTo>
                  <a:cubicBezTo>
                    <a:pt x="1950" y="2304"/>
                    <a:pt x="1907" y="2299"/>
                    <a:pt x="1864" y="2299"/>
                  </a:cubicBezTo>
                  <a:cubicBezTo>
                    <a:pt x="1681" y="2299"/>
                    <a:pt x="1495" y="2389"/>
                    <a:pt x="1314" y="2555"/>
                  </a:cubicBezTo>
                  <a:cubicBezTo>
                    <a:pt x="1118" y="2733"/>
                    <a:pt x="1002" y="2974"/>
                    <a:pt x="842" y="3170"/>
                  </a:cubicBezTo>
                  <a:cubicBezTo>
                    <a:pt x="752" y="3268"/>
                    <a:pt x="458" y="3402"/>
                    <a:pt x="271" y="3456"/>
                  </a:cubicBezTo>
                  <a:cubicBezTo>
                    <a:pt x="259" y="3452"/>
                    <a:pt x="246" y="3450"/>
                    <a:pt x="233" y="3450"/>
                  </a:cubicBezTo>
                  <a:cubicBezTo>
                    <a:pt x="129" y="3450"/>
                    <a:pt x="1" y="3571"/>
                    <a:pt x="56" y="3705"/>
                  </a:cubicBezTo>
                  <a:lnTo>
                    <a:pt x="65" y="3732"/>
                  </a:lnTo>
                  <a:cubicBezTo>
                    <a:pt x="88" y="3793"/>
                    <a:pt x="162" y="3815"/>
                    <a:pt x="222" y="3815"/>
                  </a:cubicBezTo>
                  <a:cubicBezTo>
                    <a:pt x="233" y="3815"/>
                    <a:pt x="243" y="3814"/>
                    <a:pt x="253" y="3813"/>
                  </a:cubicBezTo>
                  <a:cubicBezTo>
                    <a:pt x="467" y="3786"/>
                    <a:pt x="859" y="3607"/>
                    <a:pt x="1011" y="3474"/>
                  </a:cubicBezTo>
                  <a:cubicBezTo>
                    <a:pt x="1218" y="3291"/>
                    <a:pt x="1510" y="2640"/>
                    <a:pt x="1849" y="2640"/>
                  </a:cubicBezTo>
                  <a:cubicBezTo>
                    <a:pt x="1890" y="2640"/>
                    <a:pt x="1932" y="2649"/>
                    <a:pt x="1974" y="2671"/>
                  </a:cubicBezTo>
                  <a:cubicBezTo>
                    <a:pt x="1992" y="2831"/>
                    <a:pt x="2055" y="2983"/>
                    <a:pt x="2198" y="3063"/>
                  </a:cubicBezTo>
                  <a:cubicBezTo>
                    <a:pt x="2380" y="3181"/>
                    <a:pt x="2555" y="3219"/>
                    <a:pt x="2733" y="3219"/>
                  </a:cubicBezTo>
                  <a:cubicBezTo>
                    <a:pt x="2974" y="3219"/>
                    <a:pt x="3219" y="3149"/>
                    <a:pt x="3491" y="3108"/>
                  </a:cubicBezTo>
                  <a:cubicBezTo>
                    <a:pt x="3703" y="3074"/>
                    <a:pt x="3641" y="2775"/>
                    <a:pt x="3444" y="2775"/>
                  </a:cubicBezTo>
                  <a:cubicBezTo>
                    <a:pt x="3433" y="2775"/>
                    <a:pt x="3422" y="2776"/>
                    <a:pt x="3411" y="2778"/>
                  </a:cubicBezTo>
                  <a:cubicBezTo>
                    <a:pt x="3259" y="2800"/>
                    <a:pt x="3038" y="2840"/>
                    <a:pt x="2835" y="2840"/>
                  </a:cubicBezTo>
                  <a:cubicBezTo>
                    <a:pt x="2632" y="2840"/>
                    <a:pt x="2447" y="2800"/>
                    <a:pt x="2367" y="2662"/>
                  </a:cubicBezTo>
                  <a:cubicBezTo>
                    <a:pt x="2385" y="2617"/>
                    <a:pt x="2376" y="2564"/>
                    <a:pt x="2331" y="2519"/>
                  </a:cubicBezTo>
                  <a:cubicBezTo>
                    <a:pt x="2322" y="2457"/>
                    <a:pt x="2331" y="2394"/>
                    <a:pt x="2349" y="2314"/>
                  </a:cubicBezTo>
                  <a:cubicBezTo>
                    <a:pt x="2412" y="2091"/>
                    <a:pt x="2581" y="1895"/>
                    <a:pt x="2617" y="1654"/>
                  </a:cubicBezTo>
                  <a:cubicBezTo>
                    <a:pt x="2688" y="1101"/>
                    <a:pt x="1814" y="797"/>
                    <a:pt x="2340" y="298"/>
                  </a:cubicBezTo>
                  <a:cubicBezTo>
                    <a:pt x="2466" y="179"/>
                    <a:pt x="2352" y="1"/>
                    <a:pt x="22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0"/>
            <p:cNvSpPr/>
            <p:nvPr/>
          </p:nvSpPr>
          <p:spPr>
            <a:xfrm>
              <a:off x="193363" y="2459884"/>
              <a:ext cx="182996" cy="272241"/>
            </a:xfrm>
            <a:custGeom>
              <a:rect b="b" l="l" r="r" t="t"/>
              <a:pathLst>
                <a:path extrusionOk="0" h="6480" w="4356">
                  <a:moveTo>
                    <a:pt x="2325" y="1"/>
                  </a:moveTo>
                  <a:cubicBezTo>
                    <a:pt x="2300" y="1"/>
                    <a:pt x="2274" y="6"/>
                    <a:pt x="2248" y="17"/>
                  </a:cubicBezTo>
                  <a:cubicBezTo>
                    <a:pt x="1927" y="204"/>
                    <a:pt x="1686" y="409"/>
                    <a:pt x="1454" y="704"/>
                  </a:cubicBezTo>
                  <a:cubicBezTo>
                    <a:pt x="1231" y="998"/>
                    <a:pt x="1258" y="1319"/>
                    <a:pt x="794" y="1471"/>
                  </a:cubicBezTo>
                  <a:cubicBezTo>
                    <a:pt x="696" y="1498"/>
                    <a:pt x="544" y="1533"/>
                    <a:pt x="464" y="1605"/>
                  </a:cubicBezTo>
                  <a:cubicBezTo>
                    <a:pt x="0" y="2033"/>
                    <a:pt x="393" y="2756"/>
                    <a:pt x="749" y="3121"/>
                  </a:cubicBezTo>
                  <a:cubicBezTo>
                    <a:pt x="981" y="3353"/>
                    <a:pt x="1106" y="3621"/>
                    <a:pt x="1204" y="3906"/>
                  </a:cubicBezTo>
                  <a:cubicBezTo>
                    <a:pt x="1419" y="4504"/>
                    <a:pt x="1490" y="5155"/>
                    <a:pt x="2088" y="5557"/>
                  </a:cubicBezTo>
                  <a:cubicBezTo>
                    <a:pt x="2198" y="5629"/>
                    <a:pt x="2308" y="5654"/>
                    <a:pt x="2419" y="5654"/>
                  </a:cubicBezTo>
                  <a:cubicBezTo>
                    <a:pt x="2662" y="5654"/>
                    <a:pt x="2908" y="5536"/>
                    <a:pt x="3153" y="5536"/>
                  </a:cubicBezTo>
                  <a:cubicBezTo>
                    <a:pt x="3196" y="5536"/>
                    <a:pt x="3240" y="5539"/>
                    <a:pt x="3283" y="5548"/>
                  </a:cubicBezTo>
                  <a:cubicBezTo>
                    <a:pt x="3203" y="5789"/>
                    <a:pt x="3069" y="6003"/>
                    <a:pt x="3015" y="6262"/>
                  </a:cubicBezTo>
                  <a:cubicBezTo>
                    <a:pt x="2994" y="6392"/>
                    <a:pt x="3104" y="6479"/>
                    <a:pt x="3204" y="6479"/>
                  </a:cubicBezTo>
                  <a:cubicBezTo>
                    <a:pt x="3268" y="6479"/>
                    <a:pt x="3328" y="6443"/>
                    <a:pt x="3345" y="6360"/>
                  </a:cubicBezTo>
                  <a:cubicBezTo>
                    <a:pt x="3390" y="6101"/>
                    <a:pt x="3533" y="5878"/>
                    <a:pt x="3613" y="5637"/>
                  </a:cubicBezTo>
                  <a:cubicBezTo>
                    <a:pt x="3854" y="5628"/>
                    <a:pt x="4095" y="5396"/>
                    <a:pt x="4238" y="5245"/>
                  </a:cubicBezTo>
                  <a:cubicBezTo>
                    <a:pt x="4355" y="5120"/>
                    <a:pt x="4242" y="4947"/>
                    <a:pt x="4114" y="4947"/>
                  </a:cubicBezTo>
                  <a:cubicBezTo>
                    <a:pt x="4077" y="4947"/>
                    <a:pt x="4039" y="4961"/>
                    <a:pt x="4006" y="4995"/>
                  </a:cubicBezTo>
                  <a:cubicBezTo>
                    <a:pt x="3794" y="5214"/>
                    <a:pt x="3688" y="5277"/>
                    <a:pt x="3604" y="5277"/>
                  </a:cubicBezTo>
                  <a:cubicBezTo>
                    <a:pt x="3496" y="5277"/>
                    <a:pt x="3426" y="5174"/>
                    <a:pt x="3221" y="5164"/>
                  </a:cubicBezTo>
                  <a:cubicBezTo>
                    <a:pt x="3212" y="5164"/>
                    <a:pt x="3203" y="5164"/>
                    <a:pt x="3194" y="5164"/>
                  </a:cubicBezTo>
                  <a:cubicBezTo>
                    <a:pt x="2896" y="5164"/>
                    <a:pt x="2681" y="5323"/>
                    <a:pt x="2458" y="5323"/>
                  </a:cubicBezTo>
                  <a:cubicBezTo>
                    <a:pt x="2280" y="5323"/>
                    <a:pt x="2098" y="5222"/>
                    <a:pt x="1865" y="4861"/>
                  </a:cubicBezTo>
                  <a:cubicBezTo>
                    <a:pt x="1552" y="4370"/>
                    <a:pt x="1695" y="3683"/>
                    <a:pt x="1320" y="3228"/>
                  </a:cubicBezTo>
                  <a:cubicBezTo>
                    <a:pt x="1311" y="3220"/>
                    <a:pt x="1311" y="3211"/>
                    <a:pt x="1303" y="3193"/>
                  </a:cubicBezTo>
                  <a:cubicBezTo>
                    <a:pt x="1044" y="2907"/>
                    <a:pt x="758" y="2720"/>
                    <a:pt x="633" y="2319"/>
                  </a:cubicBezTo>
                  <a:cubicBezTo>
                    <a:pt x="491" y="1872"/>
                    <a:pt x="1017" y="1774"/>
                    <a:pt x="1258" y="1614"/>
                  </a:cubicBezTo>
                  <a:cubicBezTo>
                    <a:pt x="1383" y="1533"/>
                    <a:pt x="1472" y="1373"/>
                    <a:pt x="1543" y="1248"/>
                  </a:cubicBezTo>
                  <a:cubicBezTo>
                    <a:pt x="1749" y="918"/>
                    <a:pt x="1918" y="659"/>
                    <a:pt x="2212" y="445"/>
                  </a:cubicBezTo>
                  <a:cubicBezTo>
                    <a:pt x="2275" y="400"/>
                    <a:pt x="2337" y="356"/>
                    <a:pt x="2418" y="320"/>
                  </a:cubicBezTo>
                  <a:cubicBezTo>
                    <a:pt x="2543" y="249"/>
                    <a:pt x="2507" y="88"/>
                    <a:pt x="2418" y="26"/>
                  </a:cubicBezTo>
                  <a:cubicBezTo>
                    <a:pt x="2392" y="10"/>
                    <a:pt x="2360" y="1"/>
                    <a:pt x="23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0"/>
            <p:cNvSpPr/>
            <p:nvPr/>
          </p:nvSpPr>
          <p:spPr>
            <a:xfrm>
              <a:off x="568268" y="2465682"/>
              <a:ext cx="194758" cy="201492"/>
            </a:xfrm>
            <a:custGeom>
              <a:rect b="b" l="l" r="r" t="t"/>
              <a:pathLst>
                <a:path extrusionOk="0" h="4796" w="4636">
                  <a:moveTo>
                    <a:pt x="187" y="0"/>
                  </a:moveTo>
                  <a:cubicBezTo>
                    <a:pt x="95" y="0"/>
                    <a:pt x="0" y="81"/>
                    <a:pt x="6" y="182"/>
                  </a:cubicBezTo>
                  <a:cubicBezTo>
                    <a:pt x="6" y="209"/>
                    <a:pt x="15" y="227"/>
                    <a:pt x="24" y="254"/>
                  </a:cubicBezTo>
                  <a:cubicBezTo>
                    <a:pt x="265" y="735"/>
                    <a:pt x="666" y="958"/>
                    <a:pt x="1130" y="1208"/>
                  </a:cubicBezTo>
                  <a:cubicBezTo>
                    <a:pt x="2058" y="1699"/>
                    <a:pt x="1023" y="2698"/>
                    <a:pt x="1291" y="3438"/>
                  </a:cubicBezTo>
                  <a:cubicBezTo>
                    <a:pt x="1460" y="3875"/>
                    <a:pt x="2165" y="3849"/>
                    <a:pt x="2245" y="4339"/>
                  </a:cubicBezTo>
                  <a:cubicBezTo>
                    <a:pt x="2304" y="4651"/>
                    <a:pt x="2411" y="4796"/>
                    <a:pt x="2701" y="4796"/>
                  </a:cubicBezTo>
                  <a:cubicBezTo>
                    <a:pt x="2718" y="4796"/>
                    <a:pt x="2735" y="4795"/>
                    <a:pt x="2754" y="4794"/>
                  </a:cubicBezTo>
                  <a:cubicBezTo>
                    <a:pt x="2974" y="4786"/>
                    <a:pt x="2985" y="4455"/>
                    <a:pt x="2780" y="4455"/>
                  </a:cubicBezTo>
                  <a:cubicBezTo>
                    <a:pt x="2777" y="4455"/>
                    <a:pt x="2774" y="4455"/>
                    <a:pt x="2772" y="4455"/>
                  </a:cubicBezTo>
                  <a:cubicBezTo>
                    <a:pt x="2770" y="4455"/>
                    <a:pt x="2768" y="4455"/>
                    <a:pt x="2766" y="4455"/>
                  </a:cubicBezTo>
                  <a:cubicBezTo>
                    <a:pt x="2531" y="4455"/>
                    <a:pt x="2556" y="3884"/>
                    <a:pt x="2352" y="3777"/>
                  </a:cubicBezTo>
                  <a:cubicBezTo>
                    <a:pt x="2183" y="3697"/>
                    <a:pt x="2013" y="3626"/>
                    <a:pt x="1853" y="3545"/>
                  </a:cubicBezTo>
                  <a:cubicBezTo>
                    <a:pt x="1639" y="3438"/>
                    <a:pt x="1567" y="3269"/>
                    <a:pt x="1558" y="3082"/>
                  </a:cubicBezTo>
                  <a:lnTo>
                    <a:pt x="1558" y="3082"/>
                  </a:lnTo>
                  <a:cubicBezTo>
                    <a:pt x="1715" y="3214"/>
                    <a:pt x="1893" y="3260"/>
                    <a:pt x="2087" y="3260"/>
                  </a:cubicBezTo>
                  <a:cubicBezTo>
                    <a:pt x="2246" y="3260"/>
                    <a:pt x="2416" y="3229"/>
                    <a:pt x="2593" y="3189"/>
                  </a:cubicBezTo>
                  <a:cubicBezTo>
                    <a:pt x="2704" y="3161"/>
                    <a:pt x="2805" y="3149"/>
                    <a:pt x="2901" y="3149"/>
                  </a:cubicBezTo>
                  <a:cubicBezTo>
                    <a:pt x="3154" y="3149"/>
                    <a:pt x="3372" y="3233"/>
                    <a:pt x="3637" y="3349"/>
                  </a:cubicBezTo>
                  <a:cubicBezTo>
                    <a:pt x="3688" y="3369"/>
                    <a:pt x="3741" y="3378"/>
                    <a:pt x="3794" y="3378"/>
                  </a:cubicBezTo>
                  <a:cubicBezTo>
                    <a:pt x="4029" y="3378"/>
                    <a:pt x="4278" y="3213"/>
                    <a:pt x="4467" y="3126"/>
                  </a:cubicBezTo>
                  <a:cubicBezTo>
                    <a:pt x="4635" y="3034"/>
                    <a:pt x="4533" y="2803"/>
                    <a:pt x="4377" y="2803"/>
                  </a:cubicBezTo>
                  <a:cubicBezTo>
                    <a:pt x="4351" y="2803"/>
                    <a:pt x="4324" y="2809"/>
                    <a:pt x="4297" y="2823"/>
                  </a:cubicBezTo>
                  <a:cubicBezTo>
                    <a:pt x="4134" y="2909"/>
                    <a:pt x="3981" y="2953"/>
                    <a:pt x="3824" y="2953"/>
                  </a:cubicBezTo>
                  <a:cubicBezTo>
                    <a:pt x="3671" y="2953"/>
                    <a:pt x="3514" y="2911"/>
                    <a:pt x="3343" y="2823"/>
                  </a:cubicBezTo>
                  <a:cubicBezTo>
                    <a:pt x="3325" y="2814"/>
                    <a:pt x="3298" y="2805"/>
                    <a:pt x="3271" y="2796"/>
                  </a:cubicBezTo>
                  <a:cubicBezTo>
                    <a:pt x="3316" y="2707"/>
                    <a:pt x="3343" y="2609"/>
                    <a:pt x="3316" y="2502"/>
                  </a:cubicBezTo>
                  <a:cubicBezTo>
                    <a:pt x="3271" y="2270"/>
                    <a:pt x="3075" y="2073"/>
                    <a:pt x="3057" y="1850"/>
                  </a:cubicBezTo>
                  <a:cubicBezTo>
                    <a:pt x="3039" y="1592"/>
                    <a:pt x="3378" y="1556"/>
                    <a:pt x="3557" y="1529"/>
                  </a:cubicBezTo>
                  <a:cubicBezTo>
                    <a:pt x="3753" y="1503"/>
                    <a:pt x="3958" y="1485"/>
                    <a:pt x="4136" y="1369"/>
                  </a:cubicBezTo>
                  <a:cubicBezTo>
                    <a:pt x="4285" y="1264"/>
                    <a:pt x="4198" y="1036"/>
                    <a:pt x="4056" y="1036"/>
                  </a:cubicBezTo>
                  <a:cubicBezTo>
                    <a:pt x="4028" y="1036"/>
                    <a:pt x="3998" y="1045"/>
                    <a:pt x="3967" y="1065"/>
                  </a:cubicBezTo>
                  <a:cubicBezTo>
                    <a:pt x="3637" y="1288"/>
                    <a:pt x="3137" y="1119"/>
                    <a:pt x="2861" y="1467"/>
                  </a:cubicBezTo>
                  <a:cubicBezTo>
                    <a:pt x="2727" y="1645"/>
                    <a:pt x="2691" y="1850"/>
                    <a:pt x="2754" y="2056"/>
                  </a:cubicBezTo>
                  <a:cubicBezTo>
                    <a:pt x="2834" y="2279"/>
                    <a:pt x="3111" y="2537"/>
                    <a:pt x="2879" y="2743"/>
                  </a:cubicBezTo>
                  <a:cubicBezTo>
                    <a:pt x="2870" y="2760"/>
                    <a:pt x="2861" y="2769"/>
                    <a:pt x="2852" y="2787"/>
                  </a:cubicBezTo>
                  <a:cubicBezTo>
                    <a:pt x="2632" y="2834"/>
                    <a:pt x="2356" y="2934"/>
                    <a:pt x="2116" y="2934"/>
                  </a:cubicBezTo>
                  <a:cubicBezTo>
                    <a:pt x="1947" y="2934"/>
                    <a:pt x="1795" y="2885"/>
                    <a:pt x="1692" y="2734"/>
                  </a:cubicBezTo>
                  <a:cubicBezTo>
                    <a:pt x="1674" y="2707"/>
                    <a:pt x="1656" y="2689"/>
                    <a:pt x="1630" y="2680"/>
                  </a:cubicBezTo>
                  <a:cubicBezTo>
                    <a:pt x="1701" y="2448"/>
                    <a:pt x="1808" y="2234"/>
                    <a:pt x="1853" y="2082"/>
                  </a:cubicBezTo>
                  <a:cubicBezTo>
                    <a:pt x="2192" y="1003"/>
                    <a:pt x="773" y="860"/>
                    <a:pt x="354" y="147"/>
                  </a:cubicBezTo>
                  <a:cubicBezTo>
                    <a:pt x="345" y="129"/>
                    <a:pt x="336" y="111"/>
                    <a:pt x="327" y="93"/>
                  </a:cubicBezTo>
                  <a:cubicBezTo>
                    <a:pt x="294" y="27"/>
                    <a:pt x="241" y="0"/>
                    <a:pt x="18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636326" y="2433207"/>
              <a:ext cx="118846" cy="37517"/>
            </a:xfrm>
            <a:custGeom>
              <a:rect b="b" l="l" r="r" t="t"/>
              <a:pathLst>
                <a:path extrusionOk="0" h="893" w="2829">
                  <a:moveTo>
                    <a:pt x="135" y="1"/>
                  </a:moveTo>
                  <a:cubicBezTo>
                    <a:pt x="45" y="1"/>
                    <a:pt x="1" y="72"/>
                    <a:pt x="1" y="152"/>
                  </a:cubicBezTo>
                  <a:cubicBezTo>
                    <a:pt x="1" y="242"/>
                    <a:pt x="54" y="322"/>
                    <a:pt x="152" y="340"/>
                  </a:cubicBezTo>
                  <a:cubicBezTo>
                    <a:pt x="304" y="357"/>
                    <a:pt x="474" y="625"/>
                    <a:pt x="590" y="723"/>
                  </a:cubicBezTo>
                  <a:cubicBezTo>
                    <a:pt x="741" y="839"/>
                    <a:pt x="937" y="893"/>
                    <a:pt x="1125" y="893"/>
                  </a:cubicBezTo>
                  <a:cubicBezTo>
                    <a:pt x="1339" y="893"/>
                    <a:pt x="1544" y="795"/>
                    <a:pt x="1731" y="705"/>
                  </a:cubicBezTo>
                  <a:cubicBezTo>
                    <a:pt x="1889" y="627"/>
                    <a:pt x="2008" y="565"/>
                    <a:pt x="2125" y="565"/>
                  </a:cubicBezTo>
                  <a:cubicBezTo>
                    <a:pt x="2233" y="565"/>
                    <a:pt x="2339" y="618"/>
                    <a:pt x="2472" y="759"/>
                  </a:cubicBezTo>
                  <a:cubicBezTo>
                    <a:pt x="2506" y="797"/>
                    <a:pt x="2546" y="813"/>
                    <a:pt x="2585" y="813"/>
                  </a:cubicBezTo>
                  <a:cubicBezTo>
                    <a:pt x="2711" y="813"/>
                    <a:pt x="2828" y="647"/>
                    <a:pt x="2713" y="518"/>
                  </a:cubicBezTo>
                  <a:cubicBezTo>
                    <a:pt x="2525" y="310"/>
                    <a:pt x="2346" y="217"/>
                    <a:pt x="2147" y="217"/>
                  </a:cubicBezTo>
                  <a:cubicBezTo>
                    <a:pt x="1997" y="217"/>
                    <a:pt x="1836" y="270"/>
                    <a:pt x="1651" y="366"/>
                  </a:cubicBezTo>
                  <a:cubicBezTo>
                    <a:pt x="1459" y="463"/>
                    <a:pt x="1283" y="530"/>
                    <a:pt x="1114" y="530"/>
                  </a:cubicBezTo>
                  <a:cubicBezTo>
                    <a:pt x="954" y="530"/>
                    <a:pt x="799" y="469"/>
                    <a:pt x="643" y="313"/>
                  </a:cubicBezTo>
                  <a:cubicBezTo>
                    <a:pt x="474" y="152"/>
                    <a:pt x="411" y="27"/>
                    <a:pt x="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0"/>
            <p:cNvSpPr/>
            <p:nvPr/>
          </p:nvSpPr>
          <p:spPr>
            <a:xfrm>
              <a:off x="483784" y="2136727"/>
              <a:ext cx="120737" cy="129272"/>
            </a:xfrm>
            <a:custGeom>
              <a:rect b="b" l="l" r="r" t="t"/>
              <a:pathLst>
                <a:path extrusionOk="0" h="3077" w="2874">
                  <a:moveTo>
                    <a:pt x="1819" y="1"/>
                  </a:moveTo>
                  <a:cubicBezTo>
                    <a:pt x="1697" y="1"/>
                    <a:pt x="1586" y="168"/>
                    <a:pt x="1687" y="296"/>
                  </a:cubicBezTo>
                  <a:cubicBezTo>
                    <a:pt x="1892" y="563"/>
                    <a:pt x="1767" y="563"/>
                    <a:pt x="1526" y="670"/>
                  </a:cubicBezTo>
                  <a:cubicBezTo>
                    <a:pt x="1384" y="742"/>
                    <a:pt x="1268" y="840"/>
                    <a:pt x="1196" y="982"/>
                  </a:cubicBezTo>
                  <a:cubicBezTo>
                    <a:pt x="1152" y="1072"/>
                    <a:pt x="1134" y="1161"/>
                    <a:pt x="1143" y="1250"/>
                  </a:cubicBezTo>
                  <a:cubicBezTo>
                    <a:pt x="866" y="1090"/>
                    <a:pt x="492" y="831"/>
                    <a:pt x="670" y="572"/>
                  </a:cubicBezTo>
                  <a:cubicBezTo>
                    <a:pt x="758" y="446"/>
                    <a:pt x="641" y="320"/>
                    <a:pt x="521" y="320"/>
                  </a:cubicBezTo>
                  <a:cubicBezTo>
                    <a:pt x="471" y="320"/>
                    <a:pt x="421" y="341"/>
                    <a:pt x="384" y="394"/>
                  </a:cubicBezTo>
                  <a:cubicBezTo>
                    <a:pt x="1" y="938"/>
                    <a:pt x="732" y="1429"/>
                    <a:pt x="1161" y="1634"/>
                  </a:cubicBezTo>
                  <a:cubicBezTo>
                    <a:pt x="1190" y="1648"/>
                    <a:pt x="1217" y="1655"/>
                    <a:pt x="1242" y="1655"/>
                  </a:cubicBezTo>
                  <a:cubicBezTo>
                    <a:pt x="1263" y="1655"/>
                    <a:pt x="1283" y="1651"/>
                    <a:pt x="1303" y="1643"/>
                  </a:cubicBezTo>
                  <a:cubicBezTo>
                    <a:pt x="1455" y="1883"/>
                    <a:pt x="1642" y="2115"/>
                    <a:pt x="1509" y="2356"/>
                  </a:cubicBezTo>
                  <a:cubicBezTo>
                    <a:pt x="1491" y="2374"/>
                    <a:pt x="1491" y="2401"/>
                    <a:pt x="1482" y="2419"/>
                  </a:cubicBezTo>
                  <a:cubicBezTo>
                    <a:pt x="1377" y="2596"/>
                    <a:pt x="1244" y="2736"/>
                    <a:pt x="951" y="2736"/>
                  </a:cubicBezTo>
                  <a:cubicBezTo>
                    <a:pt x="919" y="2736"/>
                    <a:pt x="885" y="2735"/>
                    <a:pt x="848" y="2731"/>
                  </a:cubicBezTo>
                  <a:cubicBezTo>
                    <a:pt x="843" y="2731"/>
                    <a:pt x="837" y="2730"/>
                    <a:pt x="832" y="2730"/>
                  </a:cubicBezTo>
                  <a:cubicBezTo>
                    <a:pt x="625" y="2730"/>
                    <a:pt x="622" y="3053"/>
                    <a:pt x="831" y="3070"/>
                  </a:cubicBezTo>
                  <a:cubicBezTo>
                    <a:pt x="880" y="3074"/>
                    <a:pt x="929" y="3076"/>
                    <a:pt x="976" y="3076"/>
                  </a:cubicBezTo>
                  <a:cubicBezTo>
                    <a:pt x="1243" y="3076"/>
                    <a:pt x="1472" y="3006"/>
                    <a:pt x="1669" y="2793"/>
                  </a:cubicBezTo>
                  <a:cubicBezTo>
                    <a:pt x="1811" y="2636"/>
                    <a:pt x="2028" y="1990"/>
                    <a:pt x="2321" y="1990"/>
                  </a:cubicBezTo>
                  <a:cubicBezTo>
                    <a:pt x="2377" y="1990"/>
                    <a:pt x="2437" y="2015"/>
                    <a:pt x="2499" y="2071"/>
                  </a:cubicBezTo>
                  <a:cubicBezTo>
                    <a:pt x="2536" y="2102"/>
                    <a:pt x="2577" y="2115"/>
                    <a:pt x="2616" y="2115"/>
                  </a:cubicBezTo>
                  <a:cubicBezTo>
                    <a:pt x="2755" y="2115"/>
                    <a:pt x="2874" y="1948"/>
                    <a:pt x="2749" y="1830"/>
                  </a:cubicBezTo>
                  <a:cubicBezTo>
                    <a:pt x="2615" y="1710"/>
                    <a:pt x="2478" y="1654"/>
                    <a:pt x="2340" y="1654"/>
                  </a:cubicBezTo>
                  <a:cubicBezTo>
                    <a:pt x="2191" y="1654"/>
                    <a:pt x="2040" y="1719"/>
                    <a:pt x="1892" y="1839"/>
                  </a:cubicBezTo>
                  <a:cubicBezTo>
                    <a:pt x="1865" y="1857"/>
                    <a:pt x="1848" y="1875"/>
                    <a:pt x="1830" y="1892"/>
                  </a:cubicBezTo>
                  <a:cubicBezTo>
                    <a:pt x="1821" y="1866"/>
                    <a:pt x="1803" y="1848"/>
                    <a:pt x="1794" y="1821"/>
                  </a:cubicBezTo>
                  <a:cubicBezTo>
                    <a:pt x="1633" y="1500"/>
                    <a:pt x="1268" y="1170"/>
                    <a:pt x="1749" y="947"/>
                  </a:cubicBezTo>
                  <a:cubicBezTo>
                    <a:pt x="2204" y="733"/>
                    <a:pt x="2258" y="474"/>
                    <a:pt x="1937" y="64"/>
                  </a:cubicBezTo>
                  <a:cubicBezTo>
                    <a:pt x="1901" y="19"/>
                    <a:pt x="1860" y="1"/>
                    <a:pt x="18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0"/>
            <p:cNvSpPr/>
            <p:nvPr/>
          </p:nvSpPr>
          <p:spPr>
            <a:xfrm>
              <a:off x="144253" y="2032663"/>
              <a:ext cx="669387" cy="755721"/>
            </a:xfrm>
            <a:custGeom>
              <a:rect b="b" l="l" r="r" t="t"/>
              <a:pathLst>
                <a:path extrusionOk="0" h="17988" w="15934">
                  <a:moveTo>
                    <a:pt x="5632" y="361"/>
                  </a:moveTo>
                  <a:cubicBezTo>
                    <a:pt x="5778" y="361"/>
                    <a:pt x="5905" y="440"/>
                    <a:pt x="5995" y="658"/>
                  </a:cubicBezTo>
                  <a:cubicBezTo>
                    <a:pt x="5665" y="756"/>
                    <a:pt x="5353" y="908"/>
                    <a:pt x="5023" y="1006"/>
                  </a:cubicBezTo>
                  <a:cubicBezTo>
                    <a:pt x="4969" y="908"/>
                    <a:pt x="4898" y="819"/>
                    <a:pt x="4827" y="747"/>
                  </a:cubicBezTo>
                  <a:cubicBezTo>
                    <a:pt x="5094" y="580"/>
                    <a:pt x="5389" y="361"/>
                    <a:pt x="5632" y="361"/>
                  </a:cubicBezTo>
                  <a:close/>
                  <a:moveTo>
                    <a:pt x="6102" y="979"/>
                  </a:moveTo>
                  <a:cubicBezTo>
                    <a:pt x="6138" y="1131"/>
                    <a:pt x="6174" y="1283"/>
                    <a:pt x="6209" y="1434"/>
                  </a:cubicBezTo>
                  <a:cubicBezTo>
                    <a:pt x="6058" y="1470"/>
                    <a:pt x="5915" y="1533"/>
                    <a:pt x="5772" y="1577"/>
                  </a:cubicBezTo>
                  <a:cubicBezTo>
                    <a:pt x="5662" y="1614"/>
                    <a:pt x="5527" y="1675"/>
                    <a:pt x="5403" y="1675"/>
                  </a:cubicBezTo>
                  <a:cubicBezTo>
                    <a:pt x="5377" y="1675"/>
                    <a:pt x="5351" y="1673"/>
                    <a:pt x="5326" y="1666"/>
                  </a:cubicBezTo>
                  <a:lnTo>
                    <a:pt x="5317" y="1666"/>
                  </a:lnTo>
                  <a:cubicBezTo>
                    <a:pt x="5273" y="1541"/>
                    <a:pt x="5237" y="1425"/>
                    <a:pt x="5184" y="1318"/>
                  </a:cubicBezTo>
                  <a:cubicBezTo>
                    <a:pt x="5496" y="1211"/>
                    <a:pt x="5790" y="1078"/>
                    <a:pt x="6102" y="979"/>
                  </a:cubicBezTo>
                  <a:close/>
                  <a:moveTo>
                    <a:pt x="6272" y="1773"/>
                  </a:moveTo>
                  <a:cubicBezTo>
                    <a:pt x="6299" y="1907"/>
                    <a:pt x="6317" y="2050"/>
                    <a:pt x="6334" y="2193"/>
                  </a:cubicBezTo>
                  <a:lnTo>
                    <a:pt x="6325" y="2193"/>
                  </a:lnTo>
                  <a:cubicBezTo>
                    <a:pt x="6076" y="2255"/>
                    <a:pt x="5781" y="2434"/>
                    <a:pt x="5514" y="2434"/>
                  </a:cubicBezTo>
                  <a:cubicBezTo>
                    <a:pt x="5487" y="2300"/>
                    <a:pt x="5451" y="2157"/>
                    <a:pt x="5415" y="2005"/>
                  </a:cubicBezTo>
                  <a:cubicBezTo>
                    <a:pt x="5701" y="2005"/>
                    <a:pt x="5995" y="1854"/>
                    <a:pt x="6272" y="1773"/>
                  </a:cubicBezTo>
                  <a:close/>
                  <a:moveTo>
                    <a:pt x="6370" y="2532"/>
                  </a:moveTo>
                  <a:cubicBezTo>
                    <a:pt x="6379" y="2630"/>
                    <a:pt x="6388" y="2719"/>
                    <a:pt x="6397" y="2808"/>
                  </a:cubicBezTo>
                  <a:cubicBezTo>
                    <a:pt x="6397" y="2862"/>
                    <a:pt x="6406" y="2915"/>
                    <a:pt x="6406" y="2960"/>
                  </a:cubicBezTo>
                  <a:cubicBezTo>
                    <a:pt x="6379" y="2958"/>
                    <a:pt x="6352" y="2957"/>
                    <a:pt x="6325" y="2957"/>
                  </a:cubicBezTo>
                  <a:cubicBezTo>
                    <a:pt x="6245" y="2957"/>
                    <a:pt x="6163" y="2967"/>
                    <a:pt x="6076" y="2987"/>
                  </a:cubicBezTo>
                  <a:cubicBezTo>
                    <a:pt x="5933" y="3031"/>
                    <a:pt x="5808" y="3103"/>
                    <a:pt x="5656" y="3103"/>
                  </a:cubicBezTo>
                  <a:cubicBezTo>
                    <a:pt x="5639" y="3013"/>
                    <a:pt x="5621" y="2915"/>
                    <a:pt x="5594" y="2826"/>
                  </a:cubicBezTo>
                  <a:cubicBezTo>
                    <a:pt x="5594" y="2808"/>
                    <a:pt x="5585" y="2781"/>
                    <a:pt x="5585" y="2764"/>
                  </a:cubicBezTo>
                  <a:cubicBezTo>
                    <a:pt x="5853" y="2737"/>
                    <a:pt x="6102" y="2603"/>
                    <a:pt x="6370" y="2532"/>
                  </a:cubicBezTo>
                  <a:close/>
                  <a:moveTo>
                    <a:pt x="6324" y="3287"/>
                  </a:moveTo>
                  <a:cubicBezTo>
                    <a:pt x="6339" y="3287"/>
                    <a:pt x="6355" y="3288"/>
                    <a:pt x="6370" y="3290"/>
                  </a:cubicBezTo>
                  <a:cubicBezTo>
                    <a:pt x="6383" y="3294"/>
                    <a:pt x="6395" y="3297"/>
                    <a:pt x="6405" y="3297"/>
                  </a:cubicBezTo>
                  <a:cubicBezTo>
                    <a:pt x="6415" y="3297"/>
                    <a:pt x="6424" y="3294"/>
                    <a:pt x="6432" y="3290"/>
                  </a:cubicBezTo>
                  <a:cubicBezTo>
                    <a:pt x="6441" y="3379"/>
                    <a:pt x="6450" y="3459"/>
                    <a:pt x="6459" y="3540"/>
                  </a:cubicBezTo>
                  <a:cubicBezTo>
                    <a:pt x="6227" y="3567"/>
                    <a:pt x="6022" y="3682"/>
                    <a:pt x="5790" y="3691"/>
                  </a:cubicBezTo>
                  <a:cubicBezTo>
                    <a:pt x="5772" y="3611"/>
                    <a:pt x="5754" y="3522"/>
                    <a:pt x="5737" y="3442"/>
                  </a:cubicBezTo>
                  <a:cubicBezTo>
                    <a:pt x="5808" y="3433"/>
                    <a:pt x="5888" y="3415"/>
                    <a:pt x="5960" y="3388"/>
                  </a:cubicBezTo>
                  <a:cubicBezTo>
                    <a:pt x="6071" y="3348"/>
                    <a:pt x="6197" y="3287"/>
                    <a:pt x="6324" y="3287"/>
                  </a:cubicBezTo>
                  <a:close/>
                  <a:moveTo>
                    <a:pt x="6504" y="3879"/>
                  </a:moveTo>
                  <a:cubicBezTo>
                    <a:pt x="6522" y="3977"/>
                    <a:pt x="6531" y="4066"/>
                    <a:pt x="6557" y="4155"/>
                  </a:cubicBezTo>
                  <a:cubicBezTo>
                    <a:pt x="6523" y="4150"/>
                    <a:pt x="6488" y="4147"/>
                    <a:pt x="6453" y="4147"/>
                  </a:cubicBezTo>
                  <a:cubicBezTo>
                    <a:pt x="6270" y="4147"/>
                    <a:pt x="6080" y="4216"/>
                    <a:pt x="5915" y="4253"/>
                  </a:cubicBezTo>
                  <a:cubicBezTo>
                    <a:pt x="5897" y="4182"/>
                    <a:pt x="5879" y="4102"/>
                    <a:pt x="5862" y="4021"/>
                  </a:cubicBezTo>
                  <a:cubicBezTo>
                    <a:pt x="6085" y="3995"/>
                    <a:pt x="6281" y="3888"/>
                    <a:pt x="6504" y="3879"/>
                  </a:cubicBezTo>
                  <a:close/>
                  <a:moveTo>
                    <a:pt x="6460" y="4479"/>
                  </a:moveTo>
                  <a:cubicBezTo>
                    <a:pt x="6487" y="4479"/>
                    <a:pt x="6511" y="4483"/>
                    <a:pt x="6531" y="4494"/>
                  </a:cubicBezTo>
                  <a:cubicBezTo>
                    <a:pt x="6563" y="4507"/>
                    <a:pt x="6591" y="4516"/>
                    <a:pt x="6614" y="4516"/>
                  </a:cubicBezTo>
                  <a:cubicBezTo>
                    <a:pt x="6623" y="4516"/>
                    <a:pt x="6631" y="4515"/>
                    <a:pt x="6638" y="4512"/>
                  </a:cubicBezTo>
                  <a:cubicBezTo>
                    <a:pt x="6682" y="4646"/>
                    <a:pt x="6727" y="4771"/>
                    <a:pt x="6771" y="4905"/>
                  </a:cubicBezTo>
                  <a:cubicBezTo>
                    <a:pt x="6700" y="4905"/>
                    <a:pt x="6620" y="4914"/>
                    <a:pt x="6540" y="4931"/>
                  </a:cubicBezTo>
                  <a:cubicBezTo>
                    <a:pt x="6370" y="4976"/>
                    <a:pt x="6227" y="5056"/>
                    <a:pt x="6049" y="5065"/>
                  </a:cubicBezTo>
                  <a:cubicBezTo>
                    <a:pt x="6022" y="4905"/>
                    <a:pt x="6004" y="4744"/>
                    <a:pt x="5978" y="4592"/>
                  </a:cubicBezTo>
                  <a:cubicBezTo>
                    <a:pt x="6085" y="4566"/>
                    <a:pt x="6183" y="4539"/>
                    <a:pt x="6290" y="4512"/>
                  </a:cubicBezTo>
                  <a:cubicBezTo>
                    <a:pt x="6333" y="4500"/>
                    <a:pt x="6401" y="4479"/>
                    <a:pt x="6460" y="4479"/>
                  </a:cubicBezTo>
                  <a:close/>
                  <a:moveTo>
                    <a:pt x="6932" y="5226"/>
                  </a:moveTo>
                  <a:cubicBezTo>
                    <a:pt x="6977" y="5324"/>
                    <a:pt x="7039" y="5413"/>
                    <a:pt x="7102" y="5502"/>
                  </a:cubicBezTo>
                  <a:cubicBezTo>
                    <a:pt x="6959" y="5529"/>
                    <a:pt x="6825" y="5556"/>
                    <a:pt x="6682" y="5583"/>
                  </a:cubicBezTo>
                  <a:cubicBezTo>
                    <a:pt x="6584" y="5600"/>
                    <a:pt x="6477" y="5618"/>
                    <a:pt x="6370" y="5636"/>
                  </a:cubicBezTo>
                  <a:cubicBezTo>
                    <a:pt x="6317" y="5645"/>
                    <a:pt x="6272" y="5645"/>
                    <a:pt x="6218" y="5654"/>
                  </a:cubicBezTo>
                  <a:lnTo>
                    <a:pt x="6192" y="5654"/>
                  </a:lnTo>
                  <a:cubicBezTo>
                    <a:pt x="6209" y="5663"/>
                    <a:pt x="6236" y="5672"/>
                    <a:pt x="6263" y="5699"/>
                  </a:cubicBezTo>
                  <a:cubicBezTo>
                    <a:pt x="6233" y="5668"/>
                    <a:pt x="6194" y="5654"/>
                    <a:pt x="6158" y="5654"/>
                  </a:cubicBezTo>
                  <a:cubicBezTo>
                    <a:pt x="6141" y="5654"/>
                    <a:pt x="6125" y="5657"/>
                    <a:pt x="6111" y="5663"/>
                  </a:cubicBezTo>
                  <a:cubicBezTo>
                    <a:pt x="6102" y="5574"/>
                    <a:pt x="6093" y="5485"/>
                    <a:pt x="6085" y="5395"/>
                  </a:cubicBezTo>
                  <a:cubicBezTo>
                    <a:pt x="6201" y="5395"/>
                    <a:pt x="6308" y="5369"/>
                    <a:pt x="6415" y="5333"/>
                  </a:cubicBezTo>
                  <a:cubicBezTo>
                    <a:pt x="6527" y="5301"/>
                    <a:pt x="6662" y="5232"/>
                    <a:pt x="6792" y="5232"/>
                  </a:cubicBezTo>
                  <a:cubicBezTo>
                    <a:pt x="6806" y="5232"/>
                    <a:pt x="6820" y="5233"/>
                    <a:pt x="6834" y="5235"/>
                  </a:cubicBezTo>
                  <a:cubicBezTo>
                    <a:pt x="6844" y="5237"/>
                    <a:pt x="6854" y="5238"/>
                    <a:pt x="6863" y="5238"/>
                  </a:cubicBezTo>
                  <a:cubicBezTo>
                    <a:pt x="6886" y="5238"/>
                    <a:pt x="6907" y="5232"/>
                    <a:pt x="6932" y="5226"/>
                  </a:cubicBezTo>
                  <a:close/>
                  <a:moveTo>
                    <a:pt x="7334" y="5788"/>
                  </a:moveTo>
                  <a:lnTo>
                    <a:pt x="7342" y="5797"/>
                  </a:lnTo>
                  <a:lnTo>
                    <a:pt x="7369" y="5824"/>
                  </a:lnTo>
                  <a:cubicBezTo>
                    <a:pt x="7378" y="5904"/>
                    <a:pt x="7378" y="5984"/>
                    <a:pt x="7387" y="6064"/>
                  </a:cubicBezTo>
                  <a:cubicBezTo>
                    <a:pt x="7156" y="6201"/>
                    <a:pt x="6868" y="6297"/>
                    <a:pt x="6601" y="6297"/>
                  </a:cubicBezTo>
                  <a:cubicBezTo>
                    <a:pt x="6590" y="6297"/>
                    <a:pt x="6578" y="6297"/>
                    <a:pt x="6566" y="6296"/>
                  </a:cubicBezTo>
                  <a:cubicBezTo>
                    <a:pt x="6559" y="6295"/>
                    <a:pt x="6552" y="6295"/>
                    <a:pt x="6545" y="6295"/>
                  </a:cubicBezTo>
                  <a:cubicBezTo>
                    <a:pt x="6486" y="6295"/>
                    <a:pt x="6448" y="6328"/>
                    <a:pt x="6424" y="6368"/>
                  </a:cubicBezTo>
                  <a:cubicBezTo>
                    <a:pt x="6334" y="6296"/>
                    <a:pt x="6236" y="6234"/>
                    <a:pt x="6129" y="6163"/>
                  </a:cubicBezTo>
                  <a:cubicBezTo>
                    <a:pt x="6129" y="6100"/>
                    <a:pt x="6129" y="6047"/>
                    <a:pt x="6129" y="5993"/>
                  </a:cubicBezTo>
                  <a:cubicBezTo>
                    <a:pt x="6155" y="5998"/>
                    <a:pt x="6183" y="6000"/>
                    <a:pt x="6213" y="6000"/>
                  </a:cubicBezTo>
                  <a:cubicBezTo>
                    <a:pt x="6336" y="6000"/>
                    <a:pt x="6482" y="5963"/>
                    <a:pt x="6575" y="5948"/>
                  </a:cubicBezTo>
                  <a:cubicBezTo>
                    <a:pt x="6807" y="5904"/>
                    <a:pt x="7048" y="5868"/>
                    <a:pt x="7280" y="5815"/>
                  </a:cubicBezTo>
                  <a:cubicBezTo>
                    <a:pt x="7298" y="5806"/>
                    <a:pt x="7316" y="5797"/>
                    <a:pt x="7334" y="5788"/>
                  </a:cubicBezTo>
                  <a:close/>
                  <a:moveTo>
                    <a:pt x="7396" y="6448"/>
                  </a:moveTo>
                  <a:cubicBezTo>
                    <a:pt x="7396" y="6484"/>
                    <a:pt x="7396" y="6528"/>
                    <a:pt x="7396" y="6573"/>
                  </a:cubicBezTo>
                  <a:cubicBezTo>
                    <a:pt x="7396" y="6662"/>
                    <a:pt x="7396" y="6751"/>
                    <a:pt x="7405" y="6841"/>
                  </a:cubicBezTo>
                  <a:lnTo>
                    <a:pt x="7387" y="6841"/>
                  </a:lnTo>
                  <a:cubicBezTo>
                    <a:pt x="7295" y="6881"/>
                    <a:pt x="7195" y="6890"/>
                    <a:pt x="7092" y="6890"/>
                  </a:cubicBezTo>
                  <a:cubicBezTo>
                    <a:pt x="7015" y="6890"/>
                    <a:pt x="6937" y="6885"/>
                    <a:pt x="6861" y="6885"/>
                  </a:cubicBezTo>
                  <a:cubicBezTo>
                    <a:pt x="6816" y="6805"/>
                    <a:pt x="6763" y="6716"/>
                    <a:pt x="6700" y="6635"/>
                  </a:cubicBezTo>
                  <a:cubicBezTo>
                    <a:pt x="6932" y="6617"/>
                    <a:pt x="7173" y="6546"/>
                    <a:pt x="7396" y="6448"/>
                  </a:cubicBezTo>
                  <a:close/>
                  <a:moveTo>
                    <a:pt x="7732" y="1334"/>
                  </a:moveTo>
                  <a:cubicBezTo>
                    <a:pt x="7741" y="1334"/>
                    <a:pt x="7751" y="1335"/>
                    <a:pt x="7762" y="1336"/>
                  </a:cubicBezTo>
                  <a:cubicBezTo>
                    <a:pt x="7794" y="1385"/>
                    <a:pt x="7847" y="1421"/>
                    <a:pt x="7904" y="1421"/>
                  </a:cubicBezTo>
                  <a:cubicBezTo>
                    <a:pt x="7939" y="1421"/>
                    <a:pt x="7977" y="1407"/>
                    <a:pt x="8012" y="1372"/>
                  </a:cubicBezTo>
                  <a:cubicBezTo>
                    <a:pt x="8031" y="1353"/>
                    <a:pt x="8068" y="1344"/>
                    <a:pt x="8119" y="1344"/>
                  </a:cubicBezTo>
                  <a:cubicBezTo>
                    <a:pt x="8163" y="1344"/>
                    <a:pt x="8217" y="1351"/>
                    <a:pt x="8279" y="1363"/>
                  </a:cubicBezTo>
                  <a:cubicBezTo>
                    <a:pt x="8752" y="1443"/>
                    <a:pt x="9689" y="1845"/>
                    <a:pt x="9796" y="1889"/>
                  </a:cubicBezTo>
                  <a:cubicBezTo>
                    <a:pt x="10447" y="2184"/>
                    <a:pt x="11063" y="2683"/>
                    <a:pt x="11562" y="3183"/>
                  </a:cubicBezTo>
                  <a:cubicBezTo>
                    <a:pt x="11990" y="3602"/>
                    <a:pt x="12294" y="4129"/>
                    <a:pt x="12650" y="4619"/>
                  </a:cubicBezTo>
                  <a:cubicBezTo>
                    <a:pt x="12713" y="4708"/>
                    <a:pt x="12784" y="4798"/>
                    <a:pt x="12847" y="4887"/>
                  </a:cubicBezTo>
                  <a:cubicBezTo>
                    <a:pt x="13462" y="5645"/>
                    <a:pt x="13623" y="6600"/>
                    <a:pt x="13980" y="7474"/>
                  </a:cubicBezTo>
                  <a:cubicBezTo>
                    <a:pt x="14337" y="8339"/>
                    <a:pt x="14747" y="9187"/>
                    <a:pt x="14961" y="10106"/>
                  </a:cubicBezTo>
                  <a:cubicBezTo>
                    <a:pt x="15139" y="10828"/>
                    <a:pt x="15122" y="11586"/>
                    <a:pt x="15282" y="12318"/>
                  </a:cubicBezTo>
                  <a:cubicBezTo>
                    <a:pt x="15470" y="13148"/>
                    <a:pt x="15755" y="13968"/>
                    <a:pt x="14943" y="14548"/>
                  </a:cubicBezTo>
                  <a:cubicBezTo>
                    <a:pt x="14649" y="14762"/>
                    <a:pt x="14408" y="15012"/>
                    <a:pt x="14105" y="15208"/>
                  </a:cubicBezTo>
                  <a:cubicBezTo>
                    <a:pt x="13763" y="15429"/>
                    <a:pt x="13405" y="15479"/>
                    <a:pt x="13038" y="15479"/>
                  </a:cubicBezTo>
                  <a:cubicBezTo>
                    <a:pt x="12811" y="15479"/>
                    <a:pt x="12580" y="15460"/>
                    <a:pt x="12347" y="15449"/>
                  </a:cubicBezTo>
                  <a:cubicBezTo>
                    <a:pt x="11339" y="15405"/>
                    <a:pt x="10634" y="15110"/>
                    <a:pt x="10081" y="14236"/>
                  </a:cubicBezTo>
                  <a:cubicBezTo>
                    <a:pt x="9707" y="13638"/>
                    <a:pt x="9555" y="12898"/>
                    <a:pt x="9412" y="12211"/>
                  </a:cubicBezTo>
                  <a:cubicBezTo>
                    <a:pt x="9064" y="10525"/>
                    <a:pt x="8261" y="9044"/>
                    <a:pt x="7815" y="7394"/>
                  </a:cubicBezTo>
                  <a:cubicBezTo>
                    <a:pt x="7717" y="7019"/>
                    <a:pt x="7717" y="6644"/>
                    <a:pt x="7735" y="6261"/>
                  </a:cubicBezTo>
                  <a:cubicBezTo>
                    <a:pt x="7744" y="5877"/>
                    <a:pt x="7771" y="5493"/>
                    <a:pt x="7717" y="5119"/>
                  </a:cubicBezTo>
                  <a:cubicBezTo>
                    <a:pt x="7673" y="4717"/>
                    <a:pt x="7592" y="4316"/>
                    <a:pt x="7539" y="3923"/>
                  </a:cubicBezTo>
                  <a:cubicBezTo>
                    <a:pt x="7512" y="3763"/>
                    <a:pt x="7396" y="2942"/>
                    <a:pt x="7405" y="2273"/>
                  </a:cubicBezTo>
                  <a:cubicBezTo>
                    <a:pt x="7405" y="1758"/>
                    <a:pt x="7487" y="1334"/>
                    <a:pt x="7732" y="1334"/>
                  </a:cubicBezTo>
                  <a:close/>
                  <a:moveTo>
                    <a:pt x="4093" y="2236"/>
                  </a:moveTo>
                  <a:cubicBezTo>
                    <a:pt x="4303" y="2236"/>
                    <a:pt x="4505" y="2401"/>
                    <a:pt x="4675" y="2844"/>
                  </a:cubicBezTo>
                  <a:cubicBezTo>
                    <a:pt x="4755" y="3049"/>
                    <a:pt x="4764" y="3281"/>
                    <a:pt x="4871" y="3477"/>
                  </a:cubicBezTo>
                  <a:cubicBezTo>
                    <a:pt x="5032" y="3798"/>
                    <a:pt x="5335" y="3968"/>
                    <a:pt x="5514" y="4262"/>
                  </a:cubicBezTo>
                  <a:cubicBezTo>
                    <a:pt x="5531" y="4298"/>
                    <a:pt x="5558" y="4316"/>
                    <a:pt x="5576" y="4325"/>
                  </a:cubicBezTo>
                  <a:cubicBezTo>
                    <a:pt x="5683" y="4860"/>
                    <a:pt x="5772" y="5404"/>
                    <a:pt x="5790" y="5931"/>
                  </a:cubicBezTo>
                  <a:cubicBezTo>
                    <a:pt x="5300" y="5574"/>
                    <a:pt x="4845" y="5163"/>
                    <a:pt x="5112" y="4655"/>
                  </a:cubicBezTo>
                  <a:cubicBezTo>
                    <a:pt x="5187" y="4524"/>
                    <a:pt x="5065" y="4397"/>
                    <a:pt x="4952" y="4397"/>
                  </a:cubicBezTo>
                  <a:cubicBezTo>
                    <a:pt x="4903" y="4397"/>
                    <a:pt x="4856" y="4420"/>
                    <a:pt x="4827" y="4476"/>
                  </a:cubicBezTo>
                  <a:cubicBezTo>
                    <a:pt x="4506" y="5074"/>
                    <a:pt x="4978" y="5788"/>
                    <a:pt x="5478" y="6118"/>
                  </a:cubicBezTo>
                  <a:cubicBezTo>
                    <a:pt x="5576" y="6189"/>
                    <a:pt x="5612" y="6261"/>
                    <a:pt x="5763" y="6323"/>
                  </a:cubicBezTo>
                  <a:lnTo>
                    <a:pt x="5763" y="6341"/>
                  </a:lnTo>
                  <a:cubicBezTo>
                    <a:pt x="5763" y="6451"/>
                    <a:pt x="5853" y="6508"/>
                    <a:pt x="5940" y="6508"/>
                  </a:cubicBezTo>
                  <a:cubicBezTo>
                    <a:pt x="5965" y="6508"/>
                    <a:pt x="5991" y="6503"/>
                    <a:pt x="6013" y="6493"/>
                  </a:cubicBezTo>
                  <a:cubicBezTo>
                    <a:pt x="6138" y="6582"/>
                    <a:pt x="6263" y="6680"/>
                    <a:pt x="6379" y="6787"/>
                  </a:cubicBezTo>
                  <a:cubicBezTo>
                    <a:pt x="6825" y="7197"/>
                    <a:pt x="6745" y="7768"/>
                    <a:pt x="6700" y="8304"/>
                  </a:cubicBezTo>
                  <a:cubicBezTo>
                    <a:pt x="6700" y="8339"/>
                    <a:pt x="6700" y="8384"/>
                    <a:pt x="6700" y="8420"/>
                  </a:cubicBezTo>
                  <a:cubicBezTo>
                    <a:pt x="6700" y="8696"/>
                    <a:pt x="6780" y="8982"/>
                    <a:pt x="6816" y="9249"/>
                  </a:cubicBezTo>
                  <a:cubicBezTo>
                    <a:pt x="6905" y="9856"/>
                    <a:pt x="6923" y="10462"/>
                    <a:pt x="6968" y="11078"/>
                  </a:cubicBezTo>
                  <a:cubicBezTo>
                    <a:pt x="7021" y="11810"/>
                    <a:pt x="7128" y="12532"/>
                    <a:pt x="7235" y="13255"/>
                  </a:cubicBezTo>
                  <a:cubicBezTo>
                    <a:pt x="7298" y="13728"/>
                    <a:pt x="7405" y="14209"/>
                    <a:pt x="7423" y="14682"/>
                  </a:cubicBezTo>
                  <a:cubicBezTo>
                    <a:pt x="7441" y="15226"/>
                    <a:pt x="7093" y="15619"/>
                    <a:pt x="6763" y="16011"/>
                  </a:cubicBezTo>
                  <a:cubicBezTo>
                    <a:pt x="6397" y="16448"/>
                    <a:pt x="5817" y="16912"/>
                    <a:pt x="5166" y="17225"/>
                  </a:cubicBezTo>
                  <a:cubicBezTo>
                    <a:pt x="4662" y="17472"/>
                    <a:pt x="4114" y="17631"/>
                    <a:pt x="3596" y="17631"/>
                  </a:cubicBezTo>
                  <a:cubicBezTo>
                    <a:pt x="3124" y="17631"/>
                    <a:pt x="2677" y="17499"/>
                    <a:pt x="2311" y="17180"/>
                  </a:cubicBezTo>
                  <a:cubicBezTo>
                    <a:pt x="1802" y="16743"/>
                    <a:pt x="1731" y="15690"/>
                    <a:pt x="1517" y="15084"/>
                  </a:cubicBezTo>
                  <a:cubicBezTo>
                    <a:pt x="1249" y="14370"/>
                    <a:pt x="937" y="13692"/>
                    <a:pt x="750" y="12942"/>
                  </a:cubicBezTo>
                  <a:cubicBezTo>
                    <a:pt x="554" y="12131"/>
                    <a:pt x="384" y="11328"/>
                    <a:pt x="384" y="10489"/>
                  </a:cubicBezTo>
                  <a:cubicBezTo>
                    <a:pt x="384" y="9642"/>
                    <a:pt x="687" y="8759"/>
                    <a:pt x="741" y="7893"/>
                  </a:cubicBezTo>
                  <a:cubicBezTo>
                    <a:pt x="848" y="6332"/>
                    <a:pt x="1892" y="4744"/>
                    <a:pt x="2793" y="3522"/>
                  </a:cubicBezTo>
                  <a:cubicBezTo>
                    <a:pt x="3056" y="3158"/>
                    <a:pt x="3597" y="2236"/>
                    <a:pt x="4093" y="2236"/>
                  </a:cubicBezTo>
                  <a:close/>
                  <a:moveTo>
                    <a:pt x="5739" y="0"/>
                  </a:moveTo>
                  <a:cubicBezTo>
                    <a:pt x="5389" y="0"/>
                    <a:pt x="4956" y="292"/>
                    <a:pt x="4532" y="524"/>
                  </a:cubicBezTo>
                  <a:cubicBezTo>
                    <a:pt x="4461" y="569"/>
                    <a:pt x="4434" y="632"/>
                    <a:pt x="4443" y="694"/>
                  </a:cubicBezTo>
                  <a:cubicBezTo>
                    <a:pt x="4407" y="765"/>
                    <a:pt x="4416" y="855"/>
                    <a:pt x="4497" y="917"/>
                  </a:cubicBezTo>
                  <a:cubicBezTo>
                    <a:pt x="4862" y="1158"/>
                    <a:pt x="5076" y="1970"/>
                    <a:pt x="5210" y="2603"/>
                  </a:cubicBezTo>
                  <a:cubicBezTo>
                    <a:pt x="5201" y="2639"/>
                    <a:pt x="5210" y="2665"/>
                    <a:pt x="5228" y="2692"/>
                  </a:cubicBezTo>
                  <a:cubicBezTo>
                    <a:pt x="5264" y="2880"/>
                    <a:pt x="5300" y="3049"/>
                    <a:pt x="5326" y="3174"/>
                  </a:cubicBezTo>
                  <a:cubicBezTo>
                    <a:pt x="5362" y="3335"/>
                    <a:pt x="5398" y="3495"/>
                    <a:pt x="5433" y="3656"/>
                  </a:cubicBezTo>
                  <a:cubicBezTo>
                    <a:pt x="5308" y="3522"/>
                    <a:pt x="5192" y="3379"/>
                    <a:pt x="5121" y="3156"/>
                  </a:cubicBezTo>
                  <a:cubicBezTo>
                    <a:pt x="5032" y="2897"/>
                    <a:pt x="4961" y="2639"/>
                    <a:pt x="4845" y="2389"/>
                  </a:cubicBezTo>
                  <a:cubicBezTo>
                    <a:pt x="4674" y="2018"/>
                    <a:pt x="4387" y="1851"/>
                    <a:pt x="4028" y="1851"/>
                  </a:cubicBezTo>
                  <a:cubicBezTo>
                    <a:pt x="3955" y="1851"/>
                    <a:pt x="3879" y="1858"/>
                    <a:pt x="3801" y="1872"/>
                  </a:cubicBezTo>
                  <a:cubicBezTo>
                    <a:pt x="3274" y="1970"/>
                    <a:pt x="2873" y="2781"/>
                    <a:pt x="2614" y="3174"/>
                  </a:cubicBezTo>
                  <a:cubicBezTo>
                    <a:pt x="2070" y="4013"/>
                    <a:pt x="1517" y="4780"/>
                    <a:pt x="1098" y="5699"/>
                  </a:cubicBezTo>
                  <a:cubicBezTo>
                    <a:pt x="777" y="6403"/>
                    <a:pt x="491" y="7108"/>
                    <a:pt x="402" y="7884"/>
                  </a:cubicBezTo>
                  <a:cubicBezTo>
                    <a:pt x="286" y="8928"/>
                    <a:pt x="0" y="9990"/>
                    <a:pt x="54" y="11042"/>
                  </a:cubicBezTo>
                  <a:cubicBezTo>
                    <a:pt x="152" y="12951"/>
                    <a:pt x="1026" y="14762"/>
                    <a:pt x="1606" y="16555"/>
                  </a:cubicBezTo>
                  <a:cubicBezTo>
                    <a:pt x="1932" y="17583"/>
                    <a:pt x="2688" y="17988"/>
                    <a:pt x="3563" y="17988"/>
                  </a:cubicBezTo>
                  <a:cubicBezTo>
                    <a:pt x="5272" y="17988"/>
                    <a:pt x="7434" y="16443"/>
                    <a:pt x="7735" y="14968"/>
                  </a:cubicBezTo>
                  <a:cubicBezTo>
                    <a:pt x="7788" y="14718"/>
                    <a:pt x="7788" y="14450"/>
                    <a:pt x="7771" y="14182"/>
                  </a:cubicBezTo>
                  <a:cubicBezTo>
                    <a:pt x="7717" y="13531"/>
                    <a:pt x="7512" y="12844"/>
                    <a:pt x="7432" y="12264"/>
                  </a:cubicBezTo>
                  <a:cubicBezTo>
                    <a:pt x="7289" y="11158"/>
                    <a:pt x="7271" y="10052"/>
                    <a:pt x="7110" y="8946"/>
                  </a:cubicBezTo>
                  <a:cubicBezTo>
                    <a:pt x="7110" y="8919"/>
                    <a:pt x="7102" y="8883"/>
                    <a:pt x="7102" y="8857"/>
                  </a:cubicBezTo>
                  <a:cubicBezTo>
                    <a:pt x="7012" y="8250"/>
                    <a:pt x="7128" y="7724"/>
                    <a:pt x="6995" y="7224"/>
                  </a:cubicBezTo>
                  <a:cubicBezTo>
                    <a:pt x="7146" y="7224"/>
                    <a:pt x="7298" y="7215"/>
                    <a:pt x="7441" y="7180"/>
                  </a:cubicBezTo>
                  <a:cubicBezTo>
                    <a:pt x="7548" y="7902"/>
                    <a:pt x="7833" y="8598"/>
                    <a:pt x="8101" y="9276"/>
                  </a:cubicBezTo>
                  <a:cubicBezTo>
                    <a:pt x="8565" y="10436"/>
                    <a:pt x="8904" y="11533"/>
                    <a:pt x="9180" y="12755"/>
                  </a:cubicBezTo>
                  <a:cubicBezTo>
                    <a:pt x="9368" y="13585"/>
                    <a:pt x="9671" y="14370"/>
                    <a:pt x="10242" y="15012"/>
                  </a:cubicBezTo>
                  <a:cubicBezTo>
                    <a:pt x="10786" y="15637"/>
                    <a:pt x="11562" y="15744"/>
                    <a:pt x="12338" y="15788"/>
                  </a:cubicBezTo>
                  <a:cubicBezTo>
                    <a:pt x="12549" y="15802"/>
                    <a:pt x="12754" y="15814"/>
                    <a:pt x="12954" y="15814"/>
                  </a:cubicBezTo>
                  <a:cubicBezTo>
                    <a:pt x="13522" y="15814"/>
                    <a:pt x="14047" y="15720"/>
                    <a:pt x="14542" y="15324"/>
                  </a:cubicBezTo>
                  <a:cubicBezTo>
                    <a:pt x="15122" y="14860"/>
                    <a:pt x="15755" y="14521"/>
                    <a:pt x="15844" y="13745"/>
                  </a:cubicBezTo>
                  <a:cubicBezTo>
                    <a:pt x="15933" y="12951"/>
                    <a:pt x="15559" y="12068"/>
                    <a:pt x="15470" y="11274"/>
                  </a:cubicBezTo>
                  <a:cubicBezTo>
                    <a:pt x="15345" y="10061"/>
                    <a:pt x="14997" y="9026"/>
                    <a:pt x="14533" y="7911"/>
                  </a:cubicBezTo>
                  <a:cubicBezTo>
                    <a:pt x="14114" y="6912"/>
                    <a:pt x="13873" y="5832"/>
                    <a:pt x="13302" y="4923"/>
                  </a:cubicBezTo>
                  <a:cubicBezTo>
                    <a:pt x="13007" y="4459"/>
                    <a:pt x="12677" y="3977"/>
                    <a:pt x="12320" y="3531"/>
                  </a:cubicBezTo>
                  <a:cubicBezTo>
                    <a:pt x="12053" y="3210"/>
                    <a:pt x="11767" y="2897"/>
                    <a:pt x="11464" y="2621"/>
                  </a:cubicBezTo>
                  <a:cubicBezTo>
                    <a:pt x="10955" y="2157"/>
                    <a:pt x="10358" y="1764"/>
                    <a:pt x="9715" y="1497"/>
                  </a:cubicBezTo>
                  <a:cubicBezTo>
                    <a:pt x="9546" y="1425"/>
                    <a:pt x="9385" y="1363"/>
                    <a:pt x="9216" y="1309"/>
                  </a:cubicBezTo>
                  <a:cubicBezTo>
                    <a:pt x="8950" y="1228"/>
                    <a:pt x="8488" y="1000"/>
                    <a:pt x="8130" y="1000"/>
                  </a:cubicBezTo>
                  <a:cubicBezTo>
                    <a:pt x="8055" y="1000"/>
                    <a:pt x="7985" y="1010"/>
                    <a:pt x="7922" y="1033"/>
                  </a:cubicBezTo>
                  <a:cubicBezTo>
                    <a:pt x="7913" y="1024"/>
                    <a:pt x="7904" y="1015"/>
                    <a:pt x="7887" y="1015"/>
                  </a:cubicBezTo>
                  <a:cubicBezTo>
                    <a:pt x="7819" y="998"/>
                    <a:pt x="7758" y="991"/>
                    <a:pt x="7701" y="991"/>
                  </a:cubicBezTo>
                  <a:cubicBezTo>
                    <a:pt x="7025" y="991"/>
                    <a:pt x="7049" y="2092"/>
                    <a:pt x="7066" y="2585"/>
                  </a:cubicBezTo>
                  <a:cubicBezTo>
                    <a:pt x="7075" y="2826"/>
                    <a:pt x="7093" y="3076"/>
                    <a:pt x="7110" y="3317"/>
                  </a:cubicBezTo>
                  <a:cubicBezTo>
                    <a:pt x="7164" y="3950"/>
                    <a:pt x="7253" y="4566"/>
                    <a:pt x="7316" y="5190"/>
                  </a:cubicBezTo>
                  <a:cubicBezTo>
                    <a:pt x="7325" y="5199"/>
                    <a:pt x="7325" y="5217"/>
                    <a:pt x="7325" y="5226"/>
                  </a:cubicBezTo>
                  <a:cubicBezTo>
                    <a:pt x="6861" y="4530"/>
                    <a:pt x="6798" y="3656"/>
                    <a:pt x="6736" y="2826"/>
                  </a:cubicBezTo>
                  <a:cubicBezTo>
                    <a:pt x="6682" y="2095"/>
                    <a:pt x="6548" y="1381"/>
                    <a:pt x="6361" y="676"/>
                  </a:cubicBezTo>
                  <a:cubicBezTo>
                    <a:pt x="6229" y="172"/>
                    <a:pt x="6008" y="0"/>
                    <a:pt x="573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234282" y="2337251"/>
              <a:ext cx="199716" cy="265519"/>
            </a:xfrm>
            <a:custGeom>
              <a:rect b="b" l="l" r="r" t="t"/>
              <a:pathLst>
                <a:path extrusionOk="0" h="6320" w="4754">
                  <a:moveTo>
                    <a:pt x="2336" y="813"/>
                  </a:moveTo>
                  <a:cubicBezTo>
                    <a:pt x="2521" y="859"/>
                    <a:pt x="2720" y="905"/>
                    <a:pt x="2921" y="905"/>
                  </a:cubicBezTo>
                  <a:cubicBezTo>
                    <a:pt x="2952" y="905"/>
                    <a:pt x="2983" y="904"/>
                    <a:pt x="3014" y="902"/>
                  </a:cubicBezTo>
                  <a:lnTo>
                    <a:pt x="3032" y="902"/>
                  </a:lnTo>
                  <a:cubicBezTo>
                    <a:pt x="2996" y="955"/>
                    <a:pt x="3005" y="1009"/>
                    <a:pt x="3023" y="1062"/>
                  </a:cubicBezTo>
                  <a:cubicBezTo>
                    <a:pt x="3023" y="1080"/>
                    <a:pt x="3023" y="1098"/>
                    <a:pt x="3023" y="1116"/>
                  </a:cubicBezTo>
                  <a:cubicBezTo>
                    <a:pt x="3005" y="1107"/>
                    <a:pt x="2978" y="1098"/>
                    <a:pt x="2960" y="1098"/>
                  </a:cubicBezTo>
                  <a:cubicBezTo>
                    <a:pt x="2898" y="1080"/>
                    <a:pt x="2835" y="1071"/>
                    <a:pt x="2782" y="1062"/>
                  </a:cubicBezTo>
                  <a:cubicBezTo>
                    <a:pt x="2719" y="1052"/>
                    <a:pt x="2657" y="1047"/>
                    <a:pt x="2596" y="1047"/>
                  </a:cubicBezTo>
                  <a:cubicBezTo>
                    <a:pt x="2503" y="1047"/>
                    <a:pt x="2413" y="1059"/>
                    <a:pt x="2327" y="1080"/>
                  </a:cubicBezTo>
                  <a:cubicBezTo>
                    <a:pt x="2318" y="1009"/>
                    <a:pt x="2318" y="911"/>
                    <a:pt x="2327" y="848"/>
                  </a:cubicBezTo>
                  <a:lnTo>
                    <a:pt x="2336" y="813"/>
                  </a:lnTo>
                  <a:close/>
                  <a:moveTo>
                    <a:pt x="1804" y="734"/>
                  </a:moveTo>
                  <a:cubicBezTo>
                    <a:pt x="1870" y="734"/>
                    <a:pt x="1937" y="740"/>
                    <a:pt x="2006" y="750"/>
                  </a:cubicBezTo>
                  <a:cubicBezTo>
                    <a:pt x="1979" y="893"/>
                    <a:pt x="1970" y="1036"/>
                    <a:pt x="1997" y="1178"/>
                  </a:cubicBezTo>
                  <a:cubicBezTo>
                    <a:pt x="1970" y="1187"/>
                    <a:pt x="1943" y="1205"/>
                    <a:pt x="1908" y="1214"/>
                  </a:cubicBezTo>
                  <a:cubicBezTo>
                    <a:pt x="1827" y="1250"/>
                    <a:pt x="1747" y="1294"/>
                    <a:pt x="1667" y="1330"/>
                  </a:cubicBezTo>
                  <a:cubicBezTo>
                    <a:pt x="1640" y="1357"/>
                    <a:pt x="1622" y="1375"/>
                    <a:pt x="1586" y="1393"/>
                  </a:cubicBezTo>
                  <a:lnTo>
                    <a:pt x="1604" y="1366"/>
                  </a:lnTo>
                  <a:lnTo>
                    <a:pt x="1470" y="804"/>
                  </a:lnTo>
                  <a:cubicBezTo>
                    <a:pt x="1578" y="753"/>
                    <a:pt x="1689" y="734"/>
                    <a:pt x="1804" y="734"/>
                  </a:cubicBezTo>
                  <a:close/>
                  <a:moveTo>
                    <a:pt x="1167" y="991"/>
                  </a:moveTo>
                  <a:lnTo>
                    <a:pt x="1274" y="1446"/>
                  </a:lnTo>
                  <a:cubicBezTo>
                    <a:pt x="1274" y="1473"/>
                    <a:pt x="1274" y="1491"/>
                    <a:pt x="1292" y="1509"/>
                  </a:cubicBezTo>
                  <a:cubicBezTo>
                    <a:pt x="1224" y="1522"/>
                    <a:pt x="1155" y="1529"/>
                    <a:pt x="1092" y="1529"/>
                  </a:cubicBezTo>
                  <a:cubicBezTo>
                    <a:pt x="816" y="1529"/>
                    <a:pt x="630" y="1400"/>
                    <a:pt x="891" y="1125"/>
                  </a:cubicBezTo>
                  <a:cubicBezTo>
                    <a:pt x="989" y="1080"/>
                    <a:pt x="1007" y="1062"/>
                    <a:pt x="1167" y="991"/>
                  </a:cubicBezTo>
                  <a:close/>
                  <a:moveTo>
                    <a:pt x="3835" y="420"/>
                  </a:moveTo>
                  <a:cubicBezTo>
                    <a:pt x="3906" y="545"/>
                    <a:pt x="3959" y="670"/>
                    <a:pt x="3986" y="804"/>
                  </a:cubicBezTo>
                  <a:cubicBezTo>
                    <a:pt x="4066" y="1143"/>
                    <a:pt x="4013" y="1509"/>
                    <a:pt x="4013" y="1883"/>
                  </a:cubicBezTo>
                  <a:lnTo>
                    <a:pt x="3995" y="1874"/>
                  </a:lnTo>
                  <a:cubicBezTo>
                    <a:pt x="3861" y="1848"/>
                    <a:pt x="3727" y="1830"/>
                    <a:pt x="3594" y="1821"/>
                  </a:cubicBezTo>
                  <a:cubicBezTo>
                    <a:pt x="3576" y="1821"/>
                    <a:pt x="3558" y="1821"/>
                    <a:pt x="3540" y="1830"/>
                  </a:cubicBezTo>
                  <a:cubicBezTo>
                    <a:pt x="3504" y="1660"/>
                    <a:pt x="3442" y="1500"/>
                    <a:pt x="3344" y="1366"/>
                  </a:cubicBezTo>
                  <a:cubicBezTo>
                    <a:pt x="3362" y="1268"/>
                    <a:pt x="3371" y="1161"/>
                    <a:pt x="3362" y="1062"/>
                  </a:cubicBezTo>
                  <a:cubicBezTo>
                    <a:pt x="3362" y="991"/>
                    <a:pt x="3353" y="920"/>
                    <a:pt x="3308" y="875"/>
                  </a:cubicBezTo>
                  <a:lnTo>
                    <a:pt x="3281" y="848"/>
                  </a:lnTo>
                  <a:cubicBezTo>
                    <a:pt x="3344" y="822"/>
                    <a:pt x="3406" y="795"/>
                    <a:pt x="3469" y="750"/>
                  </a:cubicBezTo>
                  <a:cubicBezTo>
                    <a:pt x="3611" y="670"/>
                    <a:pt x="3727" y="563"/>
                    <a:pt x="3835" y="420"/>
                  </a:cubicBezTo>
                  <a:close/>
                  <a:moveTo>
                    <a:pt x="3585" y="2160"/>
                  </a:moveTo>
                  <a:cubicBezTo>
                    <a:pt x="3692" y="2169"/>
                    <a:pt x="3799" y="2178"/>
                    <a:pt x="3897" y="2195"/>
                  </a:cubicBezTo>
                  <a:cubicBezTo>
                    <a:pt x="3915" y="2199"/>
                    <a:pt x="3934" y="2201"/>
                    <a:pt x="3952" y="2201"/>
                  </a:cubicBezTo>
                  <a:cubicBezTo>
                    <a:pt x="3977" y="2201"/>
                    <a:pt x="4001" y="2197"/>
                    <a:pt x="4022" y="2187"/>
                  </a:cubicBezTo>
                  <a:cubicBezTo>
                    <a:pt x="4031" y="2338"/>
                    <a:pt x="4049" y="2490"/>
                    <a:pt x="4075" y="2633"/>
                  </a:cubicBezTo>
                  <a:cubicBezTo>
                    <a:pt x="3906" y="2526"/>
                    <a:pt x="3710" y="2463"/>
                    <a:pt x="3540" y="2356"/>
                  </a:cubicBezTo>
                  <a:cubicBezTo>
                    <a:pt x="3558" y="2294"/>
                    <a:pt x="3567" y="2222"/>
                    <a:pt x="3567" y="2160"/>
                  </a:cubicBezTo>
                  <a:close/>
                  <a:moveTo>
                    <a:pt x="3397" y="2668"/>
                  </a:moveTo>
                  <a:cubicBezTo>
                    <a:pt x="3585" y="2775"/>
                    <a:pt x="3817" y="2838"/>
                    <a:pt x="3977" y="2989"/>
                  </a:cubicBezTo>
                  <a:cubicBezTo>
                    <a:pt x="4015" y="3027"/>
                    <a:pt x="4056" y="3042"/>
                    <a:pt x="4096" y="3042"/>
                  </a:cubicBezTo>
                  <a:cubicBezTo>
                    <a:pt x="4114" y="3042"/>
                    <a:pt x="4131" y="3039"/>
                    <a:pt x="4147" y="3034"/>
                  </a:cubicBezTo>
                  <a:cubicBezTo>
                    <a:pt x="4209" y="3337"/>
                    <a:pt x="4272" y="3641"/>
                    <a:pt x="4307" y="3944"/>
                  </a:cubicBezTo>
                  <a:cubicBezTo>
                    <a:pt x="3897" y="3632"/>
                    <a:pt x="3442" y="3284"/>
                    <a:pt x="3299" y="2802"/>
                  </a:cubicBezTo>
                  <a:lnTo>
                    <a:pt x="3299" y="2793"/>
                  </a:lnTo>
                  <a:cubicBezTo>
                    <a:pt x="3326" y="2757"/>
                    <a:pt x="3362" y="2713"/>
                    <a:pt x="3397" y="2668"/>
                  </a:cubicBezTo>
                  <a:close/>
                  <a:moveTo>
                    <a:pt x="2300" y="3739"/>
                  </a:moveTo>
                  <a:cubicBezTo>
                    <a:pt x="2452" y="3899"/>
                    <a:pt x="2568" y="4087"/>
                    <a:pt x="2702" y="4247"/>
                  </a:cubicBezTo>
                  <a:cubicBezTo>
                    <a:pt x="2684" y="4283"/>
                    <a:pt x="2657" y="4319"/>
                    <a:pt x="2630" y="4354"/>
                  </a:cubicBezTo>
                  <a:cubicBezTo>
                    <a:pt x="2594" y="4399"/>
                    <a:pt x="2559" y="4444"/>
                    <a:pt x="2532" y="4497"/>
                  </a:cubicBezTo>
                  <a:cubicBezTo>
                    <a:pt x="2445" y="4685"/>
                    <a:pt x="2248" y="4866"/>
                    <a:pt x="2107" y="4866"/>
                  </a:cubicBezTo>
                  <a:cubicBezTo>
                    <a:pt x="1988" y="4866"/>
                    <a:pt x="1909" y="4736"/>
                    <a:pt x="1970" y="4372"/>
                  </a:cubicBezTo>
                  <a:cubicBezTo>
                    <a:pt x="2015" y="4131"/>
                    <a:pt x="2148" y="3926"/>
                    <a:pt x="2300" y="3739"/>
                  </a:cubicBezTo>
                  <a:close/>
                  <a:moveTo>
                    <a:pt x="3032" y="3061"/>
                  </a:moveTo>
                  <a:cubicBezTo>
                    <a:pt x="3281" y="3623"/>
                    <a:pt x="3852" y="4006"/>
                    <a:pt x="4325" y="4390"/>
                  </a:cubicBezTo>
                  <a:cubicBezTo>
                    <a:pt x="4316" y="4551"/>
                    <a:pt x="4281" y="4720"/>
                    <a:pt x="4245" y="4881"/>
                  </a:cubicBezTo>
                  <a:cubicBezTo>
                    <a:pt x="4111" y="4827"/>
                    <a:pt x="3986" y="4747"/>
                    <a:pt x="3843" y="4711"/>
                  </a:cubicBezTo>
                  <a:cubicBezTo>
                    <a:pt x="3861" y="4381"/>
                    <a:pt x="3835" y="4060"/>
                    <a:pt x="3647" y="3899"/>
                  </a:cubicBezTo>
                  <a:cubicBezTo>
                    <a:pt x="3541" y="3810"/>
                    <a:pt x="3440" y="3774"/>
                    <a:pt x="3345" y="3774"/>
                  </a:cubicBezTo>
                  <a:cubicBezTo>
                    <a:pt x="3192" y="3774"/>
                    <a:pt x="3054" y="3868"/>
                    <a:pt x="2933" y="3989"/>
                  </a:cubicBezTo>
                  <a:cubicBezTo>
                    <a:pt x="2800" y="3828"/>
                    <a:pt x="2684" y="3650"/>
                    <a:pt x="2541" y="3498"/>
                  </a:cubicBezTo>
                  <a:cubicBezTo>
                    <a:pt x="2568" y="3471"/>
                    <a:pt x="2594" y="3444"/>
                    <a:pt x="2621" y="3418"/>
                  </a:cubicBezTo>
                  <a:cubicBezTo>
                    <a:pt x="2755" y="3293"/>
                    <a:pt x="2898" y="3177"/>
                    <a:pt x="3032" y="3061"/>
                  </a:cubicBezTo>
                  <a:close/>
                  <a:moveTo>
                    <a:pt x="3808" y="5059"/>
                  </a:moveTo>
                  <a:cubicBezTo>
                    <a:pt x="3933" y="5104"/>
                    <a:pt x="4049" y="5166"/>
                    <a:pt x="4174" y="5220"/>
                  </a:cubicBezTo>
                  <a:cubicBezTo>
                    <a:pt x="4147" y="5318"/>
                    <a:pt x="4129" y="5425"/>
                    <a:pt x="4102" y="5523"/>
                  </a:cubicBezTo>
                  <a:cubicBezTo>
                    <a:pt x="4054" y="5682"/>
                    <a:pt x="3947" y="5826"/>
                    <a:pt x="3865" y="5826"/>
                  </a:cubicBezTo>
                  <a:cubicBezTo>
                    <a:pt x="3810" y="5826"/>
                    <a:pt x="3767" y="5759"/>
                    <a:pt x="3763" y="5585"/>
                  </a:cubicBezTo>
                  <a:cubicBezTo>
                    <a:pt x="3763" y="5461"/>
                    <a:pt x="3790" y="5264"/>
                    <a:pt x="3808" y="5059"/>
                  </a:cubicBezTo>
                  <a:close/>
                  <a:moveTo>
                    <a:pt x="3863" y="1"/>
                  </a:moveTo>
                  <a:cubicBezTo>
                    <a:pt x="3792" y="1"/>
                    <a:pt x="3724" y="63"/>
                    <a:pt x="3701" y="144"/>
                  </a:cubicBezTo>
                  <a:cubicBezTo>
                    <a:pt x="3656" y="144"/>
                    <a:pt x="3603" y="161"/>
                    <a:pt x="3567" y="215"/>
                  </a:cubicBezTo>
                  <a:cubicBezTo>
                    <a:pt x="3346" y="505"/>
                    <a:pt x="3111" y="595"/>
                    <a:pt x="2868" y="595"/>
                  </a:cubicBezTo>
                  <a:cubicBezTo>
                    <a:pt x="2475" y="595"/>
                    <a:pt x="2062" y="362"/>
                    <a:pt x="1653" y="362"/>
                  </a:cubicBezTo>
                  <a:cubicBezTo>
                    <a:pt x="1598" y="362"/>
                    <a:pt x="1543" y="366"/>
                    <a:pt x="1488" y="376"/>
                  </a:cubicBezTo>
                  <a:cubicBezTo>
                    <a:pt x="1292" y="411"/>
                    <a:pt x="917" y="750"/>
                    <a:pt x="792" y="795"/>
                  </a:cubicBezTo>
                  <a:cubicBezTo>
                    <a:pt x="659" y="848"/>
                    <a:pt x="480" y="893"/>
                    <a:pt x="391" y="1009"/>
                  </a:cubicBezTo>
                  <a:cubicBezTo>
                    <a:pt x="0" y="1568"/>
                    <a:pt x="617" y="1817"/>
                    <a:pt x="1142" y="1817"/>
                  </a:cubicBezTo>
                  <a:cubicBezTo>
                    <a:pt x="1312" y="1817"/>
                    <a:pt x="1473" y="1791"/>
                    <a:pt x="1586" y="1740"/>
                  </a:cubicBezTo>
                  <a:cubicBezTo>
                    <a:pt x="1747" y="1669"/>
                    <a:pt x="1916" y="1589"/>
                    <a:pt x="2077" y="1509"/>
                  </a:cubicBezTo>
                  <a:cubicBezTo>
                    <a:pt x="2220" y="1455"/>
                    <a:pt x="2354" y="1419"/>
                    <a:pt x="2470" y="1401"/>
                  </a:cubicBezTo>
                  <a:cubicBezTo>
                    <a:pt x="2531" y="1392"/>
                    <a:pt x="2589" y="1388"/>
                    <a:pt x="2642" y="1388"/>
                  </a:cubicBezTo>
                  <a:cubicBezTo>
                    <a:pt x="3331" y="1388"/>
                    <a:pt x="3400" y="2097"/>
                    <a:pt x="2978" y="2659"/>
                  </a:cubicBezTo>
                  <a:cubicBezTo>
                    <a:pt x="2818" y="2856"/>
                    <a:pt x="2577" y="3007"/>
                    <a:pt x="2380" y="3177"/>
                  </a:cubicBezTo>
                  <a:cubicBezTo>
                    <a:pt x="2318" y="3230"/>
                    <a:pt x="2264" y="3284"/>
                    <a:pt x="2202" y="3346"/>
                  </a:cubicBezTo>
                  <a:cubicBezTo>
                    <a:pt x="2157" y="3364"/>
                    <a:pt x="2131" y="3400"/>
                    <a:pt x="2113" y="3444"/>
                  </a:cubicBezTo>
                  <a:cubicBezTo>
                    <a:pt x="1854" y="3739"/>
                    <a:pt x="1676" y="4078"/>
                    <a:pt x="1604" y="4479"/>
                  </a:cubicBezTo>
                  <a:cubicBezTo>
                    <a:pt x="1512" y="4956"/>
                    <a:pt x="1738" y="5214"/>
                    <a:pt x="2042" y="5214"/>
                  </a:cubicBezTo>
                  <a:cubicBezTo>
                    <a:pt x="2210" y="5214"/>
                    <a:pt x="2402" y="5135"/>
                    <a:pt x="2577" y="4970"/>
                  </a:cubicBezTo>
                  <a:cubicBezTo>
                    <a:pt x="2723" y="4830"/>
                    <a:pt x="3112" y="4195"/>
                    <a:pt x="3327" y="4195"/>
                  </a:cubicBezTo>
                  <a:cubicBezTo>
                    <a:pt x="3400" y="4195"/>
                    <a:pt x="3453" y="4268"/>
                    <a:pt x="3469" y="4461"/>
                  </a:cubicBezTo>
                  <a:cubicBezTo>
                    <a:pt x="3504" y="4916"/>
                    <a:pt x="3397" y="5371"/>
                    <a:pt x="3442" y="5826"/>
                  </a:cubicBezTo>
                  <a:cubicBezTo>
                    <a:pt x="3466" y="6083"/>
                    <a:pt x="3686" y="6320"/>
                    <a:pt x="3906" y="6320"/>
                  </a:cubicBezTo>
                  <a:cubicBezTo>
                    <a:pt x="4015" y="6320"/>
                    <a:pt x="4124" y="6262"/>
                    <a:pt x="4209" y="6121"/>
                  </a:cubicBezTo>
                  <a:cubicBezTo>
                    <a:pt x="4486" y="5666"/>
                    <a:pt x="4620" y="5041"/>
                    <a:pt x="4655" y="4461"/>
                  </a:cubicBezTo>
                  <a:cubicBezTo>
                    <a:pt x="4727" y="4399"/>
                    <a:pt x="4753" y="4301"/>
                    <a:pt x="4664" y="4229"/>
                  </a:cubicBezTo>
                  <a:lnTo>
                    <a:pt x="4664" y="4221"/>
                  </a:lnTo>
                  <a:cubicBezTo>
                    <a:pt x="4664" y="4113"/>
                    <a:pt x="4664" y="3997"/>
                    <a:pt x="4655" y="3890"/>
                  </a:cubicBezTo>
                  <a:cubicBezTo>
                    <a:pt x="4602" y="2989"/>
                    <a:pt x="4298" y="2187"/>
                    <a:pt x="4370" y="1268"/>
                  </a:cubicBezTo>
                  <a:cubicBezTo>
                    <a:pt x="4370" y="1170"/>
                    <a:pt x="4379" y="1089"/>
                    <a:pt x="4379" y="1009"/>
                  </a:cubicBezTo>
                  <a:cubicBezTo>
                    <a:pt x="4379" y="590"/>
                    <a:pt x="4289" y="447"/>
                    <a:pt x="3977" y="63"/>
                  </a:cubicBezTo>
                  <a:cubicBezTo>
                    <a:pt x="3943" y="19"/>
                    <a:pt x="3902" y="1"/>
                    <a:pt x="38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0"/>
            <p:cNvSpPr/>
            <p:nvPr/>
          </p:nvSpPr>
          <p:spPr>
            <a:xfrm>
              <a:off x="493153" y="2276669"/>
              <a:ext cx="156697" cy="160908"/>
            </a:xfrm>
            <a:custGeom>
              <a:rect b="b" l="l" r="r" t="t"/>
              <a:pathLst>
                <a:path extrusionOk="0" h="3830" w="3730">
                  <a:moveTo>
                    <a:pt x="3108" y="478"/>
                  </a:moveTo>
                  <a:cubicBezTo>
                    <a:pt x="3283" y="478"/>
                    <a:pt x="3388" y="635"/>
                    <a:pt x="3239" y="961"/>
                  </a:cubicBezTo>
                  <a:cubicBezTo>
                    <a:pt x="3150" y="934"/>
                    <a:pt x="3079" y="863"/>
                    <a:pt x="3016" y="792"/>
                  </a:cubicBezTo>
                  <a:cubicBezTo>
                    <a:pt x="2945" y="729"/>
                    <a:pt x="2882" y="658"/>
                    <a:pt x="2811" y="595"/>
                  </a:cubicBezTo>
                  <a:cubicBezTo>
                    <a:pt x="2913" y="518"/>
                    <a:pt x="3019" y="478"/>
                    <a:pt x="3108" y="478"/>
                  </a:cubicBezTo>
                  <a:close/>
                  <a:moveTo>
                    <a:pt x="2579" y="845"/>
                  </a:moveTo>
                  <a:cubicBezTo>
                    <a:pt x="2749" y="970"/>
                    <a:pt x="2865" y="1166"/>
                    <a:pt x="3052" y="1256"/>
                  </a:cubicBezTo>
                  <a:cubicBezTo>
                    <a:pt x="2963" y="1372"/>
                    <a:pt x="2865" y="1479"/>
                    <a:pt x="2784" y="1595"/>
                  </a:cubicBezTo>
                  <a:cubicBezTo>
                    <a:pt x="2766" y="1577"/>
                    <a:pt x="2758" y="1568"/>
                    <a:pt x="2749" y="1559"/>
                  </a:cubicBezTo>
                  <a:cubicBezTo>
                    <a:pt x="2552" y="1470"/>
                    <a:pt x="2392" y="1318"/>
                    <a:pt x="2204" y="1211"/>
                  </a:cubicBezTo>
                  <a:cubicBezTo>
                    <a:pt x="2231" y="1193"/>
                    <a:pt x="2267" y="1175"/>
                    <a:pt x="2294" y="1148"/>
                  </a:cubicBezTo>
                  <a:cubicBezTo>
                    <a:pt x="2410" y="1059"/>
                    <a:pt x="2490" y="952"/>
                    <a:pt x="2579" y="845"/>
                  </a:cubicBezTo>
                  <a:close/>
                  <a:moveTo>
                    <a:pt x="572" y="1184"/>
                  </a:moveTo>
                  <a:cubicBezTo>
                    <a:pt x="670" y="1229"/>
                    <a:pt x="768" y="1273"/>
                    <a:pt x="866" y="1309"/>
                  </a:cubicBezTo>
                  <a:cubicBezTo>
                    <a:pt x="857" y="1336"/>
                    <a:pt x="839" y="1363"/>
                    <a:pt x="839" y="1389"/>
                  </a:cubicBezTo>
                  <a:cubicBezTo>
                    <a:pt x="822" y="1603"/>
                    <a:pt x="768" y="1800"/>
                    <a:pt x="741" y="2005"/>
                  </a:cubicBezTo>
                  <a:cubicBezTo>
                    <a:pt x="420" y="1844"/>
                    <a:pt x="500" y="1487"/>
                    <a:pt x="572" y="1184"/>
                  </a:cubicBezTo>
                  <a:close/>
                  <a:moveTo>
                    <a:pt x="1178" y="1407"/>
                  </a:moveTo>
                  <a:cubicBezTo>
                    <a:pt x="1250" y="1416"/>
                    <a:pt x="1321" y="1434"/>
                    <a:pt x="1410" y="1434"/>
                  </a:cubicBezTo>
                  <a:lnTo>
                    <a:pt x="1517" y="1434"/>
                  </a:lnTo>
                  <a:lnTo>
                    <a:pt x="1509" y="1452"/>
                  </a:lnTo>
                  <a:cubicBezTo>
                    <a:pt x="1491" y="1737"/>
                    <a:pt x="1402" y="2014"/>
                    <a:pt x="1366" y="2299"/>
                  </a:cubicBezTo>
                  <a:cubicBezTo>
                    <a:pt x="1330" y="2273"/>
                    <a:pt x="1294" y="2246"/>
                    <a:pt x="1259" y="2228"/>
                  </a:cubicBezTo>
                  <a:cubicBezTo>
                    <a:pt x="1196" y="2192"/>
                    <a:pt x="1134" y="2165"/>
                    <a:pt x="1063" y="2130"/>
                  </a:cubicBezTo>
                  <a:cubicBezTo>
                    <a:pt x="1089" y="1889"/>
                    <a:pt x="1152" y="1648"/>
                    <a:pt x="1178" y="1407"/>
                  </a:cubicBezTo>
                  <a:close/>
                  <a:moveTo>
                    <a:pt x="1839" y="1372"/>
                  </a:moveTo>
                  <a:cubicBezTo>
                    <a:pt x="1856" y="1407"/>
                    <a:pt x="1892" y="1443"/>
                    <a:pt x="1937" y="1461"/>
                  </a:cubicBezTo>
                  <a:cubicBezTo>
                    <a:pt x="2178" y="1541"/>
                    <a:pt x="2347" y="1746"/>
                    <a:pt x="2570" y="1853"/>
                  </a:cubicBezTo>
                  <a:cubicBezTo>
                    <a:pt x="2588" y="1862"/>
                    <a:pt x="2606" y="1871"/>
                    <a:pt x="2633" y="1871"/>
                  </a:cubicBezTo>
                  <a:cubicBezTo>
                    <a:pt x="2606" y="1942"/>
                    <a:pt x="2606" y="2014"/>
                    <a:pt x="2615" y="2094"/>
                  </a:cubicBezTo>
                  <a:cubicBezTo>
                    <a:pt x="2294" y="2237"/>
                    <a:pt x="1964" y="2371"/>
                    <a:pt x="1660" y="2558"/>
                  </a:cubicBezTo>
                  <a:cubicBezTo>
                    <a:pt x="1678" y="2531"/>
                    <a:pt x="1696" y="2504"/>
                    <a:pt x="1696" y="2460"/>
                  </a:cubicBezTo>
                  <a:cubicBezTo>
                    <a:pt x="1705" y="2121"/>
                    <a:pt x="1830" y="1800"/>
                    <a:pt x="1848" y="1461"/>
                  </a:cubicBezTo>
                  <a:cubicBezTo>
                    <a:pt x="1848" y="1434"/>
                    <a:pt x="1839" y="1407"/>
                    <a:pt x="1830" y="1380"/>
                  </a:cubicBezTo>
                  <a:lnTo>
                    <a:pt x="1839" y="1372"/>
                  </a:lnTo>
                  <a:close/>
                  <a:moveTo>
                    <a:pt x="2722" y="2415"/>
                  </a:moveTo>
                  <a:cubicBezTo>
                    <a:pt x="2758" y="2496"/>
                    <a:pt x="2802" y="2576"/>
                    <a:pt x="2838" y="2647"/>
                  </a:cubicBezTo>
                  <a:lnTo>
                    <a:pt x="2856" y="2674"/>
                  </a:lnTo>
                  <a:cubicBezTo>
                    <a:pt x="2838" y="2674"/>
                    <a:pt x="2820" y="2674"/>
                    <a:pt x="2802" y="2683"/>
                  </a:cubicBezTo>
                  <a:cubicBezTo>
                    <a:pt x="2526" y="2799"/>
                    <a:pt x="2267" y="3013"/>
                    <a:pt x="1964" y="3013"/>
                  </a:cubicBezTo>
                  <a:cubicBezTo>
                    <a:pt x="1946" y="2995"/>
                    <a:pt x="1937" y="2977"/>
                    <a:pt x="1928" y="2959"/>
                  </a:cubicBezTo>
                  <a:cubicBezTo>
                    <a:pt x="1910" y="2915"/>
                    <a:pt x="1883" y="2879"/>
                    <a:pt x="1856" y="2835"/>
                  </a:cubicBezTo>
                  <a:cubicBezTo>
                    <a:pt x="2133" y="2674"/>
                    <a:pt x="2427" y="2549"/>
                    <a:pt x="2722" y="2415"/>
                  </a:cubicBezTo>
                  <a:close/>
                  <a:moveTo>
                    <a:pt x="2945" y="2995"/>
                  </a:moveTo>
                  <a:cubicBezTo>
                    <a:pt x="2954" y="3218"/>
                    <a:pt x="2820" y="3406"/>
                    <a:pt x="2526" y="3504"/>
                  </a:cubicBezTo>
                  <a:cubicBezTo>
                    <a:pt x="2495" y="3514"/>
                    <a:pt x="2465" y="3519"/>
                    <a:pt x="2437" y="3519"/>
                  </a:cubicBezTo>
                  <a:cubicBezTo>
                    <a:pt x="2318" y="3519"/>
                    <a:pt x="2221" y="3435"/>
                    <a:pt x="2142" y="3334"/>
                  </a:cubicBezTo>
                  <a:cubicBezTo>
                    <a:pt x="2427" y="3272"/>
                    <a:pt x="2677" y="3102"/>
                    <a:pt x="2945" y="2995"/>
                  </a:cubicBezTo>
                  <a:close/>
                  <a:moveTo>
                    <a:pt x="3123" y="0"/>
                  </a:moveTo>
                  <a:cubicBezTo>
                    <a:pt x="2904" y="0"/>
                    <a:pt x="2678" y="123"/>
                    <a:pt x="2534" y="283"/>
                  </a:cubicBezTo>
                  <a:cubicBezTo>
                    <a:pt x="2231" y="613"/>
                    <a:pt x="2169" y="917"/>
                    <a:pt x="1669" y="1068"/>
                  </a:cubicBezTo>
                  <a:cubicBezTo>
                    <a:pt x="1583" y="1094"/>
                    <a:pt x="1501" y="1105"/>
                    <a:pt x="1422" y="1105"/>
                  </a:cubicBezTo>
                  <a:cubicBezTo>
                    <a:pt x="1063" y="1105"/>
                    <a:pt x="771" y="876"/>
                    <a:pt x="420" y="774"/>
                  </a:cubicBezTo>
                  <a:cubicBezTo>
                    <a:pt x="402" y="768"/>
                    <a:pt x="385" y="766"/>
                    <a:pt x="369" y="766"/>
                  </a:cubicBezTo>
                  <a:cubicBezTo>
                    <a:pt x="226" y="766"/>
                    <a:pt x="162" y="963"/>
                    <a:pt x="251" y="1059"/>
                  </a:cubicBezTo>
                  <a:cubicBezTo>
                    <a:pt x="170" y="1398"/>
                    <a:pt x="1" y="2005"/>
                    <a:pt x="340" y="2183"/>
                  </a:cubicBezTo>
                  <a:cubicBezTo>
                    <a:pt x="625" y="2335"/>
                    <a:pt x="929" y="2433"/>
                    <a:pt x="1214" y="2594"/>
                  </a:cubicBezTo>
                  <a:cubicBezTo>
                    <a:pt x="1509" y="2772"/>
                    <a:pt x="1651" y="3182"/>
                    <a:pt x="1830" y="3468"/>
                  </a:cubicBezTo>
                  <a:cubicBezTo>
                    <a:pt x="1990" y="3721"/>
                    <a:pt x="2232" y="3830"/>
                    <a:pt x="2474" y="3830"/>
                  </a:cubicBezTo>
                  <a:cubicBezTo>
                    <a:pt x="2932" y="3830"/>
                    <a:pt x="3392" y="3440"/>
                    <a:pt x="3311" y="2897"/>
                  </a:cubicBezTo>
                  <a:cubicBezTo>
                    <a:pt x="3257" y="2567"/>
                    <a:pt x="2900" y="2281"/>
                    <a:pt x="2972" y="1925"/>
                  </a:cubicBezTo>
                  <a:cubicBezTo>
                    <a:pt x="3025" y="1657"/>
                    <a:pt x="3373" y="1372"/>
                    <a:pt x="3525" y="1148"/>
                  </a:cubicBezTo>
                  <a:cubicBezTo>
                    <a:pt x="3703" y="881"/>
                    <a:pt x="3730" y="408"/>
                    <a:pt x="3498" y="158"/>
                  </a:cubicBezTo>
                  <a:cubicBezTo>
                    <a:pt x="3389" y="46"/>
                    <a:pt x="3258" y="0"/>
                    <a:pt x="312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3" name="Google Shape;823;p20"/>
          <p:cNvSpPr txBox="1"/>
          <p:nvPr>
            <p:ph type="title"/>
          </p:nvPr>
        </p:nvSpPr>
        <p:spPr>
          <a:xfrm>
            <a:off x="4572000" y="1430675"/>
            <a:ext cx="3852000" cy="2295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4" name="Google Shape;824;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5" name="Shape 825"/>
        <p:cNvGrpSpPr/>
        <p:nvPr/>
      </p:nvGrpSpPr>
      <p:grpSpPr>
        <a:xfrm>
          <a:off x="0" y="0"/>
          <a:ext cx="0" cy="0"/>
          <a:chOff x="0" y="0"/>
          <a:chExt cx="0" cy="0"/>
        </a:xfrm>
      </p:grpSpPr>
      <p:grpSp>
        <p:nvGrpSpPr>
          <p:cNvPr id="826" name="Google Shape;826;p21"/>
          <p:cNvGrpSpPr/>
          <p:nvPr/>
        </p:nvGrpSpPr>
        <p:grpSpPr>
          <a:xfrm flipH="1">
            <a:off x="8414321" y="133125"/>
            <a:ext cx="934456" cy="631474"/>
            <a:chOff x="510775" y="359000"/>
            <a:chExt cx="934456" cy="631474"/>
          </a:xfrm>
        </p:grpSpPr>
        <p:sp>
          <p:nvSpPr>
            <p:cNvPr id="827" name="Google Shape;827;p21"/>
            <p:cNvSpPr/>
            <p:nvPr/>
          </p:nvSpPr>
          <p:spPr>
            <a:xfrm>
              <a:off x="1275955" y="766843"/>
              <a:ext cx="2045" cy="4147"/>
            </a:xfrm>
            <a:custGeom>
              <a:rect b="b" l="l" r="r" t="t"/>
              <a:pathLst>
                <a:path extrusionOk="0" h="73" w="36">
                  <a:moveTo>
                    <a:pt x="36" y="1"/>
                  </a:moveTo>
                  <a:cubicBezTo>
                    <a:pt x="27" y="28"/>
                    <a:pt x="18" y="54"/>
                    <a:pt x="0" y="72"/>
                  </a:cubicBezTo>
                  <a:cubicBezTo>
                    <a:pt x="18" y="54"/>
                    <a:pt x="27" y="28"/>
                    <a:pt x="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a:off x="1273910" y="771955"/>
              <a:ext cx="2102" cy="3579"/>
            </a:xfrm>
            <a:custGeom>
              <a:rect b="b" l="l" r="r" t="t"/>
              <a:pathLst>
                <a:path extrusionOk="0" h="63" w="37">
                  <a:moveTo>
                    <a:pt x="36" y="0"/>
                  </a:moveTo>
                  <a:cubicBezTo>
                    <a:pt x="18" y="18"/>
                    <a:pt x="9" y="36"/>
                    <a:pt x="0" y="63"/>
                  </a:cubicBezTo>
                  <a:cubicBezTo>
                    <a:pt x="9" y="36"/>
                    <a:pt x="27" y="18"/>
                    <a:pt x="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a:off x="796035" y="807400"/>
              <a:ext cx="8180" cy="35047"/>
            </a:xfrm>
            <a:custGeom>
              <a:rect b="b" l="l" r="r" t="t"/>
              <a:pathLst>
                <a:path extrusionOk="0" h="617" w="144">
                  <a:moveTo>
                    <a:pt x="99" y="1"/>
                  </a:moveTo>
                  <a:cubicBezTo>
                    <a:pt x="37" y="188"/>
                    <a:pt x="10" y="411"/>
                    <a:pt x="1" y="616"/>
                  </a:cubicBezTo>
                  <a:cubicBezTo>
                    <a:pt x="117" y="429"/>
                    <a:pt x="144" y="206"/>
                    <a:pt x="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1"/>
            <p:cNvSpPr/>
            <p:nvPr/>
          </p:nvSpPr>
          <p:spPr>
            <a:xfrm>
              <a:off x="1009894" y="803878"/>
              <a:ext cx="20335" cy="17779"/>
            </a:xfrm>
            <a:custGeom>
              <a:rect b="b" l="l" r="r" t="t"/>
              <a:pathLst>
                <a:path extrusionOk="0" h="313" w="358">
                  <a:moveTo>
                    <a:pt x="357" y="0"/>
                  </a:moveTo>
                  <a:cubicBezTo>
                    <a:pt x="233" y="63"/>
                    <a:pt x="126" y="152"/>
                    <a:pt x="36" y="268"/>
                  </a:cubicBezTo>
                  <a:cubicBezTo>
                    <a:pt x="27" y="286"/>
                    <a:pt x="10" y="303"/>
                    <a:pt x="1" y="312"/>
                  </a:cubicBezTo>
                  <a:cubicBezTo>
                    <a:pt x="27" y="303"/>
                    <a:pt x="63" y="286"/>
                    <a:pt x="90" y="268"/>
                  </a:cubicBezTo>
                  <a:cubicBezTo>
                    <a:pt x="206" y="196"/>
                    <a:pt x="295" y="98"/>
                    <a:pt x="3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1"/>
            <p:cNvSpPr/>
            <p:nvPr/>
          </p:nvSpPr>
          <p:spPr>
            <a:xfrm>
              <a:off x="795069" y="465335"/>
              <a:ext cx="650161" cy="525139"/>
            </a:xfrm>
            <a:custGeom>
              <a:rect b="b" l="l" r="r" t="t"/>
              <a:pathLst>
                <a:path extrusionOk="0" h="9245" w="11446">
                  <a:moveTo>
                    <a:pt x="9635" y="1"/>
                  </a:moveTo>
                  <a:cubicBezTo>
                    <a:pt x="9769" y="723"/>
                    <a:pt x="9733" y="1491"/>
                    <a:pt x="9920" y="2222"/>
                  </a:cubicBezTo>
                  <a:cubicBezTo>
                    <a:pt x="10161" y="3195"/>
                    <a:pt x="10688" y="4426"/>
                    <a:pt x="10500" y="5443"/>
                  </a:cubicBezTo>
                  <a:cubicBezTo>
                    <a:pt x="10215" y="7031"/>
                    <a:pt x="8297" y="7396"/>
                    <a:pt x="6941" y="7602"/>
                  </a:cubicBezTo>
                  <a:cubicBezTo>
                    <a:pt x="5718" y="7780"/>
                    <a:pt x="4470" y="7825"/>
                    <a:pt x="3238" y="8003"/>
                  </a:cubicBezTo>
                  <a:cubicBezTo>
                    <a:pt x="2132" y="8172"/>
                    <a:pt x="1080" y="8547"/>
                    <a:pt x="0" y="8842"/>
                  </a:cubicBezTo>
                  <a:cubicBezTo>
                    <a:pt x="254" y="9160"/>
                    <a:pt x="668" y="9245"/>
                    <a:pt x="1076" y="9245"/>
                  </a:cubicBezTo>
                  <a:cubicBezTo>
                    <a:pt x="1285" y="9245"/>
                    <a:pt x="1493" y="9223"/>
                    <a:pt x="1677" y="9198"/>
                  </a:cubicBezTo>
                  <a:cubicBezTo>
                    <a:pt x="4032" y="8913"/>
                    <a:pt x="6441" y="8476"/>
                    <a:pt x="8743" y="7878"/>
                  </a:cubicBezTo>
                  <a:cubicBezTo>
                    <a:pt x="10322" y="7468"/>
                    <a:pt x="11446" y="6362"/>
                    <a:pt x="11098" y="4667"/>
                  </a:cubicBezTo>
                  <a:cubicBezTo>
                    <a:pt x="10991" y="4158"/>
                    <a:pt x="10750" y="3676"/>
                    <a:pt x="10580" y="3195"/>
                  </a:cubicBezTo>
                  <a:cubicBezTo>
                    <a:pt x="10429" y="2793"/>
                    <a:pt x="10384" y="2249"/>
                    <a:pt x="10331" y="1821"/>
                  </a:cubicBezTo>
                  <a:cubicBezTo>
                    <a:pt x="10259" y="1205"/>
                    <a:pt x="10170" y="402"/>
                    <a:pt x="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1"/>
            <p:cNvSpPr/>
            <p:nvPr/>
          </p:nvSpPr>
          <p:spPr>
            <a:xfrm>
              <a:off x="510775" y="359000"/>
              <a:ext cx="891402" cy="631133"/>
            </a:xfrm>
            <a:custGeom>
              <a:rect b="b" l="l" r="r" t="t"/>
              <a:pathLst>
                <a:path extrusionOk="0" h="11111" w="15693">
                  <a:moveTo>
                    <a:pt x="12303" y="346"/>
                  </a:moveTo>
                  <a:cubicBezTo>
                    <a:pt x="13019" y="346"/>
                    <a:pt x="13673" y="520"/>
                    <a:pt x="14105" y="1266"/>
                  </a:cubicBezTo>
                  <a:cubicBezTo>
                    <a:pt x="14194" y="1418"/>
                    <a:pt x="14256" y="1578"/>
                    <a:pt x="14301" y="1748"/>
                  </a:cubicBezTo>
                  <a:cubicBezTo>
                    <a:pt x="14524" y="2515"/>
                    <a:pt x="14417" y="3416"/>
                    <a:pt x="14586" y="4166"/>
                  </a:cubicBezTo>
                  <a:cubicBezTo>
                    <a:pt x="14818" y="5129"/>
                    <a:pt x="15166" y="6101"/>
                    <a:pt x="15184" y="7101"/>
                  </a:cubicBezTo>
                  <a:cubicBezTo>
                    <a:pt x="15220" y="8903"/>
                    <a:pt x="12195" y="9117"/>
                    <a:pt x="10947" y="9259"/>
                  </a:cubicBezTo>
                  <a:cubicBezTo>
                    <a:pt x="10019" y="9375"/>
                    <a:pt x="9091" y="9429"/>
                    <a:pt x="8172" y="9545"/>
                  </a:cubicBezTo>
                  <a:cubicBezTo>
                    <a:pt x="7164" y="9679"/>
                    <a:pt x="6192" y="10009"/>
                    <a:pt x="5219" y="10294"/>
                  </a:cubicBezTo>
                  <a:cubicBezTo>
                    <a:pt x="5094" y="10339"/>
                    <a:pt x="4969" y="10375"/>
                    <a:pt x="4845" y="10401"/>
                  </a:cubicBezTo>
                  <a:cubicBezTo>
                    <a:pt x="4104" y="10609"/>
                    <a:pt x="3340" y="10779"/>
                    <a:pt x="2567" y="10779"/>
                  </a:cubicBezTo>
                  <a:cubicBezTo>
                    <a:pt x="2511" y="10779"/>
                    <a:pt x="2456" y="10778"/>
                    <a:pt x="2400" y="10776"/>
                  </a:cubicBezTo>
                  <a:cubicBezTo>
                    <a:pt x="1508" y="10740"/>
                    <a:pt x="1419" y="9563"/>
                    <a:pt x="1303" y="8912"/>
                  </a:cubicBezTo>
                  <a:cubicBezTo>
                    <a:pt x="982" y="7127"/>
                    <a:pt x="348" y="5388"/>
                    <a:pt x="393" y="3541"/>
                  </a:cubicBezTo>
                  <a:cubicBezTo>
                    <a:pt x="420" y="2569"/>
                    <a:pt x="1214" y="2346"/>
                    <a:pt x="1999" y="2132"/>
                  </a:cubicBezTo>
                  <a:cubicBezTo>
                    <a:pt x="2944" y="1891"/>
                    <a:pt x="3881" y="1641"/>
                    <a:pt x="4827" y="1418"/>
                  </a:cubicBezTo>
                  <a:cubicBezTo>
                    <a:pt x="6736" y="954"/>
                    <a:pt x="8743" y="1061"/>
                    <a:pt x="10616" y="481"/>
                  </a:cubicBezTo>
                  <a:lnTo>
                    <a:pt x="10643" y="472"/>
                  </a:lnTo>
                  <a:cubicBezTo>
                    <a:pt x="11185" y="445"/>
                    <a:pt x="11762" y="346"/>
                    <a:pt x="12303" y="346"/>
                  </a:cubicBezTo>
                  <a:close/>
                  <a:moveTo>
                    <a:pt x="12393" y="1"/>
                  </a:moveTo>
                  <a:cubicBezTo>
                    <a:pt x="11718" y="1"/>
                    <a:pt x="11002" y="134"/>
                    <a:pt x="10409" y="134"/>
                  </a:cubicBezTo>
                  <a:cubicBezTo>
                    <a:pt x="10383" y="134"/>
                    <a:pt x="10357" y="134"/>
                    <a:pt x="10331" y="133"/>
                  </a:cubicBezTo>
                  <a:cubicBezTo>
                    <a:pt x="10242" y="133"/>
                    <a:pt x="10188" y="187"/>
                    <a:pt x="10170" y="249"/>
                  </a:cubicBezTo>
                  <a:cubicBezTo>
                    <a:pt x="9100" y="526"/>
                    <a:pt x="7994" y="579"/>
                    <a:pt x="6887" y="686"/>
                  </a:cubicBezTo>
                  <a:cubicBezTo>
                    <a:pt x="5638" y="811"/>
                    <a:pt x="4407" y="1159"/>
                    <a:pt x="3194" y="1471"/>
                  </a:cubicBezTo>
                  <a:cubicBezTo>
                    <a:pt x="1794" y="1828"/>
                    <a:pt x="99" y="1944"/>
                    <a:pt x="54" y="3693"/>
                  </a:cubicBezTo>
                  <a:cubicBezTo>
                    <a:pt x="0" y="5727"/>
                    <a:pt x="687" y="7805"/>
                    <a:pt x="1124" y="9768"/>
                  </a:cubicBezTo>
                  <a:cubicBezTo>
                    <a:pt x="1350" y="10809"/>
                    <a:pt x="2036" y="11110"/>
                    <a:pt x="2844" y="11110"/>
                  </a:cubicBezTo>
                  <a:cubicBezTo>
                    <a:pt x="3442" y="11110"/>
                    <a:pt x="4106" y="10946"/>
                    <a:pt x="4702" y="10794"/>
                  </a:cubicBezTo>
                  <a:cubicBezTo>
                    <a:pt x="4800" y="10767"/>
                    <a:pt x="4907" y="10740"/>
                    <a:pt x="5005" y="10714"/>
                  </a:cubicBezTo>
                  <a:cubicBezTo>
                    <a:pt x="6085" y="10419"/>
                    <a:pt x="7137" y="10044"/>
                    <a:pt x="8243" y="9875"/>
                  </a:cubicBezTo>
                  <a:cubicBezTo>
                    <a:pt x="9475" y="9697"/>
                    <a:pt x="10723" y="9652"/>
                    <a:pt x="11946" y="9474"/>
                  </a:cubicBezTo>
                  <a:cubicBezTo>
                    <a:pt x="13302" y="9268"/>
                    <a:pt x="15220" y="8903"/>
                    <a:pt x="15505" y="7315"/>
                  </a:cubicBezTo>
                  <a:cubicBezTo>
                    <a:pt x="15693" y="6298"/>
                    <a:pt x="15166" y="5067"/>
                    <a:pt x="14925" y="4094"/>
                  </a:cubicBezTo>
                  <a:cubicBezTo>
                    <a:pt x="14738" y="3363"/>
                    <a:pt x="14774" y="2595"/>
                    <a:pt x="14640" y="1873"/>
                  </a:cubicBezTo>
                  <a:cubicBezTo>
                    <a:pt x="14568" y="1543"/>
                    <a:pt x="14470" y="1213"/>
                    <a:pt x="14292" y="900"/>
                  </a:cubicBezTo>
                  <a:cubicBezTo>
                    <a:pt x="13870" y="172"/>
                    <a:pt x="13157" y="1"/>
                    <a:pt x="12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1"/>
            <p:cNvSpPr/>
            <p:nvPr/>
          </p:nvSpPr>
          <p:spPr>
            <a:xfrm>
              <a:off x="603987" y="528954"/>
              <a:ext cx="199206" cy="140813"/>
            </a:xfrm>
            <a:custGeom>
              <a:rect b="b" l="l" r="r" t="t"/>
              <a:pathLst>
                <a:path extrusionOk="0" h="2479" w="3507">
                  <a:moveTo>
                    <a:pt x="1819" y="346"/>
                  </a:moveTo>
                  <a:cubicBezTo>
                    <a:pt x="2555" y="346"/>
                    <a:pt x="2975" y="1506"/>
                    <a:pt x="2213" y="1976"/>
                  </a:cubicBezTo>
                  <a:cubicBezTo>
                    <a:pt x="2142" y="2012"/>
                    <a:pt x="2071" y="2048"/>
                    <a:pt x="1990" y="2075"/>
                  </a:cubicBezTo>
                  <a:cubicBezTo>
                    <a:pt x="1848" y="1521"/>
                    <a:pt x="1874" y="933"/>
                    <a:pt x="1732" y="371"/>
                  </a:cubicBezTo>
                  <a:lnTo>
                    <a:pt x="1723" y="353"/>
                  </a:lnTo>
                  <a:cubicBezTo>
                    <a:pt x="1755" y="348"/>
                    <a:pt x="1787" y="346"/>
                    <a:pt x="1819" y="346"/>
                  </a:cubicBezTo>
                  <a:close/>
                  <a:moveTo>
                    <a:pt x="1401" y="460"/>
                  </a:moveTo>
                  <a:cubicBezTo>
                    <a:pt x="1544" y="1013"/>
                    <a:pt x="1517" y="1593"/>
                    <a:pt x="1660" y="2146"/>
                  </a:cubicBezTo>
                  <a:cubicBezTo>
                    <a:pt x="1632" y="2148"/>
                    <a:pt x="1603" y="2149"/>
                    <a:pt x="1574" y="2149"/>
                  </a:cubicBezTo>
                  <a:cubicBezTo>
                    <a:pt x="1219" y="2149"/>
                    <a:pt x="869" y="1995"/>
                    <a:pt x="679" y="1673"/>
                  </a:cubicBezTo>
                  <a:cubicBezTo>
                    <a:pt x="340" y="1102"/>
                    <a:pt x="822" y="612"/>
                    <a:pt x="1348" y="478"/>
                  </a:cubicBezTo>
                  <a:lnTo>
                    <a:pt x="1366" y="469"/>
                  </a:lnTo>
                  <a:lnTo>
                    <a:pt x="1393" y="460"/>
                  </a:lnTo>
                  <a:close/>
                  <a:moveTo>
                    <a:pt x="1815" y="0"/>
                  </a:moveTo>
                  <a:cubicBezTo>
                    <a:pt x="1637" y="0"/>
                    <a:pt x="1447" y="48"/>
                    <a:pt x="1250" y="157"/>
                  </a:cubicBezTo>
                  <a:cubicBezTo>
                    <a:pt x="563" y="344"/>
                    <a:pt x="1" y="968"/>
                    <a:pt x="322" y="1709"/>
                  </a:cubicBezTo>
                  <a:cubicBezTo>
                    <a:pt x="548" y="2239"/>
                    <a:pt x="1037" y="2479"/>
                    <a:pt x="1552" y="2479"/>
                  </a:cubicBezTo>
                  <a:cubicBezTo>
                    <a:pt x="1808" y="2479"/>
                    <a:pt x="2071" y="2419"/>
                    <a:pt x="2311" y="2307"/>
                  </a:cubicBezTo>
                  <a:cubicBezTo>
                    <a:pt x="3506" y="1755"/>
                    <a:pt x="2893" y="0"/>
                    <a:pt x="18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a:off x="839147" y="488964"/>
              <a:ext cx="198695" cy="140757"/>
            </a:xfrm>
            <a:custGeom>
              <a:rect b="b" l="l" r="r" t="t"/>
              <a:pathLst>
                <a:path extrusionOk="0" h="2478" w="3498">
                  <a:moveTo>
                    <a:pt x="1818" y="346"/>
                  </a:moveTo>
                  <a:cubicBezTo>
                    <a:pt x="2554" y="346"/>
                    <a:pt x="2974" y="1505"/>
                    <a:pt x="2213" y="1976"/>
                  </a:cubicBezTo>
                  <a:cubicBezTo>
                    <a:pt x="2141" y="2020"/>
                    <a:pt x="2070" y="2047"/>
                    <a:pt x="1990" y="2083"/>
                  </a:cubicBezTo>
                  <a:cubicBezTo>
                    <a:pt x="1847" y="1521"/>
                    <a:pt x="1874" y="932"/>
                    <a:pt x="1731" y="370"/>
                  </a:cubicBezTo>
                  <a:lnTo>
                    <a:pt x="1722" y="352"/>
                  </a:lnTo>
                  <a:cubicBezTo>
                    <a:pt x="1755" y="348"/>
                    <a:pt x="1787" y="346"/>
                    <a:pt x="1818" y="346"/>
                  </a:cubicBezTo>
                  <a:close/>
                  <a:moveTo>
                    <a:pt x="1401" y="459"/>
                  </a:moveTo>
                  <a:cubicBezTo>
                    <a:pt x="1544" y="1012"/>
                    <a:pt x="1517" y="1592"/>
                    <a:pt x="1660" y="2145"/>
                  </a:cubicBezTo>
                  <a:cubicBezTo>
                    <a:pt x="1631" y="2147"/>
                    <a:pt x="1602" y="2148"/>
                    <a:pt x="1573" y="2148"/>
                  </a:cubicBezTo>
                  <a:cubicBezTo>
                    <a:pt x="1218" y="2148"/>
                    <a:pt x="868" y="1994"/>
                    <a:pt x="678" y="1672"/>
                  </a:cubicBezTo>
                  <a:cubicBezTo>
                    <a:pt x="339" y="1101"/>
                    <a:pt x="821" y="620"/>
                    <a:pt x="1347" y="477"/>
                  </a:cubicBezTo>
                  <a:lnTo>
                    <a:pt x="1365" y="468"/>
                  </a:lnTo>
                  <a:lnTo>
                    <a:pt x="1392" y="459"/>
                  </a:lnTo>
                  <a:close/>
                  <a:moveTo>
                    <a:pt x="1812" y="0"/>
                  </a:moveTo>
                  <a:cubicBezTo>
                    <a:pt x="1635" y="0"/>
                    <a:pt x="1445" y="48"/>
                    <a:pt x="1249" y="156"/>
                  </a:cubicBezTo>
                  <a:cubicBezTo>
                    <a:pt x="562" y="343"/>
                    <a:pt x="0" y="968"/>
                    <a:pt x="321" y="1708"/>
                  </a:cubicBezTo>
                  <a:cubicBezTo>
                    <a:pt x="548" y="2238"/>
                    <a:pt x="1036" y="2478"/>
                    <a:pt x="1549" y="2478"/>
                  </a:cubicBezTo>
                  <a:cubicBezTo>
                    <a:pt x="1804" y="2478"/>
                    <a:pt x="2065" y="2418"/>
                    <a:pt x="2302" y="2306"/>
                  </a:cubicBezTo>
                  <a:cubicBezTo>
                    <a:pt x="3497" y="1762"/>
                    <a:pt x="2889"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p:nvPr/>
          </p:nvSpPr>
          <p:spPr>
            <a:xfrm>
              <a:off x="1064140" y="450963"/>
              <a:ext cx="199206" cy="140927"/>
            </a:xfrm>
            <a:custGeom>
              <a:rect b="b" l="l" r="r" t="t"/>
              <a:pathLst>
                <a:path extrusionOk="0" h="2481" w="3507">
                  <a:moveTo>
                    <a:pt x="1819" y="345"/>
                  </a:moveTo>
                  <a:cubicBezTo>
                    <a:pt x="2562" y="345"/>
                    <a:pt x="2974" y="1505"/>
                    <a:pt x="2213" y="1976"/>
                  </a:cubicBezTo>
                  <a:cubicBezTo>
                    <a:pt x="2150" y="2020"/>
                    <a:pt x="2070" y="2056"/>
                    <a:pt x="1998" y="2083"/>
                  </a:cubicBezTo>
                  <a:cubicBezTo>
                    <a:pt x="1847" y="1521"/>
                    <a:pt x="1874" y="932"/>
                    <a:pt x="1731" y="370"/>
                  </a:cubicBezTo>
                  <a:lnTo>
                    <a:pt x="1722" y="352"/>
                  </a:lnTo>
                  <a:cubicBezTo>
                    <a:pt x="1755" y="348"/>
                    <a:pt x="1787" y="345"/>
                    <a:pt x="1819" y="345"/>
                  </a:cubicBezTo>
                  <a:close/>
                  <a:moveTo>
                    <a:pt x="1401" y="459"/>
                  </a:moveTo>
                  <a:cubicBezTo>
                    <a:pt x="1544" y="1012"/>
                    <a:pt x="1517" y="1592"/>
                    <a:pt x="1659" y="2145"/>
                  </a:cubicBezTo>
                  <a:cubicBezTo>
                    <a:pt x="1631" y="2147"/>
                    <a:pt x="1602" y="2148"/>
                    <a:pt x="1573" y="2148"/>
                  </a:cubicBezTo>
                  <a:cubicBezTo>
                    <a:pt x="1218" y="2148"/>
                    <a:pt x="868" y="1994"/>
                    <a:pt x="678" y="1672"/>
                  </a:cubicBezTo>
                  <a:cubicBezTo>
                    <a:pt x="348" y="1110"/>
                    <a:pt x="821" y="620"/>
                    <a:pt x="1356" y="477"/>
                  </a:cubicBezTo>
                  <a:lnTo>
                    <a:pt x="1365" y="468"/>
                  </a:lnTo>
                  <a:lnTo>
                    <a:pt x="1392" y="459"/>
                  </a:lnTo>
                  <a:close/>
                  <a:moveTo>
                    <a:pt x="1812" y="0"/>
                  </a:moveTo>
                  <a:cubicBezTo>
                    <a:pt x="1635" y="0"/>
                    <a:pt x="1445" y="48"/>
                    <a:pt x="1249" y="156"/>
                  </a:cubicBezTo>
                  <a:cubicBezTo>
                    <a:pt x="562" y="343"/>
                    <a:pt x="0" y="968"/>
                    <a:pt x="321" y="1708"/>
                  </a:cubicBezTo>
                  <a:cubicBezTo>
                    <a:pt x="549" y="2241"/>
                    <a:pt x="1042" y="2481"/>
                    <a:pt x="1560" y="2481"/>
                  </a:cubicBezTo>
                  <a:cubicBezTo>
                    <a:pt x="1814" y="2481"/>
                    <a:pt x="2073" y="2423"/>
                    <a:pt x="2311" y="2315"/>
                  </a:cubicBezTo>
                  <a:cubicBezTo>
                    <a:pt x="3506" y="1763"/>
                    <a:pt x="2891"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1"/>
            <p:cNvSpPr/>
            <p:nvPr/>
          </p:nvSpPr>
          <p:spPr>
            <a:xfrm>
              <a:off x="654200" y="746905"/>
              <a:ext cx="173361" cy="140927"/>
            </a:xfrm>
            <a:custGeom>
              <a:rect b="b" l="l" r="r" t="t"/>
              <a:pathLst>
                <a:path extrusionOk="0" h="2481" w="3052">
                  <a:moveTo>
                    <a:pt x="1812" y="345"/>
                  </a:moveTo>
                  <a:cubicBezTo>
                    <a:pt x="2210" y="345"/>
                    <a:pt x="2514" y="686"/>
                    <a:pt x="2596" y="1066"/>
                  </a:cubicBezTo>
                  <a:cubicBezTo>
                    <a:pt x="2641" y="1271"/>
                    <a:pt x="2614" y="1494"/>
                    <a:pt x="2498" y="1681"/>
                  </a:cubicBezTo>
                  <a:cubicBezTo>
                    <a:pt x="2435" y="1788"/>
                    <a:pt x="2346" y="1895"/>
                    <a:pt x="2212" y="1975"/>
                  </a:cubicBezTo>
                  <a:cubicBezTo>
                    <a:pt x="2141" y="2020"/>
                    <a:pt x="2070" y="2056"/>
                    <a:pt x="1989" y="2083"/>
                  </a:cubicBezTo>
                  <a:cubicBezTo>
                    <a:pt x="1847" y="1520"/>
                    <a:pt x="1873" y="932"/>
                    <a:pt x="1731" y="370"/>
                  </a:cubicBezTo>
                  <a:lnTo>
                    <a:pt x="1713" y="352"/>
                  </a:lnTo>
                  <a:cubicBezTo>
                    <a:pt x="1747" y="347"/>
                    <a:pt x="1780" y="345"/>
                    <a:pt x="1812" y="345"/>
                  </a:cubicBezTo>
                  <a:close/>
                  <a:moveTo>
                    <a:pt x="1401" y="459"/>
                  </a:moveTo>
                  <a:cubicBezTo>
                    <a:pt x="1543" y="1012"/>
                    <a:pt x="1517" y="1592"/>
                    <a:pt x="1659" y="2145"/>
                  </a:cubicBezTo>
                  <a:cubicBezTo>
                    <a:pt x="1630" y="2147"/>
                    <a:pt x="1601" y="2148"/>
                    <a:pt x="1572" y="2148"/>
                  </a:cubicBezTo>
                  <a:cubicBezTo>
                    <a:pt x="1210" y="2148"/>
                    <a:pt x="867" y="1994"/>
                    <a:pt x="669" y="1672"/>
                  </a:cubicBezTo>
                  <a:cubicBezTo>
                    <a:pt x="339" y="1110"/>
                    <a:pt x="812" y="619"/>
                    <a:pt x="1347" y="477"/>
                  </a:cubicBezTo>
                  <a:lnTo>
                    <a:pt x="1356" y="477"/>
                  </a:lnTo>
                  <a:lnTo>
                    <a:pt x="1392" y="459"/>
                  </a:lnTo>
                  <a:close/>
                  <a:moveTo>
                    <a:pt x="1809" y="1"/>
                  </a:moveTo>
                  <a:cubicBezTo>
                    <a:pt x="1633" y="1"/>
                    <a:pt x="1444" y="48"/>
                    <a:pt x="1249" y="156"/>
                  </a:cubicBezTo>
                  <a:cubicBezTo>
                    <a:pt x="553" y="343"/>
                    <a:pt x="0" y="967"/>
                    <a:pt x="321" y="1717"/>
                  </a:cubicBezTo>
                  <a:cubicBezTo>
                    <a:pt x="548" y="2243"/>
                    <a:pt x="1036" y="2481"/>
                    <a:pt x="1551" y="2481"/>
                  </a:cubicBezTo>
                  <a:cubicBezTo>
                    <a:pt x="1804" y="2481"/>
                    <a:pt x="2064" y="2423"/>
                    <a:pt x="2302" y="2314"/>
                  </a:cubicBezTo>
                  <a:cubicBezTo>
                    <a:pt x="2373" y="2279"/>
                    <a:pt x="2444" y="2243"/>
                    <a:pt x="2498" y="2198"/>
                  </a:cubicBezTo>
                  <a:cubicBezTo>
                    <a:pt x="3006" y="1842"/>
                    <a:pt x="3051" y="1217"/>
                    <a:pt x="2828" y="718"/>
                  </a:cubicBezTo>
                  <a:cubicBezTo>
                    <a:pt x="2635" y="313"/>
                    <a:pt x="2262" y="1"/>
                    <a:pt x="1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1"/>
            <p:cNvSpPr/>
            <p:nvPr/>
          </p:nvSpPr>
          <p:spPr>
            <a:xfrm>
              <a:off x="889304" y="706803"/>
              <a:ext cx="177962" cy="140870"/>
            </a:xfrm>
            <a:custGeom>
              <a:rect b="b" l="l" r="r" t="t"/>
              <a:pathLst>
                <a:path extrusionOk="0" h="2480" w="3133">
                  <a:moveTo>
                    <a:pt x="1809" y="347"/>
                  </a:moveTo>
                  <a:cubicBezTo>
                    <a:pt x="2441" y="347"/>
                    <a:pt x="2829" y="1174"/>
                    <a:pt x="2480" y="1709"/>
                  </a:cubicBezTo>
                  <a:cubicBezTo>
                    <a:pt x="2418" y="1807"/>
                    <a:pt x="2329" y="1905"/>
                    <a:pt x="2213" y="1977"/>
                  </a:cubicBezTo>
                  <a:cubicBezTo>
                    <a:pt x="2186" y="1995"/>
                    <a:pt x="2150" y="2012"/>
                    <a:pt x="2124" y="2021"/>
                  </a:cubicBezTo>
                  <a:cubicBezTo>
                    <a:pt x="2079" y="2048"/>
                    <a:pt x="2034" y="2066"/>
                    <a:pt x="1990" y="2084"/>
                  </a:cubicBezTo>
                  <a:cubicBezTo>
                    <a:pt x="1847" y="1522"/>
                    <a:pt x="1874" y="933"/>
                    <a:pt x="1722" y="371"/>
                  </a:cubicBezTo>
                  <a:lnTo>
                    <a:pt x="1713" y="353"/>
                  </a:lnTo>
                  <a:cubicBezTo>
                    <a:pt x="1746" y="349"/>
                    <a:pt x="1778" y="347"/>
                    <a:pt x="1809" y="347"/>
                  </a:cubicBezTo>
                  <a:close/>
                  <a:moveTo>
                    <a:pt x="1401" y="460"/>
                  </a:moveTo>
                  <a:cubicBezTo>
                    <a:pt x="1535" y="1013"/>
                    <a:pt x="1517" y="1593"/>
                    <a:pt x="1660" y="2155"/>
                  </a:cubicBezTo>
                  <a:cubicBezTo>
                    <a:pt x="1632" y="2157"/>
                    <a:pt x="1604" y="2158"/>
                    <a:pt x="1576" y="2158"/>
                  </a:cubicBezTo>
                  <a:cubicBezTo>
                    <a:pt x="1212" y="2158"/>
                    <a:pt x="860" y="1996"/>
                    <a:pt x="669" y="1673"/>
                  </a:cubicBezTo>
                  <a:cubicBezTo>
                    <a:pt x="339" y="1111"/>
                    <a:pt x="812" y="621"/>
                    <a:pt x="1347" y="478"/>
                  </a:cubicBezTo>
                  <a:lnTo>
                    <a:pt x="1356" y="478"/>
                  </a:lnTo>
                  <a:lnTo>
                    <a:pt x="1392" y="469"/>
                  </a:lnTo>
                  <a:lnTo>
                    <a:pt x="1401" y="460"/>
                  </a:lnTo>
                  <a:close/>
                  <a:moveTo>
                    <a:pt x="1806" y="1"/>
                  </a:moveTo>
                  <a:cubicBezTo>
                    <a:pt x="1628" y="1"/>
                    <a:pt x="1438" y="48"/>
                    <a:pt x="1240" y="157"/>
                  </a:cubicBezTo>
                  <a:cubicBezTo>
                    <a:pt x="554" y="344"/>
                    <a:pt x="0" y="969"/>
                    <a:pt x="313" y="1718"/>
                  </a:cubicBezTo>
                  <a:cubicBezTo>
                    <a:pt x="527" y="2209"/>
                    <a:pt x="973" y="2450"/>
                    <a:pt x="1455" y="2476"/>
                  </a:cubicBezTo>
                  <a:cubicBezTo>
                    <a:pt x="1490" y="2479"/>
                    <a:pt x="1526" y="2480"/>
                    <a:pt x="1562" y="2480"/>
                  </a:cubicBezTo>
                  <a:cubicBezTo>
                    <a:pt x="1813" y="2480"/>
                    <a:pt x="2068" y="2425"/>
                    <a:pt x="2302" y="2316"/>
                  </a:cubicBezTo>
                  <a:cubicBezTo>
                    <a:pt x="2632" y="2164"/>
                    <a:pt x="2819" y="1923"/>
                    <a:pt x="2900" y="1656"/>
                  </a:cubicBezTo>
                  <a:cubicBezTo>
                    <a:pt x="3133" y="935"/>
                    <a:pt x="2594" y="1"/>
                    <a:pt x="1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1"/>
            <p:cNvSpPr/>
            <p:nvPr/>
          </p:nvSpPr>
          <p:spPr>
            <a:xfrm>
              <a:off x="1114296" y="669086"/>
              <a:ext cx="179439" cy="140700"/>
            </a:xfrm>
            <a:custGeom>
              <a:rect b="b" l="l" r="r" t="t"/>
              <a:pathLst>
                <a:path extrusionOk="0" h="2477" w="3159">
                  <a:moveTo>
                    <a:pt x="1818" y="341"/>
                  </a:moveTo>
                  <a:cubicBezTo>
                    <a:pt x="2554" y="341"/>
                    <a:pt x="2974" y="1501"/>
                    <a:pt x="2213" y="1972"/>
                  </a:cubicBezTo>
                  <a:cubicBezTo>
                    <a:pt x="2141" y="2016"/>
                    <a:pt x="2070" y="2052"/>
                    <a:pt x="1990" y="2079"/>
                  </a:cubicBezTo>
                  <a:cubicBezTo>
                    <a:pt x="1847" y="1517"/>
                    <a:pt x="1874" y="928"/>
                    <a:pt x="1731" y="366"/>
                  </a:cubicBezTo>
                  <a:lnTo>
                    <a:pt x="1722" y="348"/>
                  </a:lnTo>
                  <a:cubicBezTo>
                    <a:pt x="1755" y="344"/>
                    <a:pt x="1787" y="341"/>
                    <a:pt x="1818" y="341"/>
                  </a:cubicBezTo>
                  <a:close/>
                  <a:moveTo>
                    <a:pt x="1401" y="455"/>
                  </a:moveTo>
                  <a:cubicBezTo>
                    <a:pt x="1544" y="1008"/>
                    <a:pt x="1517" y="1588"/>
                    <a:pt x="1660" y="2150"/>
                  </a:cubicBezTo>
                  <a:cubicBezTo>
                    <a:pt x="1632" y="2152"/>
                    <a:pt x="1605" y="2153"/>
                    <a:pt x="1577" y="2153"/>
                  </a:cubicBezTo>
                  <a:cubicBezTo>
                    <a:pt x="1221" y="2153"/>
                    <a:pt x="869" y="1991"/>
                    <a:pt x="678" y="1668"/>
                  </a:cubicBezTo>
                  <a:cubicBezTo>
                    <a:pt x="339" y="1106"/>
                    <a:pt x="821" y="616"/>
                    <a:pt x="1347" y="473"/>
                  </a:cubicBezTo>
                  <a:lnTo>
                    <a:pt x="1365" y="473"/>
                  </a:lnTo>
                  <a:lnTo>
                    <a:pt x="1392" y="464"/>
                  </a:lnTo>
                  <a:lnTo>
                    <a:pt x="1401" y="455"/>
                  </a:lnTo>
                  <a:close/>
                  <a:moveTo>
                    <a:pt x="1799" y="1"/>
                  </a:moveTo>
                  <a:cubicBezTo>
                    <a:pt x="1628" y="1"/>
                    <a:pt x="1441" y="45"/>
                    <a:pt x="1249" y="152"/>
                  </a:cubicBezTo>
                  <a:cubicBezTo>
                    <a:pt x="562" y="348"/>
                    <a:pt x="0" y="964"/>
                    <a:pt x="322" y="1713"/>
                  </a:cubicBezTo>
                  <a:cubicBezTo>
                    <a:pt x="437" y="1981"/>
                    <a:pt x="625" y="2177"/>
                    <a:pt x="839" y="2302"/>
                  </a:cubicBezTo>
                  <a:cubicBezTo>
                    <a:pt x="1051" y="2421"/>
                    <a:pt x="1296" y="2477"/>
                    <a:pt x="1546" y="2477"/>
                  </a:cubicBezTo>
                  <a:cubicBezTo>
                    <a:pt x="1802" y="2477"/>
                    <a:pt x="2063" y="2419"/>
                    <a:pt x="2302" y="2311"/>
                  </a:cubicBezTo>
                  <a:cubicBezTo>
                    <a:pt x="2543" y="2204"/>
                    <a:pt x="2703" y="2052"/>
                    <a:pt x="2810" y="1874"/>
                  </a:cubicBezTo>
                  <a:cubicBezTo>
                    <a:pt x="2819" y="1847"/>
                    <a:pt x="2837" y="1829"/>
                    <a:pt x="2846" y="1811"/>
                  </a:cubicBezTo>
                  <a:cubicBezTo>
                    <a:pt x="2846" y="1802"/>
                    <a:pt x="2846" y="1802"/>
                    <a:pt x="2846" y="1793"/>
                  </a:cubicBezTo>
                  <a:cubicBezTo>
                    <a:pt x="2864" y="1775"/>
                    <a:pt x="2873" y="1749"/>
                    <a:pt x="2882" y="1722"/>
                  </a:cubicBezTo>
                  <a:cubicBezTo>
                    <a:pt x="3158" y="1035"/>
                    <a:pt x="2677" y="98"/>
                    <a:pt x="1927" y="9"/>
                  </a:cubicBezTo>
                  <a:cubicBezTo>
                    <a:pt x="1886" y="4"/>
                    <a:pt x="1843" y="1"/>
                    <a:pt x="1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21"/>
          <p:cNvGrpSpPr/>
          <p:nvPr/>
        </p:nvGrpSpPr>
        <p:grpSpPr>
          <a:xfrm flipH="1" rot="3487938">
            <a:off x="8774636" y="1012970"/>
            <a:ext cx="400525" cy="631473"/>
            <a:chOff x="2083475" y="1334350"/>
            <a:chExt cx="263175" cy="414925"/>
          </a:xfrm>
        </p:grpSpPr>
        <p:sp>
          <p:nvSpPr>
            <p:cNvPr id="840" name="Google Shape;840;p21"/>
            <p:cNvSpPr/>
            <p:nvPr/>
          </p:nvSpPr>
          <p:spPr>
            <a:xfrm>
              <a:off x="2083475" y="1334350"/>
              <a:ext cx="263175" cy="414925"/>
            </a:xfrm>
            <a:custGeom>
              <a:rect b="b" l="l" r="r" t="t"/>
              <a:pathLst>
                <a:path extrusionOk="0" h="16597" w="10527">
                  <a:moveTo>
                    <a:pt x="10001" y="537"/>
                  </a:moveTo>
                  <a:cubicBezTo>
                    <a:pt x="9625" y="1364"/>
                    <a:pt x="9274" y="2216"/>
                    <a:pt x="8647" y="2893"/>
                  </a:cubicBezTo>
                  <a:cubicBezTo>
                    <a:pt x="8998" y="2041"/>
                    <a:pt x="9424" y="1239"/>
                    <a:pt x="10001" y="537"/>
                  </a:cubicBezTo>
                  <a:close/>
                  <a:moveTo>
                    <a:pt x="7706" y="2913"/>
                  </a:moveTo>
                  <a:cubicBezTo>
                    <a:pt x="7773" y="2913"/>
                    <a:pt x="7844" y="2936"/>
                    <a:pt x="7920" y="2993"/>
                  </a:cubicBezTo>
                  <a:cubicBezTo>
                    <a:pt x="8271" y="3219"/>
                    <a:pt x="8697" y="3419"/>
                    <a:pt x="8672" y="3971"/>
                  </a:cubicBezTo>
                  <a:cubicBezTo>
                    <a:pt x="8647" y="4447"/>
                    <a:pt x="8472" y="4873"/>
                    <a:pt x="8246" y="5299"/>
                  </a:cubicBezTo>
                  <a:cubicBezTo>
                    <a:pt x="6366" y="8683"/>
                    <a:pt x="4386" y="12016"/>
                    <a:pt x="2131" y="15174"/>
                  </a:cubicBezTo>
                  <a:cubicBezTo>
                    <a:pt x="1955" y="15399"/>
                    <a:pt x="1755" y="15625"/>
                    <a:pt x="1554" y="15826"/>
                  </a:cubicBezTo>
                  <a:cubicBezTo>
                    <a:pt x="1389" y="15991"/>
                    <a:pt x="1223" y="16208"/>
                    <a:pt x="987" y="16208"/>
                  </a:cubicBezTo>
                  <a:cubicBezTo>
                    <a:pt x="937" y="16208"/>
                    <a:pt x="884" y="16198"/>
                    <a:pt x="828" y="16176"/>
                  </a:cubicBezTo>
                  <a:cubicBezTo>
                    <a:pt x="452" y="16026"/>
                    <a:pt x="452" y="15650"/>
                    <a:pt x="427" y="15374"/>
                  </a:cubicBezTo>
                  <a:cubicBezTo>
                    <a:pt x="452" y="14698"/>
                    <a:pt x="602" y="14121"/>
                    <a:pt x="878" y="13595"/>
                  </a:cubicBezTo>
                  <a:cubicBezTo>
                    <a:pt x="2557" y="10362"/>
                    <a:pt x="4286" y="7154"/>
                    <a:pt x="6417" y="4171"/>
                  </a:cubicBezTo>
                  <a:cubicBezTo>
                    <a:pt x="6642" y="3845"/>
                    <a:pt x="6918" y="3545"/>
                    <a:pt x="7194" y="3269"/>
                  </a:cubicBezTo>
                  <a:cubicBezTo>
                    <a:pt x="7343" y="3119"/>
                    <a:pt x="7507" y="2913"/>
                    <a:pt x="7706" y="2913"/>
                  </a:cubicBezTo>
                  <a:close/>
                  <a:moveTo>
                    <a:pt x="10008" y="1"/>
                  </a:moveTo>
                  <a:cubicBezTo>
                    <a:pt x="9805" y="1"/>
                    <a:pt x="9718" y="243"/>
                    <a:pt x="9600" y="362"/>
                  </a:cubicBezTo>
                  <a:cubicBezTo>
                    <a:pt x="9048" y="1038"/>
                    <a:pt x="8622" y="1740"/>
                    <a:pt x="8171" y="2517"/>
                  </a:cubicBezTo>
                  <a:cubicBezTo>
                    <a:pt x="8037" y="2476"/>
                    <a:pt x="7910" y="2457"/>
                    <a:pt x="7790" y="2457"/>
                  </a:cubicBezTo>
                  <a:cubicBezTo>
                    <a:pt x="7327" y="2457"/>
                    <a:pt x="6961" y="2740"/>
                    <a:pt x="6642" y="3119"/>
                  </a:cubicBezTo>
                  <a:cubicBezTo>
                    <a:pt x="6517" y="3269"/>
                    <a:pt x="6391" y="3394"/>
                    <a:pt x="6266" y="3545"/>
                  </a:cubicBezTo>
                  <a:cubicBezTo>
                    <a:pt x="3910" y="6602"/>
                    <a:pt x="2106" y="9986"/>
                    <a:pt x="427" y="13470"/>
                  </a:cubicBezTo>
                  <a:cubicBezTo>
                    <a:pt x="126" y="14071"/>
                    <a:pt x="0" y="14748"/>
                    <a:pt x="51" y="15450"/>
                  </a:cubicBezTo>
                  <a:cubicBezTo>
                    <a:pt x="76" y="15926"/>
                    <a:pt x="226" y="16302"/>
                    <a:pt x="677" y="16527"/>
                  </a:cubicBezTo>
                  <a:cubicBezTo>
                    <a:pt x="781" y="16576"/>
                    <a:pt x="877" y="16597"/>
                    <a:pt x="968" y="16597"/>
                  </a:cubicBezTo>
                  <a:cubicBezTo>
                    <a:pt x="1250" y="16597"/>
                    <a:pt x="1477" y="16397"/>
                    <a:pt x="1705" y="16227"/>
                  </a:cubicBezTo>
                  <a:cubicBezTo>
                    <a:pt x="1905" y="16076"/>
                    <a:pt x="2056" y="15876"/>
                    <a:pt x="2231" y="15675"/>
                  </a:cubicBezTo>
                  <a:cubicBezTo>
                    <a:pt x="3735" y="13795"/>
                    <a:pt x="4988" y="11715"/>
                    <a:pt x="6241" y="9660"/>
                  </a:cubicBezTo>
                  <a:cubicBezTo>
                    <a:pt x="7168" y="8131"/>
                    <a:pt x="8071" y="6577"/>
                    <a:pt x="8873" y="4973"/>
                  </a:cubicBezTo>
                  <a:cubicBezTo>
                    <a:pt x="9098" y="4522"/>
                    <a:pt x="9299" y="4021"/>
                    <a:pt x="9123" y="3520"/>
                  </a:cubicBezTo>
                  <a:cubicBezTo>
                    <a:pt x="8998" y="3194"/>
                    <a:pt x="9073" y="2993"/>
                    <a:pt x="9249" y="2718"/>
                  </a:cubicBezTo>
                  <a:cubicBezTo>
                    <a:pt x="9625" y="2116"/>
                    <a:pt x="10001" y="1490"/>
                    <a:pt x="10351" y="863"/>
                  </a:cubicBezTo>
                  <a:cubicBezTo>
                    <a:pt x="10502" y="587"/>
                    <a:pt x="10527" y="262"/>
                    <a:pt x="10201" y="61"/>
                  </a:cubicBezTo>
                  <a:cubicBezTo>
                    <a:pt x="10126" y="18"/>
                    <a:pt x="10063" y="1"/>
                    <a:pt x="1000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a:off x="2101025" y="1428875"/>
              <a:ext cx="182975" cy="290975"/>
            </a:xfrm>
            <a:custGeom>
              <a:rect b="b" l="l" r="r" t="t"/>
              <a:pathLst>
                <a:path extrusionOk="0" h="11639" w="7319">
                  <a:moveTo>
                    <a:pt x="6855" y="0"/>
                  </a:moveTo>
                  <a:cubicBezTo>
                    <a:pt x="6747" y="0"/>
                    <a:pt x="6647" y="60"/>
                    <a:pt x="6567" y="140"/>
                  </a:cubicBezTo>
                  <a:cubicBezTo>
                    <a:pt x="6366" y="365"/>
                    <a:pt x="6191" y="591"/>
                    <a:pt x="6015" y="816"/>
                  </a:cubicBezTo>
                  <a:cubicBezTo>
                    <a:pt x="3810" y="3974"/>
                    <a:pt x="2080" y="7408"/>
                    <a:pt x="176" y="10741"/>
                  </a:cubicBezTo>
                  <a:cubicBezTo>
                    <a:pt x="100" y="10867"/>
                    <a:pt x="50" y="11017"/>
                    <a:pt x="25" y="11092"/>
                  </a:cubicBezTo>
                  <a:cubicBezTo>
                    <a:pt x="0" y="11318"/>
                    <a:pt x="0" y="11493"/>
                    <a:pt x="176" y="11568"/>
                  </a:cubicBezTo>
                  <a:cubicBezTo>
                    <a:pt x="255" y="11613"/>
                    <a:pt x="333" y="11638"/>
                    <a:pt x="410" y="11638"/>
                  </a:cubicBezTo>
                  <a:cubicBezTo>
                    <a:pt x="504" y="11638"/>
                    <a:pt x="594" y="11601"/>
                    <a:pt x="677" y="11518"/>
                  </a:cubicBezTo>
                  <a:cubicBezTo>
                    <a:pt x="903" y="11343"/>
                    <a:pt x="1053" y="11092"/>
                    <a:pt x="1203" y="10841"/>
                  </a:cubicBezTo>
                  <a:cubicBezTo>
                    <a:pt x="3158" y="7558"/>
                    <a:pt x="4913" y="4150"/>
                    <a:pt x="7068" y="992"/>
                  </a:cubicBezTo>
                  <a:cubicBezTo>
                    <a:pt x="7168" y="867"/>
                    <a:pt x="7218" y="716"/>
                    <a:pt x="7268" y="566"/>
                  </a:cubicBezTo>
                  <a:cubicBezTo>
                    <a:pt x="7319" y="340"/>
                    <a:pt x="7243" y="165"/>
                    <a:pt x="7043" y="64"/>
                  </a:cubicBezTo>
                  <a:cubicBezTo>
                    <a:pt x="6979" y="19"/>
                    <a:pt x="6916" y="0"/>
                    <a:pt x="68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21"/>
          <p:cNvGrpSpPr/>
          <p:nvPr/>
        </p:nvGrpSpPr>
        <p:grpSpPr>
          <a:xfrm flipH="1" rot="-2485556">
            <a:off x="7977942" y="602020"/>
            <a:ext cx="420053" cy="615018"/>
            <a:chOff x="2012675" y="2373200"/>
            <a:chExt cx="469950" cy="688075"/>
          </a:xfrm>
        </p:grpSpPr>
        <p:sp>
          <p:nvSpPr>
            <p:cNvPr id="843" name="Google Shape;843;p21"/>
            <p:cNvSpPr/>
            <p:nvPr/>
          </p:nvSpPr>
          <p:spPr>
            <a:xfrm>
              <a:off x="2012675" y="2373200"/>
              <a:ext cx="469950" cy="688075"/>
            </a:xfrm>
            <a:custGeom>
              <a:rect b="b" l="l" r="r" t="t"/>
              <a:pathLst>
                <a:path extrusionOk="0" h="27523" w="18798">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1"/>
            <p:cNvSpPr/>
            <p:nvPr/>
          </p:nvSpPr>
          <p:spPr>
            <a:xfrm>
              <a:off x="2049650" y="2604400"/>
              <a:ext cx="395375" cy="250850"/>
            </a:xfrm>
            <a:custGeom>
              <a:rect b="b" l="l" r="r" t="t"/>
              <a:pathLst>
                <a:path extrusionOk="0" h="10034" w="15815">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1"/>
            <p:cNvSpPr/>
            <p:nvPr/>
          </p:nvSpPr>
          <p:spPr>
            <a:xfrm>
              <a:off x="2090375" y="2417825"/>
              <a:ext cx="53275" cy="78025"/>
            </a:xfrm>
            <a:custGeom>
              <a:rect b="b" l="l" r="r" t="t"/>
              <a:pathLst>
                <a:path extrusionOk="0" h="3121" w="2131">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1"/>
            <p:cNvSpPr/>
            <p:nvPr/>
          </p:nvSpPr>
          <p:spPr>
            <a:xfrm>
              <a:off x="2146125" y="2419825"/>
              <a:ext cx="30100" cy="40750"/>
            </a:xfrm>
            <a:custGeom>
              <a:rect b="b" l="l" r="r" t="t"/>
              <a:pathLst>
                <a:path extrusionOk="0" h="1630" w="1204">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21"/>
          <p:cNvGrpSpPr/>
          <p:nvPr/>
        </p:nvGrpSpPr>
        <p:grpSpPr>
          <a:xfrm flipH="1" rot="1800014">
            <a:off x="6982671" y="-138925"/>
            <a:ext cx="847758" cy="698994"/>
            <a:chOff x="2139875" y="1690850"/>
            <a:chExt cx="645375" cy="532125"/>
          </a:xfrm>
        </p:grpSpPr>
        <p:sp>
          <p:nvSpPr>
            <p:cNvPr id="848" name="Google Shape;848;p21"/>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1"/>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1"/>
          <p:cNvGrpSpPr/>
          <p:nvPr/>
        </p:nvGrpSpPr>
        <p:grpSpPr>
          <a:xfrm flipH="1">
            <a:off x="8640211" y="1953713"/>
            <a:ext cx="669387" cy="755721"/>
            <a:chOff x="144253" y="2032663"/>
            <a:chExt cx="669387" cy="755721"/>
          </a:xfrm>
        </p:grpSpPr>
        <p:sp>
          <p:nvSpPr>
            <p:cNvPr id="853" name="Google Shape;853;p21"/>
            <p:cNvSpPr/>
            <p:nvPr/>
          </p:nvSpPr>
          <p:spPr>
            <a:xfrm>
              <a:off x="439211" y="2171975"/>
              <a:ext cx="12393" cy="78773"/>
            </a:xfrm>
            <a:custGeom>
              <a:rect b="b" l="l" r="r" t="t"/>
              <a:pathLst>
                <a:path extrusionOk="0" h="1875" w="295">
                  <a:moveTo>
                    <a:pt x="89" y="1"/>
                  </a:moveTo>
                  <a:cubicBezTo>
                    <a:pt x="0" y="616"/>
                    <a:pt x="72" y="1223"/>
                    <a:pt x="295" y="1874"/>
                  </a:cubicBezTo>
                  <a:cubicBezTo>
                    <a:pt x="232" y="1250"/>
                    <a:pt x="143" y="634"/>
                    <a:pt x="8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552388" y="2095513"/>
              <a:ext cx="109478" cy="85495"/>
            </a:xfrm>
            <a:custGeom>
              <a:rect b="b" l="l" r="r" t="t"/>
              <a:pathLst>
                <a:path extrusionOk="0" h="2035" w="2606">
                  <a:moveTo>
                    <a:pt x="0" y="1"/>
                  </a:moveTo>
                  <a:lnTo>
                    <a:pt x="0" y="1"/>
                  </a:lnTo>
                  <a:cubicBezTo>
                    <a:pt x="643" y="268"/>
                    <a:pt x="1240" y="661"/>
                    <a:pt x="1749" y="1125"/>
                  </a:cubicBezTo>
                  <a:cubicBezTo>
                    <a:pt x="2052" y="1401"/>
                    <a:pt x="2338" y="1714"/>
                    <a:pt x="2605" y="2035"/>
                  </a:cubicBezTo>
                  <a:cubicBezTo>
                    <a:pt x="2177" y="1054"/>
                    <a:pt x="1365" y="536"/>
                    <a:pt x="402" y="144"/>
                  </a:cubicBezTo>
                  <a:cubicBezTo>
                    <a:pt x="277" y="99"/>
                    <a:pt x="143" y="45"/>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1"/>
            <p:cNvSpPr/>
            <p:nvPr/>
          </p:nvSpPr>
          <p:spPr>
            <a:xfrm>
              <a:off x="442950" y="2408461"/>
              <a:ext cx="43900" cy="220061"/>
            </a:xfrm>
            <a:custGeom>
              <a:rect b="b" l="l" r="r" t="t"/>
              <a:pathLst>
                <a:path extrusionOk="0" h="5238" w="1045">
                  <a:moveTo>
                    <a:pt x="0" y="1"/>
                  </a:moveTo>
                  <a:cubicBezTo>
                    <a:pt x="161" y="1107"/>
                    <a:pt x="179" y="2213"/>
                    <a:pt x="322" y="3319"/>
                  </a:cubicBezTo>
                  <a:cubicBezTo>
                    <a:pt x="402" y="3899"/>
                    <a:pt x="607" y="4586"/>
                    <a:pt x="661" y="5237"/>
                  </a:cubicBezTo>
                  <a:cubicBezTo>
                    <a:pt x="1044" y="3801"/>
                    <a:pt x="794" y="2410"/>
                    <a:pt x="429" y="1000"/>
                  </a:cubicBezTo>
                  <a:cubicBezTo>
                    <a:pt x="348" y="697"/>
                    <a:pt x="206" y="340"/>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1"/>
            <p:cNvSpPr/>
            <p:nvPr/>
          </p:nvSpPr>
          <p:spPr>
            <a:xfrm>
              <a:off x="203362" y="2197728"/>
              <a:ext cx="155563" cy="160278"/>
            </a:xfrm>
            <a:custGeom>
              <a:rect b="b" l="l" r="r" t="t"/>
              <a:pathLst>
                <a:path extrusionOk="0" h="3815" w="3703">
                  <a:moveTo>
                    <a:pt x="2219" y="1"/>
                  </a:moveTo>
                  <a:cubicBezTo>
                    <a:pt x="2182" y="1"/>
                    <a:pt x="2143" y="15"/>
                    <a:pt x="2108" y="48"/>
                  </a:cubicBezTo>
                  <a:cubicBezTo>
                    <a:pt x="1921" y="217"/>
                    <a:pt x="1707" y="476"/>
                    <a:pt x="1787" y="762"/>
                  </a:cubicBezTo>
                  <a:cubicBezTo>
                    <a:pt x="1832" y="904"/>
                    <a:pt x="1894" y="1074"/>
                    <a:pt x="2010" y="1181"/>
                  </a:cubicBezTo>
                  <a:cubicBezTo>
                    <a:pt x="2376" y="1529"/>
                    <a:pt x="2171" y="1841"/>
                    <a:pt x="2028" y="2216"/>
                  </a:cubicBezTo>
                  <a:cubicBezTo>
                    <a:pt x="2010" y="2251"/>
                    <a:pt x="2001" y="2278"/>
                    <a:pt x="1992" y="2314"/>
                  </a:cubicBezTo>
                  <a:cubicBezTo>
                    <a:pt x="1950" y="2304"/>
                    <a:pt x="1907" y="2299"/>
                    <a:pt x="1864" y="2299"/>
                  </a:cubicBezTo>
                  <a:cubicBezTo>
                    <a:pt x="1681" y="2299"/>
                    <a:pt x="1495" y="2389"/>
                    <a:pt x="1314" y="2555"/>
                  </a:cubicBezTo>
                  <a:cubicBezTo>
                    <a:pt x="1118" y="2733"/>
                    <a:pt x="1002" y="2974"/>
                    <a:pt x="842" y="3170"/>
                  </a:cubicBezTo>
                  <a:cubicBezTo>
                    <a:pt x="752" y="3268"/>
                    <a:pt x="458" y="3402"/>
                    <a:pt x="271" y="3456"/>
                  </a:cubicBezTo>
                  <a:cubicBezTo>
                    <a:pt x="259" y="3452"/>
                    <a:pt x="246" y="3450"/>
                    <a:pt x="233" y="3450"/>
                  </a:cubicBezTo>
                  <a:cubicBezTo>
                    <a:pt x="129" y="3450"/>
                    <a:pt x="1" y="3571"/>
                    <a:pt x="56" y="3705"/>
                  </a:cubicBezTo>
                  <a:lnTo>
                    <a:pt x="65" y="3732"/>
                  </a:lnTo>
                  <a:cubicBezTo>
                    <a:pt x="88" y="3793"/>
                    <a:pt x="162" y="3815"/>
                    <a:pt x="222" y="3815"/>
                  </a:cubicBezTo>
                  <a:cubicBezTo>
                    <a:pt x="233" y="3815"/>
                    <a:pt x="243" y="3814"/>
                    <a:pt x="253" y="3813"/>
                  </a:cubicBezTo>
                  <a:cubicBezTo>
                    <a:pt x="467" y="3786"/>
                    <a:pt x="859" y="3607"/>
                    <a:pt x="1011" y="3474"/>
                  </a:cubicBezTo>
                  <a:cubicBezTo>
                    <a:pt x="1218" y="3291"/>
                    <a:pt x="1510" y="2640"/>
                    <a:pt x="1849" y="2640"/>
                  </a:cubicBezTo>
                  <a:cubicBezTo>
                    <a:pt x="1890" y="2640"/>
                    <a:pt x="1932" y="2649"/>
                    <a:pt x="1974" y="2671"/>
                  </a:cubicBezTo>
                  <a:cubicBezTo>
                    <a:pt x="1992" y="2831"/>
                    <a:pt x="2055" y="2983"/>
                    <a:pt x="2198" y="3063"/>
                  </a:cubicBezTo>
                  <a:cubicBezTo>
                    <a:pt x="2380" y="3181"/>
                    <a:pt x="2555" y="3219"/>
                    <a:pt x="2733" y="3219"/>
                  </a:cubicBezTo>
                  <a:cubicBezTo>
                    <a:pt x="2974" y="3219"/>
                    <a:pt x="3219" y="3149"/>
                    <a:pt x="3491" y="3108"/>
                  </a:cubicBezTo>
                  <a:cubicBezTo>
                    <a:pt x="3703" y="3074"/>
                    <a:pt x="3641" y="2775"/>
                    <a:pt x="3444" y="2775"/>
                  </a:cubicBezTo>
                  <a:cubicBezTo>
                    <a:pt x="3433" y="2775"/>
                    <a:pt x="3422" y="2776"/>
                    <a:pt x="3411" y="2778"/>
                  </a:cubicBezTo>
                  <a:cubicBezTo>
                    <a:pt x="3259" y="2800"/>
                    <a:pt x="3038" y="2840"/>
                    <a:pt x="2835" y="2840"/>
                  </a:cubicBezTo>
                  <a:cubicBezTo>
                    <a:pt x="2632" y="2840"/>
                    <a:pt x="2447" y="2800"/>
                    <a:pt x="2367" y="2662"/>
                  </a:cubicBezTo>
                  <a:cubicBezTo>
                    <a:pt x="2385" y="2617"/>
                    <a:pt x="2376" y="2564"/>
                    <a:pt x="2331" y="2519"/>
                  </a:cubicBezTo>
                  <a:cubicBezTo>
                    <a:pt x="2322" y="2457"/>
                    <a:pt x="2331" y="2394"/>
                    <a:pt x="2349" y="2314"/>
                  </a:cubicBezTo>
                  <a:cubicBezTo>
                    <a:pt x="2412" y="2091"/>
                    <a:pt x="2581" y="1895"/>
                    <a:pt x="2617" y="1654"/>
                  </a:cubicBezTo>
                  <a:cubicBezTo>
                    <a:pt x="2688" y="1101"/>
                    <a:pt x="1814" y="797"/>
                    <a:pt x="2340" y="298"/>
                  </a:cubicBezTo>
                  <a:cubicBezTo>
                    <a:pt x="2466" y="179"/>
                    <a:pt x="2352" y="1"/>
                    <a:pt x="22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193363" y="2459884"/>
              <a:ext cx="182996" cy="272241"/>
            </a:xfrm>
            <a:custGeom>
              <a:rect b="b" l="l" r="r" t="t"/>
              <a:pathLst>
                <a:path extrusionOk="0" h="6480" w="4356">
                  <a:moveTo>
                    <a:pt x="2325" y="1"/>
                  </a:moveTo>
                  <a:cubicBezTo>
                    <a:pt x="2300" y="1"/>
                    <a:pt x="2274" y="6"/>
                    <a:pt x="2248" y="17"/>
                  </a:cubicBezTo>
                  <a:cubicBezTo>
                    <a:pt x="1927" y="204"/>
                    <a:pt x="1686" y="409"/>
                    <a:pt x="1454" y="704"/>
                  </a:cubicBezTo>
                  <a:cubicBezTo>
                    <a:pt x="1231" y="998"/>
                    <a:pt x="1258" y="1319"/>
                    <a:pt x="794" y="1471"/>
                  </a:cubicBezTo>
                  <a:cubicBezTo>
                    <a:pt x="696" y="1498"/>
                    <a:pt x="544" y="1533"/>
                    <a:pt x="464" y="1605"/>
                  </a:cubicBezTo>
                  <a:cubicBezTo>
                    <a:pt x="0" y="2033"/>
                    <a:pt x="393" y="2756"/>
                    <a:pt x="749" y="3121"/>
                  </a:cubicBezTo>
                  <a:cubicBezTo>
                    <a:pt x="981" y="3353"/>
                    <a:pt x="1106" y="3621"/>
                    <a:pt x="1204" y="3906"/>
                  </a:cubicBezTo>
                  <a:cubicBezTo>
                    <a:pt x="1419" y="4504"/>
                    <a:pt x="1490" y="5155"/>
                    <a:pt x="2088" y="5557"/>
                  </a:cubicBezTo>
                  <a:cubicBezTo>
                    <a:pt x="2198" y="5629"/>
                    <a:pt x="2308" y="5654"/>
                    <a:pt x="2419" y="5654"/>
                  </a:cubicBezTo>
                  <a:cubicBezTo>
                    <a:pt x="2662" y="5654"/>
                    <a:pt x="2908" y="5536"/>
                    <a:pt x="3153" y="5536"/>
                  </a:cubicBezTo>
                  <a:cubicBezTo>
                    <a:pt x="3196" y="5536"/>
                    <a:pt x="3240" y="5539"/>
                    <a:pt x="3283" y="5548"/>
                  </a:cubicBezTo>
                  <a:cubicBezTo>
                    <a:pt x="3203" y="5789"/>
                    <a:pt x="3069" y="6003"/>
                    <a:pt x="3015" y="6262"/>
                  </a:cubicBezTo>
                  <a:cubicBezTo>
                    <a:pt x="2994" y="6392"/>
                    <a:pt x="3104" y="6479"/>
                    <a:pt x="3204" y="6479"/>
                  </a:cubicBezTo>
                  <a:cubicBezTo>
                    <a:pt x="3268" y="6479"/>
                    <a:pt x="3328" y="6443"/>
                    <a:pt x="3345" y="6360"/>
                  </a:cubicBezTo>
                  <a:cubicBezTo>
                    <a:pt x="3390" y="6101"/>
                    <a:pt x="3533" y="5878"/>
                    <a:pt x="3613" y="5637"/>
                  </a:cubicBezTo>
                  <a:cubicBezTo>
                    <a:pt x="3854" y="5628"/>
                    <a:pt x="4095" y="5396"/>
                    <a:pt x="4238" y="5245"/>
                  </a:cubicBezTo>
                  <a:cubicBezTo>
                    <a:pt x="4355" y="5120"/>
                    <a:pt x="4242" y="4947"/>
                    <a:pt x="4114" y="4947"/>
                  </a:cubicBezTo>
                  <a:cubicBezTo>
                    <a:pt x="4077" y="4947"/>
                    <a:pt x="4039" y="4961"/>
                    <a:pt x="4006" y="4995"/>
                  </a:cubicBezTo>
                  <a:cubicBezTo>
                    <a:pt x="3794" y="5214"/>
                    <a:pt x="3688" y="5277"/>
                    <a:pt x="3604" y="5277"/>
                  </a:cubicBezTo>
                  <a:cubicBezTo>
                    <a:pt x="3496" y="5277"/>
                    <a:pt x="3426" y="5174"/>
                    <a:pt x="3221" y="5164"/>
                  </a:cubicBezTo>
                  <a:cubicBezTo>
                    <a:pt x="3212" y="5164"/>
                    <a:pt x="3203" y="5164"/>
                    <a:pt x="3194" y="5164"/>
                  </a:cubicBezTo>
                  <a:cubicBezTo>
                    <a:pt x="2896" y="5164"/>
                    <a:pt x="2681" y="5323"/>
                    <a:pt x="2458" y="5323"/>
                  </a:cubicBezTo>
                  <a:cubicBezTo>
                    <a:pt x="2280" y="5323"/>
                    <a:pt x="2098" y="5222"/>
                    <a:pt x="1865" y="4861"/>
                  </a:cubicBezTo>
                  <a:cubicBezTo>
                    <a:pt x="1552" y="4370"/>
                    <a:pt x="1695" y="3683"/>
                    <a:pt x="1320" y="3228"/>
                  </a:cubicBezTo>
                  <a:cubicBezTo>
                    <a:pt x="1311" y="3220"/>
                    <a:pt x="1311" y="3211"/>
                    <a:pt x="1303" y="3193"/>
                  </a:cubicBezTo>
                  <a:cubicBezTo>
                    <a:pt x="1044" y="2907"/>
                    <a:pt x="758" y="2720"/>
                    <a:pt x="633" y="2319"/>
                  </a:cubicBezTo>
                  <a:cubicBezTo>
                    <a:pt x="491" y="1872"/>
                    <a:pt x="1017" y="1774"/>
                    <a:pt x="1258" y="1614"/>
                  </a:cubicBezTo>
                  <a:cubicBezTo>
                    <a:pt x="1383" y="1533"/>
                    <a:pt x="1472" y="1373"/>
                    <a:pt x="1543" y="1248"/>
                  </a:cubicBezTo>
                  <a:cubicBezTo>
                    <a:pt x="1749" y="918"/>
                    <a:pt x="1918" y="659"/>
                    <a:pt x="2212" y="445"/>
                  </a:cubicBezTo>
                  <a:cubicBezTo>
                    <a:pt x="2275" y="400"/>
                    <a:pt x="2337" y="356"/>
                    <a:pt x="2418" y="320"/>
                  </a:cubicBezTo>
                  <a:cubicBezTo>
                    <a:pt x="2543" y="249"/>
                    <a:pt x="2507" y="88"/>
                    <a:pt x="2418" y="26"/>
                  </a:cubicBezTo>
                  <a:cubicBezTo>
                    <a:pt x="2392" y="10"/>
                    <a:pt x="2360" y="1"/>
                    <a:pt x="23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1"/>
            <p:cNvSpPr/>
            <p:nvPr/>
          </p:nvSpPr>
          <p:spPr>
            <a:xfrm>
              <a:off x="568268" y="2465682"/>
              <a:ext cx="194758" cy="201492"/>
            </a:xfrm>
            <a:custGeom>
              <a:rect b="b" l="l" r="r" t="t"/>
              <a:pathLst>
                <a:path extrusionOk="0" h="4796" w="4636">
                  <a:moveTo>
                    <a:pt x="187" y="0"/>
                  </a:moveTo>
                  <a:cubicBezTo>
                    <a:pt x="95" y="0"/>
                    <a:pt x="0" y="81"/>
                    <a:pt x="6" y="182"/>
                  </a:cubicBezTo>
                  <a:cubicBezTo>
                    <a:pt x="6" y="209"/>
                    <a:pt x="15" y="227"/>
                    <a:pt x="24" y="254"/>
                  </a:cubicBezTo>
                  <a:cubicBezTo>
                    <a:pt x="265" y="735"/>
                    <a:pt x="666" y="958"/>
                    <a:pt x="1130" y="1208"/>
                  </a:cubicBezTo>
                  <a:cubicBezTo>
                    <a:pt x="2058" y="1699"/>
                    <a:pt x="1023" y="2698"/>
                    <a:pt x="1291" y="3438"/>
                  </a:cubicBezTo>
                  <a:cubicBezTo>
                    <a:pt x="1460" y="3875"/>
                    <a:pt x="2165" y="3849"/>
                    <a:pt x="2245" y="4339"/>
                  </a:cubicBezTo>
                  <a:cubicBezTo>
                    <a:pt x="2304" y="4651"/>
                    <a:pt x="2411" y="4796"/>
                    <a:pt x="2701" y="4796"/>
                  </a:cubicBezTo>
                  <a:cubicBezTo>
                    <a:pt x="2718" y="4796"/>
                    <a:pt x="2735" y="4795"/>
                    <a:pt x="2754" y="4794"/>
                  </a:cubicBezTo>
                  <a:cubicBezTo>
                    <a:pt x="2974" y="4786"/>
                    <a:pt x="2985" y="4455"/>
                    <a:pt x="2780" y="4455"/>
                  </a:cubicBezTo>
                  <a:cubicBezTo>
                    <a:pt x="2777" y="4455"/>
                    <a:pt x="2774" y="4455"/>
                    <a:pt x="2772" y="4455"/>
                  </a:cubicBezTo>
                  <a:cubicBezTo>
                    <a:pt x="2770" y="4455"/>
                    <a:pt x="2768" y="4455"/>
                    <a:pt x="2766" y="4455"/>
                  </a:cubicBezTo>
                  <a:cubicBezTo>
                    <a:pt x="2531" y="4455"/>
                    <a:pt x="2556" y="3884"/>
                    <a:pt x="2352" y="3777"/>
                  </a:cubicBezTo>
                  <a:cubicBezTo>
                    <a:pt x="2183" y="3697"/>
                    <a:pt x="2013" y="3626"/>
                    <a:pt x="1853" y="3545"/>
                  </a:cubicBezTo>
                  <a:cubicBezTo>
                    <a:pt x="1639" y="3438"/>
                    <a:pt x="1567" y="3269"/>
                    <a:pt x="1558" y="3082"/>
                  </a:cubicBezTo>
                  <a:lnTo>
                    <a:pt x="1558" y="3082"/>
                  </a:lnTo>
                  <a:cubicBezTo>
                    <a:pt x="1715" y="3214"/>
                    <a:pt x="1893" y="3260"/>
                    <a:pt x="2087" y="3260"/>
                  </a:cubicBezTo>
                  <a:cubicBezTo>
                    <a:pt x="2246" y="3260"/>
                    <a:pt x="2416" y="3229"/>
                    <a:pt x="2593" y="3189"/>
                  </a:cubicBezTo>
                  <a:cubicBezTo>
                    <a:pt x="2704" y="3161"/>
                    <a:pt x="2805" y="3149"/>
                    <a:pt x="2901" y="3149"/>
                  </a:cubicBezTo>
                  <a:cubicBezTo>
                    <a:pt x="3154" y="3149"/>
                    <a:pt x="3372" y="3233"/>
                    <a:pt x="3637" y="3349"/>
                  </a:cubicBezTo>
                  <a:cubicBezTo>
                    <a:pt x="3688" y="3369"/>
                    <a:pt x="3741" y="3378"/>
                    <a:pt x="3794" y="3378"/>
                  </a:cubicBezTo>
                  <a:cubicBezTo>
                    <a:pt x="4029" y="3378"/>
                    <a:pt x="4278" y="3213"/>
                    <a:pt x="4467" y="3126"/>
                  </a:cubicBezTo>
                  <a:cubicBezTo>
                    <a:pt x="4635" y="3034"/>
                    <a:pt x="4533" y="2803"/>
                    <a:pt x="4377" y="2803"/>
                  </a:cubicBezTo>
                  <a:cubicBezTo>
                    <a:pt x="4351" y="2803"/>
                    <a:pt x="4324" y="2809"/>
                    <a:pt x="4297" y="2823"/>
                  </a:cubicBezTo>
                  <a:cubicBezTo>
                    <a:pt x="4134" y="2909"/>
                    <a:pt x="3981" y="2953"/>
                    <a:pt x="3824" y="2953"/>
                  </a:cubicBezTo>
                  <a:cubicBezTo>
                    <a:pt x="3671" y="2953"/>
                    <a:pt x="3514" y="2911"/>
                    <a:pt x="3343" y="2823"/>
                  </a:cubicBezTo>
                  <a:cubicBezTo>
                    <a:pt x="3325" y="2814"/>
                    <a:pt x="3298" y="2805"/>
                    <a:pt x="3271" y="2796"/>
                  </a:cubicBezTo>
                  <a:cubicBezTo>
                    <a:pt x="3316" y="2707"/>
                    <a:pt x="3343" y="2609"/>
                    <a:pt x="3316" y="2502"/>
                  </a:cubicBezTo>
                  <a:cubicBezTo>
                    <a:pt x="3271" y="2270"/>
                    <a:pt x="3075" y="2073"/>
                    <a:pt x="3057" y="1850"/>
                  </a:cubicBezTo>
                  <a:cubicBezTo>
                    <a:pt x="3039" y="1592"/>
                    <a:pt x="3378" y="1556"/>
                    <a:pt x="3557" y="1529"/>
                  </a:cubicBezTo>
                  <a:cubicBezTo>
                    <a:pt x="3753" y="1503"/>
                    <a:pt x="3958" y="1485"/>
                    <a:pt x="4136" y="1369"/>
                  </a:cubicBezTo>
                  <a:cubicBezTo>
                    <a:pt x="4285" y="1264"/>
                    <a:pt x="4198" y="1036"/>
                    <a:pt x="4056" y="1036"/>
                  </a:cubicBezTo>
                  <a:cubicBezTo>
                    <a:pt x="4028" y="1036"/>
                    <a:pt x="3998" y="1045"/>
                    <a:pt x="3967" y="1065"/>
                  </a:cubicBezTo>
                  <a:cubicBezTo>
                    <a:pt x="3637" y="1288"/>
                    <a:pt x="3137" y="1119"/>
                    <a:pt x="2861" y="1467"/>
                  </a:cubicBezTo>
                  <a:cubicBezTo>
                    <a:pt x="2727" y="1645"/>
                    <a:pt x="2691" y="1850"/>
                    <a:pt x="2754" y="2056"/>
                  </a:cubicBezTo>
                  <a:cubicBezTo>
                    <a:pt x="2834" y="2279"/>
                    <a:pt x="3111" y="2537"/>
                    <a:pt x="2879" y="2743"/>
                  </a:cubicBezTo>
                  <a:cubicBezTo>
                    <a:pt x="2870" y="2760"/>
                    <a:pt x="2861" y="2769"/>
                    <a:pt x="2852" y="2787"/>
                  </a:cubicBezTo>
                  <a:cubicBezTo>
                    <a:pt x="2632" y="2834"/>
                    <a:pt x="2356" y="2934"/>
                    <a:pt x="2116" y="2934"/>
                  </a:cubicBezTo>
                  <a:cubicBezTo>
                    <a:pt x="1947" y="2934"/>
                    <a:pt x="1795" y="2885"/>
                    <a:pt x="1692" y="2734"/>
                  </a:cubicBezTo>
                  <a:cubicBezTo>
                    <a:pt x="1674" y="2707"/>
                    <a:pt x="1656" y="2689"/>
                    <a:pt x="1630" y="2680"/>
                  </a:cubicBezTo>
                  <a:cubicBezTo>
                    <a:pt x="1701" y="2448"/>
                    <a:pt x="1808" y="2234"/>
                    <a:pt x="1853" y="2082"/>
                  </a:cubicBezTo>
                  <a:cubicBezTo>
                    <a:pt x="2192" y="1003"/>
                    <a:pt x="773" y="860"/>
                    <a:pt x="354" y="147"/>
                  </a:cubicBezTo>
                  <a:cubicBezTo>
                    <a:pt x="345" y="129"/>
                    <a:pt x="336" y="111"/>
                    <a:pt x="327" y="93"/>
                  </a:cubicBezTo>
                  <a:cubicBezTo>
                    <a:pt x="294" y="27"/>
                    <a:pt x="241" y="0"/>
                    <a:pt x="18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1"/>
            <p:cNvSpPr/>
            <p:nvPr/>
          </p:nvSpPr>
          <p:spPr>
            <a:xfrm>
              <a:off x="636326" y="2433207"/>
              <a:ext cx="118846" cy="37517"/>
            </a:xfrm>
            <a:custGeom>
              <a:rect b="b" l="l" r="r" t="t"/>
              <a:pathLst>
                <a:path extrusionOk="0" h="893" w="2829">
                  <a:moveTo>
                    <a:pt x="135" y="1"/>
                  </a:moveTo>
                  <a:cubicBezTo>
                    <a:pt x="45" y="1"/>
                    <a:pt x="1" y="72"/>
                    <a:pt x="1" y="152"/>
                  </a:cubicBezTo>
                  <a:cubicBezTo>
                    <a:pt x="1" y="242"/>
                    <a:pt x="54" y="322"/>
                    <a:pt x="152" y="340"/>
                  </a:cubicBezTo>
                  <a:cubicBezTo>
                    <a:pt x="304" y="357"/>
                    <a:pt x="474" y="625"/>
                    <a:pt x="590" y="723"/>
                  </a:cubicBezTo>
                  <a:cubicBezTo>
                    <a:pt x="741" y="839"/>
                    <a:pt x="937" y="893"/>
                    <a:pt x="1125" y="893"/>
                  </a:cubicBezTo>
                  <a:cubicBezTo>
                    <a:pt x="1339" y="893"/>
                    <a:pt x="1544" y="795"/>
                    <a:pt x="1731" y="705"/>
                  </a:cubicBezTo>
                  <a:cubicBezTo>
                    <a:pt x="1889" y="627"/>
                    <a:pt x="2008" y="565"/>
                    <a:pt x="2125" y="565"/>
                  </a:cubicBezTo>
                  <a:cubicBezTo>
                    <a:pt x="2233" y="565"/>
                    <a:pt x="2339" y="618"/>
                    <a:pt x="2472" y="759"/>
                  </a:cubicBezTo>
                  <a:cubicBezTo>
                    <a:pt x="2506" y="797"/>
                    <a:pt x="2546" y="813"/>
                    <a:pt x="2585" y="813"/>
                  </a:cubicBezTo>
                  <a:cubicBezTo>
                    <a:pt x="2711" y="813"/>
                    <a:pt x="2828" y="647"/>
                    <a:pt x="2713" y="518"/>
                  </a:cubicBezTo>
                  <a:cubicBezTo>
                    <a:pt x="2525" y="310"/>
                    <a:pt x="2346" y="217"/>
                    <a:pt x="2147" y="217"/>
                  </a:cubicBezTo>
                  <a:cubicBezTo>
                    <a:pt x="1997" y="217"/>
                    <a:pt x="1836" y="270"/>
                    <a:pt x="1651" y="366"/>
                  </a:cubicBezTo>
                  <a:cubicBezTo>
                    <a:pt x="1459" y="463"/>
                    <a:pt x="1283" y="530"/>
                    <a:pt x="1114" y="530"/>
                  </a:cubicBezTo>
                  <a:cubicBezTo>
                    <a:pt x="954" y="530"/>
                    <a:pt x="799" y="469"/>
                    <a:pt x="643" y="313"/>
                  </a:cubicBezTo>
                  <a:cubicBezTo>
                    <a:pt x="474" y="152"/>
                    <a:pt x="411" y="27"/>
                    <a:pt x="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1"/>
            <p:cNvSpPr/>
            <p:nvPr/>
          </p:nvSpPr>
          <p:spPr>
            <a:xfrm>
              <a:off x="483784" y="2136727"/>
              <a:ext cx="120737" cy="129272"/>
            </a:xfrm>
            <a:custGeom>
              <a:rect b="b" l="l" r="r" t="t"/>
              <a:pathLst>
                <a:path extrusionOk="0" h="3077" w="2874">
                  <a:moveTo>
                    <a:pt x="1819" y="1"/>
                  </a:moveTo>
                  <a:cubicBezTo>
                    <a:pt x="1697" y="1"/>
                    <a:pt x="1586" y="168"/>
                    <a:pt x="1687" y="296"/>
                  </a:cubicBezTo>
                  <a:cubicBezTo>
                    <a:pt x="1892" y="563"/>
                    <a:pt x="1767" y="563"/>
                    <a:pt x="1526" y="670"/>
                  </a:cubicBezTo>
                  <a:cubicBezTo>
                    <a:pt x="1384" y="742"/>
                    <a:pt x="1268" y="840"/>
                    <a:pt x="1196" y="982"/>
                  </a:cubicBezTo>
                  <a:cubicBezTo>
                    <a:pt x="1152" y="1072"/>
                    <a:pt x="1134" y="1161"/>
                    <a:pt x="1143" y="1250"/>
                  </a:cubicBezTo>
                  <a:cubicBezTo>
                    <a:pt x="866" y="1090"/>
                    <a:pt x="492" y="831"/>
                    <a:pt x="670" y="572"/>
                  </a:cubicBezTo>
                  <a:cubicBezTo>
                    <a:pt x="758" y="446"/>
                    <a:pt x="641" y="320"/>
                    <a:pt x="521" y="320"/>
                  </a:cubicBezTo>
                  <a:cubicBezTo>
                    <a:pt x="471" y="320"/>
                    <a:pt x="421" y="341"/>
                    <a:pt x="384" y="394"/>
                  </a:cubicBezTo>
                  <a:cubicBezTo>
                    <a:pt x="1" y="938"/>
                    <a:pt x="732" y="1429"/>
                    <a:pt x="1161" y="1634"/>
                  </a:cubicBezTo>
                  <a:cubicBezTo>
                    <a:pt x="1190" y="1648"/>
                    <a:pt x="1217" y="1655"/>
                    <a:pt x="1242" y="1655"/>
                  </a:cubicBezTo>
                  <a:cubicBezTo>
                    <a:pt x="1263" y="1655"/>
                    <a:pt x="1283" y="1651"/>
                    <a:pt x="1303" y="1643"/>
                  </a:cubicBezTo>
                  <a:cubicBezTo>
                    <a:pt x="1455" y="1883"/>
                    <a:pt x="1642" y="2115"/>
                    <a:pt x="1509" y="2356"/>
                  </a:cubicBezTo>
                  <a:cubicBezTo>
                    <a:pt x="1491" y="2374"/>
                    <a:pt x="1491" y="2401"/>
                    <a:pt x="1482" y="2419"/>
                  </a:cubicBezTo>
                  <a:cubicBezTo>
                    <a:pt x="1377" y="2596"/>
                    <a:pt x="1244" y="2736"/>
                    <a:pt x="951" y="2736"/>
                  </a:cubicBezTo>
                  <a:cubicBezTo>
                    <a:pt x="919" y="2736"/>
                    <a:pt x="885" y="2735"/>
                    <a:pt x="848" y="2731"/>
                  </a:cubicBezTo>
                  <a:cubicBezTo>
                    <a:pt x="843" y="2731"/>
                    <a:pt x="837" y="2730"/>
                    <a:pt x="832" y="2730"/>
                  </a:cubicBezTo>
                  <a:cubicBezTo>
                    <a:pt x="625" y="2730"/>
                    <a:pt x="622" y="3053"/>
                    <a:pt x="831" y="3070"/>
                  </a:cubicBezTo>
                  <a:cubicBezTo>
                    <a:pt x="880" y="3074"/>
                    <a:pt x="929" y="3076"/>
                    <a:pt x="976" y="3076"/>
                  </a:cubicBezTo>
                  <a:cubicBezTo>
                    <a:pt x="1243" y="3076"/>
                    <a:pt x="1472" y="3006"/>
                    <a:pt x="1669" y="2793"/>
                  </a:cubicBezTo>
                  <a:cubicBezTo>
                    <a:pt x="1811" y="2636"/>
                    <a:pt x="2028" y="1990"/>
                    <a:pt x="2321" y="1990"/>
                  </a:cubicBezTo>
                  <a:cubicBezTo>
                    <a:pt x="2377" y="1990"/>
                    <a:pt x="2437" y="2015"/>
                    <a:pt x="2499" y="2071"/>
                  </a:cubicBezTo>
                  <a:cubicBezTo>
                    <a:pt x="2536" y="2102"/>
                    <a:pt x="2577" y="2115"/>
                    <a:pt x="2616" y="2115"/>
                  </a:cubicBezTo>
                  <a:cubicBezTo>
                    <a:pt x="2755" y="2115"/>
                    <a:pt x="2874" y="1948"/>
                    <a:pt x="2749" y="1830"/>
                  </a:cubicBezTo>
                  <a:cubicBezTo>
                    <a:pt x="2615" y="1710"/>
                    <a:pt x="2478" y="1654"/>
                    <a:pt x="2340" y="1654"/>
                  </a:cubicBezTo>
                  <a:cubicBezTo>
                    <a:pt x="2191" y="1654"/>
                    <a:pt x="2040" y="1719"/>
                    <a:pt x="1892" y="1839"/>
                  </a:cubicBezTo>
                  <a:cubicBezTo>
                    <a:pt x="1865" y="1857"/>
                    <a:pt x="1848" y="1875"/>
                    <a:pt x="1830" y="1892"/>
                  </a:cubicBezTo>
                  <a:cubicBezTo>
                    <a:pt x="1821" y="1866"/>
                    <a:pt x="1803" y="1848"/>
                    <a:pt x="1794" y="1821"/>
                  </a:cubicBezTo>
                  <a:cubicBezTo>
                    <a:pt x="1633" y="1500"/>
                    <a:pt x="1268" y="1170"/>
                    <a:pt x="1749" y="947"/>
                  </a:cubicBezTo>
                  <a:cubicBezTo>
                    <a:pt x="2204" y="733"/>
                    <a:pt x="2258" y="474"/>
                    <a:pt x="1937" y="64"/>
                  </a:cubicBezTo>
                  <a:cubicBezTo>
                    <a:pt x="1901" y="19"/>
                    <a:pt x="1860" y="1"/>
                    <a:pt x="18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1"/>
            <p:cNvSpPr/>
            <p:nvPr/>
          </p:nvSpPr>
          <p:spPr>
            <a:xfrm>
              <a:off x="144253" y="2032663"/>
              <a:ext cx="669387" cy="755721"/>
            </a:xfrm>
            <a:custGeom>
              <a:rect b="b" l="l" r="r" t="t"/>
              <a:pathLst>
                <a:path extrusionOk="0" h="17988" w="15934">
                  <a:moveTo>
                    <a:pt x="5632" y="361"/>
                  </a:moveTo>
                  <a:cubicBezTo>
                    <a:pt x="5778" y="361"/>
                    <a:pt x="5905" y="440"/>
                    <a:pt x="5995" y="658"/>
                  </a:cubicBezTo>
                  <a:cubicBezTo>
                    <a:pt x="5665" y="756"/>
                    <a:pt x="5353" y="908"/>
                    <a:pt x="5023" y="1006"/>
                  </a:cubicBezTo>
                  <a:cubicBezTo>
                    <a:pt x="4969" y="908"/>
                    <a:pt x="4898" y="819"/>
                    <a:pt x="4827" y="747"/>
                  </a:cubicBezTo>
                  <a:cubicBezTo>
                    <a:pt x="5094" y="580"/>
                    <a:pt x="5389" y="361"/>
                    <a:pt x="5632" y="361"/>
                  </a:cubicBezTo>
                  <a:close/>
                  <a:moveTo>
                    <a:pt x="6102" y="979"/>
                  </a:moveTo>
                  <a:cubicBezTo>
                    <a:pt x="6138" y="1131"/>
                    <a:pt x="6174" y="1283"/>
                    <a:pt x="6209" y="1434"/>
                  </a:cubicBezTo>
                  <a:cubicBezTo>
                    <a:pt x="6058" y="1470"/>
                    <a:pt x="5915" y="1533"/>
                    <a:pt x="5772" y="1577"/>
                  </a:cubicBezTo>
                  <a:cubicBezTo>
                    <a:pt x="5662" y="1614"/>
                    <a:pt x="5527" y="1675"/>
                    <a:pt x="5403" y="1675"/>
                  </a:cubicBezTo>
                  <a:cubicBezTo>
                    <a:pt x="5377" y="1675"/>
                    <a:pt x="5351" y="1673"/>
                    <a:pt x="5326" y="1666"/>
                  </a:cubicBezTo>
                  <a:lnTo>
                    <a:pt x="5317" y="1666"/>
                  </a:lnTo>
                  <a:cubicBezTo>
                    <a:pt x="5273" y="1541"/>
                    <a:pt x="5237" y="1425"/>
                    <a:pt x="5184" y="1318"/>
                  </a:cubicBezTo>
                  <a:cubicBezTo>
                    <a:pt x="5496" y="1211"/>
                    <a:pt x="5790" y="1078"/>
                    <a:pt x="6102" y="979"/>
                  </a:cubicBezTo>
                  <a:close/>
                  <a:moveTo>
                    <a:pt x="6272" y="1773"/>
                  </a:moveTo>
                  <a:cubicBezTo>
                    <a:pt x="6299" y="1907"/>
                    <a:pt x="6317" y="2050"/>
                    <a:pt x="6334" y="2193"/>
                  </a:cubicBezTo>
                  <a:lnTo>
                    <a:pt x="6325" y="2193"/>
                  </a:lnTo>
                  <a:cubicBezTo>
                    <a:pt x="6076" y="2255"/>
                    <a:pt x="5781" y="2434"/>
                    <a:pt x="5514" y="2434"/>
                  </a:cubicBezTo>
                  <a:cubicBezTo>
                    <a:pt x="5487" y="2300"/>
                    <a:pt x="5451" y="2157"/>
                    <a:pt x="5415" y="2005"/>
                  </a:cubicBezTo>
                  <a:cubicBezTo>
                    <a:pt x="5701" y="2005"/>
                    <a:pt x="5995" y="1854"/>
                    <a:pt x="6272" y="1773"/>
                  </a:cubicBezTo>
                  <a:close/>
                  <a:moveTo>
                    <a:pt x="6370" y="2532"/>
                  </a:moveTo>
                  <a:cubicBezTo>
                    <a:pt x="6379" y="2630"/>
                    <a:pt x="6388" y="2719"/>
                    <a:pt x="6397" y="2808"/>
                  </a:cubicBezTo>
                  <a:cubicBezTo>
                    <a:pt x="6397" y="2862"/>
                    <a:pt x="6406" y="2915"/>
                    <a:pt x="6406" y="2960"/>
                  </a:cubicBezTo>
                  <a:cubicBezTo>
                    <a:pt x="6379" y="2958"/>
                    <a:pt x="6352" y="2957"/>
                    <a:pt x="6325" y="2957"/>
                  </a:cubicBezTo>
                  <a:cubicBezTo>
                    <a:pt x="6245" y="2957"/>
                    <a:pt x="6163" y="2967"/>
                    <a:pt x="6076" y="2987"/>
                  </a:cubicBezTo>
                  <a:cubicBezTo>
                    <a:pt x="5933" y="3031"/>
                    <a:pt x="5808" y="3103"/>
                    <a:pt x="5656" y="3103"/>
                  </a:cubicBezTo>
                  <a:cubicBezTo>
                    <a:pt x="5639" y="3013"/>
                    <a:pt x="5621" y="2915"/>
                    <a:pt x="5594" y="2826"/>
                  </a:cubicBezTo>
                  <a:cubicBezTo>
                    <a:pt x="5594" y="2808"/>
                    <a:pt x="5585" y="2781"/>
                    <a:pt x="5585" y="2764"/>
                  </a:cubicBezTo>
                  <a:cubicBezTo>
                    <a:pt x="5853" y="2737"/>
                    <a:pt x="6102" y="2603"/>
                    <a:pt x="6370" y="2532"/>
                  </a:cubicBezTo>
                  <a:close/>
                  <a:moveTo>
                    <a:pt x="6324" y="3287"/>
                  </a:moveTo>
                  <a:cubicBezTo>
                    <a:pt x="6339" y="3287"/>
                    <a:pt x="6355" y="3288"/>
                    <a:pt x="6370" y="3290"/>
                  </a:cubicBezTo>
                  <a:cubicBezTo>
                    <a:pt x="6383" y="3294"/>
                    <a:pt x="6395" y="3297"/>
                    <a:pt x="6405" y="3297"/>
                  </a:cubicBezTo>
                  <a:cubicBezTo>
                    <a:pt x="6415" y="3297"/>
                    <a:pt x="6424" y="3294"/>
                    <a:pt x="6432" y="3290"/>
                  </a:cubicBezTo>
                  <a:cubicBezTo>
                    <a:pt x="6441" y="3379"/>
                    <a:pt x="6450" y="3459"/>
                    <a:pt x="6459" y="3540"/>
                  </a:cubicBezTo>
                  <a:cubicBezTo>
                    <a:pt x="6227" y="3567"/>
                    <a:pt x="6022" y="3682"/>
                    <a:pt x="5790" y="3691"/>
                  </a:cubicBezTo>
                  <a:cubicBezTo>
                    <a:pt x="5772" y="3611"/>
                    <a:pt x="5754" y="3522"/>
                    <a:pt x="5737" y="3442"/>
                  </a:cubicBezTo>
                  <a:cubicBezTo>
                    <a:pt x="5808" y="3433"/>
                    <a:pt x="5888" y="3415"/>
                    <a:pt x="5960" y="3388"/>
                  </a:cubicBezTo>
                  <a:cubicBezTo>
                    <a:pt x="6071" y="3348"/>
                    <a:pt x="6197" y="3287"/>
                    <a:pt x="6324" y="3287"/>
                  </a:cubicBezTo>
                  <a:close/>
                  <a:moveTo>
                    <a:pt x="6504" y="3879"/>
                  </a:moveTo>
                  <a:cubicBezTo>
                    <a:pt x="6522" y="3977"/>
                    <a:pt x="6531" y="4066"/>
                    <a:pt x="6557" y="4155"/>
                  </a:cubicBezTo>
                  <a:cubicBezTo>
                    <a:pt x="6523" y="4150"/>
                    <a:pt x="6488" y="4147"/>
                    <a:pt x="6453" y="4147"/>
                  </a:cubicBezTo>
                  <a:cubicBezTo>
                    <a:pt x="6270" y="4147"/>
                    <a:pt x="6080" y="4216"/>
                    <a:pt x="5915" y="4253"/>
                  </a:cubicBezTo>
                  <a:cubicBezTo>
                    <a:pt x="5897" y="4182"/>
                    <a:pt x="5879" y="4102"/>
                    <a:pt x="5862" y="4021"/>
                  </a:cubicBezTo>
                  <a:cubicBezTo>
                    <a:pt x="6085" y="3995"/>
                    <a:pt x="6281" y="3888"/>
                    <a:pt x="6504" y="3879"/>
                  </a:cubicBezTo>
                  <a:close/>
                  <a:moveTo>
                    <a:pt x="6460" y="4479"/>
                  </a:moveTo>
                  <a:cubicBezTo>
                    <a:pt x="6487" y="4479"/>
                    <a:pt x="6511" y="4483"/>
                    <a:pt x="6531" y="4494"/>
                  </a:cubicBezTo>
                  <a:cubicBezTo>
                    <a:pt x="6563" y="4507"/>
                    <a:pt x="6591" y="4516"/>
                    <a:pt x="6614" y="4516"/>
                  </a:cubicBezTo>
                  <a:cubicBezTo>
                    <a:pt x="6623" y="4516"/>
                    <a:pt x="6631" y="4515"/>
                    <a:pt x="6638" y="4512"/>
                  </a:cubicBezTo>
                  <a:cubicBezTo>
                    <a:pt x="6682" y="4646"/>
                    <a:pt x="6727" y="4771"/>
                    <a:pt x="6771" y="4905"/>
                  </a:cubicBezTo>
                  <a:cubicBezTo>
                    <a:pt x="6700" y="4905"/>
                    <a:pt x="6620" y="4914"/>
                    <a:pt x="6540" y="4931"/>
                  </a:cubicBezTo>
                  <a:cubicBezTo>
                    <a:pt x="6370" y="4976"/>
                    <a:pt x="6227" y="5056"/>
                    <a:pt x="6049" y="5065"/>
                  </a:cubicBezTo>
                  <a:cubicBezTo>
                    <a:pt x="6022" y="4905"/>
                    <a:pt x="6004" y="4744"/>
                    <a:pt x="5978" y="4592"/>
                  </a:cubicBezTo>
                  <a:cubicBezTo>
                    <a:pt x="6085" y="4566"/>
                    <a:pt x="6183" y="4539"/>
                    <a:pt x="6290" y="4512"/>
                  </a:cubicBezTo>
                  <a:cubicBezTo>
                    <a:pt x="6333" y="4500"/>
                    <a:pt x="6401" y="4479"/>
                    <a:pt x="6460" y="4479"/>
                  </a:cubicBezTo>
                  <a:close/>
                  <a:moveTo>
                    <a:pt x="6932" y="5226"/>
                  </a:moveTo>
                  <a:cubicBezTo>
                    <a:pt x="6977" y="5324"/>
                    <a:pt x="7039" y="5413"/>
                    <a:pt x="7102" y="5502"/>
                  </a:cubicBezTo>
                  <a:cubicBezTo>
                    <a:pt x="6959" y="5529"/>
                    <a:pt x="6825" y="5556"/>
                    <a:pt x="6682" y="5583"/>
                  </a:cubicBezTo>
                  <a:cubicBezTo>
                    <a:pt x="6584" y="5600"/>
                    <a:pt x="6477" y="5618"/>
                    <a:pt x="6370" y="5636"/>
                  </a:cubicBezTo>
                  <a:cubicBezTo>
                    <a:pt x="6317" y="5645"/>
                    <a:pt x="6272" y="5645"/>
                    <a:pt x="6218" y="5654"/>
                  </a:cubicBezTo>
                  <a:lnTo>
                    <a:pt x="6192" y="5654"/>
                  </a:lnTo>
                  <a:cubicBezTo>
                    <a:pt x="6209" y="5663"/>
                    <a:pt x="6236" y="5672"/>
                    <a:pt x="6263" y="5699"/>
                  </a:cubicBezTo>
                  <a:cubicBezTo>
                    <a:pt x="6233" y="5668"/>
                    <a:pt x="6194" y="5654"/>
                    <a:pt x="6158" y="5654"/>
                  </a:cubicBezTo>
                  <a:cubicBezTo>
                    <a:pt x="6141" y="5654"/>
                    <a:pt x="6125" y="5657"/>
                    <a:pt x="6111" y="5663"/>
                  </a:cubicBezTo>
                  <a:cubicBezTo>
                    <a:pt x="6102" y="5574"/>
                    <a:pt x="6093" y="5485"/>
                    <a:pt x="6085" y="5395"/>
                  </a:cubicBezTo>
                  <a:cubicBezTo>
                    <a:pt x="6201" y="5395"/>
                    <a:pt x="6308" y="5369"/>
                    <a:pt x="6415" y="5333"/>
                  </a:cubicBezTo>
                  <a:cubicBezTo>
                    <a:pt x="6527" y="5301"/>
                    <a:pt x="6662" y="5232"/>
                    <a:pt x="6792" y="5232"/>
                  </a:cubicBezTo>
                  <a:cubicBezTo>
                    <a:pt x="6806" y="5232"/>
                    <a:pt x="6820" y="5233"/>
                    <a:pt x="6834" y="5235"/>
                  </a:cubicBezTo>
                  <a:cubicBezTo>
                    <a:pt x="6844" y="5237"/>
                    <a:pt x="6854" y="5238"/>
                    <a:pt x="6863" y="5238"/>
                  </a:cubicBezTo>
                  <a:cubicBezTo>
                    <a:pt x="6886" y="5238"/>
                    <a:pt x="6907" y="5232"/>
                    <a:pt x="6932" y="5226"/>
                  </a:cubicBezTo>
                  <a:close/>
                  <a:moveTo>
                    <a:pt x="7334" y="5788"/>
                  </a:moveTo>
                  <a:lnTo>
                    <a:pt x="7342" y="5797"/>
                  </a:lnTo>
                  <a:lnTo>
                    <a:pt x="7369" y="5824"/>
                  </a:lnTo>
                  <a:cubicBezTo>
                    <a:pt x="7378" y="5904"/>
                    <a:pt x="7378" y="5984"/>
                    <a:pt x="7387" y="6064"/>
                  </a:cubicBezTo>
                  <a:cubicBezTo>
                    <a:pt x="7156" y="6201"/>
                    <a:pt x="6868" y="6297"/>
                    <a:pt x="6601" y="6297"/>
                  </a:cubicBezTo>
                  <a:cubicBezTo>
                    <a:pt x="6590" y="6297"/>
                    <a:pt x="6578" y="6297"/>
                    <a:pt x="6566" y="6296"/>
                  </a:cubicBezTo>
                  <a:cubicBezTo>
                    <a:pt x="6559" y="6295"/>
                    <a:pt x="6552" y="6295"/>
                    <a:pt x="6545" y="6295"/>
                  </a:cubicBezTo>
                  <a:cubicBezTo>
                    <a:pt x="6486" y="6295"/>
                    <a:pt x="6448" y="6328"/>
                    <a:pt x="6424" y="6368"/>
                  </a:cubicBezTo>
                  <a:cubicBezTo>
                    <a:pt x="6334" y="6296"/>
                    <a:pt x="6236" y="6234"/>
                    <a:pt x="6129" y="6163"/>
                  </a:cubicBezTo>
                  <a:cubicBezTo>
                    <a:pt x="6129" y="6100"/>
                    <a:pt x="6129" y="6047"/>
                    <a:pt x="6129" y="5993"/>
                  </a:cubicBezTo>
                  <a:cubicBezTo>
                    <a:pt x="6155" y="5998"/>
                    <a:pt x="6183" y="6000"/>
                    <a:pt x="6213" y="6000"/>
                  </a:cubicBezTo>
                  <a:cubicBezTo>
                    <a:pt x="6336" y="6000"/>
                    <a:pt x="6482" y="5963"/>
                    <a:pt x="6575" y="5948"/>
                  </a:cubicBezTo>
                  <a:cubicBezTo>
                    <a:pt x="6807" y="5904"/>
                    <a:pt x="7048" y="5868"/>
                    <a:pt x="7280" y="5815"/>
                  </a:cubicBezTo>
                  <a:cubicBezTo>
                    <a:pt x="7298" y="5806"/>
                    <a:pt x="7316" y="5797"/>
                    <a:pt x="7334" y="5788"/>
                  </a:cubicBezTo>
                  <a:close/>
                  <a:moveTo>
                    <a:pt x="7396" y="6448"/>
                  </a:moveTo>
                  <a:cubicBezTo>
                    <a:pt x="7396" y="6484"/>
                    <a:pt x="7396" y="6528"/>
                    <a:pt x="7396" y="6573"/>
                  </a:cubicBezTo>
                  <a:cubicBezTo>
                    <a:pt x="7396" y="6662"/>
                    <a:pt x="7396" y="6751"/>
                    <a:pt x="7405" y="6841"/>
                  </a:cubicBezTo>
                  <a:lnTo>
                    <a:pt x="7387" y="6841"/>
                  </a:lnTo>
                  <a:cubicBezTo>
                    <a:pt x="7295" y="6881"/>
                    <a:pt x="7195" y="6890"/>
                    <a:pt x="7092" y="6890"/>
                  </a:cubicBezTo>
                  <a:cubicBezTo>
                    <a:pt x="7015" y="6890"/>
                    <a:pt x="6937" y="6885"/>
                    <a:pt x="6861" y="6885"/>
                  </a:cubicBezTo>
                  <a:cubicBezTo>
                    <a:pt x="6816" y="6805"/>
                    <a:pt x="6763" y="6716"/>
                    <a:pt x="6700" y="6635"/>
                  </a:cubicBezTo>
                  <a:cubicBezTo>
                    <a:pt x="6932" y="6617"/>
                    <a:pt x="7173" y="6546"/>
                    <a:pt x="7396" y="6448"/>
                  </a:cubicBezTo>
                  <a:close/>
                  <a:moveTo>
                    <a:pt x="7732" y="1334"/>
                  </a:moveTo>
                  <a:cubicBezTo>
                    <a:pt x="7741" y="1334"/>
                    <a:pt x="7751" y="1335"/>
                    <a:pt x="7762" y="1336"/>
                  </a:cubicBezTo>
                  <a:cubicBezTo>
                    <a:pt x="7794" y="1385"/>
                    <a:pt x="7847" y="1421"/>
                    <a:pt x="7904" y="1421"/>
                  </a:cubicBezTo>
                  <a:cubicBezTo>
                    <a:pt x="7939" y="1421"/>
                    <a:pt x="7977" y="1407"/>
                    <a:pt x="8012" y="1372"/>
                  </a:cubicBezTo>
                  <a:cubicBezTo>
                    <a:pt x="8031" y="1353"/>
                    <a:pt x="8068" y="1344"/>
                    <a:pt x="8119" y="1344"/>
                  </a:cubicBezTo>
                  <a:cubicBezTo>
                    <a:pt x="8163" y="1344"/>
                    <a:pt x="8217" y="1351"/>
                    <a:pt x="8279" y="1363"/>
                  </a:cubicBezTo>
                  <a:cubicBezTo>
                    <a:pt x="8752" y="1443"/>
                    <a:pt x="9689" y="1845"/>
                    <a:pt x="9796" y="1889"/>
                  </a:cubicBezTo>
                  <a:cubicBezTo>
                    <a:pt x="10447" y="2184"/>
                    <a:pt x="11063" y="2683"/>
                    <a:pt x="11562" y="3183"/>
                  </a:cubicBezTo>
                  <a:cubicBezTo>
                    <a:pt x="11990" y="3602"/>
                    <a:pt x="12294" y="4129"/>
                    <a:pt x="12650" y="4619"/>
                  </a:cubicBezTo>
                  <a:cubicBezTo>
                    <a:pt x="12713" y="4708"/>
                    <a:pt x="12784" y="4798"/>
                    <a:pt x="12847" y="4887"/>
                  </a:cubicBezTo>
                  <a:cubicBezTo>
                    <a:pt x="13462" y="5645"/>
                    <a:pt x="13623" y="6600"/>
                    <a:pt x="13980" y="7474"/>
                  </a:cubicBezTo>
                  <a:cubicBezTo>
                    <a:pt x="14337" y="8339"/>
                    <a:pt x="14747" y="9187"/>
                    <a:pt x="14961" y="10106"/>
                  </a:cubicBezTo>
                  <a:cubicBezTo>
                    <a:pt x="15139" y="10828"/>
                    <a:pt x="15122" y="11586"/>
                    <a:pt x="15282" y="12318"/>
                  </a:cubicBezTo>
                  <a:cubicBezTo>
                    <a:pt x="15470" y="13148"/>
                    <a:pt x="15755" y="13968"/>
                    <a:pt x="14943" y="14548"/>
                  </a:cubicBezTo>
                  <a:cubicBezTo>
                    <a:pt x="14649" y="14762"/>
                    <a:pt x="14408" y="15012"/>
                    <a:pt x="14105" y="15208"/>
                  </a:cubicBezTo>
                  <a:cubicBezTo>
                    <a:pt x="13763" y="15429"/>
                    <a:pt x="13405" y="15479"/>
                    <a:pt x="13038" y="15479"/>
                  </a:cubicBezTo>
                  <a:cubicBezTo>
                    <a:pt x="12811" y="15479"/>
                    <a:pt x="12580" y="15460"/>
                    <a:pt x="12347" y="15449"/>
                  </a:cubicBezTo>
                  <a:cubicBezTo>
                    <a:pt x="11339" y="15405"/>
                    <a:pt x="10634" y="15110"/>
                    <a:pt x="10081" y="14236"/>
                  </a:cubicBezTo>
                  <a:cubicBezTo>
                    <a:pt x="9707" y="13638"/>
                    <a:pt x="9555" y="12898"/>
                    <a:pt x="9412" y="12211"/>
                  </a:cubicBezTo>
                  <a:cubicBezTo>
                    <a:pt x="9064" y="10525"/>
                    <a:pt x="8261" y="9044"/>
                    <a:pt x="7815" y="7394"/>
                  </a:cubicBezTo>
                  <a:cubicBezTo>
                    <a:pt x="7717" y="7019"/>
                    <a:pt x="7717" y="6644"/>
                    <a:pt x="7735" y="6261"/>
                  </a:cubicBezTo>
                  <a:cubicBezTo>
                    <a:pt x="7744" y="5877"/>
                    <a:pt x="7771" y="5493"/>
                    <a:pt x="7717" y="5119"/>
                  </a:cubicBezTo>
                  <a:cubicBezTo>
                    <a:pt x="7673" y="4717"/>
                    <a:pt x="7592" y="4316"/>
                    <a:pt x="7539" y="3923"/>
                  </a:cubicBezTo>
                  <a:cubicBezTo>
                    <a:pt x="7512" y="3763"/>
                    <a:pt x="7396" y="2942"/>
                    <a:pt x="7405" y="2273"/>
                  </a:cubicBezTo>
                  <a:cubicBezTo>
                    <a:pt x="7405" y="1758"/>
                    <a:pt x="7487" y="1334"/>
                    <a:pt x="7732" y="1334"/>
                  </a:cubicBezTo>
                  <a:close/>
                  <a:moveTo>
                    <a:pt x="4093" y="2236"/>
                  </a:moveTo>
                  <a:cubicBezTo>
                    <a:pt x="4303" y="2236"/>
                    <a:pt x="4505" y="2401"/>
                    <a:pt x="4675" y="2844"/>
                  </a:cubicBezTo>
                  <a:cubicBezTo>
                    <a:pt x="4755" y="3049"/>
                    <a:pt x="4764" y="3281"/>
                    <a:pt x="4871" y="3477"/>
                  </a:cubicBezTo>
                  <a:cubicBezTo>
                    <a:pt x="5032" y="3798"/>
                    <a:pt x="5335" y="3968"/>
                    <a:pt x="5514" y="4262"/>
                  </a:cubicBezTo>
                  <a:cubicBezTo>
                    <a:pt x="5531" y="4298"/>
                    <a:pt x="5558" y="4316"/>
                    <a:pt x="5576" y="4325"/>
                  </a:cubicBezTo>
                  <a:cubicBezTo>
                    <a:pt x="5683" y="4860"/>
                    <a:pt x="5772" y="5404"/>
                    <a:pt x="5790" y="5931"/>
                  </a:cubicBezTo>
                  <a:cubicBezTo>
                    <a:pt x="5300" y="5574"/>
                    <a:pt x="4845" y="5163"/>
                    <a:pt x="5112" y="4655"/>
                  </a:cubicBezTo>
                  <a:cubicBezTo>
                    <a:pt x="5187" y="4524"/>
                    <a:pt x="5065" y="4397"/>
                    <a:pt x="4952" y="4397"/>
                  </a:cubicBezTo>
                  <a:cubicBezTo>
                    <a:pt x="4903" y="4397"/>
                    <a:pt x="4856" y="4420"/>
                    <a:pt x="4827" y="4476"/>
                  </a:cubicBezTo>
                  <a:cubicBezTo>
                    <a:pt x="4506" y="5074"/>
                    <a:pt x="4978" y="5788"/>
                    <a:pt x="5478" y="6118"/>
                  </a:cubicBezTo>
                  <a:cubicBezTo>
                    <a:pt x="5576" y="6189"/>
                    <a:pt x="5612" y="6261"/>
                    <a:pt x="5763" y="6323"/>
                  </a:cubicBezTo>
                  <a:lnTo>
                    <a:pt x="5763" y="6341"/>
                  </a:lnTo>
                  <a:cubicBezTo>
                    <a:pt x="5763" y="6451"/>
                    <a:pt x="5853" y="6508"/>
                    <a:pt x="5940" y="6508"/>
                  </a:cubicBezTo>
                  <a:cubicBezTo>
                    <a:pt x="5965" y="6508"/>
                    <a:pt x="5991" y="6503"/>
                    <a:pt x="6013" y="6493"/>
                  </a:cubicBezTo>
                  <a:cubicBezTo>
                    <a:pt x="6138" y="6582"/>
                    <a:pt x="6263" y="6680"/>
                    <a:pt x="6379" y="6787"/>
                  </a:cubicBezTo>
                  <a:cubicBezTo>
                    <a:pt x="6825" y="7197"/>
                    <a:pt x="6745" y="7768"/>
                    <a:pt x="6700" y="8304"/>
                  </a:cubicBezTo>
                  <a:cubicBezTo>
                    <a:pt x="6700" y="8339"/>
                    <a:pt x="6700" y="8384"/>
                    <a:pt x="6700" y="8420"/>
                  </a:cubicBezTo>
                  <a:cubicBezTo>
                    <a:pt x="6700" y="8696"/>
                    <a:pt x="6780" y="8982"/>
                    <a:pt x="6816" y="9249"/>
                  </a:cubicBezTo>
                  <a:cubicBezTo>
                    <a:pt x="6905" y="9856"/>
                    <a:pt x="6923" y="10462"/>
                    <a:pt x="6968" y="11078"/>
                  </a:cubicBezTo>
                  <a:cubicBezTo>
                    <a:pt x="7021" y="11810"/>
                    <a:pt x="7128" y="12532"/>
                    <a:pt x="7235" y="13255"/>
                  </a:cubicBezTo>
                  <a:cubicBezTo>
                    <a:pt x="7298" y="13728"/>
                    <a:pt x="7405" y="14209"/>
                    <a:pt x="7423" y="14682"/>
                  </a:cubicBezTo>
                  <a:cubicBezTo>
                    <a:pt x="7441" y="15226"/>
                    <a:pt x="7093" y="15619"/>
                    <a:pt x="6763" y="16011"/>
                  </a:cubicBezTo>
                  <a:cubicBezTo>
                    <a:pt x="6397" y="16448"/>
                    <a:pt x="5817" y="16912"/>
                    <a:pt x="5166" y="17225"/>
                  </a:cubicBezTo>
                  <a:cubicBezTo>
                    <a:pt x="4662" y="17472"/>
                    <a:pt x="4114" y="17631"/>
                    <a:pt x="3596" y="17631"/>
                  </a:cubicBezTo>
                  <a:cubicBezTo>
                    <a:pt x="3124" y="17631"/>
                    <a:pt x="2677" y="17499"/>
                    <a:pt x="2311" y="17180"/>
                  </a:cubicBezTo>
                  <a:cubicBezTo>
                    <a:pt x="1802" y="16743"/>
                    <a:pt x="1731" y="15690"/>
                    <a:pt x="1517" y="15084"/>
                  </a:cubicBezTo>
                  <a:cubicBezTo>
                    <a:pt x="1249" y="14370"/>
                    <a:pt x="937" y="13692"/>
                    <a:pt x="750" y="12942"/>
                  </a:cubicBezTo>
                  <a:cubicBezTo>
                    <a:pt x="554" y="12131"/>
                    <a:pt x="384" y="11328"/>
                    <a:pt x="384" y="10489"/>
                  </a:cubicBezTo>
                  <a:cubicBezTo>
                    <a:pt x="384" y="9642"/>
                    <a:pt x="687" y="8759"/>
                    <a:pt x="741" y="7893"/>
                  </a:cubicBezTo>
                  <a:cubicBezTo>
                    <a:pt x="848" y="6332"/>
                    <a:pt x="1892" y="4744"/>
                    <a:pt x="2793" y="3522"/>
                  </a:cubicBezTo>
                  <a:cubicBezTo>
                    <a:pt x="3056" y="3158"/>
                    <a:pt x="3597" y="2236"/>
                    <a:pt x="4093" y="2236"/>
                  </a:cubicBezTo>
                  <a:close/>
                  <a:moveTo>
                    <a:pt x="5739" y="0"/>
                  </a:moveTo>
                  <a:cubicBezTo>
                    <a:pt x="5389" y="0"/>
                    <a:pt x="4956" y="292"/>
                    <a:pt x="4532" y="524"/>
                  </a:cubicBezTo>
                  <a:cubicBezTo>
                    <a:pt x="4461" y="569"/>
                    <a:pt x="4434" y="632"/>
                    <a:pt x="4443" y="694"/>
                  </a:cubicBezTo>
                  <a:cubicBezTo>
                    <a:pt x="4407" y="765"/>
                    <a:pt x="4416" y="855"/>
                    <a:pt x="4497" y="917"/>
                  </a:cubicBezTo>
                  <a:cubicBezTo>
                    <a:pt x="4862" y="1158"/>
                    <a:pt x="5076" y="1970"/>
                    <a:pt x="5210" y="2603"/>
                  </a:cubicBezTo>
                  <a:cubicBezTo>
                    <a:pt x="5201" y="2639"/>
                    <a:pt x="5210" y="2665"/>
                    <a:pt x="5228" y="2692"/>
                  </a:cubicBezTo>
                  <a:cubicBezTo>
                    <a:pt x="5264" y="2880"/>
                    <a:pt x="5300" y="3049"/>
                    <a:pt x="5326" y="3174"/>
                  </a:cubicBezTo>
                  <a:cubicBezTo>
                    <a:pt x="5362" y="3335"/>
                    <a:pt x="5398" y="3495"/>
                    <a:pt x="5433" y="3656"/>
                  </a:cubicBezTo>
                  <a:cubicBezTo>
                    <a:pt x="5308" y="3522"/>
                    <a:pt x="5192" y="3379"/>
                    <a:pt x="5121" y="3156"/>
                  </a:cubicBezTo>
                  <a:cubicBezTo>
                    <a:pt x="5032" y="2897"/>
                    <a:pt x="4961" y="2639"/>
                    <a:pt x="4845" y="2389"/>
                  </a:cubicBezTo>
                  <a:cubicBezTo>
                    <a:pt x="4674" y="2018"/>
                    <a:pt x="4387" y="1851"/>
                    <a:pt x="4028" y="1851"/>
                  </a:cubicBezTo>
                  <a:cubicBezTo>
                    <a:pt x="3955" y="1851"/>
                    <a:pt x="3879" y="1858"/>
                    <a:pt x="3801" y="1872"/>
                  </a:cubicBezTo>
                  <a:cubicBezTo>
                    <a:pt x="3274" y="1970"/>
                    <a:pt x="2873" y="2781"/>
                    <a:pt x="2614" y="3174"/>
                  </a:cubicBezTo>
                  <a:cubicBezTo>
                    <a:pt x="2070" y="4013"/>
                    <a:pt x="1517" y="4780"/>
                    <a:pt x="1098" y="5699"/>
                  </a:cubicBezTo>
                  <a:cubicBezTo>
                    <a:pt x="777" y="6403"/>
                    <a:pt x="491" y="7108"/>
                    <a:pt x="402" y="7884"/>
                  </a:cubicBezTo>
                  <a:cubicBezTo>
                    <a:pt x="286" y="8928"/>
                    <a:pt x="0" y="9990"/>
                    <a:pt x="54" y="11042"/>
                  </a:cubicBezTo>
                  <a:cubicBezTo>
                    <a:pt x="152" y="12951"/>
                    <a:pt x="1026" y="14762"/>
                    <a:pt x="1606" y="16555"/>
                  </a:cubicBezTo>
                  <a:cubicBezTo>
                    <a:pt x="1932" y="17583"/>
                    <a:pt x="2688" y="17988"/>
                    <a:pt x="3563" y="17988"/>
                  </a:cubicBezTo>
                  <a:cubicBezTo>
                    <a:pt x="5272" y="17988"/>
                    <a:pt x="7434" y="16443"/>
                    <a:pt x="7735" y="14968"/>
                  </a:cubicBezTo>
                  <a:cubicBezTo>
                    <a:pt x="7788" y="14718"/>
                    <a:pt x="7788" y="14450"/>
                    <a:pt x="7771" y="14182"/>
                  </a:cubicBezTo>
                  <a:cubicBezTo>
                    <a:pt x="7717" y="13531"/>
                    <a:pt x="7512" y="12844"/>
                    <a:pt x="7432" y="12264"/>
                  </a:cubicBezTo>
                  <a:cubicBezTo>
                    <a:pt x="7289" y="11158"/>
                    <a:pt x="7271" y="10052"/>
                    <a:pt x="7110" y="8946"/>
                  </a:cubicBezTo>
                  <a:cubicBezTo>
                    <a:pt x="7110" y="8919"/>
                    <a:pt x="7102" y="8883"/>
                    <a:pt x="7102" y="8857"/>
                  </a:cubicBezTo>
                  <a:cubicBezTo>
                    <a:pt x="7012" y="8250"/>
                    <a:pt x="7128" y="7724"/>
                    <a:pt x="6995" y="7224"/>
                  </a:cubicBezTo>
                  <a:cubicBezTo>
                    <a:pt x="7146" y="7224"/>
                    <a:pt x="7298" y="7215"/>
                    <a:pt x="7441" y="7180"/>
                  </a:cubicBezTo>
                  <a:cubicBezTo>
                    <a:pt x="7548" y="7902"/>
                    <a:pt x="7833" y="8598"/>
                    <a:pt x="8101" y="9276"/>
                  </a:cubicBezTo>
                  <a:cubicBezTo>
                    <a:pt x="8565" y="10436"/>
                    <a:pt x="8904" y="11533"/>
                    <a:pt x="9180" y="12755"/>
                  </a:cubicBezTo>
                  <a:cubicBezTo>
                    <a:pt x="9368" y="13585"/>
                    <a:pt x="9671" y="14370"/>
                    <a:pt x="10242" y="15012"/>
                  </a:cubicBezTo>
                  <a:cubicBezTo>
                    <a:pt x="10786" y="15637"/>
                    <a:pt x="11562" y="15744"/>
                    <a:pt x="12338" y="15788"/>
                  </a:cubicBezTo>
                  <a:cubicBezTo>
                    <a:pt x="12549" y="15802"/>
                    <a:pt x="12754" y="15814"/>
                    <a:pt x="12954" y="15814"/>
                  </a:cubicBezTo>
                  <a:cubicBezTo>
                    <a:pt x="13522" y="15814"/>
                    <a:pt x="14047" y="15720"/>
                    <a:pt x="14542" y="15324"/>
                  </a:cubicBezTo>
                  <a:cubicBezTo>
                    <a:pt x="15122" y="14860"/>
                    <a:pt x="15755" y="14521"/>
                    <a:pt x="15844" y="13745"/>
                  </a:cubicBezTo>
                  <a:cubicBezTo>
                    <a:pt x="15933" y="12951"/>
                    <a:pt x="15559" y="12068"/>
                    <a:pt x="15470" y="11274"/>
                  </a:cubicBezTo>
                  <a:cubicBezTo>
                    <a:pt x="15345" y="10061"/>
                    <a:pt x="14997" y="9026"/>
                    <a:pt x="14533" y="7911"/>
                  </a:cubicBezTo>
                  <a:cubicBezTo>
                    <a:pt x="14114" y="6912"/>
                    <a:pt x="13873" y="5832"/>
                    <a:pt x="13302" y="4923"/>
                  </a:cubicBezTo>
                  <a:cubicBezTo>
                    <a:pt x="13007" y="4459"/>
                    <a:pt x="12677" y="3977"/>
                    <a:pt x="12320" y="3531"/>
                  </a:cubicBezTo>
                  <a:cubicBezTo>
                    <a:pt x="12053" y="3210"/>
                    <a:pt x="11767" y="2897"/>
                    <a:pt x="11464" y="2621"/>
                  </a:cubicBezTo>
                  <a:cubicBezTo>
                    <a:pt x="10955" y="2157"/>
                    <a:pt x="10358" y="1764"/>
                    <a:pt x="9715" y="1497"/>
                  </a:cubicBezTo>
                  <a:cubicBezTo>
                    <a:pt x="9546" y="1425"/>
                    <a:pt x="9385" y="1363"/>
                    <a:pt x="9216" y="1309"/>
                  </a:cubicBezTo>
                  <a:cubicBezTo>
                    <a:pt x="8950" y="1228"/>
                    <a:pt x="8488" y="1000"/>
                    <a:pt x="8130" y="1000"/>
                  </a:cubicBezTo>
                  <a:cubicBezTo>
                    <a:pt x="8055" y="1000"/>
                    <a:pt x="7985" y="1010"/>
                    <a:pt x="7922" y="1033"/>
                  </a:cubicBezTo>
                  <a:cubicBezTo>
                    <a:pt x="7913" y="1024"/>
                    <a:pt x="7904" y="1015"/>
                    <a:pt x="7887" y="1015"/>
                  </a:cubicBezTo>
                  <a:cubicBezTo>
                    <a:pt x="7819" y="998"/>
                    <a:pt x="7758" y="991"/>
                    <a:pt x="7701" y="991"/>
                  </a:cubicBezTo>
                  <a:cubicBezTo>
                    <a:pt x="7025" y="991"/>
                    <a:pt x="7049" y="2092"/>
                    <a:pt x="7066" y="2585"/>
                  </a:cubicBezTo>
                  <a:cubicBezTo>
                    <a:pt x="7075" y="2826"/>
                    <a:pt x="7093" y="3076"/>
                    <a:pt x="7110" y="3317"/>
                  </a:cubicBezTo>
                  <a:cubicBezTo>
                    <a:pt x="7164" y="3950"/>
                    <a:pt x="7253" y="4566"/>
                    <a:pt x="7316" y="5190"/>
                  </a:cubicBezTo>
                  <a:cubicBezTo>
                    <a:pt x="7325" y="5199"/>
                    <a:pt x="7325" y="5217"/>
                    <a:pt x="7325" y="5226"/>
                  </a:cubicBezTo>
                  <a:cubicBezTo>
                    <a:pt x="6861" y="4530"/>
                    <a:pt x="6798" y="3656"/>
                    <a:pt x="6736" y="2826"/>
                  </a:cubicBezTo>
                  <a:cubicBezTo>
                    <a:pt x="6682" y="2095"/>
                    <a:pt x="6548" y="1381"/>
                    <a:pt x="6361" y="676"/>
                  </a:cubicBezTo>
                  <a:cubicBezTo>
                    <a:pt x="6229" y="172"/>
                    <a:pt x="6008" y="0"/>
                    <a:pt x="573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1"/>
            <p:cNvSpPr/>
            <p:nvPr/>
          </p:nvSpPr>
          <p:spPr>
            <a:xfrm>
              <a:off x="234282" y="2337251"/>
              <a:ext cx="199716" cy="265519"/>
            </a:xfrm>
            <a:custGeom>
              <a:rect b="b" l="l" r="r" t="t"/>
              <a:pathLst>
                <a:path extrusionOk="0" h="6320" w="4754">
                  <a:moveTo>
                    <a:pt x="2336" y="813"/>
                  </a:moveTo>
                  <a:cubicBezTo>
                    <a:pt x="2521" y="859"/>
                    <a:pt x="2720" y="905"/>
                    <a:pt x="2921" y="905"/>
                  </a:cubicBezTo>
                  <a:cubicBezTo>
                    <a:pt x="2952" y="905"/>
                    <a:pt x="2983" y="904"/>
                    <a:pt x="3014" y="902"/>
                  </a:cubicBezTo>
                  <a:lnTo>
                    <a:pt x="3032" y="902"/>
                  </a:lnTo>
                  <a:cubicBezTo>
                    <a:pt x="2996" y="955"/>
                    <a:pt x="3005" y="1009"/>
                    <a:pt x="3023" y="1062"/>
                  </a:cubicBezTo>
                  <a:cubicBezTo>
                    <a:pt x="3023" y="1080"/>
                    <a:pt x="3023" y="1098"/>
                    <a:pt x="3023" y="1116"/>
                  </a:cubicBezTo>
                  <a:cubicBezTo>
                    <a:pt x="3005" y="1107"/>
                    <a:pt x="2978" y="1098"/>
                    <a:pt x="2960" y="1098"/>
                  </a:cubicBezTo>
                  <a:cubicBezTo>
                    <a:pt x="2898" y="1080"/>
                    <a:pt x="2835" y="1071"/>
                    <a:pt x="2782" y="1062"/>
                  </a:cubicBezTo>
                  <a:cubicBezTo>
                    <a:pt x="2719" y="1052"/>
                    <a:pt x="2657" y="1047"/>
                    <a:pt x="2596" y="1047"/>
                  </a:cubicBezTo>
                  <a:cubicBezTo>
                    <a:pt x="2503" y="1047"/>
                    <a:pt x="2413" y="1059"/>
                    <a:pt x="2327" y="1080"/>
                  </a:cubicBezTo>
                  <a:cubicBezTo>
                    <a:pt x="2318" y="1009"/>
                    <a:pt x="2318" y="911"/>
                    <a:pt x="2327" y="848"/>
                  </a:cubicBezTo>
                  <a:lnTo>
                    <a:pt x="2336" y="813"/>
                  </a:lnTo>
                  <a:close/>
                  <a:moveTo>
                    <a:pt x="1804" y="734"/>
                  </a:moveTo>
                  <a:cubicBezTo>
                    <a:pt x="1870" y="734"/>
                    <a:pt x="1937" y="740"/>
                    <a:pt x="2006" y="750"/>
                  </a:cubicBezTo>
                  <a:cubicBezTo>
                    <a:pt x="1979" y="893"/>
                    <a:pt x="1970" y="1036"/>
                    <a:pt x="1997" y="1178"/>
                  </a:cubicBezTo>
                  <a:cubicBezTo>
                    <a:pt x="1970" y="1187"/>
                    <a:pt x="1943" y="1205"/>
                    <a:pt x="1908" y="1214"/>
                  </a:cubicBezTo>
                  <a:cubicBezTo>
                    <a:pt x="1827" y="1250"/>
                    <a:pt x="1747" y="1294"/>
                    <a:pt x="1667" y="1330"/>
                  </a:cubicBezTo>
                  <a:cubicBezTo>
                    <a:pt x="1640" y="1357"/>
                    <a:pt x="1622" y="1375"/>
                    <a:pt x="1586" y="1393"/>
                  </a:cubicBezTo>
                  <a:lnTo>
                    <a:pt x="1604" y="1366"/>
                  </a:lnTo>
                  <a:lnTo>
                    <a:pt x="1470" y="804"/>
                  </a:lnTo>
                  <a:cubicBezTo>
                    <a:pt x="1578" y="753"/>
                    <a:pt x="1689" y="734"/>
                    <a:pt x="1804" y="734"/>
                  </a:cubicBezTo>
                  <a:close/>
                  <a:moveTo>
                    <a:pt x="1167" y="991"/>
                  </a:moveTo>
                  <a:lnTo>
                    <a:pt x="1274" y="1446"/>
                  </a:lnTo>
                  <a:cubicBezTo>
                    <a:pt x="1274" y="1473"/>
                    <a:pt x="1274" y="1491"/>
                    <a:pt x="1292" y="1509"/>
                  </a:cubicBezTo>
                  <a:cubicBezTo>
                    <a:pt x="1224" y="1522"/>
                    <a:pt x="1155" y="1529"/>
                    <a:pt x="1092" y="1529"/>
                  </a:cubicBezTo>
                  <a:cubicBezTo>
                    <a:pt x="816" y="1529"/>
                    <a:pt x="630" y="1400"/>
                    <a:pt x="891" y="1125"/>
                  </a:cubicBezTo>
                  <a:cubicBezTo>
                    <a:pt x="989" y="1080"/>
                    <a:pt x="1007" y="1062"/>
                    <a:pt x="1167" y="991"/>
                  </a:cubicBezTo>
                  <a:close/>
                  <a:moveTo>
                    <a:pt x="3835" y="420"/>
                  </a:moveTo>
                  <a:cubicBezTo>
                    <a:pt x="3906" y="545"/>
                    <a:pt x="3959" y="670"/>
                    <a:pt x="3986" y="804"/>
                  </a:cubicBezTo>
                  <a:cubicBezTo>
                    <a:pt x="4066" y="1143"/>
                    <a:pt x="4013" y="1509"/>
                    <a:pt x="4013" y="1883"/>
                  </a:cubicBezTo>
                  <a:lnTo>
                    <a:pt x="3995" y="1874"/>
                  </a:lnTo>
                  <a:cubicBezTo>
                    <a:pt x="3861" y="1848"/>
                    <a:pt x="3727" y="1830"/>
                    <a:pt x="3594" y="1821"/>
                  </a:cubicBezTo>
                  <a:cubicBezTo>
                    <a:pt x="3576" y="1821"/>
                    <a:pt x="3558" y="1821"/>
                    <a:pt x="3540" y="1830"/>
                  </a:cubicBezTo>
                  <a:cubicBezTo>
                    <a:pt x="3504" y="1660"/>
                    <a:pt x="3442" y="1500"/>
                    <a:pt x="3344" y="1366"/>
                  </a:cubicBezTo>
                  <a:cubicBezTo>
                    <a:pt x="3362" y="1268"/>
                    <a:pt x="3371" y="1161"/>
                    <a:pt x="3362" y="1062"/>
                  </a:cubicBezTo>
                  <a:cubicBezTo>
                    <a:pt x="3362" y="991"/>
                    <a:pt x="3353" y="920"/>
                    <a:pt x="3308" y="875"/>
                  </a:cubicBezTo>
                  <a:lnTo>
                    <a:pt x="3281" y="848"/>
                  </a:lnTo>
                  <a:cubicBezTo>
                    <a:pt x="3344" y="822"/>
                    <a:pt x="3406" y="795"/>
                    <a:pt x="3469" y="750"/>
                  </a:cubicBezTo>
                  <a:cubicBezTo>
                    <a:pt x="3611" y="670"/>
                    <a:pt x="3727" y="563"/>
                    <a:pt x="3835" y="420"/>
                  </a:cubicBezTo>
                  <a:close/>
                  <a:moveTo>
                    <a:pt x="3585" y="2160"/>
                  </a:moveTo>
                  <a:cubicBezTo>
                    <a:pt x="3692" y="2169"/>
                    <a:pt x="3799" y="2178"/>
                    <a:pt x="3897" y="2195"/>
                  </a:cubicBezTo>
                  <a:cubicBezTo>
                    <a:pt x="3915" y="2199"/>
                    <a:pt x="3934" y="2201"/>
                    <a:pt x="3952" y="2201"/>
                  </a:cubicBezTo>
                  <a:cubicBezTo>
                    <a:pt x="3977" y="2201"/>
                    <a:pt x="4001" y="2197"/>
                    <a:pt x="4022" y="2187"/>
                  </a:cubicBezTo>
                  <a:cubicBezTo>
                    <a:pt x="4031" y="2338"/>
                    <a:pt x="4049" y="2490"/>
                    <a:pt x="4075" y="2633"/>
                  </a:cubicBezTo>
                  <a:cubicBezTo>
                    <a:pt x="3906" y="2526"/>
                    <a:pt x="3710" y="2463"/>
                    <a:pt x="3540" y="2356"/>
                  </a:cubicBezTo>
                  <a:cubicBezTo>
                    <a:pt x="3558" y="2294"/>
                    <a:pt x="3567" y="2222"/>
                    <a:pt x="3567" y="2160"/>
                  </a:cubicBezTo>
                  <a:close/>
                  <a:moveTo>
                    <a:pt x="3397" y="2668"/>
                  </a:moveTo>
                  <a:cubicBezTo>
                    <a:pt x="3585" y="2775"/>
                    <a:pt x="3817" y="2838"/>
                    <a:pt x="3977" y="2989"/>
                  </a:cubicBezTo>
                  <a:cubicBezTo>
                    <a:pt x="4015" y="3027"/>
                    <a:pt x="4056" y="3042"/>
                    <a:pt x="4096" y="3042"/>
                  </a:cubicBezTo>
                  <a:cubicBezTo>
                    <a:pt x="4114" y="3042"/>
                    <a:pt x="4131" y="3039"/>
                    <a:pt x="4147" y="3034"/>
                  </a:cubicBezTo>
                  <a:cubicBezTo>
                    <a:pt x="4209" y="3337"/>
                    <a:pt x="4272" y="3641"/>
                    <a:pt x="4307" y="3944"/>
                  </a:cubicBezTo>
                  <a:cubicBezTo>
                    <a:pt x="3897" y="3632"/>
                    <a:pt x="3442" y="3284"/>
                    <a:pt x="3299" y="2802"/>
                  </a:cubicBezTo>
                  <a:lnTo>
                    <a:pt x="3299" y="2793"/>
                  </a:lnTo>
                  <a:cubicBezTo>
                    <a:pt x="3326" y="2757"/>
                    <a:pt x="3362" y="2713"/>
                    <a:pt x="3397" y="2668"/>
                  </a:cubicBezTo>
                  <a:close/>
                  <a:moveTo>
                    <a:pt x="2300" y="3739"/>
                  </a:moveTo>
                  <a:cubicBezTo>
                    <a:pt x="2452" y="3899"/>
                    <a:pt x="2568" y="4087"/>
                    <a:pt x="2702" y="4247"/>
                  </a:cubicBezTo>
                  <a:cubicBezTo>
                    <a:pt x="2684" y="4283"/>
                    <a:pt x="2657" y="4319"/>
                    <a:pt x="2630" y="4354"/>
                  </a:cubicBezTo>
                  <a:cubicBezTo>
                    <a:pt x="2594" y="4399"/>
                    <a:pt x="2559" y="4444"/>
                    <a:pt x="2532" y="4497"/>
                  </a:cubicBezTo>
                  <a:cubicBezTo>
                    <a:pt x="2445" y="4685"/>
                    <a:pt x="2248" y="4866"/>
                    <a:pt x="2107" y="4866"/>
                  </a:cubicBezTo>
                  <a:cubicBezTo>
                    <a:pt x="1988" y="4866"/>
                    <a:pt x="1909" y="4736"/>
                    <a:pt x="1970" y="4372"/>
                  </a:cubicBezTo>
                  <a:cubicBezTo>
                    <a:pt x="2015" y="4131"/>
                    <a:pt x="2148" y="3926"/>
                    <a:pt x="2300" y="3739"/>
                  </a:cubicBezTo>
                  <a:close/>
                  <a:moveTo>
                    <a:pt x="3032" y="3061"/>
                  </a:moveTo>
                  <a:cubicBezTo>
                    <a:pt x="3281" y="3623"/>
                    <a:pt x="3852" y="4006"/>
                    <a:pt x="4325" y="4390"/>
                  </a:cubicBezTo>
                  <a:cubicBezTo>
                    <a:pt x="4316" y="4551"/>
                    <a:pt x="4281" y="4720"/>
                    <a:pt x="4245" y="4881"/>
                  </a:cubicBezTo>
                  <a:cubicBezTo>
                    <a:pt x="4111" y="4827"/>
                    <a:pt x="3986" y="4747"/>
                    <a:pt x="3843" y="4711"/>
                  </a:cubicBezTo>
                  <a:cubicBezTo>
                    <a:pt x="3861" y="4381"/>
                    <a:pt x="3835" y="4060"/>
                    <a:pt x="3647" y="3899"/>
                  </a:cubicBezTo>
                  <a:cubicBezTo>
                    <a:pt x="3541" y="3810"/>
                    <a:pt x="3440" y="3774"/>
                    <a:pt x="3345" y="3774"/>
                  </a:cubicBezTo>
                  <a:cubicBezTo>
                    <a:pt x="3192" y="3774"/>
                    <a:pt x="3054" y="3868"/>
                    <a:pt x="2933" y="3989"/>
                  </a:cubicBezTo>
                  <a:cubicBezTo>
                    <a:pt x="2800" y="3828"/>
                    <a:pt x="2684" y="3650"/>
                    <a:pt x="2541" y="3498"/>
                  </a:cubicBezTo>
                  <a:cubicBezTo>
                    <a:pt x="2568" y="3471"/>
                    <a:pt x="2594" y="3444"/>
                    <a:pt x="2621" y="3418"/>
                  </a:cubicBezTo>
                  <a:cubicBezTo>
                    <a:pt x="2755" y="3293"/>
                    <a:pt x="2898" y="3177"/>
                    <a:pt x="3032" y="3061"/>
                  </a:cubicBezTo>
                  <a:close/>
                  <a:moveTo>
                    <a:pt x="3808" y="5059"/>
                  </a:moveTo>
                  <a:cubicBezTo>
                    <a:pt x="3933" y="5104"/>
                    <a:pt x="4049" y="5166"/>
                    <a:pt x="4174" y="5220"/>
                  </a:cubicBezTo>
                  <a:cubicBezTo>
                    <a:pt x="4147" y="5318"/>
                    <a:pt x="4129" y="5425"/>
                    <a:pt x="4102" y="5523"/>
                  </a:cubicBezTo>
                  <a:cubicBezTo>
                    <a:pt x="4054" y="5682"/>
                    <a:pt x="3947" y="5826"/>
                    <a:pt x="3865" y="5826"/>
                  </a:cubicBezTo>
                  <a:cubicBezTo>
                    <a:pt x="3810" y="5826"/>
                    <a:pt x="3767" y="5759"/>
                    <a:pt x="3763" y="5585"/>
                  </a:cubicBezTo>
                  <a:cubicBezTo>
                    <a:pt x="3763" y="5461"/>
                    <a:pt x="3790" y="5264"/>
                    <a:pt x="3808" y="5059"/>
                  </a:cubicBezTo>
                  <a:close/>
                  <a:moveTo>
                    <a:pt x="3863" y="1"/>
                  </a:moveTo>
                  <a:cubicBezTo>
                    <a:pt x="3792" y="1"/>
                    <a:pt x="3724" y="63"/>
                    <a:pt x="3701" y="144"/>
                  </a:cubicBezTo>
                  <a:cubicBezTo>
                    <a:pt x="3656" y="144"/>
                    <a:pt x="3603" y="161"/>
                    <a:pt x="3567" y="215"/>
                  </a:cubicBezTo>
                  <a:cubicBezTo>
                    <a:pt x="3346" y="505"/>
                    <a:pt x="3111" y="595"/>
                    <a:pt x="2868" y="595"/>
                  </a:cubicBezTo>
                  <a:cubicBezTo>
                    <a:pt x="2475" y="595"/>
                    <a:pt x="2062" y="362"/>
                    <a:pt x="1653" y="362"/>
                  </a:cubicBezTo>
                  <a:cubicBezTo>
                    <a:pt x="1598" y="362"/>
                    <a:pt x="1543" y="366"/>
                    <a:pt x="1488" y="376"/>
                  </a:cubicBezTo>
                  <a:cubicBezTo>
                    <a:pt x="1292" y="411"/>
                    <a:pt x="917" y="750"/>
                    <a:pt x="792" y="795"/>
                  </a:cubicBezTo>
                  <a:cubicBezTo>
                    <a:pt x="659" y="848"/>
                    <a:pt x="480" y="893"/>
                    <a:pt x="391" y="1009"/>
                  </a:cubicBezTo>
                  <a:cubicBezTo>
                    <a:pt x="0" y="1568"/>
                    <a:pt x="617" y="1817"/>
                    <a:pt x="1142" y="1817"/>
                  </a:cubicBezTo>
                  <a:cubicBezTo>
                    <a:pt x="1312" y="1817"/>
                    <a:pt x="1473" y="1791"/>
                    <a:pt x="1586" y="1740"/>
                  </a:cubicBezTo>
                  <a:cubicBezTo>
                    <a:pt x="1747" y="1669"/>
                    <a:pt x="1916" y="1589"/>
                    <a:pt x="2077" y="1509"/>
                  </a:cubicBezTo>
                  <a:cubicBezTo>
                    <a:pt x="2220" y="1455"/>
                    <a:pt x="2354" y="1419"/>
                    <a:pt x="2470" y="1401"/>
                  </a:cubicBezTo>
                  <a:cubicBezTo>
                    <a:pt x="2531" y="1392"/>
                    <a:pt x="2589" y="1388"/>
                    <a:pt x="2642" y="1388"/>
                  </a:cubicBezTo>
                  <a:cubicBezTo>
                    <a:pt x="3331" y="1388"/>
                    <a:pt x="3400" y="2097"/>
                    <a:pt x="2978" y="2659"/>
                  </a:cubicBezTo>
                  <a:cubicBezTo>
                    <a:pt x="2818" y="2856"/>
                    <a:pt x="2577" y="3007"/>
                    <a:pt x="2380" y="3177"/>
                  </a:cubicBezTo>
                  <a:cubicBezTo>
                    <a:pt x="2318" y="3230"/>
                    <a:pt x="2264" y="3284"/>
                    <a:pt x="2202" y="3346"/>
                  </a:cubicBezTo>
                  <a:cubicBezTo>
                    <a:pt x="2157" y="3364"/>
                    <a:pt x="2131" y="3400"/>
                    <a:pt x="2113" y="3444"/>
                  </a:cubicBezTo>
                  <a:cubicBezTo>
                    <a:pt x="1854" y="3739"/>
                    <a:pt x="1676" y="4078"/>
                    <a:pt x="1604" y="4479"/>
                  </a:cubicBezTo>
                  <a:cubicBezTo>
                    <a:pt x="1512" y="4956"/>
                    <a:pt x="1738" y="5214"/>
                    <a:pt x="2042" y="5214"/>
                  </a:cubicBezTo>
                  <a:cubicBezTo>
                    <a:pt x="2210" y="5214"/>
                    <a:pt x="2402" y="5135"/>
                    <a:pt x="2577" y="4970"/>
                  </a:cubicBezTo>
                  <a:cubicBezTo>
                    <a:pt x="2723" y="4830"/>
                    <a:pt x="3112" y="4195"/>
                    <a:pt x="3327" y="4195"/>
                  </a:cubicBezTo>
                  <a:cubicBezTo>
                    <a:pt x="3400" y="4195"/>
                    <a:pt x="3453" y="4268"/>
                    <a:pt x="3469" y="4461"/>
                  </a:cubicBezTo>
                  <a:cubicBezTo>
                    <a:pt x="3504" y="4916"/>
                    <a:pt x="3397" y="5371"/>
                    <a:pt x="3442" y="5826"/>
                  </a:cubicBezTo>
                  <a:cubicBezTo>
                    <a:pt x="3466" y="6083"/>
                    <a:pt x="3686" y="6320"/>
                    <a:pt x="3906" y="6320"/>
                  </a:cubicBezTo>
                  <a:cubicBezTo>
                    <a:pt x="4015" y="6320"/>
                    <a:pt x="4124" y="6262"/>
                    <a:pt x="4209" y="6121"/>
                  </a:cubicBezTo>
                  <a:cubicBezTo>
                    <a:pt x="4486" y="5666"/>
                    <a:pt x="4620" y="5041"/>
                    <a:pt x="4655" y="4461"/>
                  </a:cubicBezTo>
                  <a:cubicBezTo>
                    <a:pt x="4727" y="4399"/>
                    <a:pt x="4753" y="4301"/>
                    <a:pt x="4664" y="4229"/>
                  </a:cubicBezTo>
                  <a:lnTo>
                    <a:pt x="4664" y="4221"/>
                  </a:lnTo>
                  <a:cubicBezTo>
                    <a:pt x="4664" y="4113"/>
                    <a:pt x="4664" y="3997"/>
                    <a:pt x="4655" y="3890"/>
                  </a:cubicBezTo>
                  <a:cubicBezTo>
                    <a:pt x="4602" y="2989"/>
                    <a:pt x="4298" y="2187"/>
                    <a:pt x="4370" y="1268"/>
                  </a:cubicBezTo>
                  <a:cubicBezTo>
                    <a:pt x="4370" y="1170"/>
                    <a:pt x="4379" y="1089"/>
                    <a:pt x="4379" y="1009"/>
                  </a:cubicBezTo>
                  <a:cubicBezTo>
                    <a:pt x="4379" y="590"/>
                    <a:pt x="4289" y="447"/>
                    <a:pt x="3977" y="63"/>
                  </a:cubicBezTo>
                  <a:cubicBezTo>
                    <a:pt x="3943" y="19"/>
                    <a:pt x="3902" y="1"/>
                    <a:pt x="38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a:off x="493153" y="2276669"/>
              <a:ext cx="156697" cy="160908"/>
            </a:xfrm>
            <a:custGeom>
              <a:rect b="b" l="l" r="r" t="t"/>
              <a:pathLst>
                <a:path extrusionOk="0" h="3830" w="3730">
                  <a:moveTo>
                    <a:pt x="3108" y="478"/>
                  </a:moveTo>
                  <a:cubicBezTo>
                    <a:pt x="3283" y="478"/>
                    <a:pt x="3388" y="635"/>
                    <a:pt x="3239" y="961"/>
                  </a:cubicBezTo>
                  <a:cubicBezTo>
                    <a:pt x="3150" y="934"/>
                    <a:pt x="3079" y="863"/>
                    <a:pt x="3016" y="792"/>
                  </a:cubicBezTo>
                  <a:cubicBezTo>
                    <a:pt x="2945" y="729"/>
                    <a:pt x="2882" y="658"/>
                    <a:pt x="2811" y="595"/>
                  </a:cubicBezTo>
                  <a:cubicBezTo>
                    <a:pt x="2913" y="518"/>
                    <a:pt x="3019" y="478"/>
                    <a:pt x="3108" y="478"/>
                  </a:cubicBezTo>
                  <a:close/>
                  <a:moveTo>
                    <a:pt x="2579" y="845"/>
                  </a:moveTo>
                  <a:cubicBezTo>
                    <a:pt x="2749" y="970"/>
                    <a:pt x="2865" y="1166"/>
                    <a:pt x="3052" y="1256"/>
                  </a:cubicBezTo>
                  <a:cubicBezTo>
                    <a:pt x="2963" y="1372"/>
                    <a:pt x="2865" y="1479"/>
                    <a:pt x="2784" y="1595"/>
                  </a:cubicBezTo>
                  <a:cubicBezTo>
                    <a:pt x="2766" y="1577"/>
                    <a:pt x="2758" y="1568"/>
                    <a:pt x="2749" y="1559"/>
                  </a:cubicBezTo>
                  <a:cubicBezTo>
                    <a:pt x="2552" y="1470"/>
                    <a:pt x="2392" y="1318"/>
                    <a:pt x="2204" y="1211"/>
                  </a:cubicBezTo>
                  <a:cubicBezTo>
                    <a:pt x="2231" y="1193"/>
                    <a:pt x="2267" y="1175"/>
                    <a:pt x="2294" y="1148"/>
                  </a:cubicBezTo>
                  <a:cubicBezTo>
                    <a:pt x="2410" y="1059"/>
                    <a:pt x="2490" y="952"/>
                    <a:pt x="2579" y="845"/>
                  </a:cubicBezTo>
                  <a:close/>
                  <a:moveTo>
                    <a:pt x="572" y="1184"/>
                  </a:moveTo>
                  <a:cubicBezTo>
                    <a:pt x="670" y="1229"/>
                    <a:pt x="768" y="1273"/>
                    <a:pt x="866" y="1309"/>
                  </a:cubicBezTo>
                  <a:cubicBezTo>
                    <a:pt x="857" y="1336"/>
                    <a:pt x="839" y="1363"/>
                    <a:pt x="839" y="1389"/>
                  </a:cubicBezTo>
                  <a:cubicBezTo>
                    <a:pt x="822" y="1603"/>
                    <a:pt x="768" y="1800"/>
                    <a:pt x="741" y="2005"/>
                  </a:cubicBezTo>
                  <a:cubicBezTo>
                    <a:pt x="420" y="1844"/>
                    <a:pt x="500" y="1487"/>
                    <a:pt x="572" y="1184"/>
                  </a:cubicBezTo>
                  <a:close/>
                  <a:moveTo>
                    <a:pt x="1178" y="1407"/>
                  </a:moveTo>
                  <a:cubicBezTo>
                    <a:pt x="1250" y="1416"/>
                    <a:pt x="1321" y="1434"/>
                    <a:pt x="1410" y="1434"/>
                  </a:cubicBezTo>
                  <a:lnTo>
                    <a:pt x="1517" y="1434"/>
                  </a:lnTo>
                  <a:lnTo>
                    <a:pt x="1509" y="1452"/>
                  </a:lnTo>
                  <a:cubicBezTo>
                    <a:pt x="1491" y="1737"/>
                    <a:pt x="1402" y="2014"/>
                    <a:pt x="1366" y="2299"/>
                  </a:cubicBezTo>
                  <a:cubicBezTo>
                    <a:pt x="1330" y="2273"/>
                    <a:pt x="1294" y="2246"/>
                    <a:pt x="1259" y="2228"/>
                  </a:cubicBezTo>
                  <a:cubicBezTo>
                    <a:pt x="1196" y="2192"/>
                    <a:pt x="1134" y="2165"/>
                    <a:pt x="1063" y="2130"/>
                  </a:cubicBezTo>
                  <a:cubicBezTo>
                    <a:pt x="1089" y="1889"/>
                    <a:pt x="1152" y="1648"/>
                    <a:pt x="1178" y="1407"/>
                  </a:cubicBezTo>
                  <a:close/>
                  <a:moveTo>
                    <a:pt x="1839" y="1372"/>
                  </a:moveTo>
                  <a:cubicBezTo>
                    <a:pt x="1856" y="1407"/>
                    <a:pt x="1892" y="1443"/>
                    <a:pt x="1937" y="1461"/>
                  </a:cubicBezTo>
                  <a:cubicBezTo>
                    <a:pt x="2178" y="1541"/>
                    <a:pt x="2347" y="1746"/>
                    <a:pt x="2570" y="1853"/>
                  </a:cubicBezTo>
                  <a:cubicBezTo>
                    <a:pt x="2588" y="1862"/>
                    <a:pt x="2606" y="1871"/>
                    <a:pt x="2633" y="1871"/>
                  </a:cubicBezTo>
                  <a:cubicBezTo>
                    <a:pt x="2606" y="1942"/>
                    <a:pt x="2606" y="2014"/>
                    <a:pt x="2615" y="2094"/>
                  </a:cubicBezTo>
                  <a:cubicBezTo>
                    <a:pt x="2294" y="2237"/>
                    <a:pt x="1964" y="2371"/>
                    <a:pt x="1660" y="2558"/>
                  </a:cubicBezTo>
                  <a:cubicBezTo>
                    <a:pt x="1678" y="2531"/>
                    <a:pt x="1696" y="2504"/>
                    <a:pt x="1696" y="2460"/>
                  </a:cubicBezTo>
                  <a:cubicBezTo>
                    <a:pt x="1705" y="2121"/>
                    <a:pt x="1830" y="1800"/>
                    <a:pt x="1848" y="1461"/>
                  </a:cubicBezTo>
                  <a:cubicBezTo>
                    <a:pt x="1848" y="1434"/>
                    <a:pt x="1839" y="1407"/>
                    <a:pt x="1830" y="1380"/>
                  </a:cubicBezTo>
                  <a:lnTo>
                    <a:pt x="1839" y="1372"/>
                  </a:lnTo>
                  <a:close/>
                  <a:moveTo>
                    <a:pt x="2722" y="2415"/>
                  </a:moveTo>
                  <a:cubicBezTo>
                    <a:pt x="2758" y="2496"/>
                    <a:pt x="2802" y="2576"/>
                    <a:pt x="2838" y="2647"/>
                  </a:cubicBezTo>
                  <a:lnTo>
                    <a:pt x="2856" y="2674"/>
                  </a:lnTo>
                  <a:cubicBezTo>
                    <a:pt x="2838" y="2674"/>
                    <a:pt x="2820" y="2674"/>
                    <a:pt x="2802" y="2683"/>
                  </a:cubicBezTo>
                  <a:cubicBezTo>
                    <a:pt x="2526" y="2799"/>
                    <a:pt x="2267" y="3013"/>
                    <a:pt x="1964" y="3013"/>
                  </a:cubicBezTo>
                  <a:cubicBezTo>
                    <a:pt x="1946" y="2995"/>
                    <a:pt x="1937" y="2977"/>
                    <a:pt x="1928" y="2959"/>
                  </a:cubicBezTo>
                  <a:cubicBezTo>
                    <a:pt x="1910" y="2915"/>
                    <a:pt x="1883" y="2879"/>
                    <a:pt x="1856" y="2835"/>
                  </a:cubicBezTo>
                  <a:cubicBezTo>
                    <a:pt x="2133" y="2674"/>
                    <a:pt x="2427" y="2549"/>
                    <a:pt x="2722" y="2415"/>
                  </a:cubicBezTo>
                  <a:close/>
                  <a:moveTo>
                    <a:pt x="2945" y="2995"/>
                  </a:moveTo>
                  <a:cubicBezTo>
                    <a:pt x="2954" y="3218"/>
                    <a:pt x="2820" y="3406"/>
                    <a:pt x="2526" y="3504"/>
                  </a:cubicBezTo>
                  <a:cubicBezTo>
                    <a:pt x="2495" y="3514"/>
                    <a:pt x="2465" y="3519"/>
                    <a:pt x="2437" y="3519"/>
                  </a:cubicBezTo>
                  <a:cubicBezTo>
                    <a:pt x="2318" y="3519"/>
                    <a:pt x="2221" y="3435"/>
                    <a:pt x="2142" y="3334"/>
                  </a:cubicBezTo>
                  <a:cubicBezTo>
                    <a:pt x="2427" y="3272"/>
                    <a:pt x="2677" y="3102"/>
                    <a:pt x="2945" y="2995"/>
                  </a:cubicBezTo>
                  <a:close/>
                  <a:moveTo>
                    <a:pt x="3123" y="0"/>
                  </a:moveTo>
                  <a:cubicBezTo>
                    <a:pt x="2904" y="0"/>
                    <a:pt x="2678" y="123"/>
                    <a:pt x="2534" y="283"/>
                  </a:cubicBezTo>
                  <a:cubicBezTo>
                    <a:pt x="2231" y="613"/>
                    <a:pt x="2169" y="917"/>
                    <a:pt x="1669" y="1068"/>
                  </a:cubicBezTo>
                  <a:cubicBezTo>
                    <a:pt x="1583" y="1094"/>
                    <a:pt x="1501" y="1105"/>
                    <a:pt x="1422" y="1105"/>
                  </a:cubicBezTo>
                  <a:cubicBezTo>
                    <a:pt x="1063" y="1105"/>
                    <a:pt x="771" y="876"/>
                    <a:pt x="420" y="774"/>
                  </a:cubicBezTo>
                  <a:cubicBezTo>
                    <a:pt x="402" y="768"/>
                    <a:pt x="385" y="766"/>
                    <a:pt x="369" y="766"/>
                  </a:cubicBezTo>
                  <a:cubicBezTo>
                    <a:pt x="226" y="766"/>
                    <a:pt x="162" y="963"/>
                    <a:pt x="251" y="1059"/>
                  </a:cubicBezTo>
                  <a:cubicBezTo>
                    <a:pt x="170" y="1398"/>
                    <a:pt x="1" y="2005"/>
                    <a:pt x="340" y="2183"/>
                  </a:cubicBezTo>
                  <a:cubicBezTo>
                    <a:pt x="625" y="2335"/>
                    <a:pt x="929" y="2433"/>
                    <a:pt x="1214" y="2594"/>
                  </a:cubicBezTo>
                  <a:cubicBezTo>
                    <a:pt x="1509" y="2772"/>
                    <a:pt x="1651" y="3182"/>
                    <a:pt x="1830" y="3468"/>
                  </a:cubicBezTo>
                  <a:cubicBezTo>
                    <a:pt x="1990" y="3721"/>
                    <a:pt x="2232" y="3830"/>
                    <a:pt x="2474" y="3830"/>
                  </a:cubicBezTo>
                  <a:cubicBezTo>
                    <a:pt x="2932" y="3830"/>
                    <a:pt x="3392" y="3440"/>
                    <a:pt x="3311" y="2897"/>
                  </a:cubicBezTo>
                  <a:cubicBezTo>
                    <a:pt x="3257" y="2567"/>
                    <a:pt x="2900" y="2281"/>
                    <a:pt x="2972" y="1925"/>
                  </a:cubicBezTo>
                  <a:cubicBezTo>
                    <a:pt x="3025" y="1657"/>
                    <a:pt x="3373" y="1372"/>
                    <a:pt x="3525" y="1148"/>
                  </a:cubicBezTo>
                  <a:cubicBezTo>
                    <a:pt x="3703" y="881"/>
                    <a:pt x="3730" y="408"/>
                    <a:pt x="3498" y="158"/>
                  </a:cubicBezTo>
                  <a:cubicBezTo>
                    <a:pt x="3389" y="46"/>
                    <a:pt x="3258" y="0"/>
                    <a:pt x="312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4" name="Google Shape;864;p21"/>
          <p:cNvGrpSpPr/>
          <p:nvPr/>
        </p:nvGrpSpPr>
        <p:grpSpPr>
          <a:xfrm flipH="1">
            <a:off x="8118034" y="1526764"/>
            <a:ext cx="430862" cy="343037"/>
            <a:chOff x="1376700" y="1639725"/>
            <a:chExt cx="275100" cy="219025"/>
          </a:xfrm>
        </p:grpSpPr>
        <p:sp>
          <p:nvSpPr>
            <p:cNvPr id="865" name="Google Shape;865;p21"/>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21"/>
          <p:cNvSpPr/>
          <p:nvPr/>
        </p:nvSpPr>
        <p:spPr>
          <a:xfrm flipH="1">
            <a:off x="9069857" y="3569075"/>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21"/>
          <p:cNvGrpSpPr/>
          <p:nvPr/>
        </p:nvGrpSpPr>
        <p:grpSpPr>
          <a:xfrm flipH="1">
            <a:off x="8548903" y="2997666"/>
            <a:ext cx="400173" cy="396657"/>
            <a:chOff x="1609325" y="4271641"/>
            <a:chExt cx="400173" cy="396657"/>
          </a:xfrm>
        </p:grpSpPr>
        <p:sp>
          <p:nvSpPr>
            <p:cNvPr id="869" name="Google Shape;869;p21"/>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1"/>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1"/>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21"/>
          <p:cNvGrpSpPr/>
          <p:nvPr/>
        </p:nvGrpSpPr>
        <p:grpSpPr>
          <a:xfrm flipH="1" rot="3288545">
            <a:off x="8436868" y="3859616"/>
            <a:ext cx="512102" cy="561249"/>
            <a:chOff x="8299150" y="575962"/>
            <a:chExt cx="1240025" cy="1065538"/>
          </a:xfrm>
        </p:grpSpPr>
        <p:sp>
          <p:nvSpPr>
            <p:cNvPr id="874" name="Google Shape;874;p21"/>
            <p:cNvSpPr/>
            <p:nvPr/>
          </p:nvSpPr>
          <p:spPr>
            <a:xfrm>
              <a:off x="8671659" y="623707"/>
              <a:ext cx="180853" cy="310682"/>
            </a:xfrm>
            <a:custGeom>
              <a:rect b="b" l="l" r="r" t="t"/>
              <a:pathLst>
                <a:path extrusionOk="0" h="3221" w="1875">
                  <a:moveTo>
                    <a:pt x="1518" y="0"/>
                  </a:moveTo>
                  <a:cubicBezTo>
                    <a:pt x="1446" y="62"/>
                    <a:pt x="1366" y="116"/>
                    <a:pt x="1286" y="178"/>
                  </a:cubicBezTo>
                  <a:cubicBezTo>
                    <a:pt x="1428" y="687"/>
                    <a:pt x="813" y="1427"/>
                    <a:pt x="563" y="1838"/>
                  </a:cubicBezTo>
                  <a:cubicBezTo>
                    <a:pt x="358" y="2168"/>
                    <a:pt x="179" y="2525"/>
                    <a:pt x="1" y="2873"/>
                  </a:cubicBezTo>
                  <a:cubicBezTo>
                    <a:pt x="162" y="2989"/>
                    <a:pt x="313" y="3096"/>
                    <a:pt x="456" y="3221"/>
                  </a:cubicBezTo>
                  <a:cubicBezTo>
                    <a:pt x="527" y="3087"/>
                    <a:pt x="590" y="2962"/>
                    <a:pt x="661" y="2828"/>
                  </a:cubicBezTo>
                  <a:cubicBezTo>
                    <a:pt x="1009" y="2159"/>
                    <a:pt x="1232" y="1454"/>
                    <a:pt x="1535" y="776"/>
                  </a:cubicBezTo>
                  <a:cubicBezTo>
                    <a:pt x="1589" y="669"/>
                    <a:pt x="1634" y="562"/>
                    <a:pt x="1687" y="446"/>
                  </a:cubicBezTo>
                  <a:cubicBezTo>
                    <a:pt x="1874" y="18"/>
                    <a:pt x="1571" y="152"/>
                    <a:pt x="15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427339" y="930820"/>
              <a:ext cx="241909" cy="171401"/>
            </a:xfrm>
            <a:custGeom>
              <a:rect b="b" l="l" r="r" t="t"/>
              <a:pathLst>
                <a:path extrusionOk="0" h="1777" w="2508">
                  <a:moveTo>
                    <a:pt x="188" y="1"/>
                  </a:moveTo>
                  <a:cubicBezTo>
                    <a:pt x="134" y="144"/>
                    <a:pt x="63" y="295"/>
                    <a:pt x="0" y="438"/>
                  </a:cubicBezTo>
                  <a:cubicBezTo>
                    <a:pt x="161" y="572"/>
                    <a:pt x="322" y="688"/>
                    <a:pt x="491" y="804"/>
                  </a:cubicBezTo>
                  <a:cubicBezTo>
                    <a:pt x="848" y="946"/>
                    <a:pt x="1187" y="1116"/>
                    <a:pt x="1481" y="1366"/>
                  </a:cubicBezTo>
                  <a:cubicBezTo>
                    <a:pt x="1669" y="1526"/>
                    <a:pt x="1874" y="1705"/>
                    <a:pt x="2106" y="1776"/>
                  </a:cubicBezTo>
                  <a:cubicBezTo>
                    <a:pt x="2240" y="1651"/>
                    <a:pt x="2373" y="1526"/>
                    <a:pt x="2507" y="1392"/>
                  </a:cubicBezTo>
                  <a:lnTo>
                    <a:pt x="2507" y="1348"/>
                  </a:lnTo>
                  <a:cubicBezTo>
                    <a:pt x="2097" y="1036"/>
                    <a:pt x="1758" y="697"/>
                    <a:pt x="1267" y="474"/>
                  </a:cubicBezTo>
                  <a:cubicBezTo>
                    <a:pt x="973" y="331"/>
                    <a:pt x="696" y="188"/>
                    <a:pt x="429" y="19"/>
                  </a:cubicBezTo>
                  <a:cubicBezTo>
                    <a:pt x="348" y="10"/>
                    <a:pt x="268" y="1"/>
                    <a:pt x="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1"/>
            <p:cNvSpPr/>
            <p:nvPr/>
          </p:nvSpPr>
          <p:spPr>
            <a:xfrm>
              <a:off x="8497847" y="854235"/>
              <a:ext cx="203231" cy="170532"/>
            </a:xfrm>
            <a:custGeom>
              <a:rect b="b" l="l" r="r" t="t"/>
              <a:pathLst>
                <a:path extrusionOk="0" h="1768" w="2107">
                  <a:moveTo>
                    <a:pt x="269" y="1"/>
                  </a:moveTo>
                  <a:cubicBezTo>
                    <a:pt x="179" y="90"/>
                    <a:pt x="90" y="179"/>
                    <a:pt x="1" y="268"/>
                  </a:cubicBezTo>
                  <a:cubicBezTo>
                    <a:pt x="10" y="331"/>
                    <a:pt x="46" y="402"/>
                    <a:pt x="108" y="447"/>
                  </a:cubicBezTo>
                  <a:cubicBezTo>
                    <a:pt x="340" y="634"/>
                    <a:pt x="572" y="822"/>
                    <a:pt x="795" y="1018"/>
                  </a:cubicBezTo>
                  <a:cubicBezTo>
                    <a:pt x="938" y="1080"/>
                    <a:pt x="1080" y="1152"/>
                    <a:pt x="1214" y="1232"/>
                  </a:cubicBezTo>
                  <a:cubicBezTo>
                    <a:pt x="1455" y="1375"/>
                    <a:pt x="1660" y="1580"/>
                    <a:pt x="1865" y="1767"/>
                  </a:cubicBezTo>
                  <a:cubicBezTo>
                    <a:pt x="1937" y="1553"/>
                    <a:pt x="2017" y="1348"/>
                    <a:pt x="2106" y="1143"/>
                  </a:cubicBezTo>
                  <a:cubicBezTo>
                    <a:pt x="1553" y="679"/>
                    <a:pt x="947" y="286"/>
                    <a:pt x="2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1"/>
            <p:cNvSpPr/>
            <p:nvPr/>
          </p:nvSpPr>
          <p:spPr>
            <a:xfrm>
              <a:off x="8725867" y="975575"/>
              <a:ext cx="12153" cy="15626"/>
            </a:xfrm>
            <a:custGeom>
              <a:rect b="b" l="l" r="r" t="t"/>
              <a:pathLst>
                <a:path extrusionOk="0" h="162" w="126">
                  <a:moveTo>
                    <a:pt x="37" y="1"/>
                  </a:moveTo>
                  <a:cubicBezTo>
                    <a:pt x="28" y="27"/>
                    <a:pt x="10" y="63"/>
                    <a:pt x="1" y="90"/>
                  </a:cubicBezTo>
                  <a:cubicBezTo>
                    <a:pt x="46" y="117"/>
                    <a:pt x="81" y="135"/>
                    <a:pt x="126" y="161"/>
                  </a:cubicBezTo>
                  <a:cubicBezTo>
                    <a:pt x="126" y="152"/>
                    <a:pt x="126" y="152"/>
                    <a:pt x="126" y="143"/>
                  </a:cubicBezTo>
                  <a:cubicBezTo>
                    <a:pt x="108" y="90"/>
                    <a:pt x="72" y="45"/>
                    <a:pt x="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1"/>
            <p:cNvSpPr/>
            <p:nvPr/>
          </p:nvSpPr>
          <p:spPr>
            <a:xfrm>
              <a:off x="8833510" y="1054764"/>
              <a:ext cx="339039" cy="242777"/>
            </a:xfrm>
            <a:custGeom>
              <a:rect b="b" l="l" r="r" t="t"/>
              <a:pathLst>
                <a:path extrusionOk="0" h="2517" w="3515">
                  <a:moveTo>
                    <a:pt x="0" y="0"/>
                  </a:moveTo>
                  <a:lnTo>
                    <a:pt x="0" y="0"/>
                  </a:lnTo>
                  <a:cubicBezTo>
                    <a:pt x="402" y="322"/>
                    <a:pt x="785" y="678"/>
                    <a:pt x="1160" y="991"/>
                  </a:cubicBezTo>
                  <a:cubicBezTo>
                    <a:pt x="1900" y="1597"/>
                    <a:pt x="2659" y="2079"/>
                    <a:pt x="3479" y="2516"/>
                  </a:cubicBezTo>
                  <a:cubicBezTo>
                    <a:pt x="3515" y="2418"/>
                    <a:pt x="3506" y="2320"/>
                    <a:pt x="3426" y="2231"/>
                  </a:cubicBezTo>
                  <a:cubicBezTo>
                    <a:pt x="2703" y="1446"/>
                    <a:pt x="1651" y="1080"/>
                    <a:pt x="767" y="509"/>
                  </a:cubicBezTo>
                  <a:cubicBezTo>
                    <a:pt x="509" y="339"/>
                    <a:pt x="259" y="16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1"/>
            <p:cNvSpPr/>
            <p:nvPr/>
          </p:nvSpPr>
          <p:spPr>
            <a:xfrm>
              <a:off x="8705225" y="1015990"/>
              <a:ext cx="434626" cy="306438"/>
            </a:xfrm>
            <a:custGeom>
              <a:rect b="b" l="l" r="r" t="t"/>
              <a:pathLst>
                <a:path extrusionOk="0" h="3177" w="4506">
                  <a:moveTo>
                    <a:pt x="99" y="1"/>
                  </a:moveTo>
                  <a:cubicBezTo>
                    <a:pt x="63" y="108"/>
                    <a:pt x="28" y="224"/>
                    <a:pt x="1" y="340"/>
                  </a:cubicBezTo>
                  <a:cubicBezTo>
                    <a:pt x="19" y="358"/>
                    <a:pt x="19" y="385"/>
                    <a:pt x="19" y="411"/>
                  </a:cubicBezTo>
                  <a:cubicBezTo>
                    <a:pt x="643" y="768"/>
                    <a:pt x="1214" y="1214"/>
                    <a:pt x="1821" y="1616"/>
                  </a:cubicBezTo>
                  <a:cubicBezTo>
                    <a:pt x="2615" y="2160"/>
                    <a:pt x="3507" y="2659"/>
                    <a:pt x="4345" y="3141"/>
                  </a:cubicBezTo>
                  <a:cubicBezTo>
                    <a:pt x="4399" y="3168"/>
                    <a:pt x="4452" y="3177"/>
                    <a:pt x="4506" y="3177"/>
                  </a:cubicBezTo>
                  <a:cubicBezTo>
                    <a:pt x="4176" y="3007"/>
                    <a:pt x="3855" y="2829"/>
                    <a:pt x="3543" y="2624"/>
                  </a:cubicBezTo>
                  <a:cubicBezTo>
                    <a:pt x="2954" y="2231"/>
                    <a:pt x="2427" y="1750"/>
                    <a:pt x="1865" y="1321"/>
                  </a:cubicBezTo>
                  <a:cubicBezTo>
                    <a:pt x="1294" y="875"/>
                    <a:pt x="759" y="313"/>
                    <a:pt x="9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1"/>
            <p:cNvSpPr/>
            <p:nvPr/>
          </p:nvSpPr>
          <p:spPr>
            <a:xfrm>
              <a:off x="8873057" y="1213047"/>
              <a:ext cx="3569" cy="2701"/>
            </a:xfrm>
            <a:custGeom>
              <a:rect b="b" l="l" r="r" t="t"/>
              <a:pathLst>
                <a:path extrusionOk="0" h="28" w="37">
                  <a:moveTo>
                    <a:pt x="0" y="1"/>
                  </a:moveTo>
                  <a:cubicBezTo>
                    <a:pt x="9" y="10"/>
                    <a:pt x="27" y="19"/>
                    <a:pt x="36" y="28"/>
                  </a:cubicBezTo>
                  <a:cubicBezTo>
                    <a:pt x="36" y="28"/>
                    <a:pt x="36" y="28"/>
                    <a:pt x="36" y="19"/>
                  </a:cubicBezTo>
                  <a:cubicBezTo>
                    <a:pt x="18" y="10"/>
                    <a:pt x="9"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1"/>
            <p:cNvSpPr/>
            <p:nvPr/>
          </p:nvSpPr>
          <p:spPr>
            <a:xfrm>
              <a:off x="8851548" y="1241501"/>
              <a:ext cx="427778" cy="303833"/>
            </a:xfrm>
            <a:custGeom>
              <a:rect b="b" l="l" r="r" t="t"/>
              <a:pathLst>
                <a:path extrusionOk="0" h="3150" w="4435">
                  <a:moveTo>
                    <a:pt x="0" y="0"/>
                  </a:moveTo>
                  <a:lnTo>
                    <a:pt x="0" y="0"/>
                  </a:lnTo>
                  <a:cubicBezTo>
                    <a:pt x="464" y="598"/>
                    <a:pt x="1017" y="999"/>
                    <a:pt x="1633" y="1419"/>
                  </a:cubicBezTo>
                  <a:cubicBezTo>
                    <a:pt x="2311" y="1883"/>
                    <a:pt x="2927" y="2400"/>
                    <a:pt x="3649" y="2801"/>
                  </a:cubicBezTo>
                  <a:cubicBezTo>
                    <a:pt x="3890" y="2926"/>
                    <a:pt x="4158" y="3060"/>
                    <a:pt x="4434" y="3149"/>
                  </a:cubicBezTo>
                  <a:cubicBezTo>
                    <a:pt x="4015" y="2846"/>
                    <a:pt x="3685" y="2570"/>
                    <a:pt x="3587" y="2498"/>
                  </a:cubicBezTo>
                  <a:cubicBezTo>
                    <a:pt x="2659" y="1847"/>
                    <a:pt x="1687" y="1240"/>
                    <a:pt x="786" y="553"/>
                  </a:cubicBezTo>
                  <a:cubicBezTo>
                    <a:pt x="527" y="357"/>
                    <a:pt x="268" y="179"/>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1"/>
            <p:cNvSpPr/>
            <p:nvPr/>
          </p:nvSpPr>
          <p:spPr>
            <a:xfrm>
              <a:off x="8930737" y="1255294"/>
              <a:ext cx="566094" cy="350228"/>
            </a:xfrm>
            <a:custGeom>
              <a:rect b="b" l="l" r="r" t="t"/>
              <a:pathLst>
                <a:path extrusionOk="0" h="3631" w="5869">
                  <a:moveTo>
                    <a:pt x="0" y="0"/>
                  </a:moveTo>
                  <a:lnTo>
                    <a:pt x="0" y="0"/>
                  </a:lnTo>
                  <a:cubicBezTo>
                    <a:pt x="562" y="410"/>
                    <a:pt x="1142" y="794"/>
                    <a:pt x="1704" y="1195"/>
                  </a:cubicBezTo>
                  <a:cubicBezTo>
                    <a:pt x="2391" y="1668"/>
                    <a:pt x="3060" y="2177"/>
                    <a:pt x="3756" y="2632"/>
                  </a:cubicBezTo>
                  <a:cubicBezTo>
                    <a:pt x="4050" y="2828"/>
                    <a:pt x="4318" y="3060"/>
                    <a:pt x="4603" y="3265"/>
                  </a:cubicBezTo>
                  <a:cubicBezTo>
                    <a:pt x="4795" y="3462"/>
                    <a:pt x="5147" y="3630"/>
                    <a:pt x="5419" y="3630"/>
                  </a:cubicBezTo>
                  <a:cubicBezTo>
                    <a:pt x="5679" y="3630"/>
                    <a:pt x="5868" y="3477"/>
                    <a:pt x="5781" y="3051"/>
                  </a:cubicBezTo>
                  <a:cubicBezTo>
                    <a:pt x="5692" y="2899"/>
                    <a:pt x="5585" y="2757"/>
                    <a:pt x="5460" y="2632"/>
                  </a:cubicBezTo>
                  <a:cubicBezTo>
                    <a:pt x="5273" y="2462"/>
                    <a:pt x="5076" y="2311"/>
                    <a:pt x="4880" y="2159"/>
                  </a:cubicBezTo>
                  <a:cubicBezTo>
                    <a:pt x="4809" y="2177"/>
                    <a:pt x="4746" y="2186"/>
                    <a:pt x="4684" y="2195"/>
                  </a:cubicBezTo>
                  <a:cubicBezTo>
                    <a:pt x="4467" y="2228"/>
                    <a:pt x="4289" y="2339"/>
                    <a:pt x="4063" y="2339"/>
                  </a:cubicBezTo>
                  <a:cubicBezTo>
                    <a:pt x="4047" y="2339"/>
                    <a:pt x="4031" y="2339"/>
                    <a:pt x="4015" y="2337"/>
                  </a:cubicBezTo>
                  <a:cubicBezTo>
                    <a:pt x="3658" y="2311"/>
                    <a:pt x="3185" y="2007"/>
                    <a:pt x="2873" y="1838"/>
                  </a:cubicBezTo>
                  <a:cubicBezTo>
                    <a:pt x="2266" y="1517"/>
                    <a:pt x="1758" y="1053"/>
                    <a:pt x="1178" y="696"/>
                  </a:cubicBezTo>
                  <a:cubicBezTo>
                    <a:pt x="785" y="464"/>
                    <a:pt x="384" y="25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1"/>
            <p:cNvSpPr/>
            <p:nvPr/>
          </p:nvSpPr>
          <p:spPr>
            <a:xfrm>
              <a:off x="8299150" y="575962"/>
              <a:ext cx="1240025" cy="1065538"/>
            </a:xfrm>
            <a:custGeom>
              <a:rect b="b" l="l" r="r" t="t"/>
              <a:pathLst>
                <a:path extrusionOk="0" h="11047" w="12856">
                  <a:moveTo>
                    <a:pt x="5380" y="495"/>
                  </a:moveTo>
                  <a:cubicBezTo>
                    <a:pt x="5433" y="647"/>
                    <a:pt x="5736" y="513"/>
                    <a:pt x="5549" y="941"/>
                  </a:cubicBezTo>
                  <a:cubicBezTo>
                    <a:pt x="5496" y="1057"/>
                    <a:pt x="5451" y="1164"/>
                    <a:pt x="5397" y="1271"/>
                  </a:cubicBezTo>
                  <a:cubicBezTo>
                    <a:pt x="5094" y="1949"/>
                    <a:pt x="4871" y="2654"/>
                    <a:pt x="4523" y="3323"/>
                  </a:cubicBezTo>
                  <a:cubicBezTo>
                    <a:pt x="4452" y="3457"/>
                    <a:pt x="4389" y="3582"/>
                    <a:pt x="4318" y="3716"/>
                  </a:cubicBezTo>
                  <a:cubicBezTo>
                    <a:pt x="4175" y="3591"/>
                    <a:pt x="4024" y="3484"/>
                    <a:pt x="3863" y="3368"/>
                  </a:cubicBezTo>
                  <a:cubicBezTo>
                    <a:pt x="3470" y="3082"/>
                    <a:pt x="3051" y="2832"/>
                    <a:pt x="2596" y="2636"/>
                  </a:cubicBezTo>
                  <a:cubicBezTo>
                    <a:pt x="3015" y="2252"/>
                    <a:pt x="3470" y="1905"/>
                    <a:pt x="3925" y="1566"/>
                  </a:cubicBezTo>
                  <a:cubicBezTo>
                    <a:pt x="4255" y="1325"/>
                    <a:pt x="4586" y="1093"/>
                    <a:pt x="4916" y="852"/>
                  </a:cubicBezTo>
                  <a:cubicBezTo>
                    <a:pt x="4987" y="789"/>
                    <a:pt x="5067" y="727"/>
                    <a:pt x="5148" y="673"/>
                  </a:cubicBezTo>
                  <a:cubicBezTo>
                    <a:pt x="5228" y="611"/>
                    <a:pt x="5308" y="557"/>
                    <a:pt x="5380" y="495"/>
                  </a:cubicBezTo>
                  <a:close/>
                  <a:moveTo>
                    <a:pt x="2329" y="2886"/>
                  </a:moveTo>
                  <a:cubicBezTo>
                    <a:pt x="3007" y="3171"/>
                    <a:pt x="3613" y="3564"/>
                    <a:pt x="4166" y="4028"/>
                  </a:cubicBezTo>
                  <a:cubicBezTo>
                    <a:pt x="4077" y="4233"/>
                    <a:pt x="3988" y="4438"/>
                    <a:pt x="3925" y="4652"/>
                  </a:cubicBezTo>
                  <a:cubicBezTo>
                    <a:pt x="3720" y="4465"/>
                    <a:pt x="3515" y="4260"/>
                    <a:pt x="3274" y="4117"/>
                  </a:cubicBezTo>
                  <a:cubicBezTo>
                    <a:pt x="3140" y="4037"/>
                    <a:pt x="2998" y="3965"/>
                    <a:pt x="2855" y="3903"/>
                  </a:cubicBezTo>
                  <a:cubicBezTo>
                    <a:pt x="2516" y="3733"/>
                    <a:pt x="2177" y="3582"/>
                    <a:pt x="1865" y="3368"/>
                  </a:cubicBezTo>
                  <a:cubicBezTo>
                    <a:pt x="1927" y="3296"/>
                    <a:pt x="1990" y="3225"/>
                    <a:pt x="2061" y="3153"/>
                  </a:cubicBezTo>
                  <a:cubicBezTo>
                    <a:pt x="2150" y="3064"/>
                    <a:pt x="2239" y="2975"/>
                    <a:pt x="2329" y="2886"/>
                  </a:cubicBezTo>
                  <a:close/>
                  <a:moveTo>
                    <a:pt x="1606" y="3600"/>
                  </a:moveTo>
                  <a:cubicBezTo>
                    <a:pt x="1659" y="3635"/>
                    <a:pt x="1704" y="3662"/>
                    <a:pt x="1758" y="3698"/>
                  </a:cubicBezTo>
                  <a:cubicBezTo>
                    <a:pt x="2025" y="3867"/>
                    <a:pt x="2302" y="4010"/>
                    <a:pt x="2596" y="4153"/>
                  </a:cubicBezTo>
                  <a:cubicBezTo>
                    <a:pt x="3087" y="4376"/>
                    <a:pt x="3426" y="4715"/>
                    <a:pt x="3836" y="5027"/>
                  </a:cubicBezTo>
                  <a:lnTo>
                    <a:pt x="3827" y="5071"/>
                  </a:lnTo>
                  <a:cubicBezTo>
                    <a:pt x="3702" y="5205"/>
                    <a:pt x="3569" y="5330"/>
                    <a:pt x="3435" y="5455"/>
                  </a:cubicBezTo>
                  <a:cubicBezTo>
                    <a:pt x="3417" y="5464"/>
                    <a:pt x="3399" y="5482"/>
                    <a:pt x="3390" y="5500"/>
                  </a:cubicBezTo>
                  <a:cubicBezTo>
                    <a:pt x="2864" y="5161"/>
                    <a:pt x="2329" y="4840"/>
                    <a:pt x="1820" y="4483"/>
                  </a:cubicBezTo>
                  <a:cubicBezTo>
                    <a:pt x="1651" y="4367"/>
                    <a:pt x="1490" y="4251"/>
                    <a:pt x="1329" y="4117"/>
                  </a:cubicBezTo>
                  <a:cubicBezTo>
                    <a:pt x="1392" y="3974"/>
                    <a:pt x="1463" y="3823"/>
                    <a:pt x="1517" y="3680"/>
                  </a:cubicBezTo>
                  <a:cubicBezTo>
                    <a:pt x="1526" y="3671"/>
                    <a:pt x="1526" y="3653"/>
                    <a:pt x="1535" y="3644"/>
                  </a:cubicBezTo>
                  <a:cubicBezTo>
                    <a:pt x="1543" y="3626"/>
                    <a:pt x="1543" y="3617"/>
                    <a:pt x="1543" y="3600"/>
                  </a:cubicBezTo>
                  <a:cubicBezTo>
                    <a:pt x="1552" y="3604"/>
                    <a:pt x="1564" y="3606"/>
                    <a:pt x="1575" y="3606"/>
                  </a:cubicBezTo>
                  <a:cubicBezTo>
                    <a:pt x="1586" y="3606"/>
                    <a:pt x="1597" y="3604"/>
                    <a:pt x="1606" y="3600"/>
                  </a:cubicBezTo>
                  <a:close/>
                  <a:moveTo>
                    <a:pt x="1187" y="4438"/>
                  </a:moveTo>
                  <a:cubicBezTo>
                    <a:pt x="1793" y="4920"/>
                    <a:pt x="2462" y="5303"/>
                    <a:pt x="3123" y="5723"/>
                  </a:cubicBezTo>
                  <a:cubicBezTo>
                    <a:pt x="2676" y="6097"/>
                    <a:pt x="2213" y="6445"/>
                    <a:pt x="1829" y="6882"/>
                  </a:cubicBezTo>
                  <a:cubicBezTo>
                    <a:pt x="1428" y="6570"/>
                    <a:pt x="981" y="6329"/>
                    <a:pt x="580" y="6017"/>
                  </a:cubicBezTo>
                  <a:cubicBezTo>
                    <a:pt x="714" y="5767"/>
                    <a:pt x="758" y="5410"/>
                    <a:pt x="857" y="5161"/>
                  </a:cubicBezTo>
                  <a:cubicBezTo>
                    <a:pt x="964" y="4920"/>
                    <a:pt x="1071" y="4679"/>
                    <a:pt x="1187" y="4438"/>
                  </a:cubicBezTo>
                  <a:close/>
                  <a:moveTo>
                    <a:pt x="357" y="6276"/>
                  </a:moveTo>
                  <a:lnTo>
                    <a:pt x="357" y="6276"/>
                  </a:lnTo>
                  <a:cubicBezTo>
                    <a:pt x="758" y="6579"/>
                    <a:pt x="1204" y="6820"/>
                    <a:pt x="1597" y="7132"/>
                  </a:cubicBezTo>
                  <a:cubicBezTo>
                    <a:pt x="1501" y="7221"/>
                    <a:pt x="1387" y="7259"/>
                    <a:pt x="1268" y="7259"/>
                  </a:cubicBezTo>
                  <a:cubicBezTo>
                    <a:pt x="824" y="7259"/>
                    <a:pt x="308" y="6726"/>
                    <a:pt x="357" y="6276"/>
                  </a:cubicBezTo>
                  <a:close/>
                  <a:moveTo>
                    <a:pt x="4309" y="4563"/>
                  </a:moveTo>
                  <a:cubicBezTo>
                    <a:pt x="4969" y="4875"/>
                    <a:pt x="5504" y="5437"/>
                    <a:pt x="6075" y="5883"/>
                  </a:cubicBezTo>
                  <a:cubicBezTo>
                    <a:pt x="6637" y="6312"/>
                    <a:pt x="7164" y="6793"/>
                    <a:pt x="7753" y="7186"/>
                  </a:cubicBezTo>
                  <a:cubicBezTo>
                    <a:pt x="8065" y="7391"/>
                    <a:pt x="8386" y="7569"/>
                    <a:pt x="8716" y="7739"/>
                  </a:cubicBezTo>
                  <a:cubicBezTo>
                    <a:pt x="9635" y="8212"/>
                    <a:pt x="10589" y="8604"/>
                    <a:pt x="11428" y="9202"/>
                  </a:cubicBezTo>
                  <a:cubicBezTo>
                    <a:pt x="11624" y="9354"/>
                    <a:pt x="11821" y="9505"/>
                    <a:pt x="12008" y="9675"/>
                  </a:cubicBezTo>
                  <a:cubicBezTo>
                    <a:pt x="12133" y="9800"/>
                    <a:pt x="12240" y="9942"/>
                    <a:pt x="12329" y="10094"/>
                  </a:cubicBezTo>
                  <a:cubicBezTo>
                    <a:pt x="12416" y="10520"/>
                    <a:pt x="12227" y="10673"/>
                    <a:pt x="11967" y="10673"/>
                  </a:cubicBezTo>
                  <a:cubicBezTo>
                    <a:pt x="11695" y="10673"/>
                    <a:pt x="11343" y="10505"/>
                    <a:pt x="11151" y="10308"/>
                  </a:cubicBezTo>
                  <a:cubicBezTo>
                    <a:pt x="10866" y="10103"/>
                    <a:pt x="10598" y="9871"/>
                    <a:pt x="10304" y="9675"/>
                  </a:cubicBezTo>
                  <a:cubicBezTo>
                    <a:pt x="9608" y="9220"/>
                    <a:pt x="8939" y="8711"/>
                    <a:pt x="8252" y="8238"/>
                  </a:cubicBezTo>
                  <a:cubicBezTo>
                    <a:pt x="7690" y="7837"/>
                    <a:pt x="7110" y="7453"/>
                    <a:pt x="6548" y="7043"/>
                  </a:cubicBezTo>
                  <a:cubicBezTo>
                    <a:pt x="6450" y="6972"/>
                    <a:pt x="6352" y="6900"/>
                    <a:pt x="6254" y="6820"/>
                  </a:cubicBezTo>
                  <a:cubicBezTo>
                    <a:pt x="6165" y="6758"/>
                    <a:pt x="6075" y="6695"/>
                    <a:pt x="5986" y="6633"/>
                  </a:cubicBezTo>
                  <a:cubicBezTo>
                    <a:pt x="5977" y="6624"/>
                    <a:pt x="5959" y="6615"/>
                    <a:pt x="5950" y="6606"/>
                  </a:cubicBezTo>
                  <a:cubicBezTo>
                    <a:pt x="5317" y="6169"/>
                    <a:pt x="4639" y="5821"/>
                    <a:pt x="4041" y="5348"/>
                  </a:cubicBezTo>
                  <a:lnTo>
                    <a:pt x="4041" y="5339"/>
                  </a:lnTo>
                  <a:cubicBezTo>
                    <a:pt x="4050" y="5321"/>
                    <a:pt x="4068" y="5312"/>
                    <a:pt x="4086" y="5295"/>
                  </a:cubicBezTo>
                  <a:cubicBezTo>
                    <a:pt x="4113" y="5277"/>
                    <a:pt x="4140" y="5250"/>
                    <a:pt x="4148" y="5205"/>
                  </a:cubicBezTo>
                  <a:lnTo>
                    <a:pt x="4157" y="5179"/>
                  </a:lnTo>
                  <a:cubicBezTo>
                    <a:pt x="4166" y="5152"/>
                    <a:pt x="4166" y="5125"/>
                    <a:pt x="4175" y="5098"/>
                  </a:cubicBezTo>
                  <a:cubicBezTo>
                    <a:pt x="4211" y="5063"/>
                    <a:pt x="4229" y="5018"/>
                    <a:pt x="4229" y="4973"/>
                  </a:cubicBezTo>
                  <a:cubicBezTo>
                    <a:pt x="4229" y="4947"/>
                    <a:pt x="4229" y="4920"/>
                    <a:pt x="4211" y="4902"/>
                  </a:cubicBezTo>
                  <a:cubicBezTo>
                    <a:pt x="4238" y="4786"/>
                    <a:pt x="4273" y="4670"/>
                    <a:pt x="4309" y="4563"/>
                  </a:cubicBezTo>
                  <a:close/>
                  <a:moveTo>
                    <a:pt x="5501" y="1"/>
                  </a:moveTo>
                  <a:cubicBezTo>
                    <a:pt x="5470" y="1"/>
                    <a:pt x="5441" y="9"/>
                    <a:pt x="5415" y="31"/>
                  </a:cubicBezTo>
                  <a:cubicBezTo>
                    <a:pt x="4068" y="1102"/>
                    <a:pt x="2569" y="1994"/>
                    <a:pt x="1445" y="3323"/>
                  </a:cubicBezTo>
                  <a:cubicBezTo>
                    <a:pt x="1419" y="3350"/>
                    <a:pt x="1410" y="3385"/>
                    <a:pt x="1410" y="3412"/>
                  </a:cubicBezTo>
                  <a:cubicBezTo>
                    <a:pt x="1394" y="3408"/>
                    <a:pt x="1377" y="3406"/>
                    <a:pt x="1361" y="3406"/>
                  </a:cubicBezTo>
                  <a:cubicBezTo>
                    <a:pt x="1304" y="3406"/>
                    <a:pt x="1250" y="3432"/>
                    <a:pt x="1222" y="3501"/>
                  </a:cubicBezTo>
                  <a:cubicBezTo>
                    <a:pt x="1151" y="3680"/>
                    <a:pt x="1080" y="3858"/>
                    <a:pt x="999" y="4028"/>
                  </a:cubicBezTo>
                  <a:cubicBezTo>
                    <a:pt x="955" y="4063"/>
                    <a:pt x="928" y="4117"/>
                    <a:pt x="937" y="4179"/>
                  </a:cubicBezTo>
                  <a:cubicBezTo>
                    <a:pt x="830" y="4402"/>
                    <a:pt x="723" y="4634"/>
                    <a:pt x="616" y="4866"/>
                  </a:cubicBezTo>
                  <a:cubicBezTo>
                    <a:pt x="526" y="5071"/>
                    <a:pt x="446" y="5277"/>
                    <a:pt x="375" y="5482"/>
                  </a:cubicBezTo>
                  <a:cubicBezTo>
                    <a:pt x="330" y="5607"/>
                    <a:pt x="312" y="5857"/>
                    <a:pt x="232" y="5946"/>
                  </a:cubicBezTo>
                  <a:cubicBezTo>
                    <a:pt x="214" y="5964"/>
                    <a:pt x="214" y="5981"/>
                    <a:pt x="205" y="5990"/>
                  </a:cubicBezTo>
                  <a:cubicBezTo>
                    <a:pt x="134" y="5999"/>
                    <a:pt x="63" y="6035"/>
                    <a:pt x="36" y="6124"/>
                  </a:cubicBezTo>
                  <a:cubicBezTo>
                    <a:pt x="9" y="6222"/>
                    <a:pt x="0" y="6320"/>
                    <a:pt x="9" y="6419"/>
                  </a:cubicBezTo>
                  <a:cubicBezTo>
                    <a:pt x="27" y="6624"/>
                    <a:pt x="107" y="6820"/>
                    <a:pt x="241" y="6998"/>
                  </a:cubicBezTo>
                  <a:cubicBezTo>
                    <a:pt x="419" y="7239"/>
                    <a:pt x="678" y="7436"/>
                    <a:pt x="946" y="7534"/>
                  </a:cubicBezTo>
                  <a:cubicBezTo>
                    <a:pt x="1066" y="7576"/>
                    <a:pt x="1188" y="7599"/>
                    <a:pt x="1305" y="7599"/>
                  </a:cubicBezTo>
                  <a:cubicBezTo>
                    <a:pt x="1510" y="7599"/>
                    <a:pt x="1703" y="7529"/>
                    <a:pt x="1856" y="7364"/>
                  </a:cubicBezTo>
                  <a:cubicBezTo>
                    <a:pt x="1882" y="7329"/>
                    <a:pt x="1909" y="7302"/>
                    <a:pt x="1936" y="7275"/>
                  </a:cubicBezTo>
                  <a:lnTo>
                    <a:pt x="1936" y="7257"/>
                  </a:lnTo>
                  <a:lnTo>
                    <a:pt x="1972" y="7230"/>
                  </a:lnTo>
                  <a:cubicBezTo>
                    <a:pt x="2391" y="6713"/>
                    <a:pt x="2917" y="6329"/>
                    <a:pt x="3426" y="5901"/>
                  </a:cubicBezTo>
                  <a:cubicBezTo>
                    <a:pt x="3439" y="5904"/>
                    <a:pt x="3452" y="5905"/>
                    <a:pt x="3465" y="5905"/>
                  </a:cubicBezTo>
                  <a:cubicBezTo>
                    <a:pt x="3574" y="5905"/>
                    <a:pt x="3665" y="5810"/>
                    <a:pt x="3649" y="5714"/>
                  </a:cubicBezTo>
                  <a:cubicBezTo>
                    <a:pt x="3693" y="5669"/>
                    <a:pt x="3747" y="5625"/>
                    <a:pt x="3801" y="5580"/>
                  </a:cubicBezTo>
                  <a:lnTo>
                    <a:pt x="3818" y="5607"/>
                  </a:lnTo>
                  <a:cubicBezTo>
                    <a:pt x="4425" y="6080"/>
                    <a:pt x="5085" y="6481"/>
                    <a:pt x="5727" y="6900"/>
                  </a:cubicBezTo>
                  <a:cubicBezTo>
                    <a:pt x="5995" y="7079"/>
                    <a:pt x="6254" y="7257"/>
                    <a:pt x="6513" y="7453"/>
                  </a:cubicBezTo>
                  <a:cubicBezTo>
                    <a:pt x="7414" y="8140"/>
                    <a:pt x="8386" y="8747"/>
                    <a:pt x="9314" y="9398"/>
                  </a:cubicBezTo>
                  <a:cubicBezTo>
                    <a:pt x="9412" y="9470"/>
                    <a:pt x="9742" y="9746"/>
                    <a:pt x="10161" y="10049"/>
                  </a:cubicBezTo>
                  <a:cubicBezTo>
                    <a:pt x="10438" y="10255"/>
                    <a:pt x="10750" y="10460"/>
                    <a:pt x="11062" y="10638"/>
                  </a:cubicBezTo>
                  <a:cubicBezTo>
                    <a:pt x="11464" y="10871"/>
                    <a:pt x="11873" y="11046"/>
                    <a:pt x="12191" y="11046"/>
                  </a:cubicBezTo>
                  <a:cubicBezTo>
                    <a:pt x="12226" y="11046"/>
                    <a:pt x="12260" y="11044"/>
                    <a:pt x="12293" y="11040"/>
                  </a:cubicBezTo>
                  <a:cubicBezTo>
                    <a:pt x="12507" y="11013"/>
                    <a:pt x="12668" y="10888"/>
                    <a:pt x="12739" y="10620"/>
                  </a:cubicBezTo>
                  <a:cubicBezTo>
                    <a:pt x="12748" y="10603"/>
                    <a:pt x="12748" y="10585"/>
                    <a:pt x="12757" y="10567"/>
                  </a:cubicBezTo>
                  <a:cubicBezTo>
                    <a:pt x="12855" y="10049"/>
                    <a:pt x="12534" y="9577"/>
                    <a:pt x="12044" y="9157"/>
                  </a:cubicBezTo>
                  <a:cubicBezTo>
                    <a:pt x="11250" y="8488"/>
                    <a:pt x="10010" y="7980"/>
                    <a:pt x="9483" y="7721"/>
                  </a:cubicBezTo>
                  <a:cubicBezTo>
                    <a:pt x="9332" y="7641"/>
                    <a:pt x="9171" y="7560"/>
                    <a:pt x="9019" y="7480"/>
                  </a:cubicBezTo>
                  <a:cubicBezTo>
                    <a:pt x="8199" y="7043"/>
                    <a:pt x="7440" y="6561"/>
                    <a:pt x="6700" y="5955"/>
                  </a:cubicBezTo>
                  <a:cubicBezTo>
                    <a:pt x="6325" y="5642"/>
                    <a:pt x="5942" y="5286"/>
                    <a:pt x="5540" y="4964"/>
                  </a:cubicBezTo>
                  <a:cubicBezTo>
                    <a:pt x="5228" y="4706"/>
                    <a:pt x="4898" y="4483"/>
                    <a:pt x="4550" y="4304"/>
                  </a:cubicBezTo>
                  <a:cubicBezTo>
                    <a:pt x="4505" y="4278"/>
                    <a:pt x="4470" y="4260"/>
                    <a:pt x="4425" y="4233"/>
                  </a:cubicBezTo>
                  <a:cubicBezTo>
                    <a:pt x="4434" y="4206"/>
                    <a:pt x="4452" y="4170"/>
                    <a:pt x="4461" y="4144"/>
                  </a:cubicBezTo>
                  <a:cubicBezTo>
                    <a:pt x="4791" y="3359"/>
                    <a:pt x="5272" y="2609"/>
                    <a:pt x="5549" y="1842"/>
                  </a:cubicBezTo>
                  <a:cubicBezTo>
                    <a:pt x="5754" y="1253"/>
                    <a:pt x="6316" y="495"/>
                    <a:pt x="5620" y="40"/>
                  </a:cubicBezTo>
                  <a:cubicBezTo>
                    <a:pt x="5589" y="19"/>
                    <a:pt x="5544" y="1"/>
                    <a:pt x="5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21"/>
          <p:cNvGrpSpPr/>
          <p:nvPr/>
        </p:nvGrpSpPr>
        <p:grpSpPr>
          <a:xfrm rot="-5197162">
            <a:off x="8299392" y="4569119"/>
            <a:ext cx="494503" cy="648121"/>
            <a:chOff x="-628950" y="2144275"/>
            <a:chExt cx="1157155" cy="1516626"/>
          </a:xfrm>
        </p:grpSpPr>
        <p:sp>
          <p:nvSpPr>
            <p:cNvPr id="885" name="Google Shape;885;p21"/>
            <p:cNvSpPr/>
            <p:nvPr/>
          </p:nvSpPr>
          <p:spPr>
            <a:xfrm>
              <a:off x="232787" y="3005921"/>
              <a:ext cx="61813" cy="109319"/>
            </a:xfrm>
            <a:custGeom>
              <a:rect b="b" l="l" r="r" t="t"/>
              <a:pathLst>
                <a:path extrusionOk="0" h="1169" w="661">
                  <a:moveTo>
                    <a:pt x="1" y="0"/>
                  </a:moveTo>
                  <a:lnTo>
                    <a:pt x="1" y="0"/>
                  </a:lnTo>
                  <a:cubicBezTo>
                    <a:pt x="179" y="410"/>
                    <a:pt x="366" y="848"/>
                    <a:pt x="661" y="1169"/>
                  </a:cubicBezTo>
                  <a:cubicBezTo>
                    <a:pt x="447" y="767"/>
                    <a:pt x="206" y="384"/>
                    <a:pt x="10" y="9"/>
                  </a:cubicBezTo>
                  <a:cubicBezTo>
                    <a:pt x="10" y="9"/>
                    <a:pt x="1" y="0"/>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1"/>
            <p:cNvSpPr/>
            <p:nvPr/>
          </p:nvSpPr>
          <p:spPr>
            <a:xfrm>
              <a:off x="-284442" y="2869109"/>
              <a:ext cx="49282" cy="19171"/>
            </a:xfrm>
            <a:custGeom>
              <a:rect b="b" l="l" r="r" t="t"/>
              <a:pathLst>
                <a:path extrusionOk="0" h="205" w="527">
                  <a:moveTo>
                    <a:pt x="1" y="0"/>
                  </a:moveTo>
                  <a:cubicBezTo>
                    <a:pt x="58" y="152"/>
                    <a:pt x="216" y="204"/>
                    <a:pt x="397" y="204"/>
                  </a:cubicBezTo>
                  <a:cubicBezTo>
                    <a:pt x="440" y="204"/>
                    <a:pt x="483" y="201"/>
                    <a:pt x="527" y="196"/>
                  </a:cubicBezTo>
                  <a:cubicBezTo>
                    <a:pt x="340" y="170"/>
                    <a:pt x="161" y="98"/>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1"/>
            <p:cNvSpPr/>
            <p:nvPr/>
          </p:nvSpPr>
          <p:spPr>
            <a:xfrm>
              <a:off x="-361218" y="2644673"/>
              <a:ext cx="864453" cy="915325"/>
            </a:xfrm>
            <a:custGeom>
              <a:rect b="b" l="l" r="r" t="t"/>
              <a:pathLst>
                <a:path extrusionOk="0" h="9788" w="9244">
                  <a:moveTo>
                    <a:pt x="822" y="2400"/>
                  </a:moveTo>
                  <a:lnTo>
                    <a:pt x="822" y="2400"/>
                  </a:lnTo>
                  <a:cubicBezTo>
                    <a:pt x="982" y="2498"/>
                    <a:pt x="1161" y="2570"/>
                    <a:pt x="1348" y="2596"/>
                  </a:cubicBezTo>
                  <a:cubicBezTo>
                    <a:pt x="1304" y="2601"/>
                    <a:pt x="1261" y="2604"/>
                    <a:pt x="1218" y="2604"/>
                  </a:cubicBezTo>
                  <a:cubicBezTo>
                    <a:pt x="1037" y="2604"/>
                    <a:pt x="879" y="2552"/>
                    <a:pt x="822" y="2400"/>
                  </a:cubicBezTo>
                  <a:close/>
                  <a:moveTo>
                    <a:pt x="8315" y="6361"/>
                  </a:moveTo>
                  <a:cubicBezTo>
                    <a:pt x="8351" y="6450"/>
                    <a:pt x="8378" y="6548"/>
                    <a:pt x="8396" y="6646"/>
                  </a:cubicBezTo>
                  <a:cubicBezTo>
                    <a:pt x="8378" y="6611"/>
                    <a:pt x="8342" y="6584"/>
                    <a:pt x="8315" y="6566"/>
                  </a:cubicBezTo>
                  <a:cubicBezTo>
                    <a:pt x="8315" y="6495"/>
                    <a:pt x="8315" y="6432"/>
                    <a:pt x="8315" y="6361"/>
                  </a:cubicBezTo>
                  <a:close/>
                  <a:moveTo>
                    <a:pt x="777" y="0"/>
                  </a:moveTo>
                  <a:cubicBezTo>
                    <a:pt x="581" y="81"/>
                    <a:pt x="384" y="143"/>
                    <a:pt x="206" y="179"/>
                  </a:cubicBezTo>
                  <a:cubicBezTo>
                    <a:pt x="188" y="188"/>
                    <a:pt x="170" y="188"/>
                    <a:pt x="152" y="188"/>
                  </a:cubicBezTo>
                  <a:cubicBezTo>
                    <a:pt x="402" y="580"/>
                    <a:pt x="393" y="1026"/>
                    <a:pt x="242" y="1499"/>
                  </a:cubicBezTo>
                  <a:cubicBezTo>
                    <a:pt x="144" y="1829"/>
                    <a:pt x="54" y="2123"/>
                    <a:pt x="1" y="2418"/>
                  </a:cubicBezTo>
                  <a:cubicBezTo>
                    <a:pt x="19" y="2632"/>
                    <a:pt x="90" y="2837"/>
                    <a:pt x="268" y="3007"/>
                  </a:cubicBezTo>
                  <a:cubicBezTo>
                    <a:pt x="542" y="3284"/>
                    <a:pt x="866" y="3391"/>
                    <a:pt x="1203" y="3391"/>
                  </a:cubicBezTo>
                  <a:cubicBezTo>
                    <a:pt x="1810" y="3391"/>
                    <a:pt x="2460" y="3042"/>
                    <a:pt x="2936" y="2703"/>
                  </a:cubicBezTo>
                  <a:cubicBezTo>
                    <a:pt x="3418" y="2364"/>
                    <a:pt x="3962" y="1793"/>
                    <a:pt x="4595" y="1784"/>
                  </a:cubicBezTo>
                  <a:lnTo>
                    <a:pt x="4631" y="1784"/>
                  </a:lnTo>
                  <a:cubicBezTo>
                    <a:pt x="4711" y="1677"/>
                    <a:pt x="4800" y="1561"/>
                    <a:pt x="4863" y="1454"/>
                  </a:cubicBezTo>
                  <a:cubicBezTo>
                    <a:pt x="4892" y="1405"/>
                    <a:pt x="4951" y="1378"/>
                    <a:pt x="5009" y="1378"/>
                  </a:cubicBezTo>
                  <a:cubicBezTo>
                    <a:pt x="5056" y="1378"/>
                    <a:pt x="5102" y="1396"/>
                    <a:pt x="5130" y="1437"/>
                  </a:cubicBezTo>
                  <a:cubicBezTo>
                    <a:pt x="5648" y="2115"/>
                    <a:pt x="5933" y="2891"/>
                    <a:pt x="6272" y="3667"/>
                  </a:cubicBezTo>
                  <a:cubicBezTo>
                    <a:pt x="6299" y="3729"/>
                    <a:pt x="6326" y="3792"/>
                    <a:pt x="6353" y="3863"/>
                  </a:cubicBezTo>
                  <a:cubicBezTo>
                    <a:pt x="6353" y="3863"/>
                    <a:pt x="6362" y="3872"/>
                    <a:pt x="6362" y="3872"/>
                  </a:cubicBezTo>
                  <a:cubicBezTo>
                    <a:pt x="6558" y="4247"/>
                    <a:pt x="6799" y="4630"/>
                    <a:pt x="7013" y="5032"/>
                  </a:cubicBezTo>
                  <a:cubicBezTo>
                    <a:pt x="7022" y="5050"/>
                    <a:pt x="7031" y="5058"/>
                    <a:pt x="7040" y="5067"/>
                  </a:cubicBezTo>
                  <a:cubicBezTo>
                    <a:pt x="7218" y="5264"/>
                    <a:pt x="7432" y="5451"/>
                    <a:pt x="7566" y="5674"/>
                  </a:cubicBezTo>
                  <a:cubicBezTo>
                    <a:pt x="8173" y="6673"/>
                    <a:pt x="7280" y="7958"/>
                    <a:pt x="6317" y="8404"/>
                  </a:cubicBezTo>
                  <a:cubicBezTo>
                    <a:pt x="6156" y="8475"/>
                    <a:pt x="5951" y="8556"/>
                    <a:pt x="5719" y="8636"/>
                  </a:cubicBezTo>
                  <a:cubicBezTo>
                    <a:pt x="5719" y="8645"/>
                    <a:pt x="5719" y="8663"/>
                    <a:pt x="5719" y="8671"/>
                  </a:cubicBezTo>
                  <a:cubicBezTo>
                    <a:pt x="5771" y="9297"/>
                    <a:pt x="6272" y="9788"/>
                    <a:pt x="6892" y="9788"/>
                  </a:cubicBezTo>
                  <a:cubicBezTo>
                    <a:pt x="6909" y="9788"/>
                    <a:pt x="6925" y="9787"/>
                    <a:pt x="6941" y="9787"/>
                  </a:cubicBezTo>
                  <a:cubicBezTo>
                    <a:pt x="7138" y="9680"/>
                    <a:pt x="7334" y="9555"/>
                    <a:pt x="7530" y="9412"/>
                  </a:cubicBezTo>
                  <a:cubicBezTo>
                    <a:pt x="8048" y="9037"/>
                    <a:pt x="8199" y="8582"/>
                    <a:pt x="8583" y="8109"/>
                  </a:cubicBezTo>
                  <a:cubicBezTo>
                    <a:pt x="8895" y="7726"/>
                    <a:pt x="9243" y="7378"/>
                    <a:pt x="9091" y="6825"/>
                  </a:cubicBezTo>
                  <a:cubicBezTo>
                    <a:pt x="9082" y="6780"/>
                    <a:pt x="9091" y="6736"/>
                    <a:pt x="9109" y="6709"/>
                  </a:cubicBezTo>
                  <a:cubicBezTo>
                    <a:pt x="8877" y="6120"/>
                    <a:pt x="8155" y="5478"/>
                    <a:pt x="7825" y="5005"/>
                  </a:cubicBezTo>
                  <a:cubicBezTo>
                    <a:pt x="7227" y="4122"/>
                    <a:pt x="6727" y="3176"/>
                    <a:pt x="6219" y="2231"/>
                  </a:cubicBezTo>
                  <a:cubicBezTo>
                    <a:pt x="5853" y="1535"/>
                    <a:pt x="5434" y="643"/>
                    <a:pt x="4783" y="125"/>
                  </a:cubicBezTo>
                  <a:cubicBezTo>
                    <a:pt x="4658" y="78"/>
                    <a:pt x="4529" y="50"/>
                    <a:pt x="4396" y="50"/>
                  </a:cubicBezTo>
                  <a:cubicBezTo>
                    <a:pt x="4330" y="50"/>
                    <a:pt x="4262" y="57"/>
                    <a:pt x="4194" y="72"/>
                  </a:cubicBezTo>
                  <a:cubicBezTo>
                    <a:pt x="3453" y="268"/>
                    <a:pt x="3168" y="964"/>
                    <a:pt x="2552" y="1356"/>
                  </a:cubicBezTo>
                  <a:cubicBezTo>
                    <a:pt x="2366" y="1479"/>
                    <a:pt x="1967" y="1668"/>
                    <a:pt x="1645" y="1668"/>
                  </a:cubicBezTo>
                  <a:cubicBezTo>
                    <a:pt x="1427" y="1668"/>
                    <a:pt x="1245" y="1581"/>
                    <a:pt x="1187" y="1330"/>
                  </a:cubicBezTo>
                  <a:cubicBezTo>
                    <a:pt x="1098" y="937"/>
                    <a:pt x="1116" y="571"/>
                    <a:pt x="946" y="197"/>
                  </a:cubicBezTo>
                  <a:cubicBezTo>
                    <a:pt x="902" y="107"/>
                    <a:pt x="839" y="45"/>
                    <a:pt x="77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1"/>
            <p:cNvSpPr/>
            <p:nvPr/>
          </p:nvSpPr>
          <p:spPr>
            <a:xfrm>
              <a:off x="241952" y="2825718"/>
              <a:ext cx="260439" cy="404639"/>
            </a:xfrm>
            <a:custGeom>
              <a:rect b="b" l="l" r="r" t="t"/>
              <a:pathLst>
                <a:path extrusionOk="0" h="4327" w="2785">
                  <a:moveTo>
                    <a:pt x="1" y="0"/>
                  </a:moveTo>
                  <a:cubicBezTo>
                    <a:pt x="63" y="116"/>
                    <a:pt x="126" y="232"/>
                    <a:pt x="188" y="348"/>
                  </a:cubicBezTo>
                  <a:cubicBezTo>
                    <a:pt x="786" y="1481"/>
                    <a:pt x="1401" y="2578"/>
                    <a:pt x="2186" y="3586"/>
                  </a:cubicBezTo>
                  <a:cubicBezTo>
                    <a:pt x="2365" y="3809"/>
                    <a:pt x="2597" y="4059"/>
                    <a:pt x="2784" y="4327"/>
                  </a:cubicBezTo>
                  <a:cubicBezTo>
                    <a:pt x="2454" y="3247"/>
                    <a:pt x="1473" y="2177"/>
                    <a:pt x="946" y="1374"/>
                  </a:cubicBezTo>
                  <a:cubicBezTo>
                    <a:pt x="643" y="910"/>
                    <a:pt x="322" y="455"/>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1"/>
            <p:cNvSpPr/>
            <p:nvPr/>
          </p:nvSpPr>
          <p:spPr>
            <a:xfrm>
              <a:off x="190238" y="3407942"/>
              <a:ext cx="13466" cy="5985"/>
            </a:xfrm>
            <a:custGeom>
              <a:rect b="b" l="l" r="r" t="t"/>
              <a:pathLst>
                <a:path extrusionOk="0" h="64" w="144">
                  <a:moveTo>
                    <a:pt x="143" y="1"/>
                  </a:moveTo>
                  <a:lnTo>
                    <a:pt x="143" y="1"/>
                  </a:lnTo>
                  <a:cubicBezTo>
                    <a:pt x="90" y="19"/>
                    <a:pt x="45" y="37"/>
                    <a:pt x="1" y="63"/>
                  </a:cubicBezTo>
                  <a:cubicBezTo>
                    <a:pt x="54" y="46"/>
                    <a:pt x="99" y="28"/>
                    <a:pt x="1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1"/>
            <p:cNvSpPr/>
            <p:nvPr/>
          </p:nvSpPr>
          <p:spPr>
            <a:xfrm>
              <a:off x="334531" y="3218574"/>
              <a:ext cx="5143" cy="30953"/>
            </a:xfrm>
            <a:custGeom>
              <a:rect b="b" l="l" r="r" t="t"/>
              <a:pathLst>
                <a:path extrusionOk="0" h="331" w="55">
                  <a:moveTo>
                    <a:pt x="1" y="1"/>
                  </a:moveTo>
                  <a:cubicBezTo>
                    <a:pt x="3" y="5"/>
                    <a:pt x="4" y="9"/>
                    <a:pt x="6" y="13"/>
                  </a:cubicBezTo>
                  <a:lnTo>
                    <a:pt x="6" y="13"/>
                  </a:lnTo>
                  <a:cubicBezTo>
                    <a:pt x="4" y="9"/>
                    <a:pt x="3" y="5"/>
                    <a:pt x="1" y="1"/>
                  </a:cubicBezTo>
                  <a:close/>
                  <a:moveTo>
                    <a:pt x="6" y="13"/>
                  </a:moveTo>
                  <a:cubicBezTo>
                    <a:pt x="10" y="27"/>
                    <a:pt x="12" y="42"/>
                    <a:pt x="19" y="63"/>
                  </a:cubicBezTo>
                  <a:cubicBezTo>
                    <a:pt x="37" y="153"/>
                    <a:pt x="46" y="242"/>
                    <a:pt x="46" y="331"/>
                  </a:cubicBezTo>
                  <a:cubicBezTo>
                    <a:pt x="54" y="219"/>
                    <a:pt x="46" y="116"/>
                    <a:pt x="6" y="13"/>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1"/>
            <p:cNvSpPr/>
            <p:nvPr/>
          </p:nvSpPr>
          <p:spPr>
            <a:xfrm>
              <a:off x="104298" y="2817302"/>
              <a:ext cx="10100" cy="10941"/>
            </a:xfrm>
            <a:custGeom>
              <a:rect b="b" l="l" r="r" t="t"/>
              <a:pathLst>
                <a:path extrusionOk="0" h="117" w="108">
                  <a:moveTo>
                    <a:pt x="36" y="1"/>
                  </a:moveTo>
                  <a:cubicBezTo>
                    <a:pt x="19" y="19"/>
                    <a:pt x="10" y="28"/>
                    <a:pt x="1" y="46"/>
                  </a:cubicBezTo>
                  <a:cubicBezTo>
                    <a:pt x="36" y="72"/>
                    <a:pt x="72" y="90"/>
                    <a:pt x="108" y="117"/>
                  </a:cubicBezTo>
                  <a:cubicBezTo>
                    <a:pt x="81" y="81"/>
                    <a:pt x="63" y="37"/>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1"/>
            <p:cNvSpPr/>
            <p:nvPr/>
          </p:nvSpPr>
          <p:spPr>
            <a:xfrm>
              <a:off x="-628950" y="2144275"/>
              <a:ext cx="1157155" cy="1516626"/>
            </a:xfrm>
            <a:custGeom>
              <a:rect b="b" l="l" r="r" t="t"/>
              <a:pathLst>
                <a:path extrusionOk="0" h="16218" w="12374">
                  <a:moveTo>
                    <a:pt x="2443" y="340"/>
                  </a:moveTo>
                  <a:cubicBezTo>
                    <a:pt x="2548" y="340"/>
                    <a:pt x="2648" y="356"/>
                    <a:pt x="2739" y="391"/>
                  </a:cubicBezTo>
                  <a:cubicBezTo>
                    <a:pt x="2329" y="1524"/>
                    <a:pt x="1597" y="2211"/>
                    <a:pt x="393" y="2354"/>
                  </a:cubicBezTo>
                  <a:cubicBezTo>
                    <a:pt x="491" y="1774"/>
                    <a:pt x="687" y="1257"/>
                    <a:pt x="1178" y="864"/>
                  </a:cubicBezTo>
                  <a:cubicBezTo>
                    <a:pt x="1467" y="625"/>
                    <a:pt x="1996" y="340"/>
                    <a:pt x="2443" y="340"/>
                  </a:cubicBezTo>
                  <a:close/>
                  <a:moveTo>
                    <a:pt x="3015" y="623"/>
                  </a:moveTo>
                  <a:cubicBezTo>
                    <a:pt x="3899" y="1221"/>
                    <a:pt x="4532" y="2229"/>
                    <a:pt x="5023" y="3148"/>
                  </a:cubicBezTo>
                  <a:cubicBezTo>
                    <a:pt x="5049" y="3210"/>
                    <a:pt x="5103" y="3228"/>
                    <a:pt x="5157" y="3237"/>
                  </a:cubicBezTo>
                  <a:cubicBezTo>
                    <a:pt x="5157" y="4308"/>
                    <a:pt x="3756" y="5039"/>
                    <a:pt x="2855" y="5226"/>
                  </a:cubicBezTo>
                  <a:cubicBezTo>
                    <a:pt x="2801" y="5235"/>
                    <a:pt x="2757" y="5244"/>
                    <a:pt x="2703" y="5253"/>
                  </a:cubicBezTo>
                  <a:lnTo>
                    <a:pt x="2694" y="5253"/>
                  </a:lnTo>
                  <a:cubicBezTo>
                    <a:pt x="2672" y="5255"/>
                    <a:pt x="2650" y="5255"/>
                    <a:pt x="2628" y="5255"/>
                  </a:cubicBezTo>
                  <a:cubicBezTo>
                    <a:pt x="1517" y="5255"/>
                    <a:pt x="1068" y="3497"/>
                    <a:pt x="500" y="2675"/>
                  </a:cubicBezTo>
                  <a:cubicBezTo>
                    <a:pt x="1767" y="2523"/>
                    <a:pt x="2561" y="1783"/>
                    <a:pt x="3015" y="623"/>
                  </a:cubicBezTo>
                  <a:close/>
                  <a:moveTo>
                    <a:pt x="5210" y="4147"/>
                  </a:moveTo>
                  <a:cubicBezTo>
                    <a:pt x="5656" y="4673"/>
                    <a:pt x="5995" y="4994"/>
                    <a:pt x="6718" y="5084"/>
                  </a:cubicBezTo>
                  <a:cubicBezTo>
                    <a:pt x="7075" y="5128"/>
                    <a:pt x="7378" y="5271"/>
                    <a:pt x="7646" y="5476"/>
                  </a:cubicBezTo>
                  <a:cubicBezTo>
                    <a:pt x="8297" y="5994"/>
                    <a:pt x="8716" y="6886"/>
                    <a:pt x="9082" y="7582"/>
                  </a:cubicBezTo>
                  <a:cubicBezTo>
                    <a:pt x="9590" y="8527"/>
                    <a:pt x="10090" y="9473"/>
                    <a:pt x="10688" y="10356"/>
                  </a:cubicBezTo>
                  <a:cubicBezTo>
                    <a:pt x="11018" y="10829"/>
                    <a:pt x="11740" y="11471"/>
                    <a:pt x="11972" y="12060"/>
                  </a:cubicBezTo>
                  <a:cubicBezTo>
                    <a:pt x="11954" y="12087"/>
                    <a:pt x="11945" y="12131"/>
                    <a:pt x="11954" y="12176"/>
                  </a:cubicBezTo>
                  <a:cubicBezTo>
                    <a:pt x="12106" y="12729"/>
                    <a:pt x="11758" y="13077"/>
                    <a:pt x="11446" y="13460"/>
                  </a:cubicBezTo>
                  <a:cubicBezTo>
                    <a:pt x="11062" y="13933"/>
                    <a:pt x="10911" y="14388"/>
                    <a:pt x="10393" y="14763"/>
                  </a:cubicBezTo>
                  <a:cubicBezTo>
                    <a:pt x="10197" y="14906"/>
                    <a:pt x="10001" y="15031"/>
                    <a:pt x="9804" y="15138"/>
                  </a:cubicBezTo>
                  <a:cubicBezTo>
                    <a:pt x="9394" y="15370"/>
                    <a:pt x="8966" y="15548"/>
                    <a:pt x="8502" y="15673"/>
                  </a:cubicBezTo>
                  <a:cubicBezTo>
                    <a:pt x="8222" y="15744"/>
                    <a:pt x="7677" y="15875"/>
                    <a:pt x="7231" y="15875"/>
                  </a:cubicBezTo>
                  <a:cubicBezTo>
                    <a:pt x="7008" y="15875"/>
                    <a:pt x="6810" y="15842"/>
                    <a:pt x="6682" y="15753"/>
                  </a:cubicBezTo>
                  <a:cubicBezTo>
                    <a:pt x="6655" y="15735"/>
                    <a:pt x="6629" y="15726"/>
                    <a:pt x="6602" y="15726"/>
                  </a:cubicBezTo>
                  <a:cubicBezTo>
                    <a:pt x="5888" y="14834"/>
                    <a:pt x="5442" y="13755"/>
                    <a:pt x="4960" y="12720"/>
                  </a:cubicBezTo>
                  <a:cubicBezTo>
                    <a:pt x="4479" y="11685"/>
                    <a:pt x="3845" y="10811"/>
                    <a:pt x="3247" y="9839"/>
                  </a:cubicBezTo>
                  <a:cubicBezTo>
                    <a:pt x="2784" y="9098"/>
                    <a:pt x="2739" y="8465"/>
                    <a:pt x="2864" y="7769"/>
                  </a:cubicBezTo>
                  <a:cubicBezTo>
                    <a:pt x="2917" y="7474"/>
                    <a:pt x="3007" y="7180"/>
                    <a:pt x="3105" y="6850"/>
                  </a:cubicBezTo>
                  <a:cubicBezTo>
                    <a:pt x="3256" y="6377"/>
                    <a:pt x="3265" y="5931"/>
                    <a:pt x="3015" y="5539"/>
                  </a:cubicBezTo>
                  <a:cubicBezTo>
                    <a:pt x="3033" y="5539"/>
                    <a:pt x="3051" y="5539"/>
                    <a:pt x="3069" y="5530"/>
                  </a:cubicBezTo>
                  <a:cubicBezTo>
                    <a:pt x="3247" y="5494"/>
                    <a:pt x="3444" y="5432"/>
                    <a:pt x="3640" y="5351"/>
                  </a:cubicBezTo>
                  <a:cubicBezTo>
                    <a:pt x="4238" y="5110"/>
                    <a:pt x="4862" y="4682"/>
                    <a:pt x="5210" y="4147"/>
                  </a:cubicBezTo>
                  <a:close/>
                  <a:moveTo>
                    <a:pt x="2473" y="1"/>
                  </a:moveTo>
                  <a:cubicBezTo>
                    <a:pt x="2035" y="1"/>
                    <a:pt x="1569" y="228"/>
                    <a:pt x="1213" y="427"/>
                  </a:cubicBezTo>
                  <a:cubicBezTo>
                    <a:pt x="419" y="882"/>
                    <a:pt x="134" y="1694"/>
                    <a:pt x="18" y="2550"/>
                  </a:cubicBezTo>
                  <a:cubicBezTo>
                    <a:pt x="0" y="2648"/>
                    <a:pt x="63" y="2702"/>
                    <a:pt x="134" y="2720"/>
                  </a:cubicBezTo>
                  <a:cubicBezTo>
                    <a:pt x="134" y="2746"/>
                    <a:pt x="143" y="2773"/>
                    <a:pt x="170" y="2800"/>
                  </a:cubicBezTo>
                  <a:cubicBezTo>
                    <a:pt x="946" y="3772"/>
                    <a:pt x="1249" y="5530"/>
                    <a:pt x="2614" y="5574"/>
                  </a:cubicBezTo>
                  <a:cubicBezTo>
                    <a:pt x="3212" y="6234"/>
                    <a:pt x="2587" y="7162"/>
                    <a:pt x="2427" y="7894"/>
                  </a:cubicBezTo>
                  <a:cubicBezTo>
                    <a:pt x="2257" y="8714"/>
                    <a:pt x="2650" y="9526"/>
                    <a:pt x="3069" y="10195"/>
                  </a:cubicBezTo>
                  <a:cubicBezTo>
                    <a:pt x="3676" y="11177"/>
                    <a:pt x="4291" y="12087"/>
                    <a:pt x="4773" y="13139"/>
                  </a:cubicBezTo>
                  <a:cubicBezTo>
                    <a:pt x="5246" y="14147"/>
                    <a:pt x="5701" y="15182"/>
                    <a:pt x="6423" y="16048"/>
                  </a:cubicBezTo>
                  <a:cubicBezTo>
                    <a:pt x="6455" y="16092"/>
                    <a:pt x="6496" y="16109"/>
                    <a:pt x="6539" y="16109"/>
                  </a:cubicBezTo>
                  <a:cubicBezTo>
                    <a:pt x="6556" y="16109"/>
                    <a:pt x="6575" y="16106"/>
                    <a:pt x="6593" y="16101"/>
                  </a:cubicBezTo>
                  <a:cubicBezTo>
                    <a:pt x="6756" y="16188"/>
                    <a:pt x="6931" y="16217"/>
                    <a:pt x="7110" y="16217"/>
                  </a:cubicBezTo>
                  <a:cubicBezTo>
                    <a:pt x="7410" y="16217"/>
                    <a:pt x="7724" y="16135"/>
                    <a:pt x="8020" y="16101"/>
                  </a:cubicBezTo>
                  <a:cubicBezTo>
                    <a:pt x="8886" y="16012"/>
                    <a:pt x="9626" y="15655"/>
                    <a:pt x="10349" y="15200"/>
                  </a:cubicBezTo>
                  <a:cubicBezTo>
                    <a:pt x="11044" y="14754"/>
                    <a:pt x="11241" y="14263"/>
                    <a:pt x="11731" y="13648"/>
                  </a:cubicBezTo>
                  <a:cubicBezTo>
                    <a:pt x="12061" y="13229"/>
                    <a:pt x="12374" y="12845"/>
                    <a:pt x="12329" y="12327"/>
                  </a:cubicBezTo>
                  <a:cubicBezTo>
                    <a:pt x="12365" y="12301"/>
                    <a:pt x="12374" y="12256"/>
                    <a:pt x="12365" y="12194"/>
                  </a:cubicBezTo>
                  <a:cubicBezTo>
                    <a:pt x="12329" y="11988"/>
                    <a:pt x="12222" y="11792"/>
                    <a:pt x="12097" y="11614"/>
                  </a:cubicBezTo>
                  <a:cubicBezTo>
                    <a:pt x="11910" y="11346"/>
                    <a:pt x="11678" y="11096"/>
                    <a:pt x="11499" y="10873"/>
                  </a:cubicBezTo>
                  <a:cubicBezTo>
                    <a:pt x="10714" y="9865"/>
                    <a:pt x="10099" y="8768"/>
                    <a:pt x="9501" y="7635"/>
                  </a:cubicBezTo>
                  <a:cubicBezTo>
                    <a:pt x="9439" y="7519"/>
                    <a:pt x="9376" y="7403"/>
                    <a:pt x="9314" y="7287"/>
                  </a:cubicBezTo>
                  <a:cubicBezTo>
                    <a:pt x="8930" y="6565"/>
                    <a:pt x="8529" y="5851"/>
                    <a:pt x="7931" y="5280"/>
                  </a:cubicBezTo>
                  <a:cubicBezTo>
                    <a:pt x="7672" y="5039"/>
                    <a:pt x="7360" y="4878"/>
                    <a:pt x="7012" y="4780"/>
                  </a:cubicBezTo>
                  <a:cubicBezTo>
                    <a:pt x="6798" y="4727"/>
                    <a:pt x="6521" y="4718"/>
                    <a:pt x="6307" y="4673"/>
                  </a:cubicBezTo>
                  <a:cubicBezTo>
                    <a:pt x="5951" y="4593"/>
                    <a:pt x="5638" y="4129"/>
                    <a:pt x="5406" y="3853"/>
                  </a:cubicBezTo>
                  <a:lnTo>
                    <a:pt x="5380" y="3826"/>
                  </a:lnTo>
                  <a:cubicBezTo>
                    <a:pt x="5451" y="3647"/>
                    <a:pt x="5496" y="3451"/>
                    <a:pt x="5496" y="3255"/>
                  </a:cubicBezTo>
                  <a:cubicBezTo>
                    <a:pt x="5496" y="3157"/>
                    <a:pt x="5424" y="3094"/>
                    <a:pt x="5344" y="3085"/>
                  </a:cubicBezTo>
                  <a:cubicBezTo>
                    <a:pt x="5344" y="3059"/>
                    <a:pt x="5344" y="3032"/>
                    <a:pt x="5326" y="2996"/>
                  </a:cubicBezTo>
                  <a:cubicBezTo>
                    <a:pt x="4800" y="2006"/>
                    <a:pt x="4104" y="909"/>
                    <a:pt x="3131" y="293"/>
                  </a:cubicBezTo>
                  <a:cubicBezTo>
                    <a:pt x="3131" y="248"/>
                    <a:pt x="3105" y="213"/>
                    <a:pt x="3069" y="186"/>
                  </a:cubicBezTo>
                  <a:cubicBezTo>
                    <a:pt x="2887" y="53"/>
                    <a:pt x="2683" y="1"/>
                    <a:pt x="247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1"/>
            <p:cNvSpPr/>
            <p:nvPr/>
          </p:nvSpPr>
          <p:spPr>
            <a:xfrm>
              <a:off x="-536651" y="2403218"/>
              <a:ext cx="148876" cy="193670"/>
            </a:xfrm>
            <a:custGeom>
              <a:rect b="b" l="l" r="r" t="t"/>
              <a:pathLst>
                <a:path extrusionOk="0" h="2071" w="1592">
                  <a:moveTo>
                    <a:pt x="229" y="1"/>
                  </a:moveTo>
                  <a:cubicBezTo>
                    <a:pt x="113" y="1"/>
                    <a:pt x="0" y="157"/>
                    <a:pt x="93" y="290"/>
                  </a:cubicBezTo>
                  <a:cubicBezTo>
                    <a:pt x="494" y="852"/>
                    <a:pt x="780" y="1485"/>
                    <a:pt x="1226" y="2011"/>
                  </a:cubicBezTo>
                  <a:cubicBezTo>
                    <a:pt x="1261" y="2053"/>
                    <a:pt x="1303" y="2071"/>
                    <a:pt x="1345" y="2071"/>
                  </a:cubicBezTo>
                  <a:cubicBezTo>
                    <a:pt x="1472" y="2071"/>
                    <a:pt x="1592" y="1909"/>
                    <a:pt x="1484" y="1788"/>
                  </a:cubicBezTo>
                  <a:cubicBezTo>
                    <a:pt x="1038" y="1253"/>
                    <a:pt x="744" y="629"/>
                    <a:pt x="342" y="67"/>
                  </a:cubicBezTo>
                  <a:cubicBezTo>
                    <a:pt x="310" y="20"/>
                    <a:pt x="269" y="1"/>
                    <a:pt x="22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1"/>
            <p:cNvSpPr/>
            <p:nvPr/>
          </p:nvSpPr>
          <p:spPr>
            <a:xfrm>
              <a:off x="-486060" y="2392651"/>
              <a:ext cx="158321" cy="200216"/>
            </a:xfrm>
            <a:custGeom>
              <a:rect b="b" l="l" r="r" t="t"/>
              <a:pathLst>
                <a:path extrusionOk="0" h="2141" w="1693">
                  <a:moveTo>
                    <a:pt x="253" y="0"/>
                  </a:moveTo>
                  <a:cubicBezTo>
                    <a:pt x="121" y="0"/>
                    <a:pt x="0" y="162"/>
                    <a:pt x="123" y="278"/>
                  </a:cubicBezTo>
                  <a:cubicBezTo>
                    <a:pt x="631" y="804"/>
                    <a:pt x="872" y="1527"/>
                    <a:pt x="1336" y="2080"/>
                  </a:cubicBezTo>
                  <a:cubicBezTo>
                    <a:pt x="1370" y="2122"/>
                    <a:pt x="1411" y="2140"/>
                    <a:pt x="1452" y="2140"/>
                  </a:cubicBezTo>
                  <a:cubicBezTo>
                    <a:pt x="1575" y="2140"/>
                    <a:pt x="1692" y="1983"/>
                    <a:pt x="1586" y="1857"/>
                  </a:cubicBezTo>
                  <a:cubicBezTo>
                    <a:pt x="1122" y="1295"/>
                    <a:pt x="890" y="581"/>
                    <a:pt x="372" y="55"/>
                  </a:cubicBezTo>
                  <a:cubicBezTo>
                    <a:pt x="336" y="16"/>
                    <a:pt x="294" y="0"/>
                    <a:pt x="25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1"/>
            <p:cNvSpPr/>
            <p:nvPr/>
          </p:nvSpPr>
          <p:spPr>
            <a:xfrm>
              <a:off x="-429951" y="2357396"/>
              <a:ext cx="179736" cy="218638"/>
            </a:xfrm>
            <a:custGeom>
              <a:rect b="b" l="l" r="r" t="t"/>
              <a:pathLst>
                <a:path extrusionOk="0" h="2338" w="1922">
                  <a:moveTo>
                    <a:pt x="229" y="0"/>
                  </a:moveTo>
                  <a:cubicBezTo>
                    <a:pt x="97" y="0"/>
                    <a:pt x="1" y="209"/>
                    <a:pt x="138" y="325"/>
                  </a:cubicBezTo>
                  <a:cubicBezTo>
                    <a:pt x="477" y="583"/>
                    <a:pt x="566" y="1029"/>
                    <a:pt x="825" y="1359"/>
                  </a:cubicBezTo>
                  <a:cubicBezTo>
                    <a:pt x="1057" y="1663"/>
                    <a:pt x="1289" y="1975"/>
                    <a:pt x="1512" y="2225"/>
                  </a:cubicBezTo>
                  <a:cubicBezTo>
                    <a:pt x="1581" y="2305"/>
                    <a:pt x="1654" y="2338"/>
                    <a:pt x="1714" y="2338"/>
                  </a:cubicBezTo>
                  <a:cubicBezTo>
                    <a:pt x="1848" y="2338"/>
                    <a:pt x="1922" y="2174"/>
                    <a:pt x="1762" y="2002"/>
                  </a:cubicBezTo>
                  <a:cubicBezTo>
                    <a:pt x="1539" y="1743"/>
                    <a:pt x="1182" y="1333"/>
                    <a:pt x="941" y="940"/>
                  </a:cubicBezTo>
                  <a:cubicBezTo>
                    <a:pt x="736" y="601"/>
                    <a:pt x="647" y="289"/>
                    <a:pt x="325" y="39"/>
                  </a:cubicBezTo>
                  <a:cubicBezTo>
                    <a:pt x="293" y="12"/>
                    <a:pt x="260" y="0"/>
                    <a:pt x="22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1"/>
            <p:cNvSpPr/>
            <p:nvPr/>
          </p:nvSpPr>
          <p:spPr>
            <a:xfrm>
              <a:off x="-362246" y="2279311"/>
              <a:ext cx="162249" cy="201244"/>
            </a:xfrm>
            <a:custGeom>
              <a:rect b="b" l="l" r="r" t="t"/>
              <a:pathLst>
                <a:path extrusionOk="0" h="2152" w="1735">
                  <a:moveTo>
                    <a:pt x="226" y="1"/>
                  </a:moveTo>
                  <a:cubicBezTo>
                    <a:pt x="118" y="1"/>
                    <a:pt x="0" y="113"/>
                    <a:pt x="48" y="250"/>
                  </a:cubicBezTo>
                  <a:cubicBezTo>
                    <a:pt x="297" y="946"/>
                    <a:pt x="886" y="1543"/>
                    <a:pt x="1368" y="2096"/>
                  </a:cubicBezTo>
                  <a:cubicBezTo>
                    <a:pt x="1403" y="2135"/>
                    <a:pt x="1444" y="2152"/>
                    <a:pt x="1485" y="2152"/>
                  </a:cubicBezTo>
                  <a:cubicBezTo>
                    <a:pt x="1613" y="2152"/>
                    <a:pt x="1735" y="1993"/>
                    <a:pt x="1627" y="1864"/>
                  </a:cubicBezTo>
                  <a:cubicBezTo>
                    <a:pt x="1154" y="1338"/>
                    <a:pt x="601" y="776"/>
                    <a:pt x="360" y="98"/>
                  </a:cubicBezTo>
                  <a:cubicBezTo>
                    <a:pt x="333" y="29"/>
                    <a:pt x="281" y="1"/>
                    <a:pt x="2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1"/>
            <p:cNvSpPr/>
            <p:nvPr/>
          </p:nvSpPr>
          <p:spPr>
            <a:xfrm>
              <a:off x="-282759" y="2773443"/>
              <a:ext cx="685839" cy="701175"/>
            </a:xfrm>
            <a:custGeom>
              <a:rect b="b" l="l" r="r" t="t"/>
              <a:pathLst>
                <a:path extrusionOk="0" h="7498" w="7334">
                  <a:moveTo>
                    <a:pt x="4175" y="470"/>
                  </a:moveTo>
                  <a:cubicBezTo>
                    <a:pt x="4202" y="506"/>
                    <a:pt x="4220" y="550"/>
                    <a:pt x="4247" y="586"/>
                  </a:cubicBezTo>
                  <a:cubicBezTo>
                    <a:pt x="4818" y="1487"/>
                    <a:pt x="5103" y="2522"/>
                    <a:pt x="5621" y="3450"/>
                  </a:cubicBezTo>
                  <a:cubicBezTo>
                    <a:pt x="5870" y="3905"/>
                    <a:pt x="6290" y="4217"/>
                    <a:pt x="6557" y="4663"/>
                  </a:cubicBezTo>
                  <a:cubicBezTo>
                    <a:pt x="6575" y="4690"/>
                    <a:pt x="6584" y="4725"/>
                    <a:pt x="6602" y="4761"/>
                  </a:cubicBezTo>
                  <a:cubicBezTo>
                    <a:pt x="6647" y="4868"/>
                    <a:pt x="6656" y="4975"/>
                    <a:pt x="6647" y="5091"/>
                  </a:cubicBezTo>
                  <a:cubicBezTo>
                    <a:pt x="6575" y="5751"/>
                    <a:pt x="5728" y="6483"/>
                    <a:pt x="5326" y="6724"/>
                  </a:cubicBezTo>
                  <a:cubicBezTo>
                    <a:pt x="5282" y="6741"/>
                    <a:pt x="5237" y="6768"/>
                    <a:pt x="5201" y="6786"/>
                  </a:cubicBezTo>
                  <a:cubicBezTo>
                    <a:pt x="5157" y="6813"/>
                    <a:pt x="5112" y="6831"/>
                    <a:pt x="5059" y="6848"/>
                  </a:cubicBezTo>
                  <a:cubicBezTo>
                    <a:pt x="4604" y="7048"/>
                    <a:pt x="4063" y="7119"/>
                    <a:pt x="3571" y="7119"/>
                  </a:cubicBezTo>
                  <a:cubicBezTo>
                    <a:pt x="3513" y="7119"/>
                    <a:pt x="3456" y="7118"/>
                    <a:pt x="3399" y="7116"/>
                  </a:cubicBezTo>
                  <a:cubicBezTo>
                    <a:pt x="2570" y="7089"/>
                    <a:pt x="2445" y="6304"/>
                    <a:pt x="2204" y="5689"/>
                  </a:cubicBezTo>
                  <a:cubicBezTo>
                    <a:pt x="1740" y="4547"/>
                    <a:pt x="1169" y="3441"/>
                    <a:pt x="500" y="2415"/>
                  </a:cubicBezTo>
                  <a:lnTo>
                    <a:pt x="500" y="2415"/>
                  </a:lnTo>
                  <a:cubicBezTo>
                    <a:pt x="570" y="2420"/>
                    <a:pt x="640" y="2423"/>
                    <a:pt x="711" y="2423"/>
                  </a:cubicBezTo>
                  <a:cubicBezTo>
                    <a:pt x="1986" y="2423"/>
                    <a:pt x="3387" y="1529"/>
                    <a:pt x="4140" y="515"/>
                  </a:cubicBezTo>
                  <a:cubicBezTo>
                    <a:pt x="4149" y="497"/>
                    <a:pt x="4158" y="488"/>
                    <a:pt x="4175" y="470"/>
                  </a:cubicBezTo>
                  <a:close/>
                  <a:moveTo>
                    <a:pt x="4170" y="1"/>
                  </a:moveTo>
                  <a:cubicBezTo>
                    <a:pt x="4112" y="1"/>
                    <a:pt x="4053" y="28"/>
                    <a:pt x="4024" y="77"/>
                  </a:cubicBezTo>
                  <a:cubicBezTo>
                    <a:pt x="3961" y="184"/>
                    <a:pt x="3872" y="300"/>
                    <a:pt x="3792" y="407"/>
                  </a:cubicBezTo>
                  <a:cubicBezTo>
                    <a:pt x="3086" y="1298"/>
                    <a:pt x="1833" y="2080"/>
                    <a:pt x="692" y="2080"/>
                  </a:cubicBezTo>
                  <a:cubicBezTo>
                    <a:pt x="564" y="2080"/>
                    <a:pt x="437" y="2070"/>
                    <a:pt x="313" y="2049"/>
                  </a:cubicBezTo>
                  <a:cubicBezTo>
                    <a:pt x="301" y="2047"/>
                    <a:pt x="290" y="2045"/>
                    <a:pt x="279" y="2045"/>
                  </a:cubicBezTo>
                  <a:cubicBezTo>
                    <a:pt x="210" y="2045"/>
                    <a:pt x="168" y="2094"/>
                    <a:pt x="152" y="2156"/>
                  </a:cubicBezTo>
                  <a:cubicBezTo>
                    <a:pt x="63" y="2183"/>
                    <a:pt x="0" y="2272"/>
                    <a:pt x="63" y="2370"/>
                  </a:cubicBezTo>
                  <a:cubicBezTo>
                    <a:pt x="1026" y="3806"/>
                    <a:pt x="1562" y="5376"/>
                    <a:pt x="2329" y="6902"/>
                  </a:cubicBezTo>
                  <a:cubicBezTo>
                    <a:pt x="2556" y="7347"/>
                    <a:pt x="3029" y="7498"/>
                    <a:pt x="3554" y="7498"/>
                  </a:cubicBezTo>
                  <a:cubicBezTo>
                    <a:pt x="3998" y="7498"/>
                    <a:pt x="4480" y="7390"/>
                    <a:pt x="4880" y="7259"/>
                  </a:cubicBezTo>
                  <a:cubicBezTo>
                    <a:pt x="5112" y="7179"/>
                    <a:pt x="5317" y="7098"/>
                    <a:pt x="5478" y="7027"/>
                  </a:cubicBezTo>
                  <a:cubicBezTo>
                    <a:pt x="6441" y="6581"/>
                    <a:pt x="7334" y="5296"/>
                    <a:pt x="6727" y="4297"/>
                  </a:cubicBezTo>
                  <a:cubicBezTo>
                    <a:pt x="6593" y="4074"/>
                    <a:pt x="6379" y="3887"/>
                    <a:pt x="6201" y="3690"/>
                  </a:cubicBezTo>
                  <a:cubicBezTo>
                    <a:pt x="6192" y="3681"/>
                    <a:pt x="6183" y="3673"/>
                    <a:pt x="6174" y="3655"/>
                  </a:cubicBezTo>
                  <a:cubicBezTo>
                    <a:pt x="5879" y="3334"/>
                    <a:pt x="5692" y="2896"/>
                    <a:pt x="5514" y="2486"/>
                  </a:cubicBezTo>
                  <a:cubicBezTo>
                    <a:pt x="5487" y="2415"/>
                    <a:pt x="5460" y="2352"/>
                    <a:pt x="5433" y="2290"/>
                  </a:cubicBezTo>
                  <a:cubicBezTo>
                    <a:pt x="5094" y="1514"/>
                    <a:pt x="4809" y="738"/>
                    <a:pt x="4291" y="60"/>
                  </a:cubicBezTo>
                  <a:cubicBezTo>
                    <a:pt x="4263" y="19"/>
                    <a:pt x="4217" y="1"/>
                    <a:pt x="4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1"/>
            <p:cNvSpPr/>
            <p:nvPr/>
          </p:nvSpPr>
          <p:spPr>
            <a:xfrm>
              <a:off x="-76746" y="2972069"/>
              <a:ext cx="282976" cy="361155"/>
            </a:xfrm>
            <a:custGeom>
              <a:rect b="b" l="l" r="r" t="t"/>
              <a:pathLst>
                <a:path extrusionOk="0" h="3862" w="3026">
                  <a:moveTo>
                    <a:pt x="1009" y="478"/>
                  </a:moveTo>
                  <a:cubicBezTo>
                    <a:pt x="1116" y="817"/>
                    <a:pt x="1161" y="1210"/>
                    <a:pt x="1402" y="1477"/>
                  </a:cubicBezTo>
                  <a:cubicBezTo>
                    <a:pt x="1477" y="1560"/>
                    <a:pt x="1560" y="1593"/>
                    <a:pt x="1647" y="1593"/>
                  </a:cubicBezTo>
                  <a:cubicBezTo>
                    <a:pt x="1858" y="1593"/>
                    <a:pt x="2090" y="1399"/>
                    <a:pt x="2267" y="1272"/>
                  </a:cubicBezTo>
                  <a:cubicBezTo>
                    <a:pt x="2436" y="1477"/>
                    <a:pt x="2668" y="1754"/>
                    <a:pt x="2490" y="1932"/>
                  </a:cubicBezTo>
                  <a:cubicBezTo>
                    <a:pt x="2365" y="2039"/>
                    <a:pt x="2213" y="2182"/>
                    <a:pt x="2133" y="2325"/>
                  </a:cubicBezTo>
                  <a:cubicBezTo>
                    <a:pt x="1981" y="2592"/>
                    <a:pt x="2311" y="2940"/>
                    <a:pt x="2526" y="3172"/>
                  </a:cubicBezTo>
                  <a:cubicBezTo>
                    <a:pt x="2392" y="3261"/>
                    <a:pt x="2249" y="3360"/>
                    <a:pt x="2115" y="3449"/>
                  </a:cubicBezTo>
                  <a:cubicBezTo>
                    <a:pt x="1946" y="3181"/>
                    <a:pt x="1767" y="2913"/>
                    <a:pt x="1598" y="2646"/>
                  </a:cubicBezTo>
                  <a:cubicBezTo>
                    <a:pt x="1559" y="2585"/>
                    <a:pt x="1504" y="2552"/>
                    <a:pt x="1444" y="2552"/>
                  </a:cubicBezTo>
                  <a:cubicBezTo>
                    <a:pt x="1407" y="2552"/>
                    <a:pt x="1368" y="2565"/>
                    <a:pt x="1330" y="2592"/>
                  </a:cubicBezTo>
                  <a:cubicBezTo>
                    <a:pt x="1169" y="2713"/>
                    <a:pt x="1036" y="2763"/>
                    <a:pt x="924" y="2763"/>
                  </a:cubicBezTo>
                  <a:cubicBezTo>
                    <a:pt x="689" y="2763"/>
                    <a:pt x="544" y="2545"/>
                    <a:pt x="411" y="2316"/>
                  </a:cubicBezTo>
                  <a:cubicBezTo>
                    <a:pt x="358" y="2227"/>
                    <a:pt x="732" y="1986"/>
                    <a:pt x="947" y="1852"/>
                  </a:cubicBezTo>
                  <a:cubicBezTo>
                    <a:pt x="958" y="1855"/>
                    <a:pt x="970" y="1856"/>
                    <a:pt x="982" y="1856"/>
                  </a:cubicBezTo>
                  <a:cubicBezTo>
                    <a:pt x="1104" y="1856"/>
                    <a:pt x="1214" y="1697"/>
                    <a:pt x="1116" y="1575"/>
                  </a:cubicBezTo>
                  <a:cubicBezTo>
                    <a:pt x="911" y="1343"/>
                    <a:pt x="839" y="987"/>
                    <a:pt x="688" y="710"/>
                  </a:cubicBezTo>
                  <a:cubicBezTo>
                    <a:pt x="813" y="665"/>
                    <a:pt x="911" y="576"/>
                    <a:pt x="1009" y="478"/>
                  </a:cubicBezTo>
                  <a:close/>
                  <a:moveTo>
                    <a:pt x="1075" y="1"/>
                  </a:moveTo>
                  <a:cubicBezTo>
                    <a:pt x="1035" y="1"/>
                    <a:pt x="995" y="14"/>
                    <a:pt x="964" y="41"/>
                  </a:cubicBezTo>
                  <a:cubicBezTo>
                    <a:pt x="848" y="148"/>
                    <a:pt x="661" y="389"/>
                    <a:pt x="500" y="407"/>
                  </a:cubicBezTo>
                  <a:cubicBezTo>
                    <a:pt x="393" y="425"/>
                    <a:pt x="358" y="496"/>
                    <a:pt x="367" y="576"/>
                  </a:cubicBezTo>
                  <a:cubicBezTo>
                    <a:pt x="313" y="621"/>
                    <a:pt x="277" y="692"/>
                    <a:pt x="331" y="772"/>
                  </a:cubicBezTo>
                  <a:cubicBezTo>
                    <a:pt x="509" y="1040"/>
                    <a:pt x="572" y="1334"/>
                    <a:pt x="724" y="1602"/>
                  </a:cubicBezTo>
                  <a:cubicBezTo>
                    <a:pt x="500" y="1763"/>
                    <a:pt x="277" y="1914"/>
                    <a:pt x="72" y="2111"/>
                  </a:cubicBezTo>
                  <a:cubicBezTo>
                    <a:pt x="19" y="2164"/>
                    <a:pt x="1" y="2244"/>
                    <a:pt x="37" y="2316"/>
                  </a:cubicBezTo>
                  <a:cubicBezTo>
                    <a:pt x="266" y="2775"/>
                    <a:pt x="572" y="3089"/>
                    <a:pt x="952" y="3089"/>
                  </a:cubicBezTo>
                  <a:cubicBezTo>
                    <a:pt x="1090" y="3089"/>
                    <a:pt x="1236" y="3048"/>
                    <a:pt x="1393" y="2958"/>
                  </a:cubicBezTo>
                  <a:cubicBezTo>
                    <a:pt x="1562" y="3226"/>
                    <a:pt x="1741" y="3493"/>
                    <a:pt x="1910" y="3761"/>
                  </a:cubicBezTo>
                  <a:cubicBezTo>
                    <a:pt x="1949" y="3814"/>
                    <a:pt x="2008" y="3861"/>
                    <a:pt x="2072" y="3861"/>
                  </a:cubicBezTo>
                  <a:cubicBezTo>
                    <a:pt x="2095" y="3861"/>
                    <a:pt x="2119" y="3855"/>
                    <a:pt x="2142" y="3841"/>
                  </a:cubicBezTo>
                  <a:cubicBezTo>
                    <a:pt x="2383" y="3681"/>
                    <a:pt x="2615" y="3511"/>
                    <a:pt x="2856" y="3360"/>
                  </a:cubicBezTo>
                  <a:cubicBezTo>
                    <a:pt x="2954" y="3297"/>
                    <a:pt x="2981" y="3190"/>
                    <a:pt x="2909" y="3092"/>
                  </a:cubicBezTo>
                  <a:cubicBezTo>
                    <a:pt x="2722" y="2842"/>
                    <a:pt x="2329" y="2610"/>
                    <a:pt x="2597" y="2307"/>
                  </a:cubicBezTo>
                  <a:cubicBezTo>
                    <a:pt x="2686" y="2209"/>
                    <a:pt x="2856" y="2093"/>
                    <a:pt x="2900" y="1959"/>
                  </a:cubicBezTo>
                  <a:cubicBezTo>
                    <a:pt x="3025" y="1584"/>
                    <a:pt x="2633" y="1245"/>
                    <a:pt x="2463" y="969"/>
                  </a:cubicBezTo>
                  <a:cubicBezTo>
                    <a:pt x="2431" y="917"/>
                    <a:pt x="2371" y="879"/>
                    <a:pt x="2306" y="879"/>
                  </a:cubicBezTo>
                  <a:cubicBezTo>
                    <a:pt x="2281" y="879"/>
                    <a:pt x="2256" y="885"/>
                    <a:pt x="2231" y="897"/>
                  </a:cubicBezTo>
                  <a:cubicBezTo>
                    <a:pt x="2057" y="987"/>
                    <a:pt x="1877" y="1126"/>
                    <a:pt x="1728" y="1126"/>
                  </a:cubicBezTo>
                  <a:cubicBezTo>
                    <a:pt x="1624" y="1126"/>
                    <a:pt x="1535" y="1059"/>
                    <a:pt x="1473" y="862"/>
                  </a:cubicBezTo>
                  <a:cubicBezTo>
                    <a:pt x="1393" y="603"/>
                    <a:pt x="1348" y="335"/>
                    <a:pt x="1232" y="94"/>
                  </a:cubicBezTo>
                  <a:cubicBezTo>
                    <a:pt x="1205" y="34"/>
                    <a:pt x="1140" y="1"/>
                    <a:pt x="107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21"/>
          <p:cNvGrpSpPr/>
          <p:nvPr/>
        </p:nvGrpSpPr>
        <p:grpSpPr>
          <a:xfrm rot="1428379">
            <a:off x="95292" y="1010859"/>
            <a:ext cx="338689" cy="937261"/>
            <a:chOff x="1806525" y="1557050"/>
            <a:chExt cx="276350" cy="764750"/>
          </a:xfrm>
        </p:grpSpPr>
        <p:sp>
          <p:nvSpPr>
            <p:cNvPr id="900" name="Google Shape;900;p21"/>
            <p:cNvSpPr/>
            <p:nvPr/>
          </p:nvSpPr>
          <p:spPr>
            <a:xfrm>
              <a:off x="1869200" y="1831825"/>
              <a:ext cx="169825" cy="197675"/>
            </a:xfrm>
            <a:custGeom>
              <a:rect b="b" l="l" r="r" t="t"/>
              <a:pathLst>
                <a:path extrusionOk="0" h="7907" w="6793">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1"/>
            <p:cNvSpPr/>
            <p:nvPr/>
          </p:nvSpPr>
          <p:spPr>
            <a:xfrm>
              <a:off x="1806525" y="1624850"/>
              <a:ext cx="276350" cy="696950"/>
            </a:xfrm>
            <a:custGeom>
              <a:rect b="b" l="l" r="r" t="t"/>
              <a:pathLst>
                <a:path extrusionOk="0" h="27878" w="11054">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1"/>
            <p:cNvSpPr/>
            <p:nvPr/>
          </p:nvSpPr>
          <p:spPr>
            <a:xfrm>
              <a:off x="1941875" y="1557050"/>
              <a:ext cx="10050" cy="39500"/>
            </a:xfrm>
            <a:custGeom>
              <a:rect b="b" l="l" r="r" t="t"/>
              <a:pathLst>
                <a:path extrusionOk="0" h="1580" w="402">
                  <a:moveTo>
                    <a:pt x="226" y="0"/>
                  </a:moveTo>
                  <a:cubicBezTo>
                    <a:pt x="50" y="526"/>
                    <a:pt x="0" y="1053"/>
                    <a:pt x="226" y="1579"/>
                  </a:cubicBezTo>
                  <a:cubicBezTo>
                    <a:pt x="401" y="1028"/>
                    <a:pt x="401" y="50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1"/>
            <p:cNvSpPr/>
            <p:nvPr/>
          </p:nvSpPr>
          <p:spPr>
            <a:xfrm>
              <a:off x="1962550" y="1583975"/>
              <a:ext cx="30100" cy="19475"/>
            </a:xfrm>
            <a:custGeom>
              <a:rect b="b" l="l" r="r" t="t"/>
              <a:pathLst>
                <a:path extrusionOk="0" h="779" w="1204">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1"/>
            <p:cNvSpPr/>
            <p:nvPr/>
          </p:nvSpPr>
          <p:spPr>
            <a:xfrm>
              <a:off x="1896750" y="1584600"/>
              <a:ext cx="29475" cy="18775"/>
            </a:xfrm>
            <a:custGeom>
              <a:rect b="b" l="l" r="r" t="t"/>
              <a:pathLst>
                <a:path extrusionOk="0" h="751" w="1179">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1"/>
            <p:cNvSpPr/>
            <p:nvPr/>
          </p:nvSpPr>
          <p:spPr>
            <a:xfrm>
              <a:off x="1894875" y="1625975"/>
              <a:ext cx="24475" cy="17200"/>
            </a:xfrm>
            <a:custGeom>
              <a:rect b="b" l="l" r="r" t="t"/>
              <a:pathLst>
                <a:path extrusionOk="0" h="688" w="979">
                  <a:moveTo>
                    <a:pt x="978" y="0"/>
                  </a:moveTo>
                  <a:cubicBezTo>
                    <a:pt x="527" y="150"/>
                    <a:pt x="226" y="276"/>
                    <a:pt x="1" y="652"/>
                  </a:cubicBezTo>
                  <a:cubicBezTo>
                    <a:pt x="86" y="675"/>
                    <a:pt x="168" y="688"/>
                    <a:pt x="246" y="688"/>
                  </a:cubicBezTo>
                  <a:cubicBezTo>
                    <a:pt x="578" y="688"/>
                    <a:pt x="836" y="467"/>
                    <a:pt x="97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1"/>
            <p:cNvSpPr/>
            <p:nvPr/>
          </p:nvSpPr>
          <p:spPr>
            <a:xfrm>
              <a:off x="1971325" y="1627225"/>
              <a:ext cx="25075" cy="15650"/>
            </a:xfrm>
            <a:custGeom>
              <a:rect b="b" l="l" r="r" t="t"/>
              <a:pathLst>
                <a:path extrusionOk="0" h="626" w="1003">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1"/>
            <p:cNvSpPr/>
            <p:nvPr/>
          </p:nvSpPr>
          <p:spPr>
            <a:xfrm>
              <a:off x="1877325" y="1857125"/>
              <a:ext cx="32000" cy="31850"/>
            </a:xfrm>
            <a:custGeom>
              <a:rect b="b" l="l" r="r" t="t"/>
              <a:pathLst>
                <a:path extrusionOk="0" h="1274" w="128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1"/>
            <p:cNvSpPr/>
            <p:nvPr/>
          </p:nvSpPr>
          <p:spPr>
            <a:xfrm>
              <a:off x="1888600" y="1931725"/>
              <a:ext cx="16325" cy="23875"/>
            </a:xfrm>
            <a:custGeom>
              <a:rect b="b" l="l" r="r" t="t"/>
              <a:pathLst>
                <a:path extrusionOk="0" h="955" w="653">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21"/>
          <p:cNvGrpSpPr/>
          <p:nvPr/>
        </p:nvGrpSpPr>
        <p:grpSpPr>
          <a:xfrm rot="2700000">
            <a:off x="1348079" y="-208075"/>
            <a:ext cx="722202" cy="971955"/>
            <a:chOff x="1510742" y="872255"/>
            <a:chExt cx="722209" cy="971965"/>
          </a:xfrm>
        </p:grpSpPr>
        <p:sp>
          <p:nvSpPr>
            <p:cNvPr id="910" name="Google Shape;910;p21"/>
            <p:cNvSpPr/>
            <p:nvPr/>
          </p:nvSpPr>
          <p:spPr>
            <a:xfrm>
              <a:off x="1542291" y="1370812"/>
              <a:ext cx="310553" cy="352487"/>
            </a:xfrm>
            <a:custGeom>
              <a:rect b="b" l="l" r="r" t="t"/>
              <a:pathLst>
                <a:path extrusionOk="0" h="6279" w="5532">
                  <a:moveTo>
                    <a:pt x="4934" y="0"/>
                  </a:moveTo>
                  <a:cubicBezTo>
                    <a:pt x="4916" y="0"/>
                    <a:pt x="4898" y="2"/>
                    <a:pt x="4880" y="5"/>
                  </a:cubicBezTo>
                  <a:cubicBezTo>
                    <a:pt x="4773" y="183"/>
                    <a:pt x="4622" y="281"/>
                    <a:pt x="4434" y="317"/>
                  </a:cubicBezTo>
                  <a:cubicBezTo>
                    <a:pt x="4408" y="397"/>
                    <a:pt x="4015" y="433"/>
                    <a:pt x="3596" y="442"/>
                  </a:cubicBezTo>
                  <a:cubicBezTo>
                    <a:pt x="3550" y="409"/>
                    <a:pt x="3496" y="386"/>
                    <a:pt x="3425" y="386"/>
                  </a:cubicBezTo>
                  <a:cubicBezTo>
                    <a:pt x="3398" y="386"/>
                    <a:pt x="3369" y="390"/>
                    <a:pt x="3337" y="397"/>
                  </a:cubicBezTo>
                  <a:cubicBezTo>
                    <a:pt x="3275" y="415"/>
                    <a:pt x="3203" y="433"/>
                    <a:pt x="3141" y="460"/>
                  </a:cubicBezTo>
                  <a:cubicBezTo>
                    <a:pt x="2900" y="460"/>
                    <a:pt x="2695" y="460"/>
                    <a:pt x="2641" y="468"/>
                  </a:cubicBezTo>
                  <a:cubicBezTo>
                    <a:pt x="2516" y="468"/>
                    <a:pt x="2391" y="495"/>
                    <a:pt x="2275" y="522"/>
                  </a:cubicBezTo>
                  <a:cubicBezTo>
                    <a:pt x="1945" y="727"/>
                    <a:pt x="1687" y="1039"/>
                    <a:pt x="1472" y="1387"/>
                  </a:cubicBezTo>
                  <a:cubicBezTo>
                    <a:pt x="991" y="2146"/>
                    <a:pt x="509" y="3011"/>
                    <a:pt x="241" y="3876"/>
                  </a:cubicBezTo>
                  <a:cubicBezTo>
                    <a:pt x="143" y="4215"/>
                    <a:pt x="18" y="4599"/>
                    <a:pt x="1" y="4974"/>
                  </a:cubicBezTo>
                  <a:cubicBezTo>
                    <a:pt x="99" y="5402"/>
                    <a:pt x="322" y="5776"/>
                    <a:pt x="634" y="6196"/>
                  </a:cubicBezTo>
                  <a:cubicBezTo>
                    <a:pt x="672" y="6253"/>
                    <a:pt x="738" y="6279"/>
                    <a:pt x="805" y="6279"/>
                  </a:cubicBezTo>
                  <a:cubicBezTo>
                    <a:pt x="832" y="6279"/>
                    <a:pt x="858" y="6275"/>
                    <a:pt x="884" y="6267"/>
                  </a:cubicBezTo>
                  <a:cubicBezTo>
                    <a:pt x="884" y="6267"/>
                    <a:pt x="893" y="6258"/>
                    <a:pt x="893" y="6258"/>
                  </a:cubicBezTo>
                  <a:cubicBezTo>
                    <a:pt x="937" y="6240"/>
                    <a:pt x="982" y="6205"/>
                    <a:pt x="1000" y="6160"/>
                  </a:cubicBezTo>
                  <a:cubicBezTo>
                    <a:pt x="45" y="5750"/>
                    <a:pt x="661" y="4349"/>
                    <a:pt x="1035" y="3662"/>
                  </a:cubicBezTo>
                  <a:cubicBezTo>
                    <a:pt x="1410" y="2984"/>
                    <a:pt x="1865" y="2369"/>
                    <a:pt x="2400" y="1807"/>
                  </a:cubicBezTo>
                  <a:cubicBezTo>
                    <a:pt x="2874" y="1310"/>
                    <a:pt x="3279" y="827"/>
                    <a:pt x="3935" y="827"/>
                  </a:cubicBezTo>
                  <a:cubicBezTo>
                    <a:pt x="4033" y="827"/>
                    <a:pt x="4137" y="838"/>
                    <a:pt x="4247" y="861"/>
                  </a:cubicBezTo>
                  <a:cubicBezTo>
                    <a:pt x="4452" y="906"/>
                    <a:pt x="4657" y="968"/>
                    <a:pt x="4862" y="1057"/>
                  </a:cubicBezTo>
                  <a:cubicBezTo>
                    <a:pt x="5273" y="861"/>
                    <a:pt x="5532" y="576"/>
                    <a:pt x="5362" y="183"/>
                  </a:cubicBezTo>
                  <a:cubicBezTo>
                    <a:pt x="5226" y="95"/>
                    <a:pt x="5084" y="0"/>
                    <a:pt x="493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1"/>
            <p:cNvSpPr/>
            <p:nvPr/>
          </p:nvSpPr>
          <p:spPr>
            <a:xfrm>
              <a:off x="1510742" y="872255"/>
              <a:ext cx="722209" cy="971965"/>
            </a:xfrm>
            <a:custGeom>
              <a:rect b="b" l="l" r="r" t="t"/>
              <a:pathLst>
                <a:path extrusionOk="0" h="17314" w="12865">
                  <a:moveTo>
                    <a:pt x="12463" y="330"/>
                  </a:moveTo>
                  <a:cubicBezTo>
                    <a:pt x="12526" y="330"/>
                    <a:pt x="12508" y="696"/>
                    <a:pt x="12499" y="785"/>
                  </a:cubicBezTo>
                  <a:cubicBezTo>
                    <a:pt x="12490" y="1026"/>
                    <a:pt x="12481" y="1490"/>
                    <a:pt x="12312" y="1731"/>
                  </a:cubicBezTo>
                  <a:cubicBezTo>
                    <a:pt x="12187" y="1642"/>
                    <a:pt x="12053" y="1553"/>
                    <a:pt x="11919" y="1481"/>
                  </a:cubicBezTo>
                  <a:cubicBezTo>
                    <a:pt x="11937" y="1463"/>
                    <a:pt x="11955" y="1437"/>
                    <a:pt x="11964" y="1401"/>
                  </a:cubicBezTo>
                  <a:cubicBezTo>
                    <a:pt x="12053" y="1080"/>
                    <a:pt x="12044" y="839"/>
                    <a:pt x="11964" y="669"/>
                  </a:cubicBezTo>
                  <a:cubicBezTo>
                    <a:pt x="12106" y="482"/>
                    <a:pt x="12222" y="357"/>
                    <a:pt x="12463" y="330"/>
                  </a:cubicBezTo>
                  <a:close/>
                  <a:moveTo>
                    <a:pt x="11119" y="635"/>
                  </a:moveTo>
                  <a:cubicBezTo>
                    <a:pt x="11507" y="635"/>
                    <a:pt x="11753" y="790"/>
                    <a:pt x="11660" y="1222"/>
                  </a:cubicBezTo>
                  <a:cubicBezTo>
                    <a:pt x="11442" y="1069"/>
                    <a:pt x="11195" y="1004"/>
                    <a:pt x="10934" y="1004"/>
                  </a:cubicBezTo>
                  <a:cubicBezTo>
                    <a:pt x="9889" y="1004"/>
                    <a:pt x="8624" y="2053"/>
                    <a:pt x="8074" y="2668"/>
                  </a:cubicBezTo>
                  <a:cubicBezTo>
                    <a:pt x="7351" y="3479"/>
                    <a:pt x="7316" y="4675"/>
                    <a:pt x="7227" y="5701"/>
                  </a:cubicBezTo>
                  <a:cubicBezTo>
                    <a:pt x="7173" y="6414"/>
                    <a:pt x="6950" y="7039"/>
                    <a:pt x="6673" y="7699"/>
                  </a:cubicBezTo>
                  <a:cubicBezTo>
                    <a:pt x="6513" y="8074"/>
                    <a:pt x="6272" y="8422"/>
                    <a:pt x="6129" y="8805"/>
                  </a:cubicBezTo>
                  <a:cubicBezTo>
                    <a:pt x="6076" y="8770"/>
                    <a:pt x="6022" y="8734"/>
                    <a:pt x="5969" y="8707"/>
                  </a:cubicBezTo>
                  <a:cubicBezTo>
                    <a:pt x="6914" y="7842"/>
                    <a:pt x="6763" y="5852"/>
                    <a:pt x="6905" y="4719"/>
                  </a:cubicBezTo>
                  <a:cubicBezTo>
                    <a:pt x="7075" y="3435"/>
                    <a:pt x="7583" y="2355"/>
                    <a:pt x="8600" y="1544"/>
                  </a:cubicBezTo>
                  <a:cubicBezTo>
                    <a:pt x="8889" y="1303"/>
                    <a:pt x="10312" y="635"/>
                    <a:pt x="11119" y="635"/>
                  </a:cubicBezTo>
                  <a:close/>
                  <a:moveTo>
                    <a:pt x="2209" y="14940"/>
                  </a:moveTo>
                  <a:cubicBezTo>
                    <a:pt x="2235" y="14940"/>
                    <a:pt x="2258" y="14954"/>
                    <a:pt x="2275" y="14988"/>
                  </a:cubicBezTo>
                  <a:cubicBezTo>
                    <a:pt x="2373" y="15175"/>
                    <a:pt x="2400" y="15487"/>
                    <a:pt x="2329" y="15692"/>
                  </a:cubicBezTo>
                  <a:cubicBezTo>
                    <a:pt x="2290" y="15795"/>
                    <a:pt x="2238" y="15893"/>
                    <a:pt x="2165" y="15893"/>
                  </a:cubicBezTo>
                  <a:cubicBezTo>
                    <a:pt x="2136" y="15893"/>
                    <a:pt x="2105" y="15879"/>
                    <a:pt x="2070" y="15844"/>
                  </a:cubicBezTo>
                  <a:cubicBezTo>
                    <a:pt x="1945" y="15746"/>
                    <a:pt x="1892" y="15514"/>
                    <a:pt x="1936" y="15362"/>
                  </a:cubicBezTo>
                  <a:cubicBezTo>
                    <a:pt x="1963" y="15335"/>
                    <a:pt x="1981" y="15291"/>
                    <a:pt x="1981" y="15228"/>
                  </a:cubicBezTo>
                  <a:cubicBezTo>
                    <a:pt x="1974" y="15137"/>
                    <a:pt x="2111" y="14940"/>
                    <a:pt x="2209" y="14940"/>
                  </a:cubicBezTo>
                  <a:close/>
                  <a:moveTo>
                    <a:pt x="5496" y="8881"/>
                  </a:moveTo>
                  <a:cubicBezTo>
                    <a:pt x="5646" y="8881"/>
                    <a:pt x="5788" y="8976"/>
                    <a:pt x="5924" y="9064"/>
                  </a:cubicBezTo>
                  <a:cubicBezTo>
                    <a:pt x="5960" y="9091"/>
                    <a:pt x="5987" y="9109"/>
                    <a:pt x="6013" y="9126"/>
                  </a:cubicBezTo>
                  <a:cubicBezTo>
                    <a:pt x="5915" y="9492"/>
                    <a:pt x="6067" y="9751"/>
                    <a:pt x="6352" y="10054"/>
                  </a:cubicBezTo>
                  <a:cubicBezTo>
                    <a:pt x="7146" y="10893"/>
                    <a:pt x="7289" y="11696"/>
                    <a:pt x="7102" y="12838"/>
                  </a:cubicBezTo>
                  <a:cubicBezTo>
                    <a:pt x="6968" y="13685"/>
                    <a:pt x="6727" y="14693"/>
                    <a:pt x="6433" y="15496"/>
                  </a:cubicBezTo>
                  <a:cubicBezTo>
                    <a:pt x="6245" y="16005"/>
                    <a:pt x="5906" y="16254"/>
                    <a:pt x="5407" y="16370"/>
                  </a:cubicBezTo>
                  <a:cubicBezTo>
                    <a:pt x="5360" y="16377"/>
                    <a:pt x="4994" y="16439"/>
                    <a:pt x="4790" y="16439"/>
                  </a:cubicBezTo>
                  <a:cubicBezTo>
                    <a:pt x="4723" y="16439"/>
                    <a:pt x="4673" y="16433"/>
                    <a:pt x="4657" y="16415"/>
                  </a:cubicBezTo>
                  <a:lnTo>
                    <a:pt x="4657" y="16415"/>
                  </a:lnTo>
                  <a:cubicBezTo>
                    <a:pt x="4708" y="16419"/>
                    <a:pt x="4756" y="16422"/>
                    <a:pt x="4804" y="16422"/>
                  </a:cubicBezTo>
                  <a:cubicBezTo>
                    <a:pt x="6238" y="16422"/>
                    <a:pt x="6399" y="14381"/>
                    <a:pt x="6718" y="13301"/>
                  </a:cubicBezTo>
                  <a:cubicBezTo>
                    <a:pt x="6923" y="12588"/>
                    <a:pt x="7164" y="11678"/>
                    <a:pt x="6745" y="10991"/>
                  </a:cubicBezTo>
                  <a:cubicBezTo>
                    <a:pt x="6459" y="10518"/>
                    <a:pt x="5960" y="10161"/>
                    <a:pt x="5424" y="9938"/>
                  </a:cubicBezTo>
                  <a:cubicBezTo>
                    <a:pt x="5219" y="9849"/>
                    <a:pt x="5014" y="9787"/>
                    <a:pt x="4809" y="9742"/>
                  </a:cubicBezTo>
                  <a:cubicBezTo>
                    <a:pt x="4699" y="9719"/>
                    <a:pt x="4595" y="9708"/>
                    <a:pt x="4497" y="9708"/>
                  </a:cubicBezTo>
                  <a:cubicBezTo>
                    <a:pt x="3841" y="9708"/>
                    <a:pt x="3436" y="10191"/>
                    <a:pt x="2962" y="10688"/>
                  </a:cubicBezTo>
                  <a:cubicBezTo>
                    <a:pt x="2427" y="11259"/>
                    <a:pt x="1972" y="11865"/>
                    <a:pt x="1597" y="12543"/>
                  </a:cubicBezTo>
                  <a:cubicBezTo>
                    <a:pt x="1223" y="13230"/>
                    <a:pt x="607" y="14631"/>
                    <a:pt x="1562" y="15041"/>
                  </a:cubicBezTo>
                  <a:cubicBezTo>
                    <a:pt x="1571" y="15041"/>
                    <a:pt x="1571" y="15050"/>
                    <a:pt x="1580" y="15050"/>
                  </a:cubicBezTo>
                  <a:lnTo>
                    <a:pt x="1580" y="15086"/>
                  </a:lnTo>
                  <a:cubicBezTo>
                    <a:pt x="1535" y="15104"/>
                    <a:pt x="1490" y="15130"/>
                    <a:pt x="1455" y="15139"/>
                  </a:cubicBezTo>
                  <a:cubicBezTo>
                    <a:pt x="1446" y="15139"/>
                    <a:pt x="1446" y="15148"/>
                    <a:pt x="1446" y="15148"/>
                  </a:cubicBezTo>
                  <a:cubicBezTo>
                    <a:pt x="1383" y="15169"/>
                    <a:pt x="1325" y="15180"/>
                    <a:pt x="1270" y="15180"/>
                  </a:cubicBezTo>
                  <a:cubicBezTo>
                    <a:pt x="1159" y="15180"/>
                    <a:pt x="1062" y="15136"/>
                    <a:pt x="973" y="15041"/>
                  </a:cubicBezTo>
                  <a:cubicBezTo>
                    <a:pt x="670" y="14809"/>
                    <a:pt x="598" y="14479"/>
                    <a:pt x="563" y="14131"/>
                  </a:cubicBezTo>
                  <a:cubicBezTo>
                    <a:pt x="554" y="14042"/>
                    <a:pt x="554" y="13944"/>
                    <a:pt x="563" y="13855"/>
                  </a:cubicBezTo>
                  <a:cubicBezTo>
                    <a:pt x="580" y="13480"/>
                    <a:pt x="696" y="13096"/>
                    <a:pt x="803" y="12757"/>
                  </a:cubicBezTo>
                  <a:cubicBezTo>
                    <a:pt x="1071" y="11892"/>
                    <a:pt x="1553" y="11027"/>
                    <a:pt x="2034" y="10268"/>
                  </a:cubicBezTo>
                  <a:cubicBezTo>
                    <a:pt x="2249" y="9920"/>
                    <a:pt x="2507" y="9608"/>
                    <a:pt x="2837" y="9403"/>
                  </a:cubicBezTo>
                  <a:cubicBezTo>
                    <a:pt x="3007" y="9296"/>
                    <a:pt x="3203" y="9225"/>
                    <a:pt x="3426" y="9189"/>
                  </a:cubicBezTo>
                  <a:cubicBezTo>
                    <a:pt x="3530" y="9172"/>
                    <a:pt x="3636" y="9165"/>
                    <a:pt x="3742" y="9165"/>
                  </a:cubicBezTo>
                  <a:cubicBezTo>
                    <a:pt x="4027" y="9165"/>
                    <a:pt x="4318" y="9212"/>
                    <a:pt x="4604" y="9225"/>
                  </a:cubicBezTo>
                  <a:cubicBezTo>
                    <a:pt x="4648" y="9228"/>
                    <a:pt x="4693" y="9230"/>
                    <a:pt x="4737" y="9230"/>
                  </a:cubicBezTo>
                  <a:cubicBezTo>
                    <a:pt x="4826" y="9230"/>
                    <a:pt x="4913" y="9222"/>
                    <a:pt x="4996" y="9198"/>
                  </a:cubicBezTo>
                  <a:cubicBezTo>
                    <a:pt x="5184" y="9162"/>
                    <a:pt x="5335" y="9064"/>
                    <a:pt x="5442" y="8886"/>
                  </a:cubicBezTo>
                  <a:cubicBezTo>
                    <a:pt x="5460" y="8883"/>
                    <a:pt x="5478" y="8881"/>
                    <a:pt x="5496" y="8881"/>
                  </a:cubicBezTo>
                  <a:close/>
                  <a:moveTo>
                    <a:pt x="4309" y="16022"/>
                  </a:moveTo>
                  <a:cubicBezTo>
                    <a:pt x="4345" y="16076"/>
                    <a:pt x="4345" y="16183"/>
                    <a:pt x="4327" y="16281"/>
                  </a:cubicBezTo>
                  <a:cubicBezTo>
                    <a:pt x="4318" y="16308"/>
                    <a:pt x="4309" y="16326"/>
                    <a:pt x="4300" y="16344"/>
                  </a:cubicBezTo>
                  <a:cubicBezTo>
                    <a:pt x="4229" y="16379"/>
                    <a:pt x="4167" y="16477"/>
                    <a:pt x="4193" y="16575"/>
                  </a:cubicBezTo>
                  <a:cubicBezTo>
                    <a:pt x="4229" y="16700"/>
                    <a:pt x="4113" y="16888"/>
                    <a:pt x="4015" y="16968"/>
                  </a:cubicBezTo>
                  <a:cubicBezTo>
                    <a:pt x="3997" y="16977"/>
                    <a:pt x="3961" y="16995"/>
                    <a:pt x="3961" y="17004"/>
                  </a:cubicBezTo>
                  <a:cubicBezTo>
                    <a:pt x="3810" y="16816"/>
                    <a:pt x="3899" y="16754"/>
                    <a:pt x="3908" y="16656"/>
                  </a:cubicBezTo>
                  <a:cubicBezTo>
                    <a:pt x="3917" y="16424"/>
                    <a:pt x="4042" y="16183"/>
                    <a:pt x="4238" y="16049"/>
                  </a:cubicBezTo>
                  <a:cubicBezTo>
                    <a:pt x="4265" y="16031"/>
                    <a:pt x="4292" y="16022"/>
                    <a:pt x="4309" y="16022"/>
                  </a:cubicBezTo>
                  <a:close/>
                  <a:moveTo>
                    <a:pt x="12490" y="0"/>
                  </a:moveTo>
                  <a:cubicBezTo>
                    <a:pt x="12142" y="0"/>
                    <a:pt x="11937" y="161"/>
                    <a:pt x="11732" y="411"/>
                  </a:cubicBezTo>
                  <a:cubicBezTo>
                    <a:pt x="11593" y="331"/>
                    <a:pt x="11411" y="297"/>
                    <a:pt x="11203" y="297"/>
                  </a:cubicBezTo>
                  <a:cubicBezTo>
                    <a:pt x="10223" y="297"/>
                    <a:pt x="8657" y="1058"/>
                    <a:pt x="8208" y="1419"/>
                  </a:cubicBezTo>
                  <a:cubicBezTo>
                    <a:pt x="7191" y="2239"/>
                    <a:pt x="6763" y="3426"/>
                    <a:pt x="6575" y="4675"/>
                  </a:cubicBezTo>
                  <a:cubicBezTo>
                    <a:pt x="6415" y="5736"/>
                    <a:pt x="6593" y="7851"/>
                    <a:pt x="5621" y="8547"/>
                  </a:cubicBezTo>
                  <a:lnTo>
                    <a:pt x="5612" y="8547"/>
                  </a:lnTo>
                  <a:cubicBezTo>
                    <a:pt x="5582" y="8543"/>
                    <a:pt x="5553" y="8541"/>
                    <a:pt x="5523" y="8541"/>
                  </a:cubicBezTo>
                  <a:cubicBezTo>
                    <a:pt x="5480" y="8541"/>
                    <a:pt x="5436" y="8545"/>
                    <a:pt x="5389" y="8555"/>
                  </a:cubicBezTo>
                  <a:cubicBezTo>
                    <a:pt x="5371" y="8555"/>
                    <a:pt x="5362" y="8564"/>
                    <a:pt x="5344" y="8564"/>
                  </a:cubicBezTo>
                  <a:cubicBezTo>
                    <a:pt x="5337" y="8563"/>
                    <a:pt x="5329" y="8563"/>
                    <a:pt x="5321" y="8563"/>
                  </a:cubicBezTo>
                  <a:cubicBezTo>
                    <a:pt x="5263" y="8563"/>
                    <a:pt x="5197" y="8592"/>
                    <a:pt x="5166" y="8663"/>
                  </a:cubicBezTo>
                  <a:cubicBezTo>
                    <a:pt x="5166" y="8671"/>
                    <a:pt x="5157" y="8680"/>
                    <a:pt x="5157" y="8689"/>
                  </a:cubicBezTo>
                  <a:cubicBezTo>
                    <a:pt x="5130" y="8734"/>
                    <a:pt x="5103" y="8770"/>
                    <a:pt x="5059" y="8796"/>
                  </a:cubicBezTo>
                  <a:cubicBezTo>
                    <a:pt x="4919" y="8878"/>
                    <a:pt x="4688" y="8903"/>
                    <a:pt x="4438" y="8903"/>
                  </a:cubicBezTo>
                  <a:cubicBezTo>
                    <a:pt x="4066" y="8903"/>
                    <a:pt x="3652" y="8849"/>
                    <a:pt x="3434" y="8849"/>
                  </a:cubicBezTo>
                  <a:cubicBezTo>
                    <a:pt x="3415" y="8849"/>
                    <a:pt x="3397" y="8849"/>
                    <a:pt x="3382" y="8850"/>
                  </a:cubicBezTo>
                  <a:cubicBezTo>
                    <a:pt x="2909" y="8877"/>
                    <a:pt x="2552" y="9126"/>
                    <a:pt x="2231" y="9448"/>
                  </a:cubicBezTo>
                  <a:cubicBezTo>
                    <a:pt x="1936" y="9751"/>
                    <a:pt x="1669" y="10117"/>
                    <a:pt x="1428" y="10518"/>
                  </a:cubicBezTo>
                  <a:cubicBezTo>
                    <a:pt x="1178" y="10946"/>
                    <a:pt x="955" y="11410"/>
                    <a:pt x="768" y="11865"/>
                  </a:cubicBezTo>
                  <a:cubicBezTo>
                    <a:pt x="643" y="12195"/>
                    <a:pt x="527" y="12525"/>
                    <a:pt x="429" y="12829"/>
                  </a:cubicBezTo>
                  <a:cubicBezTo>
                    <a:pt x="215" y="13524"/>
                    <a:pt x="0" y="14613"/>
                    <a:pt x="616" y="15175"/>
                  </a:cubicBezTo>
                  <a:cubicBezTo>
                    <a:pt x="828" y="15369"/>
                    <a:pt x="1240" y="15596"/>
                    <a:pt x="1548" y="15596"/>
                  </a:cubicBezTo>
                  <a:cubicBezTo>
                    <a:pt x="1565" y="15596"/>
                    <a:pt x="1581" y="15596"/>
                    <a:pt x="1597" y="15594"/>
                  </a:cubicBezTo>
                  <a:cubicBezTo>
                    <a:pt x="1624" y="15808"/>
                    <a:pt x="1722" y="16013"/>
                    <a:pt x="1901" y="16147"/>
                  </a:cubicBezTo>
                  <a:cubicBezTo>
                    <a:pt x="1986" y="16216"/>
                    <a:pt x="2071" y="16245"/>
                    <a:pt x="2152" y="16245"/>
                  </a:cubicBezTo>
                  <a:cubicBezTo>
                    <a:pt x="2377" y="16245"/>
                    <a:pt x="2571" y="16020"/>
                    <a:pt x="2650" y="15790"/>
                  </a:cubicBezTo>
                  <a:cubicBezTo>
                    <a:pt x="2721" y="15603"/>
                    <a:pt x="2704" y="15380"/>
                    <a:pt x="2677" y="15184"/>
                  </a:cubicBezTo>
                  <a:cubicBezTo>
                    <a:pt x="2659" y="15005"/>
                    <a:pt x="2597" y="14747"/>
                    <a:pt x="2427" y="14657"/>
                  </a:cubicBezTo>
                  <a:cubicBezTo>
                    <a:pt x="2357" y="14626"/>
                    <a:pt x="2286" y="14612"/>
                    <a:pt x="2218" y="14612"/>
                  </a:cubicBezTo>
                  <a:cubicBezTo>
                    <a:pt x="2070" y="14612"/>
                    <a:pt x="1933" y="14679"/>
                    <a:pt x="1829" y="14782"/>
                  </a:cubicBezTo>
                  <a:cubicBezTo>
                    <a:pt x="1811" y="14773"/>
                    <a:pt x="1803" y="14773"/>
                    <a:pt x="1794" y="14765"/>
                  </a:cubicBezTo>
                  <a:cubicBezTo>
                    <a:pt x="1660" y="14738"/>
                    <a:pt x="1571" y="14675"/>
                    <a:pt x="1499" y="14595"/>
                  </a:cubicBezTo>
                  <a:cubicBezTo>
                    <a:pt x="1401" y="14479"/>
                    <a:pt x="1365" y="14327"/>
                    <a:pt x="1374" y="14140"/>
                  </a:cubicBezTo>
                  <a:cubicBezTo>
                    <a:pt x="1401" y="13516"/>
                    <a:pt x="1936" y="12623"/>
                    <a:pt x="2124" y="12302"/>
                  </a:cubicBezTo>
                  <a:cubicBezTo>
                    <a:pt x="2507" y="11660"/>
                    <a:pt x="3167" y="10661"/>
                    <a:pt x="3926" y="10259"/>
                  </a:cubicBezTo>
                  <a:cubicBezTo>
                    <a:pt x="4137" y="10145"/>
                    <a:pt x="4357" y="10079"/>
                    <a:pt x="4579" y="10079"/>
                  </a:cubicBezTo>
                  <a:cubicBezTo>
                    <a:pt x="4685" y="10079"/>
                    <a:pt x="4792" y="10094"/>
                    <a:pt x="4898" y="10126"/>
                  </a:cubicBezTo>
                  <a:cubicBezTo>
                    <a:pt x="4907" y="10126"/>
                    <a:pt x="4907" y="10126"/>
                    <a:pt x="4916" y="10135"/>
                  </a:cubicBezTo>
                  <a:cubicBezTo>
                    <a:pt x="5648" y="10358"/>
                    <a:pt x="6379" y="10741"/>
                    <a:pt x="6584" y="11544"/>
                  </a:cubicBezTo>
                  <a:cubicBezTo>
                    <a:pt x="6745" y="12204"/>
                    <a:pt x="6477" y="12838"/>
                    <a:pt x="6317" y="13453"/>
                  </a:cubicBezTo>
                  <a:cubicBezTo>
                    <a:pt x="6092" y="14327"/>
                    <a:pt x="5942" y="16072"/>
                    <a:pt x="4779" y="16072"/>
                  </a:cubicBezTo>
                  <a:cubicBezTo>
                    <a:pt x="4742" y="16072"/>
                    <a:pt x="4705" y="16071"/>
                    <a:pt x="4666" y="16067"/>
                  </a:cubicBezTo>
                  <a:cubicBezTo>
                    <a:pt x="4657" y="15987"/>
                    <a:pt x="4639" y="15897"/>
                    <a:pt x="4586" y="15826"/>
                  </a:cubicBezTo>
                  <a:cubicBezTo>
                    <a:pt x="4522" y="15724"/>
                    <a:pt x="4418" y="15681"/>
                    <a:pt x="4305" y="15681"/>
                  </a:cubicBezTo>
                  <a:cubicBezTo>
                    <a:pt x="4259" y="15681"/>
                    <a:pt x="4213" y="15688"/>
                    <a:pt x="4167" y="15701"/>
                  </a:cubicBezTo>
                  <a:cubicBezTo>
                    <a:pt x="3810" y="15808"/>
                    <a:pt x="3596" y="16281"/>
                    <a:pt x="3569" y="16620"/>
                  </a:cubicBezTo>
                  <a:cubicBezTo>
                    <a:pt x="3554" y="16893"/>
                    <a:pt x="3674" y="17314"/>
                    <a:pt x="3968" y="17314"/>
                  </a:cubicBezTo>
                  <a:cubicBezTo>
                    <a:pt x="4019" y="17314"/>
                    <a:pt x="4077" y="17301"/>
                    <a:pt x="4140" y="17271"/>
                  </a:cubicBezTo>
                  <a:cubicBezTo>
                    <a:pt x="4336" y="17173"/>
                    <a:pt x="4479" y="16968"/>
                    <a:pt x="4523" y="16745"/>
                  </a:cubicBezTo>
                  <a:cubicBezTo>
                    <a:pt x="4616" y="16776"/>
                    <a:pt x="4725" y="16785"/>
                    <a:pt x="4834" y="16785"/>
                  </a:cubicBezTo>
                  <a:cubicBezTo>
                    <a:pt x="4883" y="16785"/>
                    <a:pt x="4932" y="16783"/>
                    <a:pt x="4978" y="16781"/>
                  </a:cubicBezTo>
                  <a:cubicBezTo>
                    <a:pt x="5817" y="16727"/>
                    <a:pt x="6388" y="16406"/>
                    <a:pt x="6745" y="15621"/>
                  </a:cubicBezTo>
                  <a:cubicBezTo>
                    <a:pt x="6959" y="15166"/>
                    <a:pt x="7021" y="14622"/>
                    <a:pt x="7128" y="14131"/>
                  </a:cubicBezTo>
                  <a:cubicBezTo>
                    <a:pt x="7271" y="13426"/>
                    <a:pt x="7485" y="12793"/>
                    <a:pt x="7530" y="12070"/>
                  </a:cubicBezTo>
                  <a:cubicBezTo>
                    <a:pt x="7566" y="11526"/>
                    <a:pt x="7476" y="11018"/>
                    <a:pt x="7209" y="10536"/>
                  </a:cubicBezTo>
                  <a:cubicBezTo>
                    <a:pt x="6986" y="10143"/>
                    <a:pt x="6147" y="9680"/>
                    <a:pt x="6379" y="9126"/>
                  </a:cubicBezTo>
                  <a:lnTo>
                    <a:pt x="6388" y="9091"/>
                  </a:lnTo>
                  <a:lnTo>
                    <a:pt x="6388" y="9082"/>
                  </a:lnTo>
                  <a:cubicBezTo>
                    <a:pt x="6468" y="8743"/>
                    <a:pt x="6754" y="8395"/>
                    <a:pt x="6888" y="8065"/>
                  </a:cubicBezTo>
                  <a:cubicBezTo>
                    <a:pt x="7057" y="7663"/>
                    <a:pt x="7235" y="7262"/>
                    <a:pt x="7378" y="6852"/>
                  </a:cubicBezTo>
                  <a:cubicBezTo>
                    <a:pt x="7610" y="6156"/>
                    <a:pt x="7583" y="5380"/>
                    <a:pt x="7664" y="4657"/>
                  </a:cubicBezTo>
                  <a:cubicBezTo>
                    <a:pt x="7806" y="3506"/>
                    <a:pt x="8360" y="2668"/>
                    <a:pt x="9323" y="2025"/>
                  </a:cubicBezTo>
                  <a:cubicBezTo>
                    <a:pt x="9709" y="1774"/>
                    <a:pt x="10402" y="1342"/>
                    <a:pt x="10976" y="1342"/>
                  </a:cubicBezTo>
                  <a:cubicBezTo>
                    <a:pt x="11197" y="1342"/>
                    <a:pt x="11401" y="1406"/>
                    <a:pt x="11562" y="1570"/>
                  </a:cubicBezTo>
                  <a:lnTo>
                    <a:pt x="11598" y="1597"/>
                  </a:lnTo>
                  <a:cubicBezTo>
                    <a:pt x="11598" y="1660"/>
                    <a:pt x="11625" y="1713"/>
                    <a:pt x="11696" y="1740"/>
                  </a:cubicBezTo>
                  <a:cubicBezTo>
                    <a:pt x="11892" y="1838"/>
                    <a:pt x="12053" y="1963"/>
                    <a:pt x="12231" y="2088"/>
                  </a:cubicBezTo>
                  <a:cubicBezTo>
                    <a:pt x="12257" y="2113"/>
                    <a:pt x="12290" y="2125"/>
                    <a:pt x="12326" y="2125"/>
                  </a:cubicBezTo>
                  <a:cubicBezTo>
                    <a:pt x="12364" y="2125"/>
                    <a:pt x="12404" y="2111"/>
                    <a:pt x="12436" y="2088"/>
                  </a:cubicBezTo>
                  <a:cubicBezTo>
                    <a:pt x="12651" y="1936"/>
                    <a:pt x="12713" y="1651"/>
                    <a:pt x="12767" y="1401"/>
                  </a:cubicBezTo>
                  <a:cubicBezTo>
                    <a:pt x="12829" y="1106"/>
                    <a:pt x="12865" y="776"/>
                    <a:pt x="12838" y="473"/>
                  </a:cubicBezTo>
                  <a:cubicBezTo>
                    <a:pt x="12811" y="232"/>
                    <a:pt x="12802" y="0"/>
                    <a:pt x="1249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21"/>
          <p:cNvGrpSpPr/>
          <p:nvPr/>
        </p:nvGrpSpPr>
        <p:grpSpPr>
          <a:xfrm rot="-614801">
            <a:off x="-103186" y="85610"/>
            <a:ext cx="1033533" cy="791271"/>
            <a:chOff x="7579650" y="535300"/>
            <a:chExt cx="856318" cy="655596"/>
          </a:xfrm>
        </p:grpSpPr>
        <p:sp>
          <p:nvSpPr>
            <p:cNvPr id="913" name="Google Shape;913;p21"/>
            <p:cNvSpPr/>
            <p:nvPr/>
          </p:nvSpPr>
          <p:spPr>
            <a:xfrm>
              <a:off x="8120303" y="803667"/>
              <a:ext cx="315665" cy="186674"/>
            </a:xfrm>
            <a:custGeom>
              <a:rect b="b" l="l" r="r" t="t"/>
              <a:pathLst>
                <a:path extrusionOk="0" h="4479" w="7574">
                  <a:moveTo>
                    <a:pt x="6495" y="0"/>
                  </a:moveTo>
                  <a:lnTo>
                    <a:pt x="6495" y="0"/>
                  </a:lnTo>
                  <a:cubicBezTo>
                    <a:pt x="6352" y="197"/>
                    <a:pt x="6164" y="375"/>
                    <a:pt x="5924" y="527"/>
                  </a:cubicBezTo>
                  <a:lnTo>
                    <a:pt x="5906" y="536"/>
                  </a:lnTo>
                  <a:lnTo>
                    <a:pt x="5897" y="554"/>
                  </a:lnTo>
                  <a:cubicBezTo>
                    <a:pt x="5718" y="964"/>
                    <a:pt x="5299" y="1374"/>
                    <a:pt x="4817" y="1401"/>
                  </a:cubicBezTo>
                  <a:cubicBezTo>
                    <a:pt x="4670" y="1408"/>
                    <a:pt x="4457" y="1459"/>
                    <a:pt x="4269" y="1459"/>
                  </a:cubicBezTo>
                  <a:cubicBezTo>
                    <a:pt x="4217" y="1459"/>
                    <a:pt x="4168" y="1455"/>
                    <a:pt x="4122" y="1446"/>
                  </a:cubicBezTo>
                  <a:cubicBezTo>
                    <a:pt x="4041" y="1642"/>
                    <a:pt x="3872" y="1829"/>
                    <a:pt x="3613" y="1981"/>
                  </a:cubicBezTo>
                  <a:cubicBezTo>
                    <a:pt x="3355" y="2124"/>
                    <a:pt x="3068" y="2256"/>
                    <a:pt x="2771" y="2256"/>
                  </a:cubicBezTo>
                  <a:cubicBezTo>
                    <a:pt x="2698" y="2256"/>
                    <a:pt x="2625" y="2248"/>
                    <a:pt x="2551" y="2231"/>
                  </a:cubicBezTo>
                  <a:cubicBezTo>
                    <a:pt x="2106" y="2124"/>
                    <a:pt x="1725" y="1864"/>
                    <a:pt x="1294" y="1864"/>
                  </a:cubicBezTo>
                  <a:cubicBezTo>
                    <a:pt x="1146" y="1864"/>
                    <a:pt x="993" y="1895"/>
                    <a:pt x="830" y="1972"/>
                  </a:cubicBezTo>
                  <a:cubicBezTo>
                    <a:pt x="856" y="2141"/>
                    <a:pt x="821" y="2329"/>
                    <a:pt x="696" y="2516"/>
                  </a:cubicBezTo>
                  <a:cubicBezTo>
                    <a:pt x="946" y="2837"/>
                    <a:pt x="1392" y="3346"/>
                    <a:pt x="1088" y="3729"/>
                  </a:cubicBezTo>
                  <a:cubicBezTo>
                    <a:pt x="892" y="3970"/>
                    <a:pt x="669" y="4077"/>
                    <a:pt x="366" y="4122"/>
                  </a:cubicBezTo>
                  <a:cubicBezTo>
                    <a:pt x="80" y="4175"/>
                    <a:pt x="18" y="4309"/>
                    <a:pt x="0" y="4479"/>
                  </a:cubicBezTo>
                  <a:cubicBezTo>
                    <a:pt x="624" y="4229"/>
                    <a:pt x="1231" y="4398"/>
                    <a:pt x="1891" y="4202"/>
                  </a:cubicBezTo>
                  <a:cubicBezTo>
                    <a:pt x="2543" y="4006"/>
                    <a:pt x="2632" y="3685"/>
                    <a:pt x="2980" y="3150"/>
                  </a:cubicBezTo>
                  <a:cubicBezTo>
                    <a:pt x="3078" y="3007"/>
                    <a:pt x="3176" y="2828"/>
                    <a:pt x="3328" y="2739"/>
                  </a:cubicBezTo>
                  <a:cubicBezTo>
                    <a:pt x="3899" y="2427"/>
                    <a:pt x="4577" y="2463"/>
                    <a:pt x="5174" y="2213"/>
                  </a:cubicBezTo>
                  <a:cubicBezTo>
                    <a:pt x="5799" y="1963"/>
                    <a:pt x="7574" y="759"/>
                    <a:pt x="64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1"/>
            <p:cNvSpPr/>
            <p:nvPr/>
          </p:nvSpPr>
          <p:spPr>
            <a:xfrm>
              <a:off x="8307314" y="812586"/>
              <a:ext cx="46137" cy="39093"/>
            </a:xfrm>
            <a:custGeom>
              <a:rect b="b" l="l" r="r" t="t"/>
              <a:pathLst>
                <a:path extrusionOk="0" h="938" w="1107">
                  <a:moveTo>
                    <a:pt x="1089" y="1"/>
                  </a:moveTo>
                  <a:cubicBezTo>
                    <a:pt x="866" y="152"/>
                    <a:pt x="669" y="340"/>
                    <a:pt x="473" y="536"/>
                  </a:cubicBezTo>
                  <a:cubicBezTo>
                    <a:pt x="330" y="687"/>
                    <a:pt x="170" y="821"/>
                    <a:pt x="0" y="937"/>
                  </a:cubicBezTo>
                  <a:cubicBezTo>
                    <a:pt x="393" y="866"/>
                    <a:pt x="973" y="500"/>
                    <a:pt x="1026" y="366"/>
                  </a:cubicBezTo>
                  <a:cubicBezTo>
                    <a:pt x="1098" y="215"/>
                    <a:pt x="1107" y="99"/>
                    <a:pt x="10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1"/>
            <p:cNvSpPr/>
            <p:nvPr/>
          </p:nvSpPr>
          <p:spPr>
            <a:xfrm>
              <a:off x="7881944" y="969505"/>
              <a:ext cx="55056" cy="16671"/>
            </a:xfrm>
            <a:custGeom>
              <a:rect b="b" l="l" r="r" t="t"/>
              <a:pathLst>
                <a:path extrusionOk="0" h="400" w="1321">
                  <a:moveTo>
                    <a:pt x="1178" y="0"/>
                  </a:moveTo>
                  <a:cubicBezTo>
                    <a:pt x="804" y="0"/>
                    <a:pt x="420" y="54"/>
                    <a:pt x="117" y="277"/>
                  </a:cubicBezTo>
                  <a:cubicBezTo>
                    <a:pt x="72" y="303"/>
                    <a:pt x="36" y="339"/>
                    <a:pt x="1" y="366"/>
                  </a:cubicBezTo>
                  <a:cubicBezTo>
                    <a:pt x="27" y="375"/>
                    <a:pt x="45" y="384"/>
                    <a:pt x="72" y="384"/>
                  </a:cubicBezTo>
                  <a:cubicBezTo>
                    <a:pt x="119" y="394"/>
                    <a:pt x="187" y="400"/>
                    <a:pt x="266" y="400"/>
                  </a:cubicBezTo>
                  <a:cubicBezTo>
                    <a:pt x="605" y="400"/>
                    <a:pt x="1162" y="297"/>
                    <a:pt x="1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1"/>
            <p:cNvSpPr/>
            <p:nvPr/>
          </p:nvSpPr>
          <p:spPr>
            <a:xfrm>
              <a:off x="7752949" y="1012183"/>
              <a:ext cx="57640" cy="20047"/>
            </a:xfrm>
            <a:custGeom>
              <a:rect b="b" l="l" r="r" t="t"/>
              <a:pathLst>
                <a:path extrusionOk="0" h="481" w="1383">
                  <a:moveTo>
                    <a:pt x="1113" y="1"/>
                  </a:moveTo>
                  <a:cubicBezTo>
                    <a:pt x="684" y="1"/>
                    <a:pt x="310" y="131"/>
                    <a:pt x="0" y="341"/>
                  </a:cubicBezTo>
                  <a:cubicBezTo>
                    <a:pt x="220" y="439"/>
                    <a:pt x="406" y="481"/>
                    <a:pt x="566" y="481"/>
                  </a:cubicBezTo>
                  <a:cubicBezTo>
                    <a:pt x="932" y="481"/>
                    <a:pt x="1166" y="265"/>
                    <a:pt x="1383" y="11"/>
                  </a:cubicBezTo>
                  <a:cubicBezTo>
                    <a:pt x="1320" y="2"/>
                    <a:pt x="1258" y="2"/>
                    <a:pt x="1195" y="2"/>
                  </a:cubicBezTo>
                  <a:cubicBezTo>
                    <a:pt x="1168" y="1"/>
                    <a:pt x="1140" y="1"/>
                    <a:pt x="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1"/>
            <p:cNvSpPr/>
            <p:nvPr/>
          </p:nvSpPr>
          <p:spPr>
            <a:xfrm>
              <a:off x="7700517" y="982508"/>
              <a:ext cx="527262" cy="208388"/>
            </a:xfrm>
            <a:custGeom>
              <a:rect b="b" l="l" r="r" t="t"/>
              <a:pathLst>
                <a:path extrusionOk="0" h="5000" w="12651">
                  <a:moveTo>
                    <a:pt x="12650" y="0"/>
                  </a:moveTo>
                  <a:cubicBezTo>
                    <a:pt x="11865" y="473"/>
                    <a:pt x="10848" y="134"/>
                    <a:pt x="10036" y="571"/>
                  </a:cubicBezTo>
                  <a:lnTo>
                    <a:pt x="10036" y="580"/>
                  </a:lnTo>
                  <a:cubicBezTo>
                    <a:pt x="9974" y="794"/>
                    <a:pt x="9546" y="1080"/>
                    <a:pt x="9394" y="1178"/>
                  </a:cubicBezTo>
                  <a:cubicBezTo>
                    <a:pt x="9109" y="1374"/>
                    <a:pt x="8868" y="1490"/>
                    <a:pt x="8520" y="1490"/>
                  </a:cubicBezTo>
                  <a:cubicBezTo>
                    <a:pt x="8503" y="1491"/>
                    <a:pt x="8486" y="1491"/>
                    <a:pt x="8470" y="1491"/>
                  </a:cubicBezTo>
                  <a:cubicBezTo>
                    <a:pt x="8225" y="1491"/>
                    <a:pt x="8026" y="1430"/>
                    <a:pt x="7851" y="1330"/>
                  </a:cubicBezTo>
                  <a:cubicBezTo>
                    <a:pt x="7833" y="1347"/>
                    <a:pt x="7815" y="1365"/>
                    <a:pt x="7788" y="1383"/>
                  </a:cubicBezTo>
                  <a:cubicBezTo>
                    <a:pt x="7155" y="1651"/>
                    <a:pt x="7199" y="2507"/>
                    <a:pt x="7083" y="3078"/>
                  </a:cubicBezTo>
                  <a:cubicBezTo>
                    <a:pt x="6950" y="3703"/>
                    <a:pt x="6441" y="4158"/>
                    <a:pt x="6209" y="4729"/>
                  </a:cubicBezTo>
                  <a:cubicBezTo>
                    <a:pt x="6174" y="4800"/>
                    <a:pt x="6120" y="4853"/>
                    <a:pt x="6040" y="4853"/>
                  </a:cubicBezTo>
                  <a:lnTo>
                    <a:pt x="5995" y="4853"/>
                  </a:lnTo>
                  <a:cubicBezTo>
                    <a:pt x="5784" y="4845"/>
                    <a:pt x="5781" y="4514"/>
                    <a:pt x="5987" y="4514"/>
                  </a:cubicBezTo>
                  <a:cubicBezTo>
                    <a:pt x="5990" y="4514"/>
                    <a:pt x="5992" y="4514"/>
                    <a:pt x="5995" y="4514"/>
                  </a:cubicBezTo>
                  <a:cubicBezTo>
                    <a:pt x="5861" y="4506"/>
                    <a:pt x="5933" y="4443"/>
                    <a:pt x="6004" y="4345"/>
                  </a:cubicBezTo>
                  <a:cubicBezTo>
                    <a:pt x="6165" y="4149"/>
                    <a:pt x="6307" y="3881"/>
                    <a:pt x="6441" y="3658"/>
                  </a:cubicBezTo>
                  <a:cubicBezTo>
                    <a:pt x="6709" y="3230"/>
                    <a:pt x="6753" y="2882"/>
                    <a:pt x="6843" y="2409"/>
                  </a:cubicBezTo>
                  <a:cubicBezTo>
                    <a:pt x="6896" y="2133"/>
                    <a:pt x="6959" y="1847"/>
                    <a:pt x="7083" y="1606"/>
                  </a:cubicBezTo>
                  <a:cubicBezTo>
                    <a:pt x="6798" y="1446"/>
                    <a:pt x="6593" y="1223"/>
                    <a:pt x="6334" y="1107"/>
                  </a:cubicBezTo>
                  <a:cubicBezTo>
                    <a:pt x="6334" y="1160"/>
                    <a:pt x="6307" y="1223"/>
                    <a:pt x="6254" y="1258"/>
                  </a:cubicBezTo>
                  <a:cubicBezTo>
                    <a:pt x="5692" y="1633"/>
                    <a:pt x="5745" y="2302"/>
                    <a:pt x="5674" y="2891"/>
                  </a:cubicBezTo>
                  <a:cubicBezTo>
                    <a:pt x="5629" y="3283"/>
                    <a:pt x="5165" y="3943"/>
                    <a:pt x="5380" y="4300"/>
                  </a:cubicBezTo>
                  <a:cubicBezTo>
                    <a:pt x="5460" y="4430"/>
                    <a:pt x="5343" y="4551"/>
                    <a:pt x="5226" y="4551"/>
                  </a:cubicBezTo>
                  <a:cubicBezTo>
                    <a:pt x="5173" y="4551"/>
                    <a:pt x="5121" y="4527"/>
                    <a:pt x="5085" y="4470"/>
                  </a:cubicBezTo>
                  <a:cubicBezTo>
                    <a:pt x="4916" y="4193"/>
                    <a:pt x="4978" y="3863"/>
                    <a:pt x="5085" y="3533"/>
                  </a:cubicBezTo>
                  <a:lnTo>
                    <a:pt x="5085" y="3533"/>
                  </a:lnTo>
                  <a:cubicBezTo>
                    <a:pt x="4146" y="3567"/>
                    <a:pt x="3374" y="4104"/>
                    <a:pt x="2498" y="4104"/>
                  </a:cubicBezTo>
                  <a:cubicBezTo>
                    <a:pt x="2225" y="4104"/>
                    <a:pt x="1942" y="4052"/>
                    <a:pt x="1642" y="3917"/>
                  </a:cubicBezTo>
                  <a:cubicBezTo>
                    <a:pt x="1026" y="3631"/>
                    <a:pt x="295" y="3105"/>
                    <a:pt x="72" y="2427"/>
                  </a:cubicBezTo>
                  <a:cubicBezTo>
                    <a:pt x="9" y="2632"/>
                    <a:pt x="0" y="2846"/>
                    <a:pt x="54" y="3051"/>
                  </a:cubicBezTo>
                  <a:cubicBezTo>
                    <a:pt x="268" y="3863"/>
                    <a:pt x="1017" y="4059"/>
                    <a:pt x="1775" y="4158"/>
                  </a:cubicBezTo>
                  <a:cubicBezTo>
                    <a:pt x="2017" y="4186"/>
                    <a:pt x="2283" y="4221"/>
                    <a:pt x="2542" y="4221"/>
                  </a:cubicBezTo>
                  <a:cubicBezTo>
                    <a:pt x="2695" y="4221"/>
                    <a:pt x="2846" y="4209"/>
                    <a:pt x="2989" y="4175"/>
                  </a:cubicBezTo>
                  <a:cubicBezTo>
                    <a:pt x="3269" y="4111"/>
                    <a:pt x="3481" y="4053"/>
                    <a:pt x="3672" y="4053"/>
                  </a:cubicBezTo>
                  <a:cubicBezTo>
                    <a:pt x="3907" y="4053"/>
                    <a:pt x="4111" y="4141"/>
                    <a:pt x="4371" y="4416"/>
                  </a:cubicBezTo>
                  <a:cubicBezTo>
                    <a:pt x="4738" y="4793"/>
                    <a:pt x="5167" y="5000"/>
                    <a:pt x="5611" y="5000"/>
                  </a:cubicBezTo>
                  <a:cubicBezTo>
                    <a:pt x="5913" y="5000"/>
                    <a:pt x="6222" y="4904"/>
                    <a:pt x="6521" y="4702"/>
                  </a:cubicBezTo>
                  <a:cubicBezTo>
                    <a:pt x="7360" y="4131"/>
                    <a:pt x="7306" y="3185"/>
                    <a:pt x="7440" y="2302"/>
                  </a:cubicBezTo>
                  <a:cubicBezTo>
                    <a:pt x="7497" y="1940"/>
                    <a:pt x="7644" y="1887"/>
                    <a:pt x="7844" y="1887"/>
                  </a:cubicBezTo>
                  <a:cubicBezTo>
                    <a:pt x="7928" y="1887"/>
                    <a:pt x="8021" y="1896"/>
                    <a:pt x="8121" y="1896"/>
                  </a:cubicBezTo>
                  <a:cubicBezTo>
                    <a:pt x="8194" y="1896"/>
                    <a:pt x="8271" y="1891"/>
                    <a:pt x="8350" y="1874"/>
                  </a:cubicBezTo>
                  <a:cubicBezTo>
                    <a:pt x="8538" y="1838"/>
                    <a:pt x="8707" y="1767"/>
                    <a:pt x="8886" y="1695"/>
                  </a:cubicBezTo>
                  <a:cubicBezTo>
                    <a:pt x="9323" y="1508"/>
                    <a:pt x="9733" y="1490"/>
                    <a:pt x="10188" y="1401"/>
                  </a:cubicBezTo>
                  <a:cubicBezTo>
                    <a:pt x="11151" y="1205"/>
                    <a:pt x="11821" y="937"/>
                    <a:pt x="12472" y="179"/>
                  </a:cubicBezTo>
                  <a:cubicBezTo>
                    <a:pt x="12525" y="116"/>
                    <a:pt x="12588" y="63"/>
                    <a:pt x="126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1"/>
            <p:cNvSpPr/>
            <p:nvPr/>
          </p:nvSpPr>
          <p:spPr>
            <a:xfrm>
              <a:off x="8241128" y="805542"/>
              <a:ext cx="193759" cy="166210"/>
            </a:xfrm>
            <a:custGeom>
              <a:rect b="b" l="l" r="r" t="t"/>
              <a:pathLst>
                <a:path extrusionOk="0" h="3988" w="4649">
                  <a:moveTo>
                    <a:pt x="4104" y="0"/>
                  </a:moveTo>
                  <a:lnTo>
                    <a:pt x="4104" y="0"/>
                  </a:lnTo>
                  <a:cubicBezTo>
                    <a:pt x="4648" y="856"/>
                    <a:pt x="3417" y="2070"/>
                    <a:pt x="2596" y="2400"/>
                  </a:cubicBezTo>
                  <a:cubicBezTo>
                    <a:pt x="2061" y="2623"/>
                    <a:pt x="1526" y="2650"/>
                    <a:pt x="982" y="2828"/>
                  </a:cubicBezTo>
                  <a:cubicBezTo>
                    <a:pt x="420" y="3006"/>
                    <a:pt x="348" y="3613"/>
                    <a:pt x="0" y="3988"/>
                  </a:cubicBezTo>
                  <a:cubicBezTo>
                    <a:pt x="821" y="3408"/>
                    <a:pt x="1972" y="3140"/>
                    <a:pt x="2828" y="2694"/>
                  </a:cubicBezTo>
                  <a:cubicBezTo>
                    <a:pt x="3453" y="2373"/>
                    <a:pt x="4077" y="1882"/>
                    <a:pt x="4318" y="1195"/>
                  </a:cubicBezTo>
                  <a:cubicBezTo>
                    <a:pt x="4452" y="821"/>
                    <a:pt x="4470" y="241"/>
                    <a:pt x="41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1"/>
            <p:cNvSpPr/>
            <p:nvPr/>
          </p:nvSpPr>
          <p:spPr>
            <a:xfrm>
              <a:off x="7830638" y="983634"/>
              <a:ext cx="185590" cy="53931"/>
            </a:xfrm>
            <a:custGeom>
              <a:rect b="b" l="l" r="r" t="t"/>
              <a:pathLst>
                <a:path extrusionOk="0" h="1294" w="4453">
                  <a:moveTo>
                    <a:pt x="2614" y="0"/>
                  </a:moveTo>
                  <a:cubicBezTo>
                    <a:pt x="2481" y="143"/>
                    <a:pt x="2320" y="250"/>
                    <a:pt x="2150" y="339"/>
                  </a:cubicBezTo>
                  <a:cubicBezTo>
                    <a:pt x="2005" y="412"/>
                    <a:pt x="1843" y="441"/>
                    <a:pt x="1679" y="441"/>
                  </a:cubicBezTo>
                  <a:cubicBezTo>
                    <a:pt x="1522" y="441"/>
                    <a:pt x="1362" y="414"/>
                    <a:pt x="1214" y="375"/>
                  </a:cubicBezTo>
                  <a:cubicBezTo>
                    <a:pt x="1107" y="348"/>
                    <a:pt x="1018" y="330"/>
                    <a:pt x="928" y="330"/>
                  </a:cubicBezTo>
                  <a:cubicBezTo>
                    <a:pt x="884" y="375"/>
                    <a:pt x="848" y="419"/>
                    <a:pt x="803" y="464"/>
                  </a:cubicBezTo>
                  <a:cubicBezTo>
                    <a:pt x="607" y="678"/>
                    <a:pt x="348" y="732"/>
                    <a:pt x="81" y="732"/>
                  </a:cubicBezTo>
                  <a:cubicBezTo>
                    <a:pt x="54" y="758"/>
                    <a:pt x="27" y="785"/>
                    <a:pt x="1" y="812"/>
                  </a:cubicBezTo>
                  <a:cubicBezTo>
                    <a:pt x="271" y="940"/>
                    <a:pt x="558" y="987"/>
                    <a:pt x="851" y="987"/>
                  </a:cubicBezTo>
                  <a:cubicBezTo>
                    <a:pt x="1459" y="987"/>
                    <a:pt x="2093" y="784"/>
                    <a:pt x="2659" y="669"/>
                  </a:cubicBezTo>
                  <a:cubicBezTo>
                    <a:pt x="2736" y="653"/>
                    <a:pt x="2808" y="646"/>
                    <a:pt x="2877" y="646"/>
                  </a:cubicBezTo>
                  <a:cubicBezTo>
                    <a:pt x="3393" y="646"/>
                    <a:pt x="3709" y="1050"/>
                    <a:pt x="4158" y="1294"/>
                  </a:cubicBezTo>
                  <a:cubicBezTo>
                    <a:pt x="4238" y="1213"/>
                    <a:pt x="4336" y="1142"/>
                    <a:pt x="4452" y="1089"/>
                  </a:cubicBezTo>
                  <a:cubicBezTo>
                    <a:pt x="4283" y="919"/>
                    <a:pt x="4140" y="705"/>
                    <a:pt x="4006" y="491"/>
                  </a:cubicBezTo>
                  <a:cubicBezTo>
                    <a:pt x="3997" y="473"/>
                    <a:pt x="3988" y="455"/>
                    <a:pt x="3988" y="437"/>
                  </a:cubicBezTo>
                  <a:cubicBezTo>
                    <a:pt x="3944" y="428"/>
                    <a:pt x="3899" y="428"/>
                    <a:pt x="3863" y="419"/>
                  </a:cubicBezTo>
                  <a:cubicBezTo>
                    <a:pt x="3444" y="330"/>
                    <a:pt x="3087" y="72"/>
                    <a:pt x="2668" y="18"/>
                  </a:cubicBezTo>
                  <a:cubicBezTo>
                    <a:pt x="2641" y="18"/>
                    <a:pt x="2632" y="9"/>
                    <a:pt x="26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1"/>
            <p:cNvSpPr/>
            <p:nvPr/>
          </p:nvSpPr>
          <p:spPr>
            <a:xfrm>
              <a:off x="8157855" y="849721"/>
              <a:ext cx="115280" cy="32842"/>
            </a:xfrm>
            <a:custGeom>
              <a:rect b="b" l="l" r="r" t="t"/>
              <a:pathLst>
                <a:path extrusionOk="0" h="788" w="2766">
                  <a:moveTo>
                    <a:pt x="902" y="1"/>
                  </a:moveTo>
                  <a:cubicBezTo>
                    <a:pt x="494" y="1"/>
                    <a:pt x="214" y="201"/>
                    <a:pt x="0" y="483"/>
                  </a:cubicBezTo>
                  <a:cubicBezTo>
                    <a:pt x="137" y="442"/>
                    <a:pt x="267" y="423"/>
                    <a:pt x="395" y="423"/>
                  </a:cubicBezTo>
                  <a:cubicBezTo>
                    <a:pt x="652" y="423"/>
                    <a:pt x="904" y="498"/>
                    <a:pt x="1195" y="617"/>
                  </a:cubicBezTo>
                  <a:cubicBezTo>
                    <a:pt x="1439" y="713"/>
                    <a:pt x="1680" y="788"/>
                    <a:pt x="1918" y="788"/>
                  </a:cubicBezTo>
                  <a:cubicBezTo>
                    <a:pt x="2125" y="788"/>
                    <a:pt x="2330" y="731"/>
                    <a:pt x="2534" y="581"/>
                  </a:cubicBezTo>
                  <a:cubicBezTo>
                    <a:pt x="2632" y="510"/>
                    <a:pt x="2712" y="439"/>
                    <a:pt x="2766" y="367"/>
                  </a:cubicBezTo>
                  <a:lnTo>
                    <a:pt x="2766" y="367"/>
                  </a:lnTo>
                  <a:cubicBezTo>
                    <a:pt x="2718" y="373"/>
                    <a:pt x="2670" y="376"/>
                    <a:pt x="2623" y="376"/>
                  </a:cubicBezTo>
                  <a:cubicBezTo>
                    <a:pt x="2528" y="376"/>
                    <a:pt x="2433" y="364"/>
                    <a:pt x="2337" y="341"/>
                  </a:cubicBezTo>
                  <a:cubicBezTo>
                    <a:pt x="1865" y="234"/>
                    <a:pt x="1445" y="37"/>
                    <a:pt x="955" y="2"/>
                  </a:cubicBezTo>
                  <a:cubicBezTo>
                    <a:pt x="937" y="1"/>
                    <a:pt x="919" y="1"/>
                    <a:pt x="9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1"/>
            <p:cNvSpPr/>
            <p:nvPr/>
          </p:nvSpPr>
          <p:spPr>
            <a:xfrm>
              <a:off x="7947754" y="893275"/>
              <a:ext cx="104152" cy="93816"/>
            </a:xfrm>
            <a:custGeom>
              <a:rect b="b" l="l" r="r" t="t"/>
              <a:pathLst>
                <a:path extrusionOk="0" h="2251" w="2499">
                  <a:moveTo>
                    <a:pt x="2195" y="0"/>
                  </a:moveTo>
                  <a:cubicBezTo>
                    <a:pt x="2142" y="0"/>
                    <a:pt x="2088" y="9"/>
                    <a:pt x="2035" y="9"/>
                  </a:cubicBezTo>
                  <a:cubicBezTo>
                    <a:pt x="1508" y="429"/>
                    <a:pt x="2213" y="1374"/>
                    <a:pt x="1660" y="1749"/>
                  </a:cubicBezTo>
                  <a:cubicBezTo>
                    <a:pt x="1461" y="1880"/>
                    <a:pt x="1181" y="1920"/>
                    <a:pt x="882" y="1920"/>
                  </a:cubicBezTo>
                  <a:cubicBezTo>
                    <a:pt x="592" y="1920"/>
                    <a:pt x="282" y="1882"/>
                    <a:pt x="10" y="1856"/>
                  </a:cubicBezTo>
                  <a:cubicBezTo>
                    <a:pt x="10" y="1856"/>
                    <a:pt x="10" y="1865"/>
                    <a:pt x="1" y="1874"/>
                  </a:cubicBezTo>
                  <a:cubicBezTo>
                    <a:pt x="428" y="1972"/>
                    <a:pt x="851" y="2250"/>
                    <a:pt x="1272" y="2250"/>
                  </a:cubicBezTo>
                  <a:cubicBezTo>
                    <a:pt x="1422" y="2250"/>
                    <a:pt x="1572" y="2215"/>
                    <a:pt x="1722" y="2124"/>
                  </a:cubicBezTo>
                  <a:cubicBezTo>
                    <a:pt x="2240" y="1811"/>
                    <a:pt x="2499" y="1428"/>
                    <a:pt x="2249" y="821"/>
                  </a:cubicBezTo>
                  <a:cubicBezTo>
                    <a:pt x="2124" y="509"/>
                    <a:pt x="2213" y="339"/>
                    <a:pt x="2195" y="18"/>
                  </a:cubicBezTo>
                  <a:lnTo>
                    <a:pt x="2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1"/>
            <p:cNvSpPr/>
            <p:nvPr/>
          </p:nvSpPr>
          <p:spPr>
            <a:xfrm>
              <a:off x="8012064" y="894776"/>
              <a:ext cx="150622" cy="135035"/>
            </a:xfrm>
            <a:custGeom>
              <a:rect b="b" l="l" r="r" t="t"/>
              <a:pathLst>
                <a:path extrusionOk="0" h="3240" w="3614">
                  <a:moveTo>
                    <a:pt x="991" y="0"/>
                  </a:moveTo>
                  <a:lnTo>
                    <a:pt x="991" y="0"/>
                  </a:lnTo>
                  <a:cubicBezTo>
                    <a:pt x="1009" y="303"/>
                    <a:pt x="982" y="535"/>
                    <a:pt x="1098" y="839"/>
                  </a:cubicBezTo>
                  <a:cubicBezTo>
                    <a:pt x="1170" y="1017"/>
                    <a:pt x="1232" y="1178"/>
                    <a:pt x="1187" y="1374"/>
                  </a:cubicBezTo>
                  <a:cubicBezTo>
                    <a:pt x="1089" y="1713"/>
                    <a:pt x="893" y="2007"/>
                    <a:pt x="608" y="2212"/>
                  </a:cubicBezTo>
                  <a:cubicBezTo>
                    <a:pt x="420" y="2346"/>
                    <a:pt x="215" y="2462"/>
                    <a:pt x="1" y="2525"/>
                  </a:cubicBezTo>
                  <a:cubicBezTo>
                    <a:pt x="282" y="2948"/>
                    <a:pt x="664" y="3240"/>
                    <a:pt x="1085" y="3240"/>
                  </a:cubicBezTo>
                  <a:cubicBezTo>
                    <a:pt x="1347" y="3240"/>
                    <a:pt x="1624" y="3127"/>
                    <a:pt x="1901" y="2864"/>
                  </a:cubicBezTo>
                  <a:cubicBezTo>
                    <a:pt x="2240" y="2534"/>
                    <a:pt x="2142" y="2239"/>
                    <a:pt x="2320" y="1873"/>
                  </a:cubicBezTo>
                  <a:cubicBezTo>
                    <a:pt x="2410" y="1677"/>
                    <a:pt x="2695" y="1642"/>
                    <a:pt x="2874" y="1615"/>
                  </a:cubicBezTo>
                  <a:cubicBezTo>
                    <a:pt x="3614" y="1472"/>
                    <a:pt x="3284" y="928"/>
                    <a:pt x="2998" y="517"/>
                  </a:cubicBezTo>
                  <a:lnTo>
                    <a:pt x="2998" y="517"/>
                  </a:lnTo>
                  <a:cubicBezTo>
                    <a:pt x="2941" y="529"/>
                    <a:pt x="2879" y="534"/>
                    <a:pt x="2818" y="534"/>
                  </a:cubicBezTo>
                  <a:cubicBezTo>
                    <a:pt x="2688" y="534"/>
                    <a:pt x="2557" y="512"/>
                    <a:pt x="2454" y="482"/>
                  </a:cubicBezTo>
                  <a:cubicBezTo>
                    <a:pt x="1901" y="330"/>
                    <a:pt x="1455" y="8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1"/>
            <p:cNvSpPr/>
            <p:nvPr/>
          </p:nvSpPr>
          <p:spPr>
            <a:xfrm>
              <a:off x="7627997" y="829299"/>
              <a:ext cx="13420" cy="47637"/>
            </a:xfrm>
            <a:custGeom>
              <a:rect b="b" l="l" r="r" t="t"/>
              <a:pathLst>
                <a:path extrusionOk="0" h="1143" w="322">
                  <a:moveTo>
                    <a:pt x="1" y="1"/>
                  </a:moveTo>
                  <a:lnTo>
                    <a:pt x="1" y="1143"/>
                  </a:lnTo>
                  <a:cubicBezTo>
                    <a:pt x="143" y="991"/>
                    <a:pt x="232" y="831"/>
                    <a:pt x="286" y="617"/>
                  </a:cubicBezTo>
                  <a:cubicBezTo>
                    <a:pt x="322" y="465"/>
                    <a:pt x="232" y="269"/>
                    <a:pt x="134" y="162"/>
                  </a:cubicBezTo>
                  <a:cubicBezTo>
                    <a:pt x="99" y="117"/>
                    <a:pt x="45" y="6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1"/>
            <p:cNvSpPr/>
            <p:nvPr/>
          </p:nvSpPr>
          <p:spPr>
            <a:xfrm>
              <a:off x="7626121" y="535300"/>
              <a:ext cx="809836" cy="649502"/>
            </a:xfrm>
            <a:custGeom>
              <a:rect b="b" l="l" r="r" t="t"/>
              <a:pathLst>
                <a:path extrusionOk="0" h="15584" w="19431">
                  <a:moveTo>
                    <a:pt x="11986" y="357"/>
                  </a:moveTo>
                  <a:cubicBezTo>
                    <a:pt x="12329" y="357"/>
                    <a:pt x="12690" y="461"/>
                    <a:pt x="13017" y="632"/>
                  </a:cubicBezTo>
                  <a:cubicBezTo>
                    <a:pt x="13383" y="819"/>
                    <a:pt x="13641" y="1096"/>
                    <a:pt x="13802" y="1461"/>
                  </a:cubicBezTo>
                  <a:cubicBezTo>
                    <a:pt x="13882" y="1640"/>
                    <a:pt x="14007" y="1854"/>
                    <a:pt x="14185" y="1943"/>
                  </a:cubicBezTo>
                  <a:cubicBezTo>
                    <a:pt x="14694" y="2175"/>
                    <a:pt x="15256" y="2184"/>
                    <a:pt x="15773" y="2434"/>
                  </a:cubicBezTo>
                  <a:cubicBezTo>
                    <a:pt x="16362" y="2719"/>
                    <a:pt x="16523" y="3558"/>
                    <a:pt x="15684" y="3611"/>
                  </a:cubicBezTo>
                  <a:cubicBezTo>
                    <a:pt x="15524" y="3620"/>
                    <a:pt x="15381" y="3638"/>
                    <a:pt x="15238" y="3701"/>
                  </a:cubicBezTo>
                  <a:cubicBezTo>
                    <a:pt x="15176" y="3620"/>
                    <a:pt x="15095" y="3531"/>
                    <a:pt x="15024" y="3460"/>
                  </a:cubicBezTo>
                  <a:cubicBezTo>
                    <a:pt x="14804" y="3230"/>
                    <a:pt x="14546" y="3136"/>
                    <a:pt x="14283" y="3136"/>
                  </a:cubicBezTo>
                  <a:cubicBezTo>
                    <a:pt x="13842" y="3136"/>
                    <a:pt x="13390" y="3401"/>
                    <a:pt x="13088" y="3736"/>
                  </a:cubicBezTo>
                  <a:cubicBezTo>
                    <a:pt x="12846" y="3622"/>
                    <a:pt x="12619" y="3576"/>
                    <a:pt x="12400" y="3576"/>
                  </a:cubicBezTo>
                  <a:cubicBezTo>
                    <a:pt x="11932" y="3576"/>
                    <a:pt x="11504" y="3788"/>
                    <a:pt x="11054" y="4013"/>
                  </a:cubicBezTo>
                  <a:cubicBezTo>
                    <a:pt x="11045" y="4011"/>
                    <a:pt x="11036" y="4011"/>
                    <a:pt x="11027" y="4011"/>
                  </a:cubicBezTo>
                  <a:cubicBezTo>
                    <a:pt x="10986" y="4011"/>
                    <a:pt x="10950" y="4028"/>
                    <a:pt x="10920" y="4058"/>
                  </a:cubicBezTo>
                  <a:cubicBezTo>
                    <a:pt x="10778" y="3826"/>
                    <a:pt x="10697" y="3585"/>
                    <a:pt x="10760" y="3264"/>
                  </a:cubicBezTo>
                  <a:cubicBezTo>
                    <a:pt x="10822" y="2942"/>
                    <a:pt x="11072" y="2675"/>
                    <a:pt x="11117" y="2345"/>
                  </a:cubicBezTo>
                  <a:cubicBezTo>
                    <a:pt x="11125" y="2273"/>
                    <a:pt x="11125" y="2202"/>
                    <a:pt x="11125" y="2131"/>
                  </a:cubicBezTo>
                  <a:lnTo>
                    <a:pt x="11143" y="2122"/>
                  </a:lnTo>
                  <a:cubicBezTo>
                    <a:pt x="11438" y="1908"/>
                    <a:pt x="11768" y="1756"/>
                    <a:pt x="12116" y="1676"/>
                  </a:cubicBezTo>
                  <a:cubicBezTo>
                    <a:pt x="12181" y="1662"/>
                    <a:pt x="12247" y="1655"/>
                    <a:pt x="12312" y="1655"/>
                  </a:cubicBezTo>
                  <a:cubicBezTo>
                    <a:pt x="12459" y="1655"/>
                    <a:pt x="12601" y="1691"/>
                    <a:pt x="12731" y="1765"/>
                  </a:cubicBezTo>
                  <a:cubicBezTo>
                    <a:pt x="12874" y="1845"/>
                    <a:pt x="13044" y="2113"/>
                    <a:pt x="12972" y="2282"/>
                  </a:cubicBezTo>
                  <a:cubicBezTo>
                    <a:pt x="12865" y="2505"/>
                    <a:pt x="12437" y="2568"/>
                    <a:pt x="12223" y="2630"/>
                  </a:cubicBezTo>
                  <a:cubicBezTo>
                    <a:pt x="12000" y="2684"/>
                    <a:pt x="11750" y="2746"/>
                    <a:pt x="11572" y="2916"/>
                  </a:cubicBezTo>
                  <a:cubicBezTo>
                    <a:pt x="11454" y="3033"/>
                    <a:pt x="11573" y="3205"/>
                    <a:pt x="11702" y="3205"/>
                  </a:cubicBezTo>
                  <a:cubicBezTo>
                    <a:pt x="11740" y="3205"/>
                    <a:pt x="11778" y="3190"/>
                    <a:pt x="11812" y="3156"/>
                  </a:cubicBezTo>
                  <a:cubicBezTo>
                    <a:pt x="12241" y="2737"/>
                    <a:pt x="13463" y="2969"/>
                    <a:pt x="13311" y="2059"/>
                  </a:cubicBezTo>
                  <a:cubicBezTo>
                    <a:pt x="13231" y="1586"/>
                    <a:pt x="12767" y="1328"/>
                    <a:pt x="12339" y="1319"/>
                  </a:cubicBezTo>
                  <a:cubicBezTo>
                    <a:pt x="12322" y="1318"/>
                    <a:pt x="12304" y="1318"/>
                    <a:pt x="12287" y="1318"/>
                  </a:cubicBezTo>
                  <a:cubicBezTo>
                    <a:pt x="11866" y="1318"/>
                    <a:pt x="11432" y="1524"/>
                    <a:pt x="11081" y="1756"/>
                  </a:cubicBezTo>
                  <a:cubicBezTo>
                    <a:pt x="11018" y="1515"/>
                    <a:pt x="10911" y="1292"/>
                    <a:pt x="10769" y="1087"/>
                  </a:cubicBezTo>
                  <a:lnTo>
                    <a:pt x="10778" y="1078"/>
                  </a:lnTo>
                  <a:cubicBezTo>
                    <a:pt x="11054" y="562"/>
                    <a:pt x="11503" y="357"/>
                    <a:pt x="11986" y="357"/>
                  </a:cubicBezTo>
                  <a:close/>
                  <a:moveTo>
                    <a:pt x="6100" y="1292"/>
                  </a:moveTo>
                  <a:cubicBezTo>
                    <a:pt x="6320" y="1292"/>
                    <a:pt x="6559" y="1414"/>
                    <a:pt x="6772" y="1711"/>
                  </a:cubicBezTo>
                  <a:cubicBezTo>
                    <a:pt x="6885" y="1870"/>
                    <a:pt x="7048" y="1920"/>
                    <a:pt x="7221" y="1920"/>
                  </a:cubicBezTo>
                  <a:cubicBezTo>
                    <a:pt x="7348" y="1920"/>
                    <a:pt x="7481" y="1893"/>
                    <a:pt x="7602" y="1863"/>
                  </a:cubicBezTo>
                  <a:cubicBezTo>
                    <a:pt x="7860" y="1800"/>
                    <a:pt x="8073" y="1747"/>
                    <a:pt x="8292" y="1747"/>
                  </a:cubicBezTo>
                  <a:cubicBezTo>
                    <a:pt x="8475" y="1747"/>
                    <a:pt x="8663" y="1784"/>
                    <a:pt x="8886" y="1881"/>
                  </a:cubicBezTo>
                  <a:cubicBezTo>
                    <a:pt x="9671" y="2229"/>
                    <a:pt x="9216" y="2782"/>
                    <a:pt x="9065" y="3165"/>
                  </a:cubicBezTo>
                  <a:cubicBezTo>
                    <a:pt x="8993" y="3326"/>
                    <a:pt x="9020" y="3478"/>
                    <a:pt x="9038" y="3638"/>
                  </a:cubicBezTo>
                  <a:cubicBezTo>
                    <a:pt x="9065" y="3808"/>
                    <a:pt x="9083" y="3977"/>
                    <a:pt x="9100" y="4138"/>
                  </a:cubicBezTo>
                  <a:cubicBezTo>
                    <a:pt x="9007" y="4580"/>
                    <a:pt x="8781" y="4755"/>
                    <a:pt x="8551" y="4755"/>
                  </a:cubicBezTo>
                  <a:cubicBezTo>
                    <a:pt x="8277" y="4755"/>
                    <a:pt x="7999" y="4505"/>
                    <a:pt x="7941" y="4165"/>
                  </a:cubicBezTo>
                  <a:cubicBezTo>
                    <a:pt x="7718" y="3504"/>
                    <a:pt x="7548" y="2880"/>
                    <a:pt x="6781" y="2737"/>
                  </a:cubicBezTo>
                  <a:cubicBezTo>
                    <a:pt x="6210" y="2630"/>
                    <a:pt x="5773" y="2523"/>
                    <a:pt x="5264" y="2264"/>
                  </a:cubicBezTo>
                  <a:cubicBezTo>
                    <a:pt x="5273" y="2255"/>
                    <a:pt x="5282" y="2247"/>
                    <a:pt x="5291" y="2229"/>
                  </a:cubicBezTo>
                  <a:cubicBezTo>
                    <a:pt x="5345" y="2095"/>
                    <a:pt x="5371" y="2024"/>
                    <a:pt x="5416" y="1890"/>
                  </a:cubicBezTo>
                  <a:cubicBezTo>
                    <a:pt x="5511" y="1543"/>
                    <a:pt x="5785" y="1292"/>
                    <a:pt x="6100" y="1292"/>
                  </a:cubicBezTo>
                  <a:close/>
                  <a:moveTo>
                    <a:pt x="9032" y="459"/>
                  </a:moveTo>
                  <a:cubicBezTo>
                    <a:pt x="9463" y="459"/>
                    <a:pt x="9897" y="623"/>
                    <a:pt x="10296" y="1015"/>
                  </a:cubicBezTo>
                  <a:cubicBezTo>
                    <a:pt x="10894" y="1604"/>
                    <a:pt x="10778" y="2229"/>
                    <a:pt x="10510" y="2951"/>
                  </a:cubicBezTo>
                  <a:cubicBezTo>
                    <a:pt x="10430" y="3165"/>
                    <a:pt x="10340" y="3415"/>
                    <a:pt x="10385" y="3647"/>
                  </a:cubicBezTo>
                  <a:cubicBezTo>
                    <a:pt x="10483" y="4147"/>
                    <a:pt x="10831" y="4504"/>
                    <a:pt x="11099" y="4905"/>
                  </a:cubicBezTo>
                  <a:cubicBezTo>
                    <a:pt x="11482" y="5467"/>
                    <a:pt x="10626" y="5726"/>
                    <a:pt x="10269" y="5815"/>
                  </a:cubicBezTo>
                  <a:cubicBezTo>
                    <a:pt x="10119" y="5855"/>
                    <a:pt x="9967" y="5876"/>
                    <a:pt x="9821" y="5876"/>
                  </a:cubicBezTo>
                  <a:cubicBezTo>
                    <a:pt x="9352" y="5876"/>
                    <a:pt x="8936" y="5658"/>
                    <a:pt x="8779" y="5155"/>
                  </a:cubicBezTo>
                  <a:cubicBezTo>
                    <a:pt x="8815" y="5146"/>
                    <a:pt x="8860" y="5128"/>
                    <a:pt x="8895" y="5110"/>
                  </a:cubicBezTo>
                  <a:cubicBezTo>
                    <a:pt x="9341" y="4816"/>
                    <a:pt x="9502" y="4370"/>
                    <a:pt x="9413" y="3843"/>
                  </a:cubicBezTo>
                  <a:cubicBezTo>
                    <a:pt x="9288" y="3076"/>
                    <a:pt x="9975" y="2639"/>
                    <a:pt x="9475" y="1925"/>
                  </a:cubicBezTo>
                  <a:cubicBezTo>
                    <a:pt x="9239" y="1586"/>
                    <a:pt x="8715" y="1381"/>
                    <a:pt x="8269" y="1381"/>
                  </a:cubicBezTo>
                  <a:cubicBezTo>
                    <a:pt x="8176" y="1381"/>
                    <a:pt x="8086" y="1390"/>
                    <a:pt x="8003" y="1408"/>
                  </a:cubicBezTo>
                  <a:cubicBezTo>
                    <a:pt x="7852" y="1443"/>
                    <a:pt x="7711" y="1460"/>
                    <a:pt x="7578" y="1460"/>
                  </a:cubicBezTo>
                  <a:cubicBezTo>
                    <a:pt x="7437" y="1460"/>
                    <a:pt x="7306" y="1440"/>
                    <a:pt x="7182" y="1399"/>
                  </a:cubicBezTo>
                  <a:cubicBezTo>
                    <a:pt x="7703" y="852"/>
                    <a:pt x="8364" y="459"/>
                    <a:pt x="9032" y="459"/>
                  </a:cubicBezTo>
                  <a:close/>
                  <a:moveTo>
                    <a:pt x="2918" y="3067"/>
                  </a:moveTo>
                  <a:cubicBezTo>
                    <a:pt x="3105" y="3317"/>
                    <a:pt x="3364" y="3549"/>
                    <a:pt x="3480" y="3629"/>
                  </a:cubicBezTo>
                  <a:cubicBezTo>
                    <a:pt x="3721" y="3772"/>
                    <a:pt x="3926" y="3817"/>
                    <a:pt x="4203" y="3843"/>
                  </a:cubicBezTo>
                  <a:lnTo>
                    <a:pt x="4310" y="3843"/>
                  </a:lnTo>
                  <a:cubicBezTo>
                    <a:pt x="3971" y="4459"/>
                    <a:pt x="4131" y="5039"/>
                    <a:pt x="4328" y="5690"/>
                  </a:cubicBezTo>
                  <a:cubicBezTo>
                    <a:pt x="4422" y="5990"/>
                    <a:pt x="4115" y="6318"/>
                    <a:pt x="3851" y="6318"/>
                  </a:cubicBezTo>
                  <a:cubicBezTo>
                    <a:pt x="3691" y="6318"/>
                    <a:pt x="3546" y="6197"/>
                    <a:pt x="3516" y="5877"/>
                  </a:cubicBezTo>
                  <a:cubicBezTo>
                    <a:pt x="3498" y="5690"/>
                    <a:pt x="3596" y="5440"/>
                    <a:pt x="3632" y="5262"/>
                  </a:cubicBezTo>
                  <a:cubicBezTo>
                    <a:pt x="3685" y="5012"/>
                    <a:pt x="3694" y="4798"/>
                    <a:pt x="3596" y="4566"/>
                  </a:cubicBezTo>
                  <a:cubicBezTo>
                    <a:pt x="3497" y="4346"/>
                    <a:pt x="3287" y="4277"/>
                    <a:pt x="3069" y="4277"/>
                  </a:cubicBezTo>
                  <a:cubicBezTo>
                    <a:pt x="2915" y="4277"/>
                    <a:pt x="2758" y="4311"/>
                    <a:pt x="2633" y="4352"/>
                  </a:cubicBezTo>
                  <a:cubicBezTo>
                    <a:pt x="2410" y="4423"/>
                    <a:pt x="2196" y="4548"/>
                    <a:pt x="1955" y="4566"/>
                  </a:cubicBezTo>
                  <a:cubicBezTo>
                    <a:pt x="1946" y="4567"/>
                    <a:pt x="1938" y="4567"/>
                    <a:pt x="1930" y="4567"/>
                  </a:cubicBezTo>
                  <a:cubicBezTo>
                    <a:pt x="1649" y="4567"/>
                    <a:pt x="1759" y="3974"/>
                    <a:pt x="1785" y="3852"/>
                  </a:cubicBezTo>
                  <a:cubicBezTo>
                    <a:pt x="1883" y="3344"/>
                    <a:pt x="2436" y="3085"/>
                    <a:pt x="2891" y="3076"/>
                  </a:cubicBezTo>
                  <a:lnTo>
                    <a:pt x="2918" y="3067"/>
                  </a:lnTo>
                  <a:close/>
                  <a:moveTo>
                    <a:pt x="17825" y="4834"/>
                  </a:moveTo>
                  <a:cubicBezTo>
                    <a:pt x="18432" y="5315"/>
                    <a:pt x="18396" y="5949"/>
                    <a:pt x="17923" y="6422"/>
                  </a:cubicBezTo>
                  <a:cubicBezTo>
                    <a:pt x="17888" y="6457"/>
                    <a:pt x="17843" y="6493"/>
                    <a:pt x="17798" y="6538"/>
                  </a:cubicBezTo>
                  <a:cubicBezTo>
                    <a:pt x="17790" y="6511"/>
                    <a:pt x="17781" y="6493"/>
                    <a:pt x="17772" y="6475"/>
                  </a:cubicBezTo>
                  <a:cubicBezTo>
                    <a:pt x="17602" y="6109"/>
                    <a:pt x="17013" y="5949"/>
                    <a:pt x="16657" y="5788"/>
                  </a:cubicBezTo>
                  <a:cubicBezTo>
                    <a:pt x="16484" y="5706"/>
                    <a:pt x="16106" y="5115"/>
                    <a:pt x="16343" y="5115"/>
                  </a:cubicBezTo>
                  <a:cubicBezTo>
                    <a:pt x="16362" y="5115"/>
                    <a:pt x="16387" y="5119"/>
                    <a:pt x="16416" y="5128"/>
                  </a:cubicBezTo>
                  <a:cubicBezTo>
                    <a:pt x="16621" y="5190"/>
                    <a:pt x="16799" y="5298"/>
                    <a:pt x="17013" y="5360"/>
                  </a:cubicBezTo>
                  <a:cubicBezTo>
                    <a:pt x="17066" y="5373"/>
                    <a:pt x="17116" y="5379"/>
                    <a:pt x="17164" y="5379"/>
                  </a:cubicBezTo>
                  <a:cubicBezTo>
                    <a:pt x="17418" y="5379"/>
                    <a:pt x="17611" y="5212"/>
                    <a:pt x="17754" y="4994"/>
                  </a:cubicBezTo>
                  <a:cubicBezTo>
                    <a:pt x="17781" y="4950"/>
                    <a:pt x="17807" y="4896"/>
                    <a:pt x="17825" y="4834"/>
                  </a:cubicBezTo>
                  <a:close/>
                  <a:moveTo>
                    <a:pt x="16541" y="3540"/>
                  </a:moveTo>
                  <a:lnTo>
                    <a:pt x="16541" y="3549"/>
                  </a:lnTo>
                  <a:cubicBezTo>
                    <a:pt x="17647" y="3574"/>
                    <a:pt x="17650" y="5008"/>
                    <a:pt x="17079" y="5008"/>
                  </a:cubicBezTo>
                  <a:cubicBezTo>
                    <a:pt x="17047" y="5008"/>
                    <a:pt x="17013" y="5004"/>
                    <a:pt x="16978" y="4994"/>
                  </a:cubicBezTo>
                  <a:cubicBezTo>
                    <a:pt x="16764" y="4941"/>
                    <a:pt x="16576" y="4780"/>
                    <a:pt x="16353" y="4762"/>
                  </a:cubicBezTo>
                  <a:cubicBezTo>
                    <a:pt x="16335" y="4761"/>
                    <a:pt x="16317" y="4760"/>
                    <a:pt x="16300" y="4760"/>
                  </a:cubicBezTo>
                  <a:cubicBezTo>
                    <a:pt x="15963" y="4760"/>
                    <a:pt x="15899" y="5089"/>
                    <a:pt x="15916" y="5387"/>
                  </a:cubicBezTo>
                  <a:cubicBezTo>
                    <a:pt x="15934" y="5779"/>
                    <a:pt x="16326" y="6020"/>
                    <a:pt x="16648" y="6154"/>
                  </a:cubicBezTo>
                  <a:cubicBezTo>
                    <a:pt x="16960" y="6279"/>
                    <a:pt x="17379" y="6350"/>
                    <a:pt x="17433" y="6654"/>
                  </a:cubicBezTo>
                  <a:cubicBezTo>
                    <a:pt x="17451" y="6752"/>
                    <a:pt x="17442" y="6868"/>
                    <a:pt x="17370" y="7019"/>
                  </a:cubicBezTo>
                  <a:cubicBezTo>
                    <a:pt x="17317" y="7153"/>
                    <a:pt x="16737" y="7519"/>
                    <a:pt x="16344" y="7590"/>
                  </a:cubicBezTo>
                  <a:cubicBezTo>
                    <a:pt x="16294" y="7600"/>
                    <a:pt x="16248" y="7605"/>
                    <a:pt x="16206" y="7605"/>
                  </a:cubicBezTo>
                  <a:cubicBezTo>
                    <a:pt x="16136" y="7605"/>
                    <a:pt x="16080" y="7591"/>
                    <a:pt x="16041" y="7563"/>
                  </a:cubicBezTo>
                  <a:cubicBezTo>
                    <a:pt x="16032" y="7305"/>
                    <a:pt x="15907" y="7037"/>
                    <a:pt x="15666" y="6796"/>
                  </a:cubicBezTo>
                  <a:cubicBezTo>
                    <a:pt x="15131" y="6270"/>
                    <a:pt x="15684" y="5324"/>
                    <a:pt x="15657" y="4655"/>
                  </a:cubicBezTo>
                  <a:cubicBezTo>
                    <a:pt x="15640" y="4432"/>
                    <a:pt x="15568" y="4218"/>
                    <a:pt x="15461" y="4022"/>
                  </a:cubicBezTo>
                  <a:cubicBezTo>
                    <a:pt x="15479" y="3996"/>
                    <a:pt x="15487" y="3970"/>
                    <a:pt x="15480" y="3927"/>
                  </a:cubicBezTo>
                  <a:lnTo>
                    <a:pt x="15480" y="3927"/>
                  </a:lnTo>
                  <a:cubicBezTo>
                    <a:pt x="15486" y="3953"/>
                    <a:pt x="15525" y="3966"/>
                    <a:pt x="15586" y="3966"/>
                  </a:cubicBezTo>
                  <a:cubicBezTo>
                    <a:pt x="15799" y="3966"/>
                    <a:pt x="16279" y="3809"/>
                    <a:pt x="16541" y="3540"/>
                  </a:cubicBezTo>
                  <a:close/>
                  <a:moveTo>
                    <a:pt x="3801" y="2139"/>
                  </a:moveTo>
                  <a:cubicBezTo>
                    <a:pt x="3828" y="2166"/>
                    <a:pt x="3864" y="2184"/>
                    <a:pt x="3917" y="2184"/>
                  </a:cubicBezTo>
                  <a:cubicBezTo>
                    <a:pt x="4783" y="2211"/>
                    <a:pt x="5443" y="2889"/>
                    <a:pt x="6290" y="3032"/>
                  </a:cubicBezTo>
                  <a:cubicBezTo>
                    <a:pt x="6745" y="3103"/>
                    <a:pt x="7075" y="3058"/>
                    <a:pt x="7334" y="3513"/>
                  </a:cubicBezTo>
                  <a:cubicBezTo>
                    <a:pt x="7548" y="3879"/>
                    <a:pt x="7611" y="4316"/>
                    <a:pt x="7789" y="4691"/>
                  </a:cubicBezTo>
                  <a:cubicBezTo>
                    <a:pt x="7887" y="4923"/>
                    <a:pt x="8155" y="5119"/>
                    <a:pt x="8431" y="5173"/>
                  </a:cubicBezTo>
                  <a:cubicBezTo>
                    <a:pt x="8614" y="5921"/>
                    <a:pt x="9183" y="6201"/>
                    <a:pt x="9820" y="6201"/>
                  </a:cubicBezTo>
                  <a:cubicBezTo>
                    <a:pt x="10117" y="6201"/>
                    <a:pt x="10429" y="6140"/>
                    <a:pt x="10724" y="6038"/>
                  </a:cubicBezTo>
                  <a:cubicBezTo>
                    <a:pt x="11732" y="5690"/>
                    <a:pt x="11688" y="5101"/>
                    <a:pt x="11125" y="4361"/>
                  </a:cubicBezTo>
                  <a:cubicBezTo>
                    <a:pt x="11573" y="4131"/>
                    <a:pt x="11971" y="3952"/>
                    <a:pt x="12393" y="3952"/>
                  </a:cubicBezTo>
                  <a:cubicBezTo>
                    <a:pt x="12659" y="3952"/>
                    <a:pt x="12935" y="4024"/>
                    <a:pt x="13240" y="4200"/>
                  </a:cubicBezTo>
                  <a:cubicBezTo>
                    <a:pt x="13597" y="4397"/>
                    <a:pt x="13909" y="4718"/>
                    <a:pt x="14052" y="5110"/>
                  </a:cubicBezTo>
                  <a:cubicBezTo>
                    <a:pt x="14307" y="5784"/>
                    <a:pt x="13537" y="6147"/>
                    <a:pt x="13001" y="6147"/>
                  </a:cubicBezTo>
                  <a:cubicBezTo>
                    <a:pt x="12976" y="6147"/>
                    <a:pt x="12951" y="6147"/>
                    <a:pt x="12928" y="6145"/>
                  </a:cubicBezTo>
                  <a:cubicBezTo>
                    <a:pt x="12697" y="6133"/>
                    <a:pt x="12399" y="6008"/>
                    <a:pt x="12131" y="6008"/>
                  </a:cubicBezTo>
                  <a:cubicBezTo>
                    <a:pt x="11995" y="6008"/>
                    <a:pt x="11867" y="6040"/>
                    <a:pt x="11759" y="6136"/>
                  </a:cubicBezTo>
                  <a:cubicBezTo>
                    <a:pt x="11456" y="6404"/>
                    <a:pt x="11464" y="6814"/>
                    <a:pt x="11277" y="7153"/>
                  </a:cubicBezTo>
                  <a:cubicBezTo>
                    <a:pt x="11179" y="7108"/>
                    <a:pt x="11090" y="7064"/>
                    <a:pt x="11018" y="7037"/>
                  </a:cubicBezTo>
                  <a:cubicBezTo>
                    <a:pt x="10600" y="6874"/>
                    <a:pt x="10208" y="6789"/>
                    <a:pt x="9816" y="6789"/>
                  </a:cubicBezTo>
                  <a:cubicBezTo>
                    <a:pt x="9456" y="6789"/>
                    <a:pt x="9097" y="6861"/>
                    <a:pt x="8717" y="7010"/>
                  </a:cubicBezTo>
                  <a:cubicBezTo>
                    <a:pt x="8262" y="7198"/>
                    <a:pt x="7816" y="7394"/>
                    <a:pt x="7352" y="7537"/>
                  </a:cubicBezTo>
                  <a:cubicBezTo>
                    <a:pt x="7138" y="7602"/>
                    <a:pt x="6928" y="7631"/>
                    <a:pt x="6717" y="7631"/>
                  </a:cubicBezTo>
                  <a:cubicBezTo>
                    <a:pt x="6584" y="7631"/>
                    <a:pt x="6451" y="7620"/>
                    <a:pt x="6317" y="7599"/>
                  </a:cubicBezTo>
                  <a:cubicBezTo>
                    <a:pt x="5826" y="7519"/>
                    <a:pt x="5371" y="6716"/>
                    <a:pt x="6148" y="6502"/>
                  </a:cubicBezTo>
                  <a:lnTo>
                    <a:pt x="6148" y="6502"/>
                  </a:lnTo>
                  <a:cubicBezTo>
                    <a:pt x="6259" y="6725"/>
                    <a:pt x="6414" y="6898"/>
                    <a:pt x="6659" y="6898"/>
                  </a:cubicBezTo>
                  <a:cubicBezTo>
                    <a:pt x="6708" y="6898"/>
                    <a:pt x="6760" y="6891"/>
                    <a:pt x="6817" y="6877"/>
                  </a:cubicBezTo>
                  <a:cubicBezTo>
                    <a:pt x="7379" y="6743"/>
                    <a:pt x="7441" y="5717"/>
                    <a:pt x="7334" y="5306"/>
                  </a:cubicBezTo>
                  <a:cubicBezTo>
                    <a:pt x="7147" y="4539"/>
                    <a:pt x="6424" y="3942"/>
                    <a:pt x="5746" y="3611"/>
                  </a:cubicBezTo>
                  <a:cubicBezTo>
                    <a:pt x="5504" y="3493"/>
                    <a:pt x="5266" y="3457"/>
                    <a:pt x="5023" y="3457"/>
                  </a:cubicBezTo>
                  <a:cubicBezTo>
                    <a:pt x="4827" y="3457"/>
                    <a:pt x="4629" y="3480"/>
                    <a:pt x="4426" y="3504"/>
                  </a:cubicBezTo>
                  <a:cubicBezTo>
                    <a:pt x="4408" y="3506"/>
                    <a:pt x="4389" y="3507"/>
                    <a:pt x="4370" y="3507"/>
                  </a:cubicBezTo>
                  <a:cubicBezTo>
                    <a:pt x="3683" y="3507"/>
                    <a:pt x="2404" y="2296"/>
                    <a:pt x="3783" y="2139"/>
                  </a:cubicBezTo>
                  <a:close/>
                  <a:moveTo>
                    <a:pt x="14171" y="3528"/>
                  </a:moveTo>
                  <a:cubicBezTo>
                    <a:pt x="14947" y="3528"/>
                    <a:pt x="15537" y="4648"/>
                    <a:pt x="15185" y="5583"/>
                  </a:cubicBezTo>
                  <a:cubicBezTo>
                    <a:pt x="14988" y="6100"/>
                    <a:pt x="14944" y="6475"/>
                    <a:pt x="15301" y="6912"/>
                  </a:cubicBezTo>
                  <a:cubicBezTo>
                    <a:pt x="15604" y="7287"/>
                    <a:pt x="15800" y="7581"/>
                    <a:pt x="15524" y="7911"/>
                  </a:cubicBezTo>
                  <a:cubicBezTo>
                    <a:pt x="15470" y="7983"/>
                    <a:pt x="15390" y="8054"/>
                    <a:pt x="15292" y="8125"/>
                  </a:cubicBezTo>
                  <a:cubicBezTo>
                    <a:pt x="15088" y="8275"/>
                    <a:pt x="14883" y="8332"/>
                    <a:pt x="14676" y="8332"/>
                  </a:cubicBezTo>
                  <a:cubicBezTo>
                    <a:pt x="14438" y="8332"/>
                    <a:pt x="14197" y="8257"/>
                    <a:pt x="13953" y="8161"/>
                  </a:cubicBezTo>
                  <a:cubicBezTo>
                    <a:pt x="13656" y="8042"/>
                    <a:pt x="13406" y="7967"/>
                    <a:pt x="13151" y="7967"/>
                  </a:cubicBezTo>
                  <a:cubicBezTo>
                    <a:pt x="13024" y="7967"/>
                    <a:pt x="12895" y="7986"/>
                    <a:pt x="12758" y="8027"/>
                  </a:cubicBezTo>
                  <a:cubicBezTo>
                    <a:pt x="12696" y="8045"/>
                    <a:pt x="12624" y="8063"/>
                    <a:pt x="12562" y="8099"/>
                  </a:cubicBezTo>
                  <a:cubicBezTo>
                    <a:pt x="12357" y="7769"/>
                    <a:pt x="11955" y="7501"/>
                    <a:pt x="11580" y="7296"/>
                  </a:cubicBezTo>
                  <a:cubicBezTo>
                    <a:pt x="11688" y="7100"/>
                    <a:pt x="11741" y="6885"/>
                    <a:pt x="11812" y="6671"/>
                  </a:cubicBezTo>
                  <a:cubicBezTo>
                    <a:pt x="11875" y="6460"/>
                    <a:pt x="12085" y="6402"/>
                    <a:pt x="12334" y="6402"/>
                  </a:cubicBezTo>
                  <a:cubicBezTo>
                    <a:pt x="12645" y="6402"/>
                    <a:pt x="13018" y="6493"/>
                    <a:pt x="13241" y="6493"/>
                  </a:cubicBezTo>
                  <a:cubicBezTo>
                    <a:pt x="13246" y="6493"/>
                    <a:pt x="13252" y="6493"/>
                    <a:pt x="13258" y="6493"/>
                  </a:cubicBezTo>
                  <a:cubicBezTo>
                    <a:pt x="13936" y="6466"/>
                    <a:pt x="14435" y="5860"/>
                    <a:pt x="14417" y="5217"/>
                  </a:cubicBezTo>
                  <a:cubicBezTo>
                    <a:pt x="14408" y="4655"/>
                    <a:pt x="13882" y="4191"/>
                    <a:pt x="13400" y="3906"/>
                  </a:cubicBezTo>
                  <a:cubicBezTo>
                    <a:pt x="13660" y="3640"/>
                    <a:pt x="13925" y="3528"/>
                    <a:pt x="14171" y="3528"/>
                  </a:cubicBezTo>
                  <a:close/>
                  <a:moveTo>
                    <a:pt x="9871" y="7169"/>
                  </a:moveTo>
                  <a:cubicBezTo>
                    <a:pt x="10198" y="7169"/>
                    <a:pt x="10538" y="7230"/>
                    <a:pt x="10929" y="7367"/>
                  </a:cubicBezTo>
                  <a:cubicBezTo>
                    <a:pt x="11286" y="7492"/>
                    <a:pt x="11634" y="7635"/>
                    <a:pt x="11937" y="7876"/>
                  </a:cubicBezTo>
                  <a:cubicBezTo>
                    <a:pt x="12241" y="8125"/>
                    <a:pt x="12285" y="8438"/>
                    <a:pt x="12053" y="8812"/>
                  </a:cubicBezTo>
                  <a:cubicBezTo>
                    <a:pt x="11919" y="8803"/>
                    <a:pt x="11777" y="8777"/>
                    <a:pt x="11652" y="8741"/>
                  </a:cubicBezTo>
                  <a:cubicBezTo>
                    <a:pt x="11134" y="8598"/>
                    <a:pt x="10715" y="8241"/>
                    <a:pt x="10162" y="8215"/>
                  </a:cubicBezTo>
                  <a:cubicBezTo>
                    <a:pt x="10102" y="8211"/>
                    <a:pt x="10044" y="8209"/>
                    <a:pt x="9989" y="8209"/>
                  </a:cubicBezTo>
                  <a:cubicBezTo>
                    <a:pt x="9755" y="8209"/>
                    <a:pt x="9552" y="8241"/>
                    <a:pt x="9315" y="8313"/>
                  </a:cubicBezTo>
                  <a:cubicBezTo>
                    <a:pt x="9216" y="8357"/>
                    <a:pt x="9109" y="8402"/>
                    <a:pt x="9020" y="8456"/>
                  </a:cubicBezTo>
                  <a:cubicBezTo>
                    <a:pt x="8881" y="8527"/>
                    <a:pt x="8704" y="8567"/>
                    <a:pt x="8533" y="8567"/>
                  </a:cubicBezTo>
                  <a:cubicBezTo>
                    <a:pt x="8126" y="8567"/>
                    <a:pt x="7754" y="8338"/>
                    <a:pt x="8012" y="7760"/>
                  </a:cubicBezTo>
                  <a:cubicBezTo>
                    <a:pt x="8030" y="7724"/>
                    <a:pt x="8030" y="7688"/>
                    <a:pt x="8030" y="7662"/>
                  </a:cubicBezTo>
                  <a:cubicBezTo>
                    <a:pt x="8110" y="7635"/>
                    <a:pt x="8190" y="7599"/>
                    <a:pt x="8271" y="7572"/>
                  </a:cubicBezTo>
                  <a:cubicBezTo>
                    <a:pt x="8864" y="7325"/>
                    <a:pt x="9349" y="7169"/>
                    <a:pt x="9871" y="7169"/>
                  </a:cubicBezTo>
                  <a:close/>
                  <a:moveTo>
                    <a:pt x="1276" y="4494"/>
                  </a:moveTo>
                  <a:cubicBezTo>
                    <a:pt x="1332" y="4494"/>
                    <a:pt x="1391" y="4500"/>
                    <a:pt x="1455" y="4512"/>
                  </a:cubicBezTo>
                  <a:lnTo>
                    <a:pt x="1464" y="4530"/>
                  </a:lnTo>
                  <a:cubicBezTo>
                    <a:pt x="1533" y="4816"/>
                    <a:pt x="1691" y="4908"/>
                    <a:pt x="1889" y="4908"/>
                  </a:cubicBezTo>
                  <a:cubicBezTo>
                    <a:pt x="2241" y="4908"/>
                    <a:pt x="2720" y="4617"/>
                    <a:pt x="3048" y="4617"/>
                  </a:cubicBezTo>
                  <a:cubicBezTo>
                    <a:pt x="3105" y="4617"/>
                    <a:pt x="3157" y="4626"/>
                    <a:pt x="3204" y="4646"/>
                  </a:cubicBezTo>
                  <a:cubicBezTo>
                    <a:pt x="3498" y="4771"/>
                    <a:pt x="3132" y="5868"/>
                    <a:pt x="3248" y="6199"/>
                  </a:cubicBezTo>
                  <a:cubicBezTo>
                    <a:pt x="3275" y="6297"/>
                    <a:pt x="3328" y="6395"/>
                    <a:pt x="3409" y="6484"/>
                  </a:cubicBezTo>
                  <a:cubicBezTo>
                    <a:pt x="3097" y="6761"/>
                    <a:pt x="2927" y="7189"/>
                    <a:pt x="3168" y="7590"/>
                  </a:cubicBezTo>
                  <a:cubicBezTo>
                    <a:pt x="3471" y="8081"/>
                    <a:pt x="3837" y="8152"/>
                    <a:pt x="4390" y="8197"/>
                  </a:cubicBezTo>
                  <a:cubicBezTo>
                    <a:pt x="5345" y="8277"/>
                    <a:pt x="5612" y="9267"/>
                    <a:pt x="4809" y="9820"/>
                  </a:cubicBezTo>
                  <a:cubicBezTo>
                    <a:pt x="4693" y="9898"/>
                    <a:pt x="4010" y="10191"/>
                    <a:pt x="3563" y="10191"/>
                  </a:cubicBezTo>
                  <a:cubicBezTo>
                    <a:pt x="3288" y="10191"/>
                    <a:pt x="3103" y="10080"/>
                    <a:pt x="3195" y="9740"/>
                  </a:cubicBezTo>
                  <a:cubicBezTo>
                    <a:pt x="3248" y="9535"/>
                    <a:pt x="3694" y="9027"/>
                    <a:pt x="3418" y="8803"/>
                  </a:cubicBezTo>
                  <a:cubicBezTo>
                    <a:pt x="3284" y="8685"/>
                    <a:pt x="3133" y="8647"/>
                    <a:pt x="2973" y="8647"/>
                  </a:cubicBezTo>
                  <a:cubicBezTo>
                    <a:pt x="2692" y="8647"/>
                    <a:pt x="2380" y="8762"/>
                    <a:pt x="2078" y="8762"/>
                  </a:cubicBezTo>
                  <a:cubicBezTo>
                    <a:pt x="1929" y="8762"/>
                    <a:pt x="1782" y="8735"/>
                    <a:pt x="1642" y="8652"/>
                  </a:cubicBezTo>
                  <a:cubicBezTo>
                    <a:pt x="1227" y="8406"/>
                    <a:pt x="2035" y="8249"/>
                    <a:pt x="2094" y="8249"/>
                  </a:cubicBezTo>
                  <a:cubicBezTo>
                    <a:pt x="2098" y="8249"/>
                    <a:pt x="2099" y="8249"/>
                    <a:pt x="2097" y="8250"/>
                  </a:cubicBezTo>
                  <a:cubicBezTo>
                    <a:pt x="2222" y="8170"/>
                    <a:pt x="2347" y="8081"/>
                    <a:pt x="2356" y="7920"/>
                  </a:cubicBezTo>
                  <a:cubicBezTo>
                    <a:pt x="2365" y="7537"/>
                    <a:pt x="2142" y="6743"/>
                    <a:pt x="1839" y="6493"/>
                  </a:cubicBezTo>
                  <a:cubicBezTo>
                    <a:pt x="1642" y="6315"/>
                    <a:pt x="1428" y="6216"/>
                    <a:pt x="1187" y="6100"/>
                  </a:cubicBezTo>
                  <a:cubicBezTo>
                    <a:pt x="535" y="5791"/>
                    <a:pt x="447" y="4494"/>
                    <a:pt x="1276" y="4494"/>
                  </a:cubicBezTo>
                  <a:close/>
                  <a:moveTo>
                    <a:pt x="4854" y="3861"/>
                  </a:moveTo>
                  <a:cubicBezTo>
                    <a:pt x="5289" y="3861"/>
                    <a:pt x="5672" y="3882"/>
                    <a:pt x="6139" y="4254"/>
                  </a:cubicBezTo>
                  <a:cubicBezTo>
                    <a:pt x="6647" y="4664"/>
                    <a:pt x="7022" y="5092"/>
                    <a:pt x="7031" y="5779"/>
                  </a:cubicBezTo>
                  <a:cubicBezTo>
                    <a:pt x="7035" y="6067"/>
                    <a:pt x="6890" y="6193"/>
                    <a:pt x="6726" y="6193"/>
                  </a:cubicBezTo>
                  <a:cubicBezTo>
                    <a:pt x="6555" y="6193"/>
                    <a:pt x="6363" y="6056"/>
                    <a:pt x="6299" y="5824"/>
                  </a:cubicBezTo>
                  <a:cubicBezTo>
                    <a:pt x="6246" y="5610"/>
                    <a:pt x="6192" y="5529"/>
                    <a:pt x="6103" y="5333"/>
                  </a:cubicBezTo>
                  <a:cubicBezTo>
                    <a:pt x="6072" y="5272"/>
                    <a:pt x="6022" y="5246"/>
                    <a:pt x="5971" y="5246"/>
                  </a:cubicBezTo>
                  <a:cubicBezTo>
                    <a:pt x="5859" y="5246"/>
                    <a:pt x="5741" y="5368"/>
                    <a:pt x="5809" y="5503"/>
                  </a:cubicBezTo>
                  <a:cubicBezTo>
                    <a:pt x="5889" y="5672"/>
                    <a:pt x="5951" y="5931"/>
                    <a:pt x="6032" y="6181"/>
                  </a:cubicBezTo>
                  <a:cubicBezTo>
                    <a:pt x="5532" y="6368"/>
                    <a:pt x="5157" y="7037"/>
                    <a:pt x="5550" y="7510"/>
                  </a:cubicBezTo>
                  <a:cubicBezTo>
                    <a:pt x="5837" y="7856"/>
                    <a:pt x="6227" y="7977"/>
                    <a:pt x="6643" y="7977"/>
                  </a:cubicBezTo>
                  <a:cubicBezTo>
                    <a:pt x="6978" y="7977"/>
                    <a:pt x="7329" y="7899"/>
                    <a:pt x="7655" y="7795"/>
                  </a:cubicBezTo>
                  <a:lnTo>
                    <a:pt x="7655" y="7795"/>
                  </a:lnTo>
                  <a:cubicBezTo>
                    <a:pt x="7528" y="8390"/>
                    <a:pt x="7945" y="9001"/>
                    <a:pt x="8520" y="9001"/>
                  </a:cubicBezTo>
                  <a:cubicBezTo>
                    <a:pt x="8669" y="9001"/>
                    <a:pt x="8829" y="8960"/>
                    <a:pt x="8993" y="8866"/>
                  </a:cubicBezTo>
                  <a:cubicBezTo>
                    <a:pt x="9270" y="8705"/>
                    <a:pt x="9520" y="8625"/>
                    <a:pt x="9752" y="8598"/>
                  </a:cubicBezTo>
                  <a:cubicBezTo>
                    <a:pt x="9805" y="8598"/>
                    <a:pt x="9859" y="8589"/>
                    <a:pt x="9912" y="8589"/>
                  </a:cubicBezTo>
                  <a:lnTo>
                    <a:pt x="9912" y="8607"/>
                  </a:lnTo>
                  <a:cubicBezTo>
                    <a:pt x="9930" y="8928"/>
                    <a:pt x="9841" y="9098"/>
                    <a:pt x="9966" y="9410"/>
                  </a:cubicBezTo>
                  <a:cubicBezTo>
                    <a:pt x="10216" y="10017"/>
                    <a:pt x="9957" y="10400"/>
                    <a:pt x="9439" y="10713"/>
                  </a:cubicBezTo>
                  <a:cubicBezTo>
                    <a:pt x="9289" y="10804"/>
                    <a:pt x="9139" y="10839"/>
                    <a:pt x="8989" y="10839"/>
                  </a:cubicBezTo>
                  <a:cubicBezTo>
                    <a:pt x="8568" y="10839"/>
                    <a:pt x="8145" y="10561"/>
                    <a:pt x="7718" y="10463"/>
                  </a:cubicBezTo>
                  <a:cubicBezTo>
                    <a:pt x="7718" y="10454"/>
                    <a:pt x="7727" y="10445"/>
                    <a:pt x="7727" y="10445"/>
                  </a:cubicBezTo>
                  <a:cubicBezTo>
                    <a:pt x="7807" y="10258"/>
                    <a:pt x="7816" y="10052"/>
                    <a:pt x="7718" y="9829"/>
                  </a:cubicBezTo>
                  <a:cubicBezTo>
                    <a:pt x="7334" y="8982"/>
                    <a:pt x="6478" y="8991"/>
                    <a:pt x="5693" y="8830"/>
                  </a:cubicBezTo>
                  <a:cubicBezTo>
                    <a:pt x="5684" y="8732"/>
                    <a:pt x="5675" y="8634"/>
                    <a:pt x="5657" y="8536"/>
                  </a:cubicBezTo>
                  <a:cubicBezTo>
                    <a:pt x="5612" y="8322"/>
                    <a:pt x="5398" y="8125"/>
                    <a:pt x="5211" y="8045"/>
                  </a:cubicBezTo>
                  <a:cubicBezTo>
                    <a:pt x="5006" y="7965"/>
                    <a:pt x="4809" y="7911"/>
                    <a:pt x="4595" y="7885"/>
                  </a:cubicBezTo>
                  <a:cubicBezTo>
                    <a:pt x="4461" y="7867"/>
                    <a:pt x="4337" y="7849"/>
                    <a:pt x="4203" y="7840"/>
                  </a:cubicBezTo>
                  <a:cubicBezTo>
                    <a:pt x="4185" y="7841"/>
                    <a:pt x="4167" y="7841"/>
                    <a:pt x="4150" y="7841"/>
                  </a:cubicBezTo>
                  <a:cubicBezTo>
                    <a:pt x="3648" y="7841"/>
                    <a:pt x="3496" y="7467"/>
                    <a:pt x="3685" y="6734"/>
                  </a:cubicBezTo>
                  <a:lnTo>
                    <a:pt x="3685" y="6734"/>
                  </a:lnTo>
                  <a:cubicBezTo>
                    <a:pt x="3792" y="6814"/>
                    <a:pt x="3908" y="6859"/>
                    <a:pt x="4024" y="6859"/>
                  </a:cubicBezTo>
                  <a:cubicBezTo>
                    <a:pt x="4032" y="6859"/>
                    <a:pt x="4040" y="6859"/>
                    <a:pt x="4047" y="6859"/>
                  </a:cubicBezTo>
                  <a:cubicBezTo>
                    <a:pt x="4435" y="6859"/>
                    <a:pt x="4668" y="6637"/>
                    <a:pt x="4747" y="6261"/>
                  </a:cubicBezTo>
                  <a:cubicBezTo>
                    <a:pt x="4916" y="5414"/>
                    <a:pt x="4096" y="4798"/>
                    <a:pt x="4658" y="3933"/>
                  </a:cubicBezTo>
                  <a:cubicBezTo>
                    <a:pt x="4667" y="3906"/>
                    <a:pt x="4676" y="3879"/>
                    <a:pt x="4684" y="3861"/>
                  </a:cubicBezTo>
                  <a:cubicBezTo>
                    <a:pt x="4742" y="3861"/>
                    <a:pt x="4798" y="3861"/>
                    <a:pt x="4854" y="3861"/>
                  </a:cubicBezTo>
                  <a:close/>
                  <a:moveTo>
                    <a:pt x="18352" y="6439"/>
                  </a:moveTo>
                  <a:lnTo>
                    <a:pt x="18352" y="6439"/>
                  </a:lnTo>
                  <a:cubicBezTo>
                    <a:pt x="19431" y="7198"/>
                    <a:pt x="17656" y="8402"/>
                    <a:pt x="17031" y="8652"/>
                  </a:cubicBezTo>
                  <a:cubicBezTo>
                    <a:pt x="16434" y="8902"/>
                    <a:pt x="15756" y="8866"/>
                    <a:pt x="15185" y="9178"/>
                  </a:cubicBezTo>
                  <a:cubicBezTo>
                    <a:pt x="15033" y="9267"/>
                    <a:pt x="14935" y="9446"/>
                    <a:pt x="14837" y="9589"/>
                  </a:cubicBezTo>
                  <a:cubicBezTo>
                    <a:pt x="14489" y="10124"/>
                    <a:pt x="14400" y="10445"/>
                    <a:pt x="13748" y="10641"/>
                  </a:cubicBezTo>
                  <a:cubicBezTo>
                    <a:pt x="13088" y="10837"/>
                    <a:pt x="12481" y="10668"/>
                    <a:pt x="11857" y="10918"/>
                  </a:cubicBezTo>
                  <a:cubicBezTo>
                    <a:pt x="11875" y="10748"/>
                    <a:pt x="11937" y="10614"/>
                    <a:pt x="12223" y="10561"/>
                  </a:cubicBezTo>
                  <a:cubicBezTo>
                    <a:pt x="12526" y="10516"/>
                    <a:pt x="12749" y="10409"/>
                    <a:pt x="12945" y="10168"/>
                  </a:cubicBezTo>
                  <a:cubicBezTo>
                    <a:pt x="13249" y="9785"/>
                    <a:pt x="12803" y="9276"/>
                    <a:pt x="12553" y="8955"/>
                  </a:cubicBezTo>
                  <a:cubicBezTo>
                    <a:pt x="12678" y="8768"/>
                    <a:pt x="12713" y="8580"/>
                    <a:pt x="12687" y="8411"/>
                  </a:cubicBezTo>
                  <a:cubicBezTo>
                    <a:pt x="12850" y="8334"/>
                    <a:pt x="13003" y="8303"/>
                    <a:pt x="13151" y="8303"/>
                  </a:cubicBezTo>
                  <a:cubicBezTo>
                    <a:pt x="13582" y="8303"/>
                    <a:pt x="13963" y="8563"/>
                    <a:pt x="14408" y="8670"/>
                  </a:cubicBezTo>
                  <a:cubicBezTo>
                    <a:pt x="14482" y="8687"/>
                    <a:pt x="14555" y="8695"/>
                    <a:pt x="14628" y="8695"/>
                  </a:cubicBezTo>
                  <a:cubicBezTo>
                    <a:pt x="14925" y="8695"/>
                    <a:pt x="15212" y="8563"/>
                    <a:pt x="15470" y="8420"/>
                  </a:cubicBezTo>
                  <a:cubicBezTo>
                    <a:pt x="15729" y="8268"/>
                    <a:pt x="15898" y="8081"/>
                    <a:pt x="15979" y="7885"/>
                  </a:cubicBezTo>
                  <a:cubicBezTo>
                    <a:pt x="16025" y="7894"/>
                    <a:pt x="16074" y="7898"/>
                    <a:pt x="16126" y="7898"/>
                  </a:cubicBezTo>
                  <a:cubicBezTo>
                    <a:pt x="16314" y="7898"/>
                    <a:pt x="16527" y="7847"/>
                    <a:pt x="16674" y="7840"/>
                  </a:cubicBezTo>
                  <a:cubicBezTo>
                    <a:pt x="17156" y="7813"/>
                    <a:pt x="17575" y="7403"/>
                    <a:pt x="17754" y="6993"/>
                  </a:cubicBezTo>
                  <a:lnTo>
                    <a:pt x="17763" y="6975"/>
                  </a:lnTo>
                  <a:lnTo>
                    <a:pt x="17781" y="6966"/>
                  </a:lnTo>
                  <a:cubicBezTo>
                    <a:pt x="18021" y="6814"/>
                    <a:pt x="18209" y="6636"/>
                    <a:pt x="18352" y="6439"/>
                  </a:cubicBezTo>
                  <a:close/>
                  <a:moveTo>
                    <a:pt x="10251" y="8625"/>
                  </a:moveTo>
                  <a:cubicBezTo>
                    <a:pt x="10715" y="8705"/>
                    <a:pt x="11161" y="8955"/>
                    <a:pt x="11714" y="9107"/>
                  </a:cubicBezTo>
                  <a:cubicBezTo>
                    <a:pt x="11817" y="9137"/>
                    <a:pt x="11948" y="9159"/>
                    <a:pt x="12078" y="9159"/>
                  </a:cubicBezTo>
                  <a:cubicBezTo>
                    <a:pt x="12139" y="9159"/>
                    <a:pt x="12201" y="9154"/>
                    <a:pt x="12258" y="9142"/>
                  </a:cubicBezTo>
                  <a:lnTo>
                    <a:pt x="12258" y="9142"/>
                  </a:lnTo>
                  <a:cubicBezTo>
                    <a:pt x="12544" y="9553"/>
                    <a:pt x="12874" y="10097"/>
                    <a:pt x="12134" y="10240"/>
                  </a:cubicBezTo>
                  <a:cubicBezTo>
                    <a:pt x="11955" y="10267"/>
                    <a:pt x="11670" y="10302"/>
                    <a:pt x="11580" y="10498"/>
                  </a:cubicBezTo>
                  <a:cubicBezTo>
                    <a:pt x="11402" y="10864"/>
                    <a:pt x="11500" y="11159"/>
                    <a:pt x="11161" y="11489"/>
                  </a:cubicBezTo>
                  <a:cubicBezTo>
                    <a:pt x="10884" y="11752"/>
                    <a:pt x="10607" y="11865"/>
                    <a:pt x="10345" y="11865"/>
                  </a:cubicBezTo>
                  <a:cubicBezTo>
                    <a:pt x="9924" y="11865"/>
                    <a:pt x="9542" y="11573"/>
                    <a:pt x="9261" y="11150"/>
                  </a:cubicBezTo>
                  <a:cubicBezTo>
                    <a:pt x="9475" y="11087"/>
                    <a:pt x="9680" y="10971"/>
                    <a:pt x="9868" y="10837"/>
                  </a:cubicBezTo>
                  <a:cubicBezTo>
                    <a:pt x="10153" y="10632"/>
                    <a:pt x="10349" y="10338"/>
                    <a:pt x="10447" y="9999"/>
                  </a:cubicBezTo>
                  <a:cubicBezTo>
                    <a:pt x="10492" y="9803"/>
                    <a:pt x="10430" y="9642"/>
                    <a:pt x="10358" y="9464"/>
                  </a:cubicBezTo>
                  <a:cubicBezTo>
                    <a:pt x="10242" y="9160"/>
                    <a:pt x="10269" y="8928"/>
                    <a:pt x="10251" y="8625"/>
                  </a:cubicBezTo>
                  <a:close/>
                  <a:moveTo>
                    <a:pt x="5657" y="9169"/>
                  </a:moveTo>
                  <a:cubicBezTo>
                    <a:pt x="6281" y="9285"/>
                    <a:pt x="6942" y="9258"/>
                    <a:pt x="7352" y="9838"/>
                  </a:cubicBezTo>
                  <a:cubicBezTo>
                    <a:pt x="7521" y="10088"/>
                    <a:pt x="7539" y="10275"/>
                    <a:pt x="7459" y="10418"/>
                  </a:cubicBezTo>
                  <a:cubicBezTo>
                    <a:pt x="7300" y="10715"/>
                    <a:pt x="6743" y="10818"/>
                    <a:pt x="6404" y="10818"/>
                  </a:cubicBezTo>
                  <a:cubicBezTo>
                    <a:pt x="6325" y="10818"/>
                    <a:pt x="6257" y="10812"/>
                    <a:pt x="6210" y="10802"/>
                  </a:cubicBezTo>
                  <a:cubicBezTo>
                    <a:pt x="6183" y="10802"/>
                    <a:pt x="6165" y="10793"/>
                    <a:pt x="6139" y="10784"/>
                  </a:cubicBezTo>
                  <a:cubicBezTo>
                    <a:pt x="5960" y="10739"/>
                    <a:pt x="5782" y="10668"/>
                    <a:pt x="5594" y="10668"/>
                  </a:cubicBezTo>
                  <a:cubicBezTo>
                    <a:pt x="5023" y="10677"/>
                    <a:pt x="4738" y="11096"/>
                    <a:pt x="4426" y="11453"/>
                  </a:cubicBezTo>
                  <a:cubicBezTo>
                    <a:pt x="4209" y="11707"/>
                    <a:pt x="3975" y="11923"/>
                    <a:pt x="3609" y="11923"/>
                  </a:cubicBezTo>
                  <a:cubicBezTo>
                    <a:pt x="3449" y="11923"/>
                    <a:pt x="3263" y="11881"/>
                    <a:pt x="3043" y="11783"/>
                  </a:cubicBezTo>
                  <a:cubicBezTo>
                    <a:pt x="3025" y="11774"/>
                    <a:pt x="3016" y="11765"/>
                    <a:pt x="2998" y="11765"/>
                  </a:cubicBezTo>
                  <a:cubicBezTo>
                    <a:pt x="3221" y="11382"/>
                    <a:pt x="3400" y="10962"/>
                    <a:pt x="3525" y="10561"/>
                  </a:cubicBezTo>
                  <a:cubicBezTo>
                    <a:pt x="3525" y="10552"/>
                    <a:pt x="3525" y="10543"/>
                    <a:pt x="3525" y="10525"/>
                  </a:cubicBezTo>
                  <a:cubicBezTo>
                    <a:pt x="3576" y="10531"/>
                    <a:pt x="3627" y="10534"/>
                    <a:pt x="3679" y="10534"/>
                  </a:cubicBezTo>
                  <a:cubicBezTo>
                    <a:pt x="4018" y="10534"/>
                    <a:pt x="4373" y="10415"/>
                    <a:pt x="4667" y="10275"/>
                  </a:cubicBezTo>
                  <a:cubicBezTo>
                    <a:pt x="5193" y="10017"/>
                    <a:pt x="5559" y="9660"/>
                    <a:pt x="5657" y="9169"/>
                  </a:cubicBezTo>
                  <a:close/>
                  <a:moveTo>
                    <a:pt x="7521" y="10757"/>
                  </a:moveTo>
                  <a:cubicBezTo>
                    <a:pt x="7539" y="10766"/>
                    <a:pt x="7548" y="10775"/>
                    <a:pt x="7575" y="10775"/>
                  </a:cubicBezTo>
                  <a:cubicBezTo>
                    <a:pt x="7994" y="10829"/>
                    <a:pt x="8351" y="11087"/>
                    <a:pt x="8770" y="11176"/>
                  </a:cubicBezTo>
                  <a:cubicBezTo>
                    <a:pt x="8806" y="11185"/>
                    <a:pt x="8851" y="11185"/>
                    <a:pt x="8895" y="11194"/>
                  </a:cubicBezTo>
                  <a:cubicBezTo>
                    <a:pt x="8895" y="11212"/>
                    <a:pt x="8904" y="11230"/>
                    <a:pt x="8913" y="11248"/>
                  </a:cubicBezTo>
                  <a:cubicBezTo>
                    <a:pt x="9047" y="11462"/>
                    <a:pt x="9190" y="11676"/>
                    <a:pt x="9359" y="11846"/>
                  </a:cubicBezTo>
                  <a:cubicBezTo>
                    <a:pt x="9243" y="11899"/>
                    <a:pt x="9145" y="11970"/>
                    <a:pt x="9065" y="12051"/>
                  </a:cubicBezTo>
                  <a:cubicBezTo>
                    <a:pt x="8616" y="11807"/>
                    <a:pt x="8300" y="11403"/>
                    <a:pt x="7784" y="11403"/>
                  </a:cubicBezTo>
                  <a:cubicBezTo>
                    <a:pt x="7715" y="11403"/>
                    <a:pt x="7643" y="11410"/>
                    <a:pt x="7566" y="11426"/>
                  </a:cubicBezTo>
                  <a:cubicBezTo>
                    <a:pt x="7000" y="11541"/>
                    <a:pt x="6366" y="11744"/>
                    <a:pt x="5758" y="11744"/>
                  </a:cubicBezTo>
                  <a:cubicBezTo>
                    <a:pt x="5465" y="11744"/>
                    <a:pt x="5178" y="11697"/>
                    <a:pt x="4908" y="11569"/>
                  </a:cubicBezTo>
                  <a:cubicBezTo>
                    <a:pt x="4934" y="11542"/>
                    <a:pt x="4961" y="11515"/>
                    <a:pt x="4988" y="11489"/>
                  </a:cubicBezTo>
                  <a:cubicBezTo>
                    <a:pt x="5231" y="11254"/>
                    <a:pt x="5475" y="11087"/>
                    <a:pt x="5809" y="11087"/>
                  </a:cubicBezTo>
                  <a:cubicBezTo>
                    <a:pt x="5818" y="11087"/>
                    <a:pt x="5827" y="11087"/>
                    <a:pt x="5835" y="11087"/>
                  </a:cubicBezTo>
                  <a:cubicBezTo>
                    <a:pt x="5925" y="11087"/>
                    <a:pt x="6014" y="11105"/>
                    <a:pt x="6121" y="11132"/>
                  </a:cubicBezTo>
                  <a:cubicBezTo>
                    <a:pt x="6269" y="11171"/>
                    <a:pt x="6429" y="11198"/>
                    <a:pt x="6586" y="11198"/>
                  </a:cubicBezTo>
                  <a:cubicBezTo>
                    <a:pt x="6750" y="11198"/>
                    <a:pt x="6912" y="11169"/>
                    <a:pt x="7057" y="11096"/>
                  </a:cubicBezTo>
                  <a:cubicBezTo>
                    <a:pt x="7227" y="11007"/>
                    <a:pt x="7388" y="10900"/>
                    <a:pt x="7521" y="10757"/>
                  </a:cubicBezTo>
                  <a:close/>
                  <a:moveTo>
                    <a:pt x="7727" y="11756"/>
                  </a:moveTo>
                  <a:cubicBezTo>
                    <a:pt x="7718" y="11774"/>
                    <a:pt x="7709" y="11792"/>
                    <a:pt x="7709" y="11819"/>
                  </a:cubicBezTo>
                  <a:cubicBezTo>
                    <a:pt x="7512" y="11988"/>
                    <a:pt x="7388" y="12202"/>
                    <a:pt x="7307" y="12434"/>
                  </a:cubicBezTo>
                  <a:cubicBezTo>
                    <a:pt x="6513" y="12453"/>
                    <a:pt x="5713" y="12585"/>
                    <a:pt x="4935" y="12585"/>
                  </a:cubicBezTo>
                  <a:cubicBezTo>
                    <a:pt x="4246" y="12585"/>
                    <a:pt x="3573" y="12481"/>
                    <a:pt x="2936" y="12104"/>
                  </a:cubicBezTo>
                  <a:lnTo>
                    <a:pt x="2936" y="12104"/>
                  </a:lnTo>
                  <a:cubicBezTo>
                    <a:pt x="3184" y="12212"/>
                    <a:pt x="3432" y="12274"/>
                    <a:pt x="3673" y="12274"/>
                  </a:cubicBezTo>
                  <a:cubicBezTo>
                    <a:pt x="4030" y="12274"/>
                    <a:pt x="4372" y="12138"/>
                    <a:pt x="4676" y="11819"/>
                  </a:cubicBezTo>
                  <a:cubicBezTo>
                    <a:pt x="4684" y="11837"/>
                    <a:pt x="4702" y="11846"/>
                    <a:pt x="4720" y="11854"/>
                  </a:cubicBezTo>
                  <a:cubicBezTo>
                    <a:pt x="5033" y="12004"/>
                    <a:pt x="5436" y="12096"/>
                    <a:pt x="5803" y="12096"/>
                  </a:cubicBezTo>
                  <a:cubicBezTo>
                    <a:pt x="5897" y="12096"/>
                    <a:pt x="5989" y="12090"/>
                    <a:pt x="6076" y="12077"/>
                  </a:cubicBezTo>
                  <a:cubicBezTo>
                    <a:pt x="6513" y="12015"/>
                    <a:pt x="6959" y="11926"/>
                    <a:pt x="7388" y="11810"/>
                  </a:cubicBezTo>
                  <a:cubicBezTo>
                    <a:pt x="7512" y="11774"/>
                    <a:pt x="7628" y="11756"/>
                    <a:pt x="7727" y="11756"/>
                  </a:cubicBezTo>
                  <a:close/>
                  <a:moveTo>
                    <a:pt x="2606" y="12301"/>
                  </a:moveTo>
                  <a:lnTo>
                    <a:pt x="2633" y="12327"/>
                  </a:lnTo>
                  <a:cubicBezTo>
                    <a:pt x="3356" y="12798"/>
                    <a:pt x="4114" y="12919"/>
                    <a:pt x="4893" y="12919"/>
                  </a:cubicBezTo>
                  <a:cubicBezTo>
                    <a:pt x="5650" y="12919"/>
                    <a:pt x="6426" y="12804"/>
                    <a:pt x="7209" y="12782"/>
                  </a:cubicBezTo>
                  <a:lnTo>
                    <a:pt x="7209" y="12782"/>
                  </a:lnTo>
                  <a:cubicBezTo>
                    <a:pt x="7191" y="12907"/>
                    <a:pt x="7173" y="13032"/>
                    <a:pt x="7156" y="13166"/>
                  </a:cubicBezTo>
                  <a:cubicBezTo>
                    <a:pt x="7138" y="13166"/>
                    <a:pt x="7120" y="13157"/>
                    <a:pt x="7102" y="13157"/>
                  </a:cubicBezTo>
                  <a:cubicBezTo>
                    <a:pt x="6540" y="13167"/>
                    <a:pt x="5310" y="13430"/>
                    <a:pt x="4236" y="13430"/>
                  </a:cubicBezTo>
                  <a:cubicBezTo>
                    <a:pt x="3367" y="13430"/>
                    <a:pt x="2601" y="13258"/>
                    <a:pt x="2374" y="12640"/>
                  </a:cubicBezTo>
                  <a:cubicBezTo>
                    <a:pt x="2365" y="12613"/>
                    <a:pt x="2347" y="12595"/>
                    <a:pt x="2329" y="12577"/>
                  </a:cubicBezTo>
                  <a:cubicBezTo>
                    <a:pt x="2427" y="12497"/>
                    <a:pt x="2517" y="12399"/>
                    <a:pt x="2606" y="12301"/>
                  </a:cubicBezTo>
                  <a:close/>
                  <a:moveTo>
                    <a:pt x="2142" y="12934"/>
                  </a:moveTo>
                  <a:cubicBezTo>
                    <a:pt x="2503" y="13583"/>
                    <a:pt x="3313" y="13762"/>
                    <a:pt x="4202" y="13762"/>
                  </a:cubicBezTo>
                  <a:cubicBezTo>
                    <a:pt x="5267" y="13762"/>
                    <a:pt x="6446" y="13506"/>
                    <a:pt x="7102" y="13496"/>
                  </a:cubicBezTo>
                  <a:lnTo>
                    <a:pt x="7120" y="13496"/>
                  </a:lnTo>
                  <a:cubicBezTo>
                    <a:pt x="7084" y="13639"/>
                    <a:pt x="7031" y="13790"/>
                    <a:pt x="6977" y="13951"/>
                  </a:cubicBezTo>
                  <a:cubicBezTo>
                    <a:pt x="6950" y="13933"/>
                    <a:pt x="6924" y="13924"/>
                    <a:pt x="6888" y="13924"/>
                  </a:cubicBezTo>
                  <a:cubicBezTo>
                    <a:pt x="6174" y="13942"/>
                    <a:pt x="5568" y="14281"/>
                    <a:pt x="4890" y="14477"/>
                  </a:cubicBezTo>
                  <a:cubicBezTo>
                    <a:pt x="4773" y="14510"/>
                    <a:pt x="4642" y="14526"/>
                    <a:pt x="4503" y="14526"/>
                  </a:cubicBezTo>
                  <a:cubicBezTo>
                    <a:pt x="3582" y="14526"/>
                    <a:pt x="2289" y="13841"/>
                    <a:pt x="2142" y="12934"/>
                  </a:cubicBezTo>
                  <a:close/>
                  <a:moveTo>
                    <a:pt x="12006" y="1"/>
                  </a:moveTo>
                  <a:cubicBezTo>
                    <a:pt x="11415" y="1"/>
                    <a:pt x="10870" y="281"/>
                    <a:pt x="10546" y="801"/>
                  </a:cubicBezTo>
                  <a:cubicBezTo>
                    <a:pt x="10483" y="730"/>
                    <a:pt x="10421" y="659"/>
                    <a:pt x="10358" y="596"/>
                  </a:cubicBezTo>
                  <a:cubicBezTo>
                    <a:pt x="9987" y="234"/>
                    <a:pt x="9559" y="86"/>
                    <a:pt x="9123" y="86"/>
                  </a:cubicBezTo>
                  <a:cubicBezTo>
                    <a:pt x="8293" y="86"/>
                    <a:pt x="7435" y="621"/>
                    <a:pt x="6879" y="1230"/>
                  </a:cubicBezTo>
                  <a:cubicBezTo>
                    <a:pt x="6799" y="1167"/>
                    <a:pt x="6727" y="1105"/>
                    <a:pt x="6647" y="1015"/>
                  </a:cubicBezTo>
                  <a:cubicBezTo>
                    <a:pt x="6538" y="899"/>
                    <a:pt x="6338" y="848"/>
                    <a:pt x="6167" y="848"/>
                  </a:cubicBezTo>
                  <a:cubicBezTo>
                    <a:pt x="6129" y="848"/>
                    <a:pt x="6092" y="850"/>
                    <a:pt x="6058" y="855"/>
                  </a:cubicBezTo>
                  <a:cubicBezTo>
                    <a:pt x="5309" y="989"/>
                    <a:pt x="5264" y="1435"/>
                    <a:pt x="4997" y="2059"/>
                  </a:cubicBezTo>
                  <a:cubicBezTo>
                    <a:pt x="4988" y="2077"/>
                    <a:pt x="4988" y="2104"/>
                    <a:pt x="4988" y="2122"/>
                  </a:cubicBezTo>
                  <a:cubicBezTo>
                    <a:pt x="4640" y="1961"/>
                    <a:pt x="4301" y="1854"/>
                    <a:pt x="3917" y="1845"/>
                  </a:cubicBezTo>
                  <a:lnTo>
                    <a:pt x="3908" y="1845"/>
                  </a:lnTo>
                  <a:cubicBezTo>
                    <a:pt x="3886" y="1816"/>
                    <a:pt x="3858" y="1798"/>
                    <a:pt x="3813" y="1798"/>
                  </a:cubicBezTo>
                  <a:cubicBezTo>
                    <a:pt x="3804" y="1798"/>
                    <a:pt x="3794" y="1799"/>
                    <a:pt x="3783" y="1800"/>
                  </a:cubicBezTo>
                  <a:cubicBezTo>
                    <a:pt x="3320" y="1854"/>
                    <a:pt x="2802" y="2068"/>
                    <a:pt x="2713" y="2577"/>
                  </a:cubicBezTo>
                  <a:cubicBezTo>
                    <a:pt x="2704" y="2630"/>
                    <a:pt x="2713" y="2684"/>
                    <a:pt x="2731" y="2746"/>
                  </a:cubicBezTo>
                  <a:cubicBezTo>
                    <a:pt x="1972" y="2835"/>
                    <a:pt x="1410" y="3424"/>
                    <a:pt x="1419" y="4165"/>
                  </a:cubicBezTo>
                  <a:cubicBezTo>
                    <a:pt x="1381" y="4161"/>
                    <a:pt x="1344" y="4159"/>
                    <a:pt x="1308" y="4159"/>
                  </a:cubicBezTo>
                  <a:cubicBezTo>
                    <a:pt x="869" y="4159"/>
                    <a:pt x="566" y="4407"/>
                    <a:pt x="385" y="4860"/>
                  </a:cubicBezTo>
                  <a:cubicBezTo>
                    <a:pt x="260" y="5182"/>
                    <a:pt x="286" y="5485"/>
                    <a:pt x="411" y="5744"/>
                  </a:cubicBezTo>
                  <a:cubicBezTo>
                    <a:pt x="286" y="5833"/>
                    <a:pt x="162" y="5895"/>
                    <a:pt x="46" y="5958"/>
                  </a:cubicBezTo>
                  <a:lnTo>
                    <a:pt x="46" y="6332"/>
                  </a:lnTo>
                  <a:cubicBezTo>
                    <a:pt x="72" y="6306"/>
                    <a:pt x="108" y="6288"/>
                    <a:pt x="153" y="6261"/>
                  </a:cubicBezTo>
                  <a:cubicBezTo>
                    <a:pt x="304" y="6181"/>
                    <a:pt x="447" y="6127"/>
                    <a:pt x="599" y="6029"/>
                  </a:cubicBezTo>
                  <a:cubicBezTo>
                    <a:pt x="750" y="6216"/>
                    <a:pt x="964" y="6368"/>
                    <a:pt x="1187" y="6475"/>
                  </a:cubicBezTo>
                  <a:cubicBezTo>
                    <a:pt x="1482" y="6618"/>
                    <a:pt x="1696" y="6868"/>
                    <a:pt x="1803" y="7189"/>
                  </a:cubicBezTo>
                  <a:cubicBezTo>
                    <a:pt x="1854" y="7324"/>
                    <a:pt x="2215" y="7953"/>
                    <a:pt x="1772" y="7953"/>
                  </a:cubicBezTo>
                  <a:cubicBezTo>
                    <a:pt x="1746" y="7953"/>
                    <a:pt x="1718" y="7951"/>
                    <a:pt x="1687" y="7947"/>
                  </a:cubicBezTo>
                  <a:cubicBezTo>
                    <a:pt x="1625" y="7938"/>
                    <a:pt x="1569" y="7933"/>
                    <a:pt x="1517" y="7933"/>
                  </a:cubicBezTo>
                  <a:cubicBezTo>
                    <a:pt x="1312" y="7933"/>
                    <a:pt x="1175" y="8010"/>
                    <a:pt x="1054" y="8224"/>
                  </a:cubicBezTo>
                  <a:cubicBezTo>
                    <a:pt x="831" y="8652"/>
                    <a:pt x="1598" y="9089"/>
                    <a:pt x="1999" y="9187"/>
                  </a:cubicBezTo>
                  <a:cubicBezTo>
                    <a:pt x="2017" y="9633"/>
                    <a:pt x="2062" y="10079"/>
                    <a:pt x="1999" y="10525"/>
                  </a:cubicBezTo>
                  <a:cubicBezTo>
                    <a:pt x="1928" y="10945"/>
                    <a:pt x="1580" y="11203"/>
                    <a:pt x="1205" y="11355"/>
                  </a:cubicBezTo>
                  <a:cubicBezTo>
                    <a:pt x="1140" y="11381"/>
                    <a:pt x="1078" y="11393"/>
                    <a:pt x="1020" y="11393"/>
                  </a:cubicBezTo>
                  <a:cubicBezTo>
                    <a:pt x="646" y="11393"/>
                    <a:pt x="452" y="10892"/>
                    <a:pt x="661" y="10552"/>
                  </a:cubicBezTo>
                  <a:cubicBezTo>
                    <a:pt x="902" y="10186"/>
                    <a:pt x="831" y="9812"/>
                    <a:pt x="411" y="9669"/>
                  </a:cubicBezTo>
                  <a:cubicBezTo>
                    <a:pt x="313" y="9642"/>
                    <a:pt x="170" y="9633"/>
                    <a:pt x="46" y="9615"/>
                  </a:cubicBezTo>
                  <a:lnTo>
                    <a:pt x="46" y="9963"/>
                  </a:lnTo>
                  <a:cubicBezTo>
                    <a:pt x="670" y="10043"/>
                    <a:pt x="1" y="10864"/>
                    <a:pt x="179" y="11275"/>
                  </a:cubicBezTo>
                  <a:cubicBezTo>
                    <a:pt x="330" y="11613"/>
                    <a:pt x="569" y="11742"/>
                    <a:pt x="892" y="11742"/>
                  </a:cubicBezTo>
                  <a:cubicBezTo>
                    <a:pt x="952" y="11742"/>
                    <a:pt x="1015" y="11738"/>
                    <a:pt x="1080" y="11730"/>
                  </a:cubicBezTo>
                  <a:cubicBezTo>
                    <a:pt x="2445" y="11560"/>
                    <a:pt x="2365" y="10222"/>
                    <a:pt x="2338" y="9187"/>
                  </a:cubicBezTo>
                  <a:cubicBezTo>
                    <a:pt x="2483" y="9165"/>
                    <a:pt x="2648" y="9133"/>
                    <a:pt x="2778" y="9133"/>
                  </a:cubicBezTo>
                  <a:cubicBezTo>
                    <a:pt x="2967" y="9133"/>
                    <a:pt x="3079" y="9202"/>
                    <a:pt x="2936" y="9473"/>
                  </a:cubicBezTo>
                  <a:cubicBezTo>
                    <a:pt x="2847" y="9651"/>
                    <a:pt x="2740" y="9963"/>
                    <a:pt x="2874" y="10151"/>
                  </a:cubicBezTo>
                  <a:cubicBezTo>
                    <a:pt x="2972" y="10284"/>
                    <a:pt x="3088" y="10374"/>
                    <a:pt x="3213" y="10436"/>
                  </a:cubicBezTo>
                  <a:cubicBezTo>
                    <a:pt x="3213" y="10454"/>
                    <a:pt x="3204" y="10463"/>
                    <a:pt x="3195" y="10472"/>
                  </a:cubicBezTo>
                  <a:cubicBezTo>
                    <a:pt x="2918" y="11382"/>
                    <a:pt x="2410" y="12425"/>
                    <a:pt x="1428" y="12702"/>
                  </a:cubicBezTo>
                  <a:cubicBezTo>
                    <a:pt x="1326" y="12733"/>
                    <a:pt x="1225" y="12747"/>
                    <a:pt x="1127" y="12747"/>
                  </a:cubicBezTo>
                  <a:cubicBezTo>
                    <a:pt x="710" y="12747"/>
                    <a:pt x="334" y="12495"/>
                    <a:pt x="46" y="12185"/>
                  </a:cubicBezTo>
                  <a:lnTo>
                    <a:pt x="46" y="12675"/>
                  </a:lnTo>
                  <a:cubicBezTo>
                    <a:pt x="162" y="12764"/>
                    <a:pt x="286" y="12845"/>
                    <a:pt x="420" y="12898"/>
                  </a:cubicBezTo>
                  <a:cubicBezTo>
                    <a:pt x="679" y="13001"/>
                    <a:pt x="924" y="13048"/>
                    <a:pt x="1154" y="13048"/>
                  </a:cubicBezTo>
                  <a:cubicBezTo>
                    <a:pt x="1384" y="13048"/>
                    <a:pt x="1598" y="13001"/>
                    <a:pt x="1794" y="12916"/>
                  </a:cubicBezTo>
                  <a:cubicBezTo>
                    <a:pt x="1812" y="12996"/>
                    <a:pt x="1830" y="13077"/>
                    <a:pt x="1857" y="13157"/>
                  </a:cubicBezTo>
                  <a:cubicBezTo>
                    <a:pt x="2080" y="13835"/>
                    <a:pt x="2811" y="14361"/>
                    <a:pt x="3427" y="14647"/>
                  </a:cubicBezTo>
                  <a:cubicBezTo>
                    <a:pt x="3727" y="14782"/>
                    <a:pt x="4010" y="14834"/>
                    <a:pt x="4283" y="14834"/>
                  </a:cubicBezTo>
                  <a:cubicBezTo>
                    <a:pt x="5159" y="14834"/>
                    <a:pt x="5931" y="14297"/>
                    <a:pt x="6870" y="14263"/>
                  </a:cubicBezTo>
                  <a:lnTo>
                    <a:pt x="6870" y="14263"/>
                  </a:lnTo>
                  <a:cubicBezTo>
                    <a:pt x="6763" y="14593"/>
                    <a:pt x="6701" y="14923"/>
                    <a:pt x="6870" y="15200"/>
                  </a:cubicBezTo>
                  <a:cubicBezTo>
                    <a:pt x="6906" y="15257"/>
                    <a:pt x="6958" y="15281"/>
                    <a:pt x="7011" y="15281"/>
                  </a:cubicBezTo>
                  <a:cubicBezTo>
                    <a:pt x="7128" y="15281"/>
                    <a:pt x="7245" y="15160"/>
                    <a:pt x="7165" y="15030"/>
                  </a:cubicBezTo>
                  <a:cubicBezTo>
                    <a:pt x="6950" y="14673"/>
                    <a:pt x="7414" y="14013"/>
                    <a:pt x="7459" y="13621"/>
                  </a:cubicBezTo>
                  <a:cubicBezTo>
                    <a:pt x="7530" y="13032"/>
                    <a:pt x="7477" y="12363"/>
                    <a:pt x="8039" y="11988"/>
                  </a:cubicBezTo>
                  <a:cubicBezTo>
                    <a:pt x="8092" y="11953"/>
                    <a:pt x="8119" y="11890"/>
                    <a:pt x="8119" y="11837"/>
                  </a:cubicBezTo>
                  <a:cubicBezTo>
                    <a:pt x="8378" y="11953"/>
                    <a:pt x="8583" y="12176"/>
                    <a:pt x="8868" y="12336"/>
                  </a:cubicBezTo>
                  <a:cubicBezTo>
                    <a:pt x="8744" y="12577"/>
                    <a:pt x="8681" y="12863"/>
                    <a:pt x="8628" y="13139"/>
                  </a:cubicBezTo>
                  <a:cubicBezTo>
                    <a:pt x="8538" y="13612"/>
                    <a:pt x="8494" y="13960"/>
                    <a:pt x="8226" y="14388"/>
                  </a:cubicBezTo>
                  <a:cubicBezTo>
                    <a:pt x="8092" y="14611"/>
                    <a:pt x="7950" y="14879"/>
                    <a:pt x="7789" y="15075"/>
                  </a:cubicBezTo>
                  <a:cubicBezTo>
                    <a:pt x="7718" y="15173"/>
                    <a:pt x="7646" y="15236"/>
                    <a:pt x="7780" y="15244"/>
                  </a:cubicBezTo>
                  <a:cubicBezTo>
                    <a:pt x="7777" y="15244"/>
                    <a:pt x="7775" y="15244"/>
                    <a:pt x="7772" y="15244"/>
                  </a:cubicBezTo>
                  <a:cubicBezTo>
                    <a:pt x="7566" y="15244"/>
                    <a:pt x="7569" y="15575"/>
                    <a:pt x="7780" y="15583"/>
                  </a:cubicBezTo>
                  <a:lnTo>
                    <a:pt x="7825" y="15583"/>
                  </a:lnTo>
                  <a:cubicBezTo>
                    <a:pt x="7905" y="15583"/>
                    <a:pt x="7959" y="15530"/>
                    <a:pt x="7994" y="15459"/>
                  </a:cubicBezTo>
                  <a:cubicBezTo>
                    <a:pt x="8226" y="14888"/>
                    <a:pt x="8735" y="14433"/>
                    <a:pt x="8868" y="13808"/>
                  </a:cubicBezTo>
                  <a:cubicBezTo>
                    <a:pt x="8984" y="13237"/>
                    <a:pt x="8940" y="12381"/>
                    <a:pt x="9573" y="12113"/>
                  </a:cubicBezTo>
                  <a:cubicBezTo>
                    <a:pt x="9600" y="12095"/>
                    <a:pt x="9618" y="12077"/>
                    <a:pt x="9636" y="12060"/>
                  </a:cubicBezTo>
                  <a:cubicBezTo>
                    <a:pt x="9811" y="12160"/>
                    <a:pt x="10010" y="12221"/>
                    <a:pt x="10255" y="12221"/>
                  </a:cubicBezTo>
                  <a:cubicBezTo>
                    <a:pt x="10271" y="12221"/>
                    <a:pt x="10288" y="12221"/>
                    <a:pt x="10305" y="12220"/>
                  </a:cubicBezTo>
                  <a:cubicBezTo>
                    <a:pt x="10653" y="12220"/>
                    <a:pt x="10894" y="12104"/>
                    <a:pt x="11179" y="11908"/>
                  </a:cubicBezTo>
                  <a:cubicBezTo>
                    <a:pt x="11331" y="11810"/>
                    <a:pt x="11759" y="11524"/>
                    <a:pt x="11821" y="11310"/>
                  </a:cubicBezTo>
                  <a:lnTo>
                    <a:pt x="11821" y="11301"/>
                  </a:lnTo>
                  <a:cubicBezTo>
                    <a:pt x="12633" y="10864"/>
                    <a:pt x="13650" y="11203"/>
                    <a:pt x="14435" y="10730"/>
                  </a:cubicBezTo>
                  <a:cubicBezTo>
                    <a:pt x="14542" y="10668"/>
                    <a:pt x="14649" y="10588"/>
                    <a:pt x="14747" y="10481"/>
                  </a:cubicBezTo>
                  <a:cubicBezTo>
                    <a:pt x="14747" y="10481"/>
                    <a:pt x="14756" y="10472"/>
                    <a:pt x="14756" y="10472"/>
                  </a:cubicBezTo>
                  <a:cubicBezTo>
                    <a:pt x="15104" y="10097"/>
                    <a:pt x="15176" y="9490"/>
                    <a:pt x="15738" y="9312"/>
                  </a:cubicBezTo>
                  <a:cubicBezTo>
                    <a:pt x="16282" y="9134"/>
                    <a:pt x="16817" y="9107"/>
                    <a:pt x="17352" y="8884"/>
                  </a:cubicBezTo>
                  <a:cubicBezTo>
                    <a:pt x="18173" y="8554"/>
                    <a:pt x="19404" y="7340"/>
                    <a:pt x="18860" y="6484"/>
                  </a:cubicBezTo>
                  <a:cubicBezTo>
                    <a:pt x="18780" y="6359"/>
                    <a:pt x="18673" y="6243"/>
                    <a:pt x="18521" y="6145"/>
                  </a:cubicBezTo>
                  <a:cubicBezTo>
                    <a:pt x="18744" y="5592"/>
                    <a:pt x="18583" y="4967"/>
                    <a:pt x="17950" y="4504"/>
                  </a:cubicBezTo>
                  <a:cubicBezTo>
                    <a:pt x="17914" y="4477"/>
                    <a:pt x="17888" y="4468"/>
                    <a:pt x="17861" y="4468"/>
                  </a:cubicBezTo>
                  <a:cubicBezTo>
                    <a:pt x="17852" y="4200"/>
                    <a:pt x="17772" y="3906"/>
                    <a:pt x="17674" y="3754"/>
                  </a:cubicBezTo>
                  <a:cubicBezTo>
                    <a:pt x="17397" y="3371"/>
                    <a:pt x="17138" y="3246"/>
                    <a:pt x="16710" y="3210"/>
                  </a:cubicBezTo>
                  <a:cubicBezTo>
                    <a:pt x="16719" y="3165"/>
                    <a:pt x="16719" y="3121"/>
                    <a:pt x="16710" y="3076"/>
                  </a:cubicBezTo>
                  <a:cubicBezTo>
                    <a:pt x="16549" y="2220"/>
                    <a:pt x="15559" y="1890"/>
                    <a:pt x="14801" y="1765"/>
                  </a:cubicBezTo>
                  <a:cubicBezTo>
                    <a:pt x="14061" y="1640"/>
                    <a:pt x="14275" y="1114"/>
                    <a:pt x="13820" y="748"/>
                  </a:cubicBezTo>
                  <a:cubicBezTo>
                    <a:pt x="13445" y="445"/>
                    <a:pt x="13035" y="230"/>
                    <a:pt x="12580" y="88"/>
                  </a:cubicBezTo>
                  <a:cubicBezTo>
                    <a:pt x="12387" y="29"/>
                    <a:pt x="12194" y="1"/>
                    <a:pt x="120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1"/>
            <p:cNvSpPr/>
            <p:nvPr/>
          </p:nvSpPr>
          <p:spPr>
            <a:xfrm>
              <a:off x="7579650" y="783578"/>
              <a:ext cx="61766" cy="280031"/>
            </a:xfrm>
            <a:custGeom>
              <a:rect b="b" l="l" r="r" t="t"/>
              <a:pathLst>
                <a:path extrusionOk="0" h="6719" w="1482">
                  <a:moveTo>
                    <a:pt x="1161" y="1"/>
                  </a:moveTo>
                  <a:cubicBezTo>
                    <a:pt x="902" y="134"/>
                    <a:pt x="697" y="268"/>
                    <a:pt x="607" y="652"/>
                  </a:cubicBezTo>
                  <a:cubicBezTo>
                    <a:pt x="483" y="1241"/>
                    <a:pt x="1482" y="1508"/>
                    <a:pt x="759" y="2142"/>
                  </a:cubicBezTo>
                  <a:cubicBezTo>
                    <a:pt x="170" y="2659"/>
                    <a:pt x="1" y="3355"/>
                    <a:pt x="447" y="3739"/>
                  </a:cubicBezTo>
                  <a:cubicBezTo>
                    <a:pt x="170" y="4006"/>
                    <a:pt x="81" y="4613"/>
                    <a:pt x="144" y="4952"/>
                  </a:cubicBezTo>
                  <a:cubicBezTo>
                    <a:pt x="260" y="5585"/>
                    <a:pt x="607" y="6317"/>
                    <a:pt x="1161" y="6718"/>
                  </a:cubicBezTo>
                  <a:lnTo>
                    <a:pt x="1161" y="6228"/>
                  </a:lnTo>
                  <a:cubicBezTo>
                    <a:pt x="1000" y="6067"/>
                    <a:pt x="866" y="5880"/>
                    <a:pt x="759" y="5701"/>
                  </a:cubicBezTo>
                  <a:cubicBezTo>
                    <a:pt x="545" y="5362"/>
                    <a:pt x="224" y="4229"/>
                    <a:pt x="732" y="3944"/>
                  </a:cubicBezTo>
                  <a:lnTo>
                    <a:pt x="759" y="3917"/>
                  </a:lnTo>
                  <a:cubicBezTo>
                    <a:pt x="875" y="3962"/>
                    <a:pt x="1009" y="3988"/>
                    <a:pt x="1161" y="4006"/>
                  </a:cubicBezTo>
                  <a:lnTo>
                    <a:pt x="1161" y="3658"/>
                  </a:lnTo>
                  <a:cubicBezTo>
                    <a:pt x="1098" y="3658"/>
                    <a:pt x="1045" y="3649"/>
                    <a:pt x="1009" y="3649"/>
                  </a:cubicBezTo>
                  <a:cubicBezTo>
                    <a:pt x="563" y="3587"/>
                    <a:pt x="197" y="3284"/>
                    <a:pt x="706" y="2641"/>
                  </a:cubicBezTo>
                  <a:cubicBezTo>
                    <a:pt x="795" y="2552"/>
                    <a:pt x="893" y="2463"/>
                    <a:pt x="1000" y="2383"/>
                  </a:cubicBezTo>
                  <a:cubicBezTo>
                    <a:pt x="1053" y="2338"/>
                    <a:pt x="1107" y="2293"/>
                    <a:pt x="1161" y="2240"/>
                  </a:cubicBezTo>
                  <a:lnTo>
                    <a:pt x="1161" y="1098"/>
                  </a:lnTo>
                  <a:cubicBezTo>
                    <a:pt x="982" y="893"/>
                    <a:pt x="804" y="625"/>
                    <a:pt x="1161" y="375"/>
                  </a:cubicBezTo>
                  <a:lnTo>
                    <a:pt x="11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21"/>
          <p:cNvGrpSpPr/>
          <p:nvPr/>
        </p:nvGrpSpPr>
        <p:grpSpPr>
          <a:xfrm flipH="1" rot="2365709">
            <a:off x="-401243" y="4185500"/>
            <a:ext cx="1013466" cy="835990"/>
            <a:chOff x="-492950" y="2926025"/>
            <a:chExt cx="1013489" cy="836009"/>
          </a:xfrm>
        </p:grpSpPr>
        <p:sp>
          <p:nvSpPr>
            <p:cNvPr id="927" name="Google Shape;927;p21"/>
            <p:cNvSpPr/>
            <p:nvPr/>
          </p:nvSpPr>
          <p:spPr>
            <a:xfrm>
              <a:off x="205030" y="3589987"/>
              <a:ext cx="33102" cy="11069"/>
            </a:xfrm>
            <a:custGeom>
              <a:rect b="b" l="l" r="r" t="t"/>
              <a:pathLst>
                <a:path extrusionOk="0" h="206" w="616">
                  <a:moveTo>
                    <a:pt x="616" y="1"/>
                  </a:moveTo>
                  <a:lnTo>
                    <a:pt x="616" y="1"/>
                  </a:lnTo>
                  <a:cubicBezTo>
                    <a:pt x="491" y="36"/>
                    <a:pt x="366" y="72"/>
                    <a:pt x="241" y="108"/>
                  </a:cubicBezTo>
                  <a:cubicBezTo>
                    <a:pt x="170" y="134"/>
                    <a:pt x="90" y="170"/>
                    <a:pt x="0" y="206"/>
                  </a:cubicBezTo>
                  <a:cubicBezTo>
                    <a:pt x="206" y="134"/>
                    <a:pt x="411" y="72"/>
                    <a:pt x="61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1"/>
            <p:cNvSpPr/>
            <p:nvPr/>
          </p:nvSpPr>
          <p:spPr>
            <a:xfrm>
              <a:off x="111045" y="3154940"/>
              <a:ext cx="390779" cy="460509"/>
            </a:xfrm>
            <a:custGeom>
              <a:rect b="b" l="l" r="r" t="t"/>
              <a:pathLst>
                <a:path extrusionOk="0" h="8570" w="7272">
                  <a:moveTo>
                    <a:pt x="5307" y="5415"/>
                  </a:moveTo>
                  <a:cubicBezTo>
                    <a:pt x="5346" y="5415"/>
                    <a:pt x="5381" y="5434"/>
                    <a:pt x="5407" y="5465"/>
                  </a:cubicBezTo>
                  <a:cubicBezTo>
                    <a:pt x="5434" y="5483"/>
                    <a:pt x="5461" y="5509"/>
                    <a:pt x="5469" y="5545"/>
                  </a:cubicBezTo>
                  <a:cubicBezTo>
                    <a:pt x="5532" y="5786"/>
                    <a:pt x="5603" y="6009"/>
                    <a:pt x="5728" y="6223"/>
                  </a:cubicBezTo>
                  <a:cubicBezTo>
                    <a:pt x="5791" y="6330"/>
                    <a:pt x="5701" y="6446"/>
                    <a:pt x="5603" y="6482"/>
                  </a:cubicBezTo>
                  <a:cubicBezTo>
                    <a:pt x="4899" y="6732"/>
                    <a:pt x="4149" y="6865"/>
                    <a:pt x="3435" y="7044"/>
                  </a:cubicBezTo>
                  <a:cubicBezTo>
                    <a:pt x="3418" y="7049"/>
                    <a:pt x="3399" y="7052"/>
                    <a:pt x="3379" y="7052"/>
                  </a:cubicBezTo>
                  <a:cubicBezTo>
                    <a:pt x="3295" y="7052"/>
                    <a:pt x="3198" y="7009"/>
                    <a:pt x="3177" y="6937"/>
                  </a:cubicBezTo>
                  <a:lnTo>
                    <a:pt x="3007" y="6277"/>
                  </a:lnTo>
                  <a:cubicBezTo>
                    <a:pt x="2981" y="6187"/>
                    <a:pt x="3088" y="6080"/>
                    <a:pt x="3177" y="6054"/>
                  </a:cubicBezTo>
                  <a:cubicBezTo>
                    <a:pt x="3846" y="5893"/>
                    <a:pt x="4640" y="5848"/>
                    <a:pt x="5220" y="5447"/>
                  </a:cubicBezTo>
                  <a:cubicBezTo>
                    <a:pt x="5250" y="5425"/>
                    <a:pt x="5279" y="5415"/>
                    <a:pt x="5307" y="5415"/>
                  </a:cubicBezTo>
                  <a:close/>
                  <a:moveTo>
                    <a:pt x="5258" y="0"/>
                  </a:moveTo>
                  <a:cubicBezTo>
                    <a:pt x="5141" y="0"/>
                    <a:pt x="5014" y="122"/>
                    <a:pt x="5041" y="264"/>
                  </a:cubicBezTo>
                  <a:cubicBezTo>
                    <a:pt x="5229" y="1218"/>
                    <a:pt x="5541" y="2182"/>
                    <a:pt x="5594" y="3154"/>
                  </a:cubicBezTo>
                  <a:cubicBezTo>
                    <a:pt x="5612" y="3342"/>
                    <a:pt x="5621" y="3529"/>
                    <a:pt x="5594" y="3707"/>
                  </a:cubicBezTo>
                  <a:cubicBezTo>
                    <a:pt x="5585" y="3823"/>
                    <a:pt x="5577" y="3939"/>
                    <a:pt x="5559" y="4046"/>
                  </a:cubicBezTo>
                  <a:cubicBezTo>
                    <a:pt x="5416" y="5135"/>
                    <a:pt x="4229" y="5367"/>
                    <a:pt x="3337" y="5581"/>
                  </a:cubicBezTo>
                  <a:cubicBezTo>
                    <a:pt x="2463" y="5786"/>
                    <a:pt x="1642" y="5947"/>
                    <a:pt x="1089" y="6714"/>
                  </a:cubicBezTo>
                  <a:cubicBezTo>
                    <a:pt x="839" y="7062"/>
                    <a:pt x="1" y="8320"/>
                    <a:pt x="848" y="8552"/>
                  </a:cubicBezTo>
                  <a:cubicBezTo>
                    <a:pt x="893" y="8560"/>
                    <a:pt x="938" y="8569"/>
                    <a:pt x="982" y="8569"/>
                  </a:cubicBezTo>
                  <a:cubicBezTo>
                    <a:pt x="1241" y="8480"/>
                    <a:pt x="1500" y="8391"/>
                    <a:pt x="1749" y="8302"/>
                  </a:cubicBezTo>
                  <a:cubicBezTo>
                    <a:pt x="1839" y="8266"/>
                    <a:pt x="1919" y="8230"/>
                    <a:pt x="1990" y="8204"/>
                  </a:cubicBezTo>
                  <a:cubicBezTo>
                    <a:pt x="2115" y="8168"/>
                    <a:pt x="2240" y="8132"/>
                    <a:pt x="2365" y="8097"/>
                  </a:cubicBezTo>
                  <a:cubicBezTo>
                    <a:pt x="2998" y="7882"/>
                    <a:pt x="3623" y="7668"/>
                    <a:pt x="4256" y="7454"/>
                  </a:cubicBezTo>
                  <a:cubicBezTo>
                    <a:pt x="4899" y="7249"/>
                    <a:pt x="5532" y="7044"/>
                    <a:pt x="6156" y="6812"/>
                  </a:cubicBezTo>
                  <a:cubicBezTo>
                    <a:pt x="6799" y="6571"/>
                    <a:pt x="7200" y="6410"/>
                    <a:pt x="7227" y="5643"/>
                  </a:cubicBezTo>
                  <a:cubicBezTo>
                    <a:pt x="7272" y="4689"/>
                    <a:pt x="7209" y="3636"/>
                    <a:pt x="6941" y="2717"/>
                  </a:cubicBezTo>
                  <a:cubicBezTo>
                    <a:pt x="6870" y="2476"/>
                    <a:pt x="6799" y="2244"/>
                    <a:pt x="6718" y="2021"/>
                  </a:cubicBezTo>
                  <a:cubicBezTo>
                    <a:pt x="6362" y="1397"/>
                    <a:pt x="5960" y="799"/>
                    <a:pt x="5621" y="184"/>
                  </a:cubicBezTo>
                  <a:cubicBezTo>
                    <a:pt x="5565" y="79"/>
                    <a:pt x="5479" y="40"/>
                    <a:pt x="5391" y="40"/>
                  </a:cubicBezTo>
                  <a:cubicBezTo>
                    <a:pt x="5381" y="40"/>
                    <a:pt x="5372" y="40"/>
                    <a:pt x="5362" y="41"/>
                  </a:cubicBezTo>
                  <a:cubicBezTo>
                    <a:pt x="5332" y="13"/>
                    <a:pt x="5296" y="0"/>
                    <a:pt x="5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1"/>
            <p:cNvSpPr/>
            <p:nvPr/>
          </p:nvSpPr>
          <p:spPr>
            <a:xfrm>
              <a:off x="292728" y="3470156"/>
              <a:ext cx="101241" cy="44170"/>
            </a:xfrm>
            <a:custGeom>
              <a:rect b="b" l="l" r="r" t="t"/>
              <a:pathLst>
                <a:path extrusionOk="0" h="822" w="1884">
                  <a:moveTo>
                    <a:pt x="1776" y="0"/>
                  </a:moveTo>
                  <a:cubicBezTo>
                    <a:pt x="1250" y="295"/>
                    <a:pt x="661" y="348"/>
                    <a:pt x="1" y="491"/>
                  </a:cubicBezTo>
                  <a:lnTo>
                    <a:pt x="81" y="821"/>
                  </a:lnTo>
                  <a:cubicBezTo>
                    <a:pt x="741" y="660"/>
                    <a:pt x="1303" y="562"/>
                    <a:pt x="1883" y="366"/>
                  </a:cubicBezTo>
                  <a:cubicBezTo>
                    <a:pt x="1830" y="250"/>
                    <a:pt x="1812" y="125"/>
                    <a:pt x="17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1"/>
            <p:cNvSpPr/>
            <p:nvPr/>
          </p:nvSpPr>
          <p:spPr>
            <a:xfrm>
              <a:off x="-282465" y="3233449"/>
              <a:ext cx="63786" cy="86245"/>
            </a:xfrm>
            <a:custGeom>
              <a:rect b="b" l="l" r="r" t="t"/>
              <a:pathLst>
                <a:path extrusionOk="0" h="1605" w="1187">
                  <a:moveTo>
                    <a:pt x="455" y="1"/>
                  </a:moveTo>
                  <a:cubicBezTo>
                    <a:pt x="223" y="1"/>
                    <a:pt x="0" y="182"/>
                    <a:pt x="80" y="480"/>
                  </a:cubicBezTo>
                  <a:cubicBezTo>
                    <a:pt x="142" y="703"/>
                    <a:pt x="223" y="944"/>
                    <a:pt x="303" y="1185"/>
                  </a:cubicBezTo>
                  <a:cubicBezTo>
                    <a:pt x="285" y="989"/>
                    <a:pt x="276" y="801"/>
                    <a:pt x="294" y="605"/>
                  </a:cubicBezTo>
                  <a:cubicBezTo>
                    <a:pt x="305" y="506"/>
                    <a:pt x="391" y="437"/>
                    <a:pt x="476" y="437"/>
                  </a:cubicBezTo>
                  <a:cubicBezTo>
                    <a:pt x="529" y="437"/>
                    <a:pt x="581" y="463"/>
                    <a:pt x="615" y="525"/>
                  </a:cubicBezTo>
                  <a:cubicBezTo>
                    <a:pt x="812" y="881"/>
                    <a:pt x="1008" y="1238"/>
                    <a:pt x="1186" y="1604"/>
                  </a:cubicBezTo>
                  <a:cubicBezTo>
                    <a:pt x="1097" y="1131"/>
                    <a:pt x="999" y="667"/>
                    <a:pt x="847" y="266"/>
                  </a:cubicBezTo>
                  <a:cubicBezTo>
                    <a:pt x="772" y="83"/>
                    <a:pt x="611" y="1"/>
                    <a:pt x="4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1"/>
            <p:cNvSpPr/>
            <p:nvPr/>
          </p:nvSpPr>
          <p:spPr>
            <a:xfrm>
              <a:off x="-283970" y="3370906"/>
              <a:ext cx="24504" cy="37453"/>
            </a:xfrm>
            <a:custGeom>
              <a:rect b="b" l="l" r="r" t="t"/>
              <a:pathLst>
                <a:path extrusionOk="0" h="697" w="456">
                  <a:moveTo>
                    <a:pt x="456" y="1"/>
                  </a:moveTo>
                  <a:lnTo>
                    <a:pt x="456" y="1"/>
                  </a:lnTo>
                  <a:cubicBezTo>
                    <a:pt x="438" y="63"/>
                    <a:pt x="420" y="126"/>
                    <a:pt x="393" y="179"/>
                  </a:cubicBezTo>
                  <a:cubicBezTo>
                    <a:pt x="304" y="375"/>
                    <a:pt x="170" y="554"/>
                    <a:pt x="1" y="696"/>
                  </a:cubicBezTo>
                  <a:cubicBezTo>
                    <a:pt x="331" y="554"/>
                    <a:pt x="438" y="304"/>
                    <a:pt x="4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1"/>
            <p:cNvSpPr/>
            <p:nvPr/>
          </p:nvSpPr>
          <p:spPr>
            <a:xfrm>
              <a:off x="-331902" y="3306207"/>
              <a:ext cx="196142" cy="189255"/>
            </a:xfrm>
            <a:custGeom>
              <a:rect b="b" l="l" r="r" t="t"/>
              <a:pathLst>
                <a:path extrusionOk="0" h="3522" w="3650">
                  <a:moveTo>
                    <a:pt x="1598" y="0"/>
                  </a:moveTo>
                  <a:lnTo>
                    <a:pt x="1598" y="0"/>
                  </a:lnTo>
                  <a:cubicBezTo>
                    <a:pt x="1687" y="660"/>
                    <a:pt x="1847" y="1365"/>
                    <a:pt x="1491" y="1900"/>
                  </a:cubicBezTo>
                  <a:cubicBezTo>
                    <a:pt x="1273" y="2228"/>
                    <a:pt x="681" y="2412"/>
                    <a:pt x="201" y="2412"/>
                  </a:cubicBezTo>
                  <a:cubicBezTo>
                    <a:pt x="132" y="2412"/>
                    <a:pt x="64" y="2408"/>
                    <a:pt x="1" y="2400"/>
                  </a:cubicBezTo>
                  <a:lnTo>
                    <a:pt x="1" y="2400"/>
                  </a:lnTo>
                  <a:cubicBezTo>
                    <a:pt x="10" y="2436"/>
                    <a:pt x="28" y="2480"/>
                    <a:pt x="37" y="2516"/>
                  </a:cubicBezTo>
                  <a:cubicBezTo>
                    <a:pt x="54" y="2623"/>
                    <a:pt x="72" y="2748"/>
                    <a:pt x="99" y="2864"/>
                  </a:cubicBezTo>
                  <a:cubicBezTo>
                    <a:pt x="715" y="2810"/>
                    <a:pt x="1294" y="2400"/>
                    <a:pt x="1714" y="1963"/>
                  </a:cubicBezTo>
                  <a:lnTo>
                    <a:pt x="1740" y="1927"/>
                  </a:lnTo>
                  <a:cubicBezTo>
                    <a:pt x="1928" y="2480"/>
                    <a:pt x="2213" y="2998"/>
                    <a:pt x="2695" y="3408"/>
                  </a:cubicBezTo>
                  <a:cubicBezTo>
                    <a:pt x="2784" y="3485"/>
                    <a:pt x="2895" y="3522"/>
                    <a:pt x="3004" y="3522"/>
                  </a:cubicBezTo>
                  <a:cubicBezTo>
                    <a:pt x="3223" y="3522"/>
                    <a:pt x="3432" y="3373"/>
                    <a:pt x="3427" y="3105"/>
                  </a:cubicBezTo>
                  <a:cubicBezTo>
                    <a:pt x="3418" y="2730"/>
                    <a:pt x="3382" y="2364"/>
                    <a:pt x="3328" y="1999"/>
                  </a:cubicBezTo>
                  <a:lnTo>
                    <a:pt x="3328" y="1999"/>
                  </a:lnTo>
                  <a:cubicBezTo>
                    <a:pt x="3339" y="1999"/>
                    <a:pt x="3350" y="2000"/>
                    <a:pt x="3360" y="2000"/>
                  </a:cubicBezTo>
                  <a:cubicBezTo>
                    <a:pt x="3457" y="2000"/>
                    <a:pt x="3553" y="1963"/>
                    <a:pt x="3650" y="1883"/>
                  </a:cubicBezTo>
                  <a:cubicBezTo>
                    <a:pt x="3596" y="1865"/>
                    <a:pt x="3551" y="1820"/>
                    <a:pt x="3534" y="1776"/>
                  </a:cubicBezTo>
                  <a:cubicBezTo>
                    <a:pt x="3373" y="1321"/>
                    <a:pt x="3203" y="875"/>
                    <a:pt x="3061" y="420"/>
                  </a:cubicBezTo>
                  <a:lnTo>
                    <a:pt x="3061" y="420"/>
                  </a:lnTo>
                  <a:cubicBezTo>
                    <a:pt x="3096" y="1347"/>
                    <a:pt x="3230" y="2275"/>
                    <a:pt x="3284" y="3203"/>
                  </a:cubicBezTo>
                  <a:cubicBezTo>
                    <a:pt x="3289" y="3309"/>
                    <a:pt x="3205" y="3366"/>
                    <a:pt x="3118" y="3366"/>
                  </a:cubicBezTo>
                  <a:cubicBezTo>
                    <a:pt x="3045" y="3366"/>
                    <a:pt x="2969" y="3325"/>
                    <a:pt x="2945" y="3239"/>
                  </a:cubicBezTo>
                  <a:cubicBezTo>
                    <a:pt x="2633" y="2115"/>
                    <a:pt x="2151" y="1035"/>
                    <a:pt x="15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1"/>
            <p:cNvSpPr/>
            <p:nvPr/>
          </p:nvSpPr>
          <p:spPr>
            <a:xfrm>
              <a:off x="-217767" y="3234846"/>
              <a:ext cx="269440" cy="169695"/>
            </a:xfrm>
            <a:custGeom>
              <a:rect b="b" l="l" r="r" t="t"/>
              <a:pathLst>
                <a:path extrusionOk="0" h="3158" w="5014">
                  <a:moveTo>
                    <a:pt x="478" y="1"/>
                  </a:moveTo>
                  <a:cubicBezTo>
                    <a:pt x="254" y="1"/>
                    <a:pt x="23" y="175"/>
                    <a:pt x="18" y="436"/>
                  </a:cubicBezTo>
                  <a:cubicBezTo>
                    <a:pt x="0" y="900"/>
                    <a:pt x="45" y="1355"/>
                    <a:pt x="107" y="1810"/>
                  </a:cubicBezTo>
                  <a:cubicBezTo>
                    <a:pt x="321" y="2256"/>
                    <a:pt x="526" y="2702"/>
                    <a:pt x="705" y="3157"/>
                  </a:cubicBezTo>
                  <a:cubicBezTo>
                    <a:pt x="625" y="2319"/>
                    <a:pt x="544" y="1480"/>
                    <a:pt x="598" y="624"/>
                  </a:cubicBezTo>
                  <a:cubicBezTo>
                    <a:pt x="608" y="521"/>
                    <a:pt x="692" y="464"/>
                    <a:pt x="775" y="464"/>
                  </a:cubicBezTo>
                  <a:cubicBezTo>
                    <a:pt x="844" y="464"/>
                    <a:pt x="913" y="503"/>
                    <a:pt x="937" y="588"/>
                  </a:cubicBezTo>
                  <a:cubicBezTo>
                    <a:pt x="1115" y="1257"/>
                    <a:pt x="1338" y="1899"/>
                    <a:pt x="1570" y="2550"/>
                  </a:cubicBezTo>
                  <a:cubicBezTo>
                    <a:pt x="1650" y="2211"/>
                    <a:pt x="1642" y="1864"/>
                    <a:pt x="1615" y="1507"/>
                  </a:cubicBezTo>
                  <a:cubicBezTo>
                    <a:pt x="1609" y="1410"/>
                    <a:pt x="1701" y="1337"/>
                    <a:pt x="1792" y="1337"/>
                  </a:cubicBezTo>
                  <a:cubicBezTo>
                    <a:pt x="1835" y="1337"/>
                    <a:pt x="1878" y="1354"/>
                    <a:pt x="1909" y="1391"/>
                  </a:cubicBezTo>
                  <a:cubicBezTo>
                    <a:pt x="2092" y="1607"/>
                    <a:pt x="2275" y="2158"/>
                    <a:pt x="2611" y="2158"/>
                  </a:cubicBezTo>
                  <a:cubicBezTo>
                    <a:pt x="2635" y="2158"/>
                    <a:pt x="2660" y="2155"/>
                    <a:pt x="2685" y="2149"/>
                  </a:cubicBezTo>
                  <a:cubicBezTo>
                    <a:pt x="3203" y="2024"/>
                    <a:pt x="3649" y="1765"/>
                    <a:pt x="4148" y="1614"/>
                  </a:cubicBezTo>
                  <a:cubicBezTo>
                    <a:pt x="4577" y="1480"/>
                    <a:pt x="5014" y="1471"/>
                    <a:pt x="4978" y="954"/>
                  </a:cubicBezTo>
                  <a:lnTo>
                    <a:pt x="4978" y="954"/>
                  </a:lnTo>
                  <a:cubicBezTo>
                    <a:pt x="4898" y="963"/>
                    <a:pt x="4808" y="989"/>
                    <a:pt x="4737" y="1061"/>
                  </a:cubicBezTo>
                  <a:cubicBezTo>
                    <a:pt x="4309" y="1444"/>
                    <a:pt x="3747" y="1658"/>
                    <a:pt x="3221" y="1837"/>
                  </a:cubicBezTo>
                  <a:cubicBezTo>
                    <a:pt x="3054" y="1891"/>
                    <a:pt x="2797" y="1990"/>
                    <a:pt x="2573" y="1990"/>
                  </a:cubicBezTo>
                  <a:cubicBezTo>
                    <a:pt x="2426" y="1990"/>
                    <a:pt x="2294" y="1947"/>
                    <a:pt x="2212" y="1819"/>
                  </a:cubicBezTo>
                  <a:cubicBezTo>
                    <a:pt x="2079" y="1605"/>
                    <a:pt x="1989" y="1364"/>
                    <a:pt x="1847" y="1150"/>
                  </a:cubicBezTo>
                  <a:cubicBezTo>
                    <a:pt x="1757" y="1010"/>
                    <a:pt x="1611" y="946"/>
                    <a:pt x="1468" y="946"/>
                  </a:cubicBezTo>
                  <a:cubicBezTo>
                    <a:pt x="1354" y="946"/>
                    <a:pt x="1242" y="986"/>
                    <a:pt x="1160" y="1061"/>
                  </a:cubicBezTo>
                  <a:cubicBezTo>
                    <a:pt x="1079" y="775"/>
                    <a:pt x="972" y="490"/>
                    <a:pt x="830" y="213"/>
                  </a:cubicBezTo>
                  <a:cubicBezTo>
                    <a:pt x="749" y="65"/>
                    <a:pt x="615" y="1"/>
                    <a:pt x="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1"/>
            <p:cNvSpPr/>
            <p:nvPr/>
          </p:nvSpPr>
          <p:spPr>
            <a:xfrm>
              <a:off x="-116151" y="3292773"/>
              <a:ext cx="197539" cy="94735"/>
            </a:xfrm>
            <a:custGeom>
              <a:rect b="b" l="l" r="r" t="t"/>
              <a:pathLst>
                <a:path extrusionOk="0" h="1763" w="3676">
                  <a:moveTo>
                    <a:pt x="3453" y="1"/>
                  </a:moveTo>
                  <a:cubicBezTo>
                    <a:pt x="3453" y="108"/>
                    <a:pt x="3435" y="215"/>
                    <a:pt x="3417" y="313"/>
                  </a:cubicBezTo>
                  <a:cubicBezTo>
                    <a:pt x="3328" y="687"/>
                    <a:pt x="2935" y="679"/>
                    <a:pt x="2623" y="777"/>
                  </a:cubicBezTo>
                  <a:cubicBezTo>
                    <a:pt x="2100" y="938"/>
                    <a:pt x="1316" y="1447"/>
                    <a:pt x="695" y="1447"/>
                  </a:cubicBezTo>
                  <a:cubicBezTo>
                    <a:pt x="628" y="1447"/>
                    <a:pt x="563" y="1441"/>
                    <a:pt x="500" y="1428"/>
                  </a:cubicBezTo>
                  <a:cubicBezTo>
                    <a:pt x="304" y="1383"/>
                    <a:pt x="179" y="1232"/>
                    <a:pt x="72" y="1053"/>
                  </a:cubicBezTo>
                  <a:cubicBezTo>
                    <a:pt x="63" y="1232"/>
                    <a:pt x="45" y="1410"/>
                    <a:pt x="0" y="1588"/>
                  </a:cubicBezTo>
                  <a:cubicBezTo>
                    <a:pt x="164" y="1695"/>
                    <a:pt x="362" y="1762"/>
                    <a:pt x="635" y="1762"/>
                  </a:cubicBezTo>
                  <a:cubicBezTo>
                    <a:pt x="704" y="1762"/>
                    <a:pt x="778" y="1758"/>
                    <a:pt x="857" y="1749"/>
                  </a:cubicBezTo>
                  <a:cubicBezTo>
                    <a:pt x="1767" y="1642"/>
                    <a:pt x="2775" y="1214"/>
                    <a:pt x="3462" y="598"/>
                  </a:cubicBezTo>
                  <a:cubicBezTo>
                    <a:pt x="3676" y="411"/>
                    <a:pt x="3622" y="152"/>
                    <a:pt x="34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1"/>
            <p:cNvSpPr/>
            <p:nvPr/>
          </p:nvSpPr>
          <p:spPr>
            <a:xfrm>
              <a:off x="-429702" y="3036506"/>
              <a:ext cx="842873" cy="565024"/>
            </a:xfrm>
            <a:custGeom>
              <a:rect b="b" l="l" r="r" t="t"/>
              <a:pathLst>
                <a:path extrusionOk="0" h="10515" w="15685">
                  <a:moveTo>
                    <a:pt x="13144" y="363"/>
                  </a:moveTo>
                  <a:cubicBezTo>
                    <a:pt x="13492" y="363"/>
                    <a:pt x="13812" y="462"/>
                    <a:pt x="14034" y="800"/>
                  </a:cubicBezTo>
                  <a:cubicBezTo>
                    <a:pt x="14248" y="1112"/>
                    <a:pt x="14337" y="1522"/>
                    <a:pt x="14426" y="1888"/>
                  </a:cubicBezTo>
                  <a:cubicBezTo>
                    <a:pt x="14578" y="2441"/>
                    <a:pt x="14649" y="3012"/>
                    <a:pt x="14801" y="3565"/>
                  </a:cubicBezTo>
                  <a:cubicBezTo>
                    <a:pt x="15006" y="4288"/>
                    <a:pt x="15318" y="4948"/>
                    <a:pt x="15318" y="5706"/>
                  </a:cubicBezTo>
                  <a:cubicBezTo>
                    <a:pt x="15327" y="6875"/>
                    <a:pt x="13846" y="7151"/>
                    <a:pt x="12972" y="7357"/>
                  </a:cubicBezTo>
                  <a:cubicBezTo>
                    <a:pt x="12027" y="7571"/>
                    <a:pt x="11143" y="7954"/>
                    <a:pt x="10233" y="8284"/>
                  </a:cubicBezTo>
                  <a:cubicBezTo>
                    <a:pt x="8601" y="8882"/>
                    <a:pt x="6915" y="9400"/>
                    <a:pt x="5264" y="9917"/>
                  </a:cubicBezTo>
                  <a:cubicBezTo>
                    <a:pt x="4833" y="10050"/>
                    <a:pt x="4313" y="10183"/>
                    <a:pt x="3813" y="10183"/>
                  </a:cubicBezTo>
                  <a:cubicBezTo>
                    <a:pt x="3373" y="10183"/>
                    <a:pt x="2949" y="10080"/>
                    <a:pt x="2615" y="9783"/>
                  </a:cubicBezTo>
                  <a:cubicBezTo>
                    <a:pt x="2133" y="9364"/>
                    <a:pt x="2026" y="8552"/>
                    <a:pt x="1919" y="7883"/>
                  </a:cubicBezTo>
                  <a:cubicBezTo>
                    <a:pt x="1892" y="7767"/>
                    <a:pt x="1874" y="7642"/>
                    <a:pt x="1857" y="7535"/>
                  </a:cubicBezTo>
                  <a:cubicBezTo>
                    <a:pt x="1848" y="7499"/>
                    <a:pt x="1830" y="7455"/>
                    <a:pt x="1821" y="7419"/>
                  </a:cubicBezTo>
                  <a:lnTo>
                    <a:pt x="1821" y="7419"/>
                  </a:lnTo>
                  <a:cubicBezTo>
                    <a:pt x="1884" y="7427"/>
                    <a:pt x="1952" y="7431"/>
                    <a:pt x="2021" y="7431"/>
                  </a:cubicBezTo>
                  <a:cubicBezTo>
                    <a:pt x="2501" y="7431"/>
                    <a:pt x="3093" y="7247"/>
                    <a:pt x="3311" y="6919"/>
                  </a:cubicBezTo>
                  <a:cubicBezTo>
                    <a:pt x="3667" y="6384"/>
                    <a:pt x="3507" y="5679"/>
                    <a:pt x="3418" y="5019"/>
                  </a:cubicBezTo>
                  <a:lnTo>
                    <a:pt x="3418" y="5019"/>
                  </a:lnTo>
                  <a:cubicBezTo>
                    <a:pt x="3971" y="6054"/>
                    <a:pt x="4453" y="7134"/>
                    <a:pt x="4765" y="8258"/>
                  </a:cubicBezTo>
                  <a:cubicBezTo>
                    <a:pt x="4789" y="8344"/>
                    <a:pt x="4865" y="8385"/>
                    <a:pt x="4938" y="8385"/>
                  </a:cubicBezTo>
                  <a:cubicBezTo>
                    <a:pt x="5025" y="8385"/>
                    <a:pt x="5109" y="8328"/>
                    <a:pt x="5104" y="8222"/>
                  </a:cubicBezTo>
                  <a:cubicBezTo>
                    <a:pt x="5050" y="7294"/>
                    <a:pt x="4916" y="6366"/>
                    <a:pt x="4881" y="5439"/>
                  </a:cubicBezTo>
                  <a:lnTo>
                    <a:pt x="4881" y="5439"/>
                  </a:lnTo>
                  <a:cubicBezTo>
                    <a:pt x="5023" y="5894"/>
                    <a:pt x="5193" y="6340"/>
                    <a:pt x="5354" y="6795"/>
                  </a:cubicBezTo>
                  <a:cubicBezTo>
                    <a:pt x="5371" y="6839"/>
                    <a:pt x="5416" y="6884"/>
                    <a:pt x="5470" y="6902"/>
                  </a:cubicBezTo>
                  <a:cubicBezTo>
                    <a:pt x="5492" y="6910"/>
                    <a:pt x="5515" y="6915"/>
                    <a:pt x="5538" y="6915"/>
                  </a:cubicBezTo>
                  <a:cubicBezTo>
                    <a:pt x="5588" y="6915"/>
                    <a:pt x="5635" y="6892"/>
                    <a:pt x="5666" y="6830"/>
                  </a:cubicBezTo>
                  <a:cubicBezTo>
                    <a:pt x="5737" y="6679"/>
                    <a:pt x="5800" y="6518"/>
                    <a:pt x="5835" y="6357"/>
                  </a:cubicBezTo>
                  <a:cubicBezTo>
                    <a:pt x="5880" y="6179"/>
                    <a:pt x="5898" y="6001"/>
                    <a:pt x="5907" y="5822"/>
                  </a:cubicBezTo>
                  <a:cubicBezTo>
                    <a:pt x="6014" y="6001"/>
                    <a:pt x="6139" y="6152"/>
                    <a:pt x="6335" y="6197"/>
                  </a:cubicBezTo>
                  <a:cubicBezTo>
                    <a:pt x="6398" y="6210"/>
                    <a:pt x="6463" y="6216"/>
                    <a:pt x="6530" y="6216"/>
                  </a:cubicBezTo>
                  <a:cubicBezTo>
                    <a:pt x="7151" y="6216"/>
                    <a:pt x="7935" y="5707"/>
                    <a:pt x="8458" y="5546"/>
                  </a:cubicBezTo>
                  <a:cubicBezTo>
                    <a:pt x="8770" y="5448"/>
                    <a:pt x="9163" y="5456"/>
                    <a:pt x="9252" y="5082"/>
                  </a:cubicBezTo>
                  <a:cubicBezTo>
                    <a:pt x="9270" y="4984"/>
                    <a:pt x="9288" y="4877"/>
                    <a:pt x="9288" y="4770"/>
                  </a:cubicBezTo>
                  <a:cubicBezTo>
                    <a:pt x="9306" y="4520"/>
                    <a:pt x="9279" y="4243"/>
                    <a:pt x="9234" y="3967"/>
                  </a:cubicBezTo>
                  <a:lnTo>
                    <a:pt x="9234" y="3967"/>
                  </a:lnTo>
                  <a:cubicBezTo>
                    <a:pt x="9707" y="4903"/>
                    <a:pt x="10117" y="5876"/>
                    <a:pt x="10635" y="6786"/>
                  </a:cubicBezTo>
                  <a:cubicBezTo>
                    <a:pt x="10667" y="6842"/>
                    <a:pt x="10722" y="6868"/>
                    <a:pt x="10778" y="6868"/>
                  </a:cubicBezTo>
                  <a:cubicBezTo>
                    <a:pt x="10862" y="6868"/>
                    <a:pt x="10947" y="6808"/>
                    <a:pt x="10947" y="6705"/>
                  </a:cubicBezTo>
                  <a:cubicBezTo>
                    <a:pt x="10947" y="6063"/>
                    <a:pt x="10876" y="5430"/>
                    <a:pt x="10778" y="4796"/>
                  </a:cubicBezTo>
                  <a:lnTo>
                    <a:pt x="10778" y="4796"/>
                  </a:lnTo>
                  <a:cubicBezTo>
                    <a:pt x="10813" y="4894"/>
                    <a:pt x="10849" y="4993"/>
                    <a:pt x="10885" y="5091"/>
                  </a:cubicBezTo>
                  <a:cubicBezTo>
                    <a:pt x="10918" y="5170"/>
                    <a:pt x="10980" y="5215"/>
                    <a:pt x="11053" y="5215"/>
                  </a:cubicBezTo>
                  <a:cubicBezTo>
                    <a:pt x="11079" y="5215"/>
                    <a:pt x="11107" y="5209"/>
                    <a:pt x="11134" y="5198"/>
                  </a:cubicBezTo>
                  <a:cubicBezTo>
                    <a:pt x="11625" y="4984"/>
                    <a:pt x="12107" y="4787"/>
                    <a:pt x="12615" y="4645"/>
                  </a:cubicBezTo>
                  <a:cubicBezTo>
                    <a:pt x="12713" y="4618"/>
                    <a:pt x="12758" y="4529"/>
                    <a:pt x="12740" y="4439"/>
                  </a:cubicBezTo>
                  <a:cubicBezTo>
                    <a:pt x="12660" y="3949"/>
                    <a:pt x="12597" y="3458"/>
                    <a:pt x="12517" y="2967"/>
                  </a:cubicBezTo>
                  <a:lnTo>
                    <a:pt x="12517" y="2967"/>
                  </a:lnTo>
                  <a:cubicBezTo>
                    <a:pt x="12562" y="3057"/>
                    <a:pt x="12606" y="3146"/>
                    <a:pt x="12651" y="3235"/>
                  </a:cubicBezTo>
                  <a:cubicBezTo>
                    <a:pt x="12963" y="3869"/>
                    <a:pt x="13133" y="4546"/>
                    <a:pt x="13463" y="5171"/>
                  </a:cubicBezTo>
                  <a:cubicBezTo>
                    <a:pt x="13495" y="5227"/>
                    <a:pt x="13554" y="5253"/>
                    <a:pt x="13614" y="5253"/>
                  </a:cubicBezTo>
                  <a:cubicBezTo>
                    <a:pt x="13705" y="5253"/>
                    <a:pt x="13795" y="5193"/>
                    <a:pt x="13784" y="5091"/>
                  </a:cubicBezTo>
                  <a:cubicBezTo>
                    <a:pt x="13739" y="4716"/>
                    <a:pt x="13650" y="4359"/>
                    <a:pt x="13614" y="3984"/>
                  </a:cubicBezTo>
                  <a:cubicBezTo>
                    <a:pt x="13579" y="3485"/>
                    <a:pt x="14212" y="3440"/>
                    <a:pt x="14569" y="3342"/>
                  </a:cubicBezTo>
                  <a:cubicBezTo>
                    <a:pt x="14757" y="3293"/>
                    <a:pt x="14706" y="3013"/>
                    <a:pt x="14532" y="3013"/>
                  </a:cubicBezTo>
                  <a:cubicBezTo>
                    <a:pt x="14516" y="3013"/>
                    <a:pt x="14498" y="3016"/>
                    <a:pt x="14480" y="3021"/>
                  </a:cubicBezTo>
                  <a:cubicBezTo>
                    <a:pt x="14230" y="3083"/>
                    <a:pt x="13552" y="3173"/>
                    <a:pt x="13409" y="3431"/>
                  </a:cubicBezTo>
                  <a:cubicBezTo>
                    <a:pt x="13329" y="3583"/>
                    <a:pt x="13293" y="3735"/>
                    <a:pt x="13284" y="3886"/>
                  </a:cubicBezTo>
                  <a:cubicBezTo>
                    <a:pt x="13213" y="3708"/>
                    <a:pt x="13142" y="3521"/>
                    <a:pt x="13061" y="3342"/>
                  </a:cubicBezTo>
                  <a:cubicBezTo>
                    <a:pt x="12794" y="2718"/>
                    <a:pt x="12446" y="2138"/>
                    <a:pt x="12241" y="1487"/>
                  </a:cubicBezTo>
                  <a:cubicBezTo>
                    <a:pt x="12215" y="1404"/>
                    <a:pt x="12148" y="1368"/>
                    <a:pt x="12081" y="1368"/>
                  </a:cubicBezTo>
                  <a:cubicBezTo>
                    <a:pt x="11980" y="1368"/>
                    <a:pt x="11879" y="1448"/>
                    <a:pt x="11911" y="1576"/>
                  </a:cubicBezTo>
                  <a:cubicBezTo>
                    <a:pt x="12134" y="2495"/>
                    <a:pt x="12241" y="3431"/>
                    <a:pt x="12383" y="4359"/>
                  </a:cubicBezTo>
                  <a:cubicBezTo>
                    <a:pt x="11964" y="4484"/>
                    <a:pt x="11554" y="4645"/>
                    <a:pt x="11143" y="4823"/>
                  </a:cubicBezTo>
                  <a:cubicBezTo>
                    <a:pt x="10804" y="3949"/>
                    <a:pt x="10394" y="3110"/>
                    <a:pt x="10144" y="2209"/>
                  </a:cubicBezTo>
                  <a:cubicBezTo>
                    <a:pt x="10115" y="2127"/>
                    <a:pt x="10046" y="2090"/>
                    <a:pt x="9978" y="2090"/>
                  </a:cubicBezTo>
                  <a:cubicBezTo>
                    <a:pt x="9876" y="2090"/>
                    <a:pt x="9777" y="2170"/>
                    <a:pt x="9814" y="2298"/>
                  </a:cubicBezTo>
                  <a:cubicBezTo>
                    <a:pt x="10189" y="3476"/>
                    <a:pt x="10474" y="4707"/>
                    <a:pt x="10572" y="5947"/>
                  </a:cubicBezTo>
                  <a:cubicBezTo>
                    <a:pt x="10028" y="4877"/>
                    <a:pt x="9564" y="3761"/>
                    <a:pt x="8949" y="2736"/>
                  </a:cubicBezTo>
                  <a:cubicBezTo>
                    <a:pt x="8914" y="2676"/>
                    <a:pt x="8862" y="2651"/>
                    <a:pt x="8809" y="2651"/>
                  </a:cubicBezTo>
                  <a:cubicBezTo>
                    <a:pt x="8711" y="2651"/>
                    <a:pt x="8613" y="2739"/>
                    <a:pt x="8637" y="2860"/>
                  </a:cubicBezTo>
                  <a:cubicBezTo>
                    <a:pt x="8779" y="3431"/>
                    <a:pt x="8851" y="4011"/>
                    <a:pt x="8922" y="4591"/>
                  </a:cubicBezTo>
                  <a:cubicBezTo>
                    <a:pt x="8922" y="4609"/>
                    <a:pt x="8922" y="4627"/>
                    <a:pt x="8922" y="4645"/>
                  </a:cubicBezTo>
                  <a:cubicBezTo>
                    <a:pt x="8958" y="5162"/>
                    <a:pt x="8521" y="5171"/>
                    <a:pt x="8092" y="5305"/>
                  </a:cubicBezTo>
                  <a:cubicBezTo>
                    <a:pt x="7593" y="5456"/>
                    <a:pt x="7147" y="5715"/>
                    <a:pt x="6629" y="5840"/>
                  </a:cubicBezTo>
                  <a:cubicBezTo>
                    <a:pt x="6604" y="5846"/>
                    <a:pt x="6579" y="5849"/>
                    <a:pt x="6555" y="5849"/>
                  </a:cubicBezTo>
                  <a:cubicBezTo>
                    <a:pt x="6219" y="5849"/>
                    <a:pt x="6036" y="5298"/>
                    <a:pt x="5853" y="5082"/>
                  </a:cubicBezTo>
                  <a:cubicBezTo>
                    <a:pt x="5822" y="5045"/>
                    <a:pt x="5779" y="5028"/>
                    <a:pt x="5736" y="5028"/>
                  </a:cubicBezTo>
                  <a:cubicBezTo>
                    <a:pt x="5645" y="5028"/>
                    <a:pt x="5553" y="5101"/>
                    <a:pt x="5559" y="5198"/>
                  </a:cubicBezTo>
                  <a:cubicBezTo>
                    <a:pt x="5586" y="5555"/>
                    <a:pt x="5594" y="5902"/>
                    <a:pt x="5514" y="6241"/>
                  </a:cubicBezTo>
                  <a:cubicBezTo>
                    <a:pt x="5282" y="5590"/>
                    <a:pt x="5059" y="4948"/>
                    <a:pt x="4881" y="4279"/>
                  </a:cubicBezTo>
                  <a:cubicBezTo>
                    <a:pt x="4857" y="4194"/>
                    <a:pt x="4788" y="4155"/>
                    <a:pt x="4719" y="4155"/>
                  </a:cubicBezTo>
                  <a:cubicBezTo>
                    <a:pt x="4636" y="4155"/>
                    <a:pt x="4552" y="4212"/>
                    <a:pt x="4542" y="4315"/>
                  </a:cubicBezTo>
                  <a:cubicBezTo>
                    <a:pt x="4488" y="5171"/>
                    <a:pt x="4569" y="6010"/>
                    <a:pt x="4649" y="6848"/>
                  </a:cubicBezTo>
                  <a:cubicBezTo>
                    <a:pt x="4470" y="6393"/>
                    <a:pt x="4265" y="5947"/>
                    <a:pt x="4051" y="5501"/>
                  </a:cubicBezTo>
                  <a:cubicBezTo>
                    <a:pt x="4006" y="5430"/>
                    <a:pt x="3971" y="5349"/>
                    <a:pt x="3926" y="5269"/>
                  </a:cubicBezTo>
                  <a:cubicBezTo>
                    <a:pt x="3748" y="4903"/>
                    <a:pt x="3552" y="4546"/>
                    <a:pt x="3355" y="4190"/>
                  </a:cubicBezTo>
                  <a:cubicBezTo>
                    <a:pt x="3321" y="4128"/>
                    <a:pt x="3269" y="4102"/>
                    <a:pt x="3216" y="4102"/>
                  </a:cubicBezTo>
                  <a:cubicBezTo>
                    <a:pt x="3131" y="4102"/>
                    <a:pt x="3045" y="4171"/>
                    <a:pt x="3034" y="4270"/>
                  </a:cubicBezTo>
                  <a:cubicBezTo>
                    <a:pt x="3016" y="4466"/>
                    <a:pt x="3025" y="4654"/>
                    <a:pt x="3043" y="4850"/>
                  </a:cubicBezTo>
                  <a:cubicBezTo>
                    <a:pt x="3070" y="5207"/>
                    <a:pt x="3132" y="5563"/>
                    <a:pt x="3159" y="5911"/>
                  </a:cubicBezTo>
                  <a:cubicBezTo>
                    <a:pt x="3168" y="6027"/>
                    <a:pt x="3168" y="6126"/>
                    <a:pt x="3168" y="6224"/>
                  </a:cubicBezTo>
                  <a:cubicBezTo>
                    <a:pt x="3150" y="6527"/>
                    <a:pt x="3043" y="6777"/>
                    <a:pt x="2713" y="6919"/>
                  </a:cubicBezTo>
                  <a:cubicBezTo>
                    <a:pt x="2695" y="6928"/>
                    <a:pt x="2668" y="6937"/>
                    <a:pt x="2650" y="6946"/>
                  </a:cubicBezTo>
                  <a:cubicBezTo>
                    <a:pt x="2460" y="7023"/>
                    <a:pt x="2214" y="7090"/>
                    <a:pt x="1989" y="7090"/>
                  </a:cubicBezTo>
                  <a:cubicBezTo>
                    <a:pt x="1899" y="7090"/>
                    <a:pt x="1811" y="7079"/>
                    <a:pt x="1732" y="7053"/>
                  </a:cubicBezTo>
                  <a:lnTo>
                    <a:pt x="1723" y="7044"/>
                  </a:lnTo>
                  <a:cubicBezTo>
                    <a:pt x="1366" y="5983"/>
                    <a:pt x="697" y="4912"/>
                    <a:pt x="964" y="3788"/>
                  </a:cubicBezTo>
                  <a:cubicBezTo>
                    <a:pt x="1268" y="2486"/>
                    <a:pt x="3418" y="2147"/>
                    <a:pt x="4809" y="1888"/>
                  </a:cubicBezTo>
                  <a:cubicBezTo>
                    <a:pt x="4841" y="1936"/>
                    <a:pt x="4888" y="1970"/>
                    <a:pt x="4955" y="1970"/>
                  </a:cubicBezTo>
                  <a:cubicBezTo>
                    <a:pt x="4963" y="1970"/>
                    <a:pt x="4971" y="1969"/>
                    <a:pt x="4979" y="1968"/>
                  </a:cubicBezTo>
                  <a:cubicBezTo>
                    <a:pt x="5898" y="1826"/>
                    <a:pt x="6736" y="1469"/>
                    <a:pt x="7611" y="1174"/>
                  </a:cubicBezTo>
                  <a:cubicBezTo>
                    <a:pt x="8574" y="844"/>
                    <a:pt x="9591" y="764"/>
                    <a:pt x="10599" y="684"/>
                  </a:cubicBezTo>
                  <a:cubicBezTo>
                    <a:pt x="11277" y="630"/>
                    <a:pt x="11911" y="541"/>
                    <a:pt x="12580" y="425"/>
                  </a:cubicBezTo>
                  <a:cubicBezTo>
                    <a:pt x="12768" y="391"/>
                    <a:pt x="12960" y="363"/>
                    <a:pt x="13144" y="363"/>
                  </a:cubicBezTo>
                  <a:close/>
                  <a:moveTo>
                    <a:pt x="13215" y="1"/>
                  </a:moveTo>
                  <a:cubicBezTo>
                    <a:pt x="12815" y="1"/>
                    <a:pt x="12385" y="109"/>
                    <a:pt x="12062" y="175"/>
                  </a:cubicBezTo>
                  <a:cubicBezTo>
                    <a:pt x="10974" y="389"/>
                    <a:pt x="9841" y="380"/>
                    <a:pt x="8744" y="550"/>
                  </a:cubicBezTo>
                  <a:cubicBezTo>
                    <a:pt x="7637" y="719"/>
                    <a:pt x="6620" y="1219"/>
                    <a:pt x="5550" y="1496"/>
                  </a:cubicBezTo>
                  <a:cubicBezTo>
                    <a:pt x="5520" y="1451"/>
                    <a:pt x="5473" y="1420"/>
                    <a:pt x="5412" y="1420"/>
                  </a:cubicBezTo>
                  <a:cubicBezTo>
                    <a:pt x="5399" y="1420"/>
                    <a:pt x="5386" y="1421"/>
                    <a:pt x="5371" y="1424"/>
                  </a:cubicBezTo>
                  <a:cubicBezTo>
                    <a:pt x="3873" y="1799"/>
                    <a:pt x="1732" y="1933"/>
                    <a:pt x="786" y="3342"/>
                  </a:cubicBezTo>
                  <a:cubicBezTo>
                    <a:pt x="1" y="4502"/>
                    <a:pt x="1143" y="6268"/>
                    <a:pt x="1473" y="7419"/>
                  </a:cubicBezTo>
                  <a:cubicBezTo>
                    <a:pt x="1473" y="7428"/>
                    <a:pt x="1482" y="7437"/>
                    <a:pt x="1482" y="7446"/>
                  </a:cubicBezTo>
                  <a:cubicBezTo>
                    <a:pt x="1526" y="7589"/>
                    <a:pt x="1562" y="7740"/>
                    <a:pt x="1598" y="7883"/>
                  </a:cubicBezTo>
                  <a:cubicBezTo>
                    <a:pt x="1928" y="9239"/>
                    <a:pt x="2115" y="10488"/>
                    <a:pt x="3864" y="10515"/>
                  </a:cubicBezTo>
                  <a:cubicBezTo>
                    <a:pt x="3874" y="10515"/>
                    <a:pt x="3885" y="10515"/>
                    <a:pt x="3895" y="10515"/>
                  </a:cubicBezTo>
                  <a:cubicBezTo>
                    <a:pt x="4804" y="10515"/>
                    <a:pt x="5720" y="10136"/>
                    <a:pt x="6558" y="9828"/>
                  </a:cubicBezTo>
                  <a:cubicBezTo>
                    <a:pt x="7691" y="9417"/>
                    <a:pt x="8868" y="9123"/>
                    <a:pt x="10019" y="8722"/>
                  </a:cubicBezTo>
                  <a:cubicBezTo>
                    <a:pt x="11125" y="8338"/>
                    <a:pt x="12178" y="7892"/>
                    <a:pt x="13329" y="7615"/>
                  </a:cubicBezTo>
                  <a:cubicBezTo>
                    <a:pt x="14159" y="7428"/>
                    <a:pt x="15086" y="7160"/>
                    <a:pt x="15515" y="6349"/>
                  </a:cubicBezTo>
                  <a:cubicBezTo>
                    <a:pt x="15586" y="6215"/>
                    <a:pt x="15631" y="6063"/>
                    <a:pt x="15657" y="5911"/>
                  </a:cubicBezTo>
                  <a:cubicBezTo>
                    <a:pt x="15684" y="5733"/>
                    <a:pt x="15675" y="5546"/>
                    <a:pt x="15657" y="5358"/>
                  </a:cubicBezTo>
                  <a:cubicBezTo>
                    <a:pt x="15622" y="5046"/>
                    <a:pt x="15532" y="4734"/>
                    <a:pt x="15452" y="4466"/>
                  </a:cubicBezTo>
                  <a:cubicBezTo>
                    <a:pt x="15211" y="3645"/>
                    <a:pt x="14997" y="2852"/>
                    <a:pt x="14810" y="2013"/>
                  </a:cubicBezTo>
                  <a:cubicBezTo>
                    <a:pt x="14676" y="1406"/>
                    <a:pt x="14507" y="666"/>
                    <a:pt x="13998" y="238"/>
                  </a:cubicBezTo>
                  <a:cubicBezTo>
                    <a:pt x="13790" y="59"/>
                    <a:pt x="13510" y="1"/>
                    <a:pt x="1321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1"/>
            <p:cNvSpPr/>
            <p:nvPr/>
          </p:nvSpPr>
          <p:spPr>
            <a:xfrm>
              <a:off x="-492950" y="2926025"/>
              <a:ext cx="1013489" cy="836009"/>
            </a:xfrm>
            <a:custGeom>
              <a:rect b="b" l="l" r="r" t="t"/>
              <a:pathLst>
                <a:path extrusionOk="0" h="15558" w="18860">
                  <a:moveTo>
                    <a:pt x="15245" y="333"/>
                  </a:moveTo>
                  <a:cubicBezTo>
                    <a:pt x="15457" y="333"/>
                    <a:pt x="15664" y="349"/>
                    <a:pt x="15862" y="385"/>
                  </a:cubicBezTo>
                  <a:cubicBezTo>
                    <a:pt x="16228" y="447"/>
                    <a:pt x="16406" y="1437"/>
                    <a:pt x="16495" y="1723"/>
                  </a:cubicBezTo>
                  <a:cubicBezTo>
                    <a:pt x="16674" y="2329"/>
                    <a:pt x="16817" y="2945"/>
                    <a:pt x="16986" y="3560"/>
                  </a:cubicBezTo>
                  <a:cubicBezTo>
                    <a:pt x="17254" y="4488"/>
                    <a:pt x="17637" y="5371"/>
                    <a:pt x="17958" y="6281"/>
                  </a:cubicBezTo>
                  <a:cubicBezTo>
                    <a:pt x="18039" y="6504"/>
                    <a:pt x="18110" y="6736"/>
                    <a:pt x="18181" y="6977"/>
                  </a:cubicBezTo>
                  <a:cubicBezTo>
                    <a:pt x="18449" y="7896"/>
                    <a:pt x="18512" y="8949"/>
                    <a:pt x="18467" y="9903"/>
                  </a:cubicBezTo>
                  <a:cubicBezTo>
                    <a:pt x="18440" y="10670"/>
                    <a:pt x="18039" y="10831"/>
                    <a:pt x="17396" y="11072"/>
                  </a:cubicBezTo>
                  <a:cubicBezTo>
                    <a:pt x="16772" y="11304"/>
                    <a:pt x="16139" y="11509"/>
                    <a:pt x="15496" y="11714"/>
                  </a:cubicBezTo>
                  <a:cubicBezTo>
                    <a:pt x="14863" y="11928"/>
                    <a:pt x="14238" y="12142"/>
                    <a:pt x="13605" y="12357"/>
                  </a:cubicBezTo>
                  <a:cubicBezTo>
                    <a:pt x="13400" y="12428"/>
                    <a:pt x="13195" y="12490"/>
                    <a:pt x="12989" y="12562"/>
                  </a:cubicBezTo>
                  <a:cubicBezTo>
                    <a:pt x="12740" y="12651"/>
                    <a:pt x="12481" y="12740"/>
                    <a:pt x="12222" y="12829"/>
                  </a:cubicBezTo>
                  <a:cubicBezTo>
                    <a:pt x="11080" y="13222"/>
                    <a:pt x="9929" y="13605"/>
                    <a:pt x="8761" y="13953"/>
                  </a:cubicBezTo>
                  <a:cubicBezTo>
                    <a:pt x="7780" y="14248"/>
                    <a:pt x="6763" y="14444"/>
                    <a:pt x="5790" y="14783"/>
                  </a:cubicBezTo>
                  <a:cubicBezTo>
                    <a:pt x="5267" y="14964"/>
                    <a:pt x="4696" y="15216"/>
                    <a:pt x="4174" y="15216"/>
                  </a:cubicBezTo>
                  <a:cubicBezTo>
                    <a:pt x="3770" y="15216"/>
                    <a:pt x="3396" y="15065"/>
                    <a:pt x="3096" y="14614"/>
                  </a:cubicBezTo>
                  <a:cubicBezTo>
                    <a:pt x="1945" y="12856"/>
                    <a:pt x="1731" y="10367"/>
                    <a:pt x="1303" y="8360"/>
                  </a:cubicBezTo>
                  <a:cubicBezTo>
                    <a:pt x="1124" y="7468"/>
                    <a:pt x="768" y="6638"/>
                    <a:pt x="571" y="5755"/>
                  </a:cubicBezTo>
                  <a:cubicBezTo>
                    <a:pt x="330" y="4756"/>
                    <a:pt x="776" y="4185"/>
                    <a:pt x="1481" y="3828"/>
                  </a:cubicBezTo>
                  <a:cubicBezTo>
                    <a:pt x="1515" y="3857"/>
                    <a:pt x="1557" y="3878"/>
                    <a:pt x="1601" y="3878"/>
                  </a:cubicBezTo>
                  <a:cubicBezTo>
                    <a:pt x="1626" y="3878"/>
                    <a:pt x="1652" y="3871"/>
                    <a:pt x="1678" y="3855"/>
                  </a:cubicBezTo>
                  <a:cubicBezTo>
                    <a:pt x="3819" y="2749"/>
                    <a:pt x="6290" y="2526"/>
                    <a:pt x="8591" y="1919"/>
                  </a:cubicBezTo>
                  <a:cubicBezTo>
                    <a:pt x="9733" y="1616"/>
                    <a:pt x="10857" y="1286"/>
                    <a:pt x="11999" y="991"/>
                  </a:cubicBezTo>
                  <a:cubicBezTo>
                    <a:pt x="12959" y="731"/>
                    <a:pt x="14174" y="333"/>
                    <a:pt x="15245" y="333"/>
                  </a:cubicBezTo>
                  <a:close/>
                  <a:moveTo>
                    <a:pt x="15520" y="1"/>
                  </a:moveTo>
                  <a:cubicBezTo>
                    <a:pt x="15305" y="1"/>
                    <a:pt x="15094" y="30"/>
                    <a:pt x="14934" y="54"/>
                  </a:cubicBezTo>
                  <a:cubicBezTo>
                    <a:pt x="13596" y="233"/>
                    <a:pt x="12294" y="554"/>
                    <a:pt x="10991" y="902"/>
                  </a:cubicBezTo>
                  <a:cubicBezTo>
                    <a:pt x="9341" y="1357"/>
                    <a:pt x="7699" y="1839"/>
                    <a:pt x="6022" y="2178"/>
                  </a:cubicBezTo>
                  <a:cubicBezTo>
                    <a:pt x="4764" y="2436"/>
                    <a:pt x="3515" y="2704"/>
                    <a:pt x="2329" y="3186"/>
                  </a:cubicBezTo>
                  <a:lnTo>
                    <a:pt x="2248" y="3186"/>
                  </a:lnTo>
                  <a:cubicBezTo>
                    <a:pt x="1606" y="3364"/>
                    <a:pt x="982" y="3596"/>
                    <a:pt x="509" y="4087"/>
                  </a:cubicBezTo>
                  <a:cubicBezTo>
                    <a:pt x="0" y="4622"/>
                    <a:pt x="143" y="5434"/>
                    <a:pt x="295" y="6076"/>
                  </a:cubicBezTo>
                  <a:cubicBezTo>
                    <a:pt x="518" y="7049"/>
                    <a:pt x="884" y="7958"/>
                    <a:pt x="1080" y="8931"/>
                  </a:cubicBezTo>
                  <a:cubicBezTo>
                    <a:pt x="1321" y="10117"/>
                    <a:pt x="1562" y="11313"/>
                    <a:pt x="1892" y="12473"/>
                  </a:cubicBezTo>
                  <a:cubicBezTo>
                    <a:pt x="2251" y="13760"/>
                    <a:pt x="2720" y="15557"/>
                    <a:pt x="4232" y="15557"/>
                  </a:cubicBezTo>
                  <a:cubicBezTo>
                    <a:pt x="4333" y="15557"/>
                    <a:pt x="4439" y="15549"/>
                    <a:pt x="4550" y="15532"/>
                  </a:cubicBezTo>
                  <a:cubicBezTo>
                    <a:pt x="5389" y="15408"/>
                    <a:pt x="6218" y="14988"/>
                    <a:pt x="7039" y="14774"/>
                  </a:cubicBezTo>
                  <a:cubicBezTo>
                    <a:pt x="8350" y="14435"/>
                    <a:pt x="9653" y="14069"/>
                    <a:pt x="10929" y="13597"/>
                  </a:cubicBezTo>
                  <a:cubicBezTo>
                    <a:pt x="13311" y="12704"/>
                    <a:pt x="15862" y="12160"/>
                    <a:pt x="18190" y="11125"/>
                  </a:cubicBezTo>
                  <a:cubicBezTo>
                    <a:pt x="18690" y="10911"/>
                    <a:pt x="18761" y="10474"/>
                    <a:pt x="18806" y="9975"/>
                  </a:cubicBezTo>
                  <a:cubicBezTo>
                    <a:pt x="18806" y="9957"/>
                    <a:pt x="18806" y="9930"/>
                    <a:pt x="18815" y="9903"/>
                  </a:cubicBezTo>
                  <a:cubicBezTo>
                    <a:pt x="18859" y="9332"/>
                    <a:pt x="18833" y="8726"/>
                    <a:pt x="18752" y="8128"/>
                  </a:cubicBezTo>
                  <a:cubicBezTo>
                    <a:pt x="18690" y="7700"/>
                    <a:pt x="18610" y="7280"/>
                    <a:pt x="18512" y="6888"/>
                  </a:cubicBezTo>
                  <a:cubicBezTo>
                    <a:pt x="18217" y="5719"/>
                    <a:pt x="17664" y="4622"/>
                    <a:pt x="17316" y="3471"/>
                  </a:cubicBezTo>
                  <a:cubicBezTo>
                    <a:pt x="17004" y="2445"/>
                    <a:pt x="16861" y="1321"/>
                    <a:pt x="16353" y="358"/>
                  </a:cubicBezTo>
                  <a:cubicBezTo>
                    <a:pt x="16200" y="74"/>
                    <a:pt x="15857" y="1"/>
                    <a:pt x="15520"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1"/>
            <p:cNvSpPr/>
            <p:nvPr/>
          </p:nvSpPr>
          <p:spPr>
            <a:xfrm>
              <a:off x="-257585" y="3634534"/>
              <a:ext cx="81574" cy="75713"/>
            </a:xfrm>
            <a:custGeom>
              <a:rect b="b" l="l" r="r" t="t"/>
              <a:pathLst>
                <a:path extrusionOk="0" h="1409" w="1518">
                  <a:moveTo>
                    <a:pt x="830" y="341"/>
                  </a:moveTo>
                  <a:cubicBezTo>
                    <a:pt x="1119" y="341"/>
                    <a:pt x="1230" y="1063"/>
                    <a:pt x="801" y="1063"/>
                  </a:cubicBezTo>
                  <a:cubicBezTo>
                    <a:pt x="796" y="1063"/>
                    <a:pt x="791" y="1063"/>
                    <a:pt x="786" y="1063"/>
                  </a:cubicBezTo>
                  <a:cubicBezTo>
                    <a:pt x="625" y="1063"/>
                    <a:pt x="482" y="893"/>
                    <a:pt x="438" y="759"/>
                  </a:cubicBezTo>
                  <a:cubicBezTo>
                    <a:pt x="366" y="563"/>
                    <a:pt x="482" y="474"/>
                    <a:pt x="670" y="438"/>
                  </a:cubicBezTo>
                  <a:cubicBezTo>
                    <a:pt x="732" y="429"/>
                    <a:pt x="768" y="394"/>
                    <a:pt x="777" y="349"/>
                  </a:cubicBezTo>
                  <a:cubicBezTo>
                    <a:pt x="795" y="344"/>
                    <a:pt x="813" y="341"/>
                    <a:pt x="830" y="341"/>
                  </a:cubicBezTo>
                  <a:close/>
                  <a:moveTo>
                    <a:pt x="843" y="1"/>
                  </a:moveTo>
                  <a:cubicBezTo>
                    <a:pt x="716" y="1"/>
                    <a:pt x="584" y="47"/>
                    <a:pt x="464" y="144"/>
                  </a:cubicBezTo>
                  <a:cubicBezTo>
                    <a:pt x="161" y="251"/>
                    <a:pt x="1" y="536"/>
                    <a:pt x="117" y="867"/>
                  </a:cubicBezTo>
                  <a:cubicBezTo>
                    <a:pt x="214" y="1160"/>
                    <a:pt x="498" y="1409"/>
                    <a:pt x="812" y="1409"/>
                  </a:cubicBezTo>
                  <a:cubicBezTo>
                    <a:pt x="842" y="1409"/>
                    <a:pt x="872" y="1406"/>
                    <a:pt x="902" y="1402"/>
                  </a:cubicBezTo>
                  <a:cubicBezTo>
                    <a:pt x="1348" y="1322"/>
                    <a:pt x="1517" y="804"/>
                    <a:pt x="1374" y="420"/>
                  </a:cubicBezTo>
                  <a:cubicBezTo>
                    <a:pt x="1278" y="147"/>
                    <a:pt x="1068" y="1"/>
                    <a:pt x="84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1"/>
            <p:cNvSpPr/>
            <p:nvPr/>
          </p:nvSpPr>
          <p:spPr>
            <a:xfrm>
              <a:off x="-158818" y="3609547"/>
              <a:ext cx="71955" cy="66309"/>
            </a:xfrm>
            <a:custGeom>
              <a:rect b="b" l="l" r="r" t="t"/>
              <a:pathLst>
                <a:path extrusionOk="0" h="1234" w="1339">
                  <a:moveTo>
                    <a:pt x="729" y="338"/>
                  </a:moveTo>
                  <a:cubicBezTo>
                    <a:pt x="865" y="338"/>
                    <a:pt x="991" y="395"/>
                    <a:pt x="991" y="555"/>
                  </a:cubicBezTo>
                  <a:cubicBezTo>
                    <a:pt x="999" y="761"/>
                    <a:pt x="750" y="894"/>
                    <a:pt x="580" y="894"/>
                  </a:cubicBezTo>
                  <a:cubicBezTo>
                    <a:pt x="455" y="894"/>
                    <a:pt x="375" y="796"/>
                    <a:pt x="366" y="680"/>
                  </a:cubicBezTo>
                  <a:cubicBezTo>
                    <a:pt x="348" y="511"/>
                    <a:pt x="464" y="395"/>
                    <a:pt x="616" y="350"/>
                  </a:cubicBezTo>
                  <a:cubicBezTo>
                    <a:pt x="653" y="342"/>
                    <a:pt x="691" y="338"/>
                    <a:pt x="729" y="338"/>
                  </a:cubicBezTo>
                  <a:close/>
                  <a:moveTo>
                    <a:pt x="712" y="1"/>
                  </a:moveTo>
                  <a:cubicBezTo>
                    <a:pt x="652" y="1"/>
                    <a:pt x="593" y="7"/>
                    <a:pt x="536" y="20"/>
                  </a:cubicBezTo>
                  <a:cubicBezTo>
                    <a:pt x="232" y="109"/>
                    <a:pt x="0" y="368"/>
                    <a:pt x="27" y="698"/>
                  </a:cubicBezTo>
                  <a:cubicBezTo>
                    <a:pt x="53" y="1005"/>
                    <a:pt x="286" y="1234"/>
                    <a:pt x="581" y="1234"/>
                  </a:cubicBezTo>
                  <a:cubicBezTo>
                    <a:pt x="587" y="1234"/>
                    <a:pt x="592" y="1234"/>
                    <a:pt x="598" y="1233"/>
                  </a:cubicBezTo>
                  <a:cubicBezTo>
                    <a:pt x="973" y="1233"/>
                    <a:pt x="1338" y="912"/>
                    <a:pt x="1330" y="529"/>
                  </a:cubicBezTo>
                  <a:cubicBezTo>
                    <a:pt x="1330" y="177"/>
                    <a:pt x="1022" y="1"/>
                    <a:pt x="712"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21"/>
          <p:cNvGrpSpPr/>
          <p:nvPr/>
        </p:nvGrpSpPr>
        <p:grpSpPr>
          <a:xfrm flipH="1" rot="7199276">
            <a:off x="1233270" y="4559448"/>
            <a:ext cx="382812" cy="1087745"/>
            <a:chOff x="2114525" y="3893292"/>
            <a:chExt cx="382825" cy="1087784"/>
          </a:xfrm>
        </p:grpSpPr>
        <p:sp>
          <p:nvSpPr>
            <p:cNvPr id="940" name="Google Shape;940;p21"/>
            <p:cNvSpPr/>
            <p:nvPr/>
          </p:nvSpPr>
          <p:spPr>
            <a:xfrm>
              <a:off x="2244195" y="3981762"/>
              <a:ext cx="40675" cy="10504"/>
            </a:xfrm>
            <a:custGeom>
              <a:rect b="b" l="l" r="r" t="t"/>
              <a:pathLst>
                <a:path extrusionOk="0" h="180" w="697">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1"/>
            <p:cNvSpPr/>
            <p:nvPr/>
          </p:nvSpPr>
          <p:spPr>
            <a:xfrm>
              <a:off x="2250965" y="3893292"/>
              <a:ext cx="47386" cy="72889"/>
            </a:xfrm>
            <a:custGeom>
              <a:rect b="b" l="l" r="r" t="t"/>
              <a:pathLst>
                <a:path extrusionOk="0" h="1249" w="812">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1"/>
            <p:cNvSpPr/>
            <p:nvPr/>
          </p:nvSpPr>
          <p:spPr>
            <a:xfrm>
              <a:off x="2460818" y="3928656"/>
              <a:ext cx="31746" cy="63610"/>
            </a:xfrm>
            <a:custGeom>
              <a:rect b="b" l="l" r="r" t="t"/>
              <a:pathLst>
                <a:path extrusionOk="0" h="1090" w="544">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1"/>
            <p:cNvSpPr/>
            <p:nvPr/>
          </p:nvSpPr>
          <p:spPr>
            <a:xfrm>
              <a:off x="2364937" y="4577358"/>
              <a:ext cx="10504" cy="7353"/>
            </a:xfrm>
            <a:custGeom>
              <a:rect b="b" l="l" r="r" t="t"/>
              <a:pathLst>
                <a:path extrusionOk="0" h="126" w="180">
                  <a:moveTo>
                    <a:pt x="108" y="0"/>
                  </a:moveTo>
                  <a:cubicBezTo>
                    <a:pt x="72" y="45"/>
                    <a:pt x="37" y="81"/>
                    <a:pt x="1" y="125"/>
                  </a:cubicBezTo>
                  <a:cubicBezTo>
                    <a:pt x="63" y="116"/>
                    <a:pt x="117" y="107"/>
                    <a:pt x="179" y="98"/>
                  </a:cubicBezTo>
                  <a:cubicBezTo>
                    <a:pt x="153" y="63"/>
                    <a:pt x="135" y="27"/>
                    <a:pt x="1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1"/>
            <p:cNvSpPr/>
            <p:nvPr/>
          </p:nvSpPr>
          <p:spPr>
            <a:xfrm>
              <a:off x="2309264" y="4547129"/>
              <a:ext cx="75515" cy="38224"/>
            </a:xfrm>
            <a:custGeom>
              <a:rect b="b" l="l" r="r" t="t"/>
              <a:pathLst>
                <a:path extrusionOk="0" h="655" w="1294">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1"/>
            <p:cNvSpPr/>
            <p:nvPr/>
          </p:nvSpPr>
          <p:spPr>
            <a:xfrm>
              <a:off x="2391023" y="4385245"/>
              <a:ext cx="20834" cy="59408"/>
            </a:xfrm>
            <a:custGeom>
              <a:rect b="b" l="l" r="r" t="t"/>
              <a:pathLst>
                <a:path extrusionOk="0" h="1018" w="357">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1"/>
            <p:cNvSpPr/>
            <p:nvPr/>
          </p:nvSpPr>
          <p:spPr>
            <a:xfrm>
              <a:off x="2409230" y="4650247"/>
              <a:ext cx="28654" cy="45869"/>
            </a:xfrm>
            <a:custGeom>
              <a:rect b="b" l="l" r="r" t="t"/>
              <a:pathLst>
                <a:path extrusionOk="0" h="786" w="491">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1"/>
            <p:cNvSpPr/>
            <p:nvPr/>
          </p:nvSpPr>
          <p:spPr>
            <a:xfrm>
              <a:off x="2375908" y="4337859"/>
              <a:ext cx="29704" cy="34956"/>
            </a:xfrm>
            <a:custGeom>
              <a:rect b="b" l="l" r="r" t="t"/>
              <a:pathLst>
                <a:path extrusionOk="0" h="599" w="509">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1"/>
            <p:cNvSpPr/>
            <p:nvPr/>
          </p:nvSpPr>
          <p:spPr>
            <a:xfrm>
              <a:off x="2386296" y="4596091"/>
              <a:ext cx="31805" cy="39625"/>
            </a:xfrm>
            <a:custGeom>
              <a:rect b="b" l="l" r="r" t="t"/>
              <a:pathLst>
                <a:path extrusionOk="0" h="679" w="545">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1"/>
            <p:cNvSpPr/>
            <p:nvPr/>
          </p:nvSpPr>
          <p:spPr>
            <a:xfrm>
              <a:off x="2218168" y="4603385"/>
              <a:ext cx="127569" cy="52638"/>
            </a:xfrm>
            <a:custGeom>
              <a:rect b="b" l="l" r="r" t="t"/>
              <a:pathLst>
                <a:path extrusionOk="0" h="902" w="2186">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1"/>
            <p:cNvSpPr/>
            <p:nvPr/>
          </p:nvSpPr>
          <p:spPr>
            <a:xfrm>
              <a:off x="2239527" y="3992208"/>
              <a:ext cx="44293" cy="36473"/>
            </a:xfrm>
            <a:custGeom>
              <a:rect b="b" l="l" r="r" t="t"/>
              <a:pathLst>
                <a:path extrusionOk="0" h="625" w="759">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1"/>
            <p:cNvSpPr/>
            <p:nvPr/>
          </p:nvSpPr>
          <p:spPr>
            <a:xfrm>
              <a:off x="2241569" y="4094217"/>
              <a:ext cx="91154" cy="172913"/>
            </a:xfrm>
            <a:custGeom>
              <a:rect b="b" l="l" r="r" t="t"/>
              <a:pathLst>
                <a:path extrusionOk="0" h="2963" w="1562">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1"/>
            <p:cNvSpPr/>
            <p:nvPr/>
          </p:nvSpPr>
          <p:spPr>
            <a:xfrm>
              <a:off x="2320702" y="4520051"/>
              <a:ext cx="22993" cy="32330"/>
            </a:xfrm>
            <a:custGeom>
              <a:rect b="b" l="l" r="r" t="t"/>
              <a:pathLst>
                <a:path extrusionOk="0" h="554" w="394">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1"/>
            <p:cNvSpPr/>
            <p:nvPr/>
          </p:nvSpPr>
          <p:spPr>
            <a:xfrm>
              <a:off x="2285337" y="4132732"/>
              <a:ext cx="45869" cy="65127"/>
            </a:xfrm>
            <a:custGeom>
              <a:rect b="b" l="l" r="r" t="t"/>
              <a:pathLst>
                <a:path extrusionOk="0" h="1116" w="786">
                  <a:moveTo>
                    <a:pt x="0" y="1"/>
                  </a:moveTo>
                  <a:cubicBezTo>
                    <a:pt x="241" y="366"/>
                    <a:pt x="509" y="741"/>
                    <a:pt x="785" y="1116"/>
                  </a:cubicBezTo>
                  <a:cubicBezTo>
                    <a:pt x="571" y="777"/>
                    <a:pt x="402" y="438"/>
                    <a:pt x="268" y="90"/>
                  </a:cubicBezTo>
                  <a:cubicBezTo>
                    <a:pt x="178" y="63"/>
                    <a:pt x="89" y="36"/>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1"/>
            <p:cNvSpPr/>
            <p:nvPr/>
          </p:nvSpPr>
          <p:spPr>
            <a:xfrm>
              <a:off x="2244195" y="4047355"/>
              <a:ext cx="49487" cy="67228"/>
            </a:xfrm>
            <a:custGeom>
              <a:rect b="b" l="l" r="r" t="t"/>
              <a:pathLst>
                <a:path extrusionOk="0" h="1152" w="848">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1"/>
            <p:cNvSpPr/>
            <p:nvPr/>
          </p:nvSpPr>
          <p:spPr>
            <a:xfrm>
              <a:off x="2164012" y="4674173"/>
              <a:ext cx="96348" cy="111988"/>
            </a:xfrm>
            <a:custGeom>
              <a:rect b="b" l="l" r="r" t="t"/>
              <a:pathLst>
                <a:path extrusionOk="0" h="1919" w="1651">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1"/>
            <p:cNvSpPr/>
            <p:nvPr/>
          </p:nvSpPr>
          <p:spPr>
            <a:xfrm>
              <a:off x="2186421" y="4795498"/>
              <a:ext cx="31280" cy="12780"/>
            </a:xfrm>
            <a:custGeom>
              <a:rect b="b" l="l" r="r" t="t"/>
              <a:pathLst>
                <a:path extrusionOk="0" h="219" w="536">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1"/>
            <p:cNvSpPr/>
            <p:nvPr/>
          </p:nvSpPr>
          <p:spPr>
            <a:xfrm>
              <a:off x="2359743" y="4235850"/>
              <a:ext cx="137607" cy="578906"/>
            </a:xfrm>
            <a:custGeom>
              <a:rect b="b" l="l" r="r" t="t"/>
              <a:pathLst>
                <a:path extrusionOk="0" h="9920" w="2358">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1"/>
            <p:cNvSpPr/>
            <p:nvPr/>
          </p:nvSpPr>
          <p:spPr>
            <a:xfrm>
              <a:off x="2303020" y="4462277"/>
              <a:ext cx="97924" cy="59933"/>
            </a:xfrm>
            <a:custGeom>
              <a:rect b="b" l="l" r="r" t="t"/>
              <a:pathLst>
                <a:path extrusionOk="0" h="1027" w="1678">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1"/>
            <p:cNvSpPr/>
            <p:nvPr/>
          </p:nvSpPr>
          <p:spPr>
            <a:xfrm>
              <a:off x="2261878" y="4384720"/>
              <a:ext cx="83860" cy="69154"/>
            </a:xfrm>
            <a:custGeom>
              <a:rect b="b" l="l" r="r" t="t"/>
              <a:pathLst>
                <a:path extrusionOk="0" h="1185" w="1437">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1"/>
            <p:cNvSpPr/>
            <p:nvPr/>
          </p:nvSpPr>
          <p:spPr>
            <a:xfrm>
              <a:off x="2257734" y="4311773"/>
              <a:ext cx="50538" cy="60517"/>
            </a:xfrm>
            <a:custGeom>
              <a:rect b="b" l="l" r="r" t="t"/>
              <a:pathLst>
                <a:path extrusionOk="0" h="1037" w="866">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1"/>
            <p:cNvSpPr/>
            <p:nvPr/>
          </p:nvSpPr>
          <p:spPr>
            <a:xfrm>
              <a:off x="2114525" y="3992208"/>
              <a:ext cx="382242" cy="988868"/>
            </a:xfrm>
            <a:custGeom>
              <a:rect b="b" l="l" r="r" t="t"/>
              <a:pathLst>
                <a:path extrusionOk="0" h="16945" w="655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1"/>
            <p:cNvSpPr/>
            <p:nvPr/>
          </p:nvSpPr>
          <p:spPr>
            <a:xfrm>
              <a:off x="2217643" y="3902512"/>
              <a:ext cx="181725" cy="89754"/>
            </a:xfrm>
            <a:custGeom>
              <a:rect b="b" l="l" r="r" t="t"/>
              <a:pathLst>
                <a:path extrusionOk="0" h="1538" w="3114">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1"/>
          <p:cNvGrpSpPr/>
          <p:nvPr/>
        </p:nvGrpSpPr>
        <p:grpSpPr>
          <a:xfrm flipH="1" rot="-4443548">
            <a:off x="159900" y="3446590"/>
            <a:ext cx="580813" cy="387955"/>
            <a:chOff x="1617550" y="4443843"/>
            <a:chExt cx="669398" cy="447125"/>
          </a:xfrm>
        </p:grpSpPr>
        <p:sp>
          <p:nvSpPr>
            <p:cNvPr id="964" name="Google Shape;964;p21"/>
            <p:cNvSpPr/>
            <p:nvPr/>
          </p:nvSpPr>
          <p:spPr>
            <a:xfrm>
              <a:off x="1945478" y="4625339"/>
              <a:ext cx="12694" cy="7220"/>
            </a:xfrm>
            <a:custGeom>
              <a:rect b="b" l="l" r="r" t="t"/>
              <a:pathLst>
                <a:path extrusionOk="0" h="153" w="269">
                  <a:moveTo>
                    <a:pt x="268" y="1"/>
                  </a:moveTo>
                  <a:cubicBezTo>
                    <a:pt x="206" y="81"/>
                    <a:pt x="108" y="135"/>
                    <a:pt x="1" y="152"/>
                  </a:cubicBezTo>
                  <a:cubicBezTo>
                    <a:pt x="108" y="152"/>
                    <a:pt x="215" y="108"/>
                    <a:pt x="26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1"/>
            <p:cNvSpPr/>
            <p:nvPr/>
          </p:nvSpPr>
          <p:spPr>
            <a:xfrm>
              <a:off x="2126926" y="4611889"/>
              <a:ext cx="42471" cy="48511"/>
            </a:xfrm>
            <a:custGeom>
              <a:rect b="b" l="l" r="r" t="t"/>
              <a:pathLst>
                <a:path extrusionOk="0" h="1028" w="900">
                  <a:moveTo>
                    <a:pt x="455" y="0"/>
                  </a:moveTo>
                  <a:cubicBezTo>
                    <a:pt x="900" y="222"/>
                    <a:pt x="722" y="953"/>
                    <a:pt x="229" y="953"/>
                  </a:cubicBezTo>
                  <a:cubicBezTo>
                    <a:pt x="188" y="953"/>
                    <a:pt x="144" y="948"/>
                    <a:pt x="99" y="937"/>
                  </a:cubicBezTo>
                  <a:cubicBezTo>
                    <a:pt x="63" y="928"/>
                    <a:pt x="27" y="910"/>
                    <a:pt x="1" y="901"/>
                  </a:cubicBezTo>
                  <a:lnTo>
                    <a:pt x="1" y="901"/>
                  </a:lnTo>
                  <a:cubicBezTo>
                    <a:pt x="86" y="981"/>
                    <a:pt x="196" y="1028"/>
                    <a:pt x="311" y="1028"/>
                  </a:cubicBezTo>
                  <a:cubicBezTo>
                    <a:pt x="401" y="1028"/>
                    <a:pt x="494" y="1000"/>
                    <a:pt x="580" y="937"/>
                  </a:cubicBezTo>
                  <a:cubicBezTo>
                    <a:pt x="705" y="848"/>
                    <a:pt x="848" y="714"/>
                    <a:pt x="857" y="553"/>
                  </a:cubicBezTo>
                  <a:cubicBezTo>
                    <a:pt x="875" y="384"/>
                    <a:pt x="777" y="312"/>
                    <a:pt x="679" y="196"/>
                  </a:cubicBezTo>
                  <a:cubicBezTo>
                    <a:pt x="670" y="179"/>
                    <a:pt x="661" y="170"/>
                    <a:pt x="661" y="152"/>
                  </a:cubicBezTo>
                  <a:cubicBezTo>
                    <a:pt x="634" y="134"/>
                    <a:pt x="616" y="116"/>
                    <a:pt x="607" y="89"/>
                  </a:cubicBezTo>
                  <a:cubicBezTo>
                    <a:pt x="571" y="27"/>
                    <a:pt x="518" y="0"/>
                    <a:pt x="4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1"/>
            <p:cNvSpPr/>
            <p:nvPr/>
          </p:nvSpPr>
          <p:spPr>
            <a:xfrm>
              <a:off x="1672669" y="4606415"/>
              <a:ext cx="236658" cy="265774"/>
            </a:xfrm>
            <a:custGeom>
              <a:rect b="b" l="l" r="r" t="t"/>
              <a:pathLst>
                <a:path extrusionOk="0" h="5632" w="5015">
                  <a:moveTo>
                    <a:pt x="482" y="0"/>
                  </a:moveTo>
                  <a:cubicBezTo>
                    <a:pt x="447" y="0"/>
                    <a:pt x="402" y="9"/>
                    <a:pt x="358" y="18"/>
                  </a:cubicBezTo>
                  <a:cubicBezTo>
                    <a:pt x="179" y="63"/>
                    <a:pt x="63" y="125"/>
                    <a:pt x="1" y="179"/>
                  </a:cubicBezTo>
                  <a:cubicBezTo>
                    <a:pt x="10" y="223"/>
                    <a:pt x="27" y="268"/>
                    <a:pt x="63" y="304"/>
                  </a:cubicBezTo>
                  <a:cubicBezTo>
                    <a:pt x="152" y="402"/>
                    <a:pt x="242" y="473"/>
                    <a:pt x="340" y="544"/>
                  </a:cubicBezTo>
                  <a:lnTo>
                    <a:pt x="358" y="544"/>
                  </a:lnTo>
                  <a:cubicBezTo>
                    <a:pt x="545" y="553"/>
                    <a:pt x="741" y="562"/>
                    <a:pt x="928" y="625"/>
                  </a:cubicBezTo>
                  <a:cubicBezTo>
                    <a:pt x="1205" y="705"/>
                    <a:pt x="1455" y="785"/>
                    <a:pt x="1553" y="1071"/>
                  </a:cubicBezTo>
                  <a:cubicBezTo>
                    <a:pt x="1553" y="1089"/>
                    <a:pt x="1562" y="1106"/>
                    <a:pt x="1562" y="1115"/>
                  </a:cubicBezTo>
                  <a:cubicBezTo>
                    <a:pt x="1580" y="1169"/>
                    <a:pt x="1580" y="1222"/>
                    <a:pt x="1544" y="1285"/>
                  </a:cubicBezTo>
                  <a:cubicBezTo>
                    <a:pt x="1267" y="1704"/>
                    <a:pt x="884" y="2195"/>
                    <a:pt x="1187" y="2766"/>
                  </a:cubicBezTo>
                  <a:cubicBezTo>
                    <a:pt x="1412" y="3183"/>
                    <a:pt x="1817" y="3593"/>
                    <a:pt x="2325" y="3593"/>
                  </a:cubicBezTo>
                  <a:cubicBezTo>
                    <a:pt x="2382" y="3593"/>
                    <a:pt x="2440" y="3588"/>
                    <a:pt x="2499" y="3578"/>
                  </a:cubicBezTo>
                  <a:cubicBezTo>
                    <a:pt x="2900" y="3497"/>
                    <a:pt x="3177" y="3230"/>
                    <a:pt x="3569" y="3132"/>
                  </a:cubicBezTo>
                  <a:cubicBezTo>
                    <a:pt x="3633" y="3114"/>
                    <a:pt x="3696" y="3106"/>
                    <a:pt x="3756" y="3106"/>
                  </a:cubicBezTo>
                  <a:cubicBezTo>
                    <a:pt x="4044" y="3106"/>
                    <a:pt x="4287" y="3289"/>
                    <a:pt x="4390" y="3569"/>
                  </a:cubicBezTo>
                  <a:cubicBezTo>
                    <a:pt x="4577" y="4050"/>
                    <a:pt x="4185" y="4835"/>
                    <a:pt x="4060" y="5281"/>
                  </a:cubicBezTo>
                  <a:cubicBezTo>
                    <a:pt x="4003" y="5537"/>
                    <a:pt x="4076" y="5632"/>
                    <a:pt x="4197" y="5632"/>
                  </a:cubicBezTo>
                  <a:cubicBezTo>
                    <a:pt x="4400" y="5632"/>
                    <a:pt x="4740" y="5360"/>
                    <a:pt x="4818" y="5130"/>
                  </a:cubicBezTo>
                  <a:cubicBezTo>
                    <a:pt x="4863" y="4987"/>
                    <a:pt x="4916" y="4844"/>
                    <a:pt x="4970" y="4711"/>
                  </a:cubicBezTo>
                  <a:cubicBezTo>
                    <a:pt x="5014" y="4479"/>
                    <a:pt x="5014" y="4247"/>
                    <a:pt x="4988" y="4006"/>
                  </a:cubicBezTo>
                  <a:cubicBezTo>
                    <a:pt x="4952" y="3765"/>
                    <a:pt x="4889" y="3569"/>
                    <a:pt x="4809" y="3381"/>
                  </a:cubicBezTo>
                  <a:cubicBezTo>
                    <a:pt x="4493" y="2978"/>
                    <a:pt x="4122" y="2813"/>
                    <a:pt x="3657" y="2813"/>
                  </a:cubicBezTo>
                  <a:cubicBezTo>
                    <a:pt x="3505" y="2813"/>
                    <a:pt x="3342" y="2831"/>
                    <a:pt x="3168" y="2864"/>
                  </a:cubicBezTo>
                  <a:cubicBezTo>
                    <a:pt x="3052" y="2891"/>
                    <a:pt x="2891" y="2917"/>
                    <a:pt x="2722" y="2944"/>
                  </a:cubicBezTo>
                  <a:cubicBezTo>
                    <a:pt x="2695" y="2962"/>
                    <a:pt x="2659" y="2980"/>
                    <a:pt x="2623" y="2998"/>
                  </a:cubicBezTo>
                  <a:cubicBezTo>
                    <a:pt x="2514" y="3047"/>
                    <a:pt x="2395" y="3071"/>
                    <a:pt x="2277" y="3071"/>
                  </a:cubicBezTo>
                  <a:cubicBezTo>
                    <a:pt x="1944" y="3071"/>
                    <a:pt x="1618" y="2880"/>
                    <a:pt x="1526" y="2525"/>
                  </a:cubicBezTo>
                  <a:cubicBezTo>
                    <a:pt x="1428" y="2150"/>
                    <a:pt x="1553" y="1802"/>
                    <a:pt x="1874" y="1624"/>
                  </a:cubicBezTo>
                  <a:cubicBezTo>
                    <a:pt x="1892" y="1517"/>
                    <a:pt x="1919" y="1410"/>
                    <a:pt x="1928" y="1294"/>
                  </a:cubicBezTo>
                  <a:cubicBezTo>
                    <a:pt x="1990" y="384"/>
                    <a:pt x="1071" y="330"/>
                    <a:pt x="48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1"/>
            <p:cNvSpPr/>
            <p:nvPr/>
          </p:nvSpPr>
          <p:spPr>
            <a:xfrm>
              <a:off x="1724059" y="4656484"/>
              <a:ext cx="5899" cy="8919"/>
            </a:xfrm>
            <a:custGeom>
              <a:rect b="b" l="l" r="r" t="t"/>
              <a:pathLst>
                <a:path extrusionOk="0" h="189" w="125">
                  <a:moveTo>
                    <a:pt x="0" y="1"/>
                  </a:moveTo>
                  <a:lnTo>
                    <a:pt x="0" y="1"/>
                  </a:lnTo>
                  <a:cubicBezTo>
                    <a:pt x="36" y="63"/>
                    <a:pt x="63" y="126"/>
                    <a:pt x="80" y="188"/>
                  </a:cubicBezTo>
                  <a:cubicBezTo>
                    <a:pt x="98" y="161"/>
                    <a:pt x="107" y="135"/>
                    <a:pt x="125" y="108"/>
                  </a:cubicBezTo>
                  <a:cubicBezTo>
                    <a:pt x="107" y="63"/>
                    <a:pt x="63" y="37"/>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1"/>
            <p:cNvSpPr/>
            <p:nvPr/>
          </p:nvSpPr>
          <p:spPr>
            <a:xfrm>
              <a:off x="2015084" y="4650019"/>
              <a:ext cx="79893" cy="154264"/>
            </a:xfrm>
            <a:custGeom>
              <a:rect b="b" l="l" r="r" t="t"/>
              <a:pathLst>
                <a:path extrusionOk="0" h="3269" w="1693">
                  <a:moveTo>
                    <a:pt x="271" y="0"/>
                  </a:moveTo>
                  <a:cubicBezTo>
                    <a:pt x="132" y="0"/>
                    <a:pt x="1" y="184"/>
                    <a:pt x="96" y="307"/>
                  </a:cubicBezTo>
                  <a:cubicBezTo>
                    <a:pt x="131" y="361"/>
                    <a:pt x="167" y="405"/>
                    <a:pt x="203" y="459"/>
                  </a:cubicBezTo>
                  <a:cubicBezTo>
                    <a:pt x="363" y="521"/>
                    <a:pt x="524" y="602"/>
                    <a:pt x="667" y="700"/>
                  </a:cubicBezTo>
                  <a:cubicBezTo>
                    <a:pt x="1041" y="959"/>
                    <a:pt x="1398" y="1726"/>
                    <a:pt x="1389" y="2181"/>
                  </a:cubicBezTo>
                  <a:cubicBezTo>
                    <a:pt x="1380" y="2422"/>
                    <a:pt x="1318" y="2618"/>
                    <a:pt x="1291" y="2841"/>
                  </a:cubicBezTo>
                  <a:cubicBezTo>
                    <a:pt x="1227" y="3151"/>
                    <a:pt x="1267" y="3269"/>
                    <a:pt x="1335" y="3269"/>
                  </a:cubicBezTo>
                  <a:cubicBezTo>
                    <a:pt x="1427" y="3269"/>
                    <a:pt x="1571" y="3052"/>
                    <a:pt x="1577" y="2805"/>
                  </a:cubicBezTo>
                  <a:cubicBezTo>
                    <a:pt x="1693" y="2359"/>
                    <a:pt x="1657" y="1958"/>
                    <a:pt x="1621" y="1503"/>
                  </a:cubicBezTo>
                  <a:cubicBezTo>
                    <a:pt x="1621" y="1467"/>
                    <a:pt x="1621" y="1431"/>
                    <a:pt x="1621" y="1396"/>
                  </a:cubicBezTo>
                  <a:cubicBezTo>
                    <a:pt x="1345" y="860"/>
                    <a:pt x="881" y="405"/>
                    <a:pt x="363" y="31"/>
                  </a:cubicBezTo>
                  <a:cubicBezTo>
                    <a:pt x="334" y="10"/>
                    <a:pt x="302" y="0"/>
                    <a:pt x="2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1"/>
            <p:cNvSpPr/>
            <p:nvPr/>
          </p:nvSpPr>
          <p:spPr>
            <a:xfrm>
              <a:off x="2139243" y="4563896"/>
              <a:ext cx="147705" cy="257610"/>
            </a:xfrm>
            <a:custGeom>
              <a:rect b="b" l="l" r="r" t="t"/>
              <a:pathLst>
                <a:path extrusionOk="0" h="5459" w="3130">
                  <a:moveTo>
                    <a:pt x="837" y="0"/>
                  </a:moveTo>
                  <a:cubicBezTo>
                    <a:pt x="748" y="89"/>
                    <a:pt x="739" y="250"/>
                    <a:pt x="881" y="330"/>
                  </a:cubicBezTo>
                  <a:cubicBezTo>
                    <a:pt x="1693" y="767"/>
                    <a:pt x="2327" y="2409"/>
                    <a:pt x="1435" y="3033"/>
                  </a:cubicBezTo>
                  <a:cubicBezTo>
                    <a:pt x="1149" y="3230"/>
                    <a:pt x="881" y="3390"/>
                    <a:pt x="641" y="3640"/>
                  </a:cubicBezTo>
                  <a:cubicBezTo>
                    <a:pt x="685" y="3952"/>
                    <a:pt x="551" y="4318"/>
                    <a:pt x="418" y="4568"/>
                  </a:cubicBezTo>
                  <a:cubicBezTo>
                    <a:pt x="355" y="4693"/>
                    <a:pt x="293" y="4809"/>
                    <a:pt x="221" y="4934"/>
                  </a:cubicBezTo>
                  <a:cubicBezTo>
                    <a:pt x="1" y="5314"/>
                    <a:pt x="62" y="5459"/>
                    <a:pt x="222" y="5459"/>
                  </a:cubicBezTo>
                  <a:cubicBezTo>
                    <a:pt x="463" y="5459"/>
                    <a:pt x="929" y="5127"/>
                    <a:pt x="988" y="4773"/>
                  </a:cubicBezTo>
                  <a:cubicBezTo>
                    <a:pt x="1087" y="4434"/>
                    <a:pt x="1069" y="4024"/>
                    <a:pt x="1069" y="3667"/>
                  </a:cubicBezTo>
                  <a:cubicBezTo>
                    <a:pt x="1078" y="3586"/>
                    <a:pt x="1122" y="3542"/>
                    <a:pt x="1185" y="3533"/>
                  </a:cubicBezTo>
                  <a:cubicBezTo>
                    <a:pt x="1203" y="3506"/>
                    <a:pt x="1220" y="3479"/>
                    <a:pt x="1256" y="3462"/>
                  </a:cubicBezTo>
                  <a:cubicBezTo>
                    <a:pt x="3130" y="2721"/>
                    <a:pt x="2193" y="759"/>
                    <a:pt x="83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1"/>
            <p:cNvSpPr/>
            <p:nvPr/>
          </p:nvSpPr>
          <p:spPr>
            <a:xfrm>
              <a:off x="2205640" y="4635437"/>
              <a:ext cx="66160" cy="118353"/>
            </a:xfrm>
            <a:custGeom>
              <a:rect b="b" l="l" r="r" t="t"/>
              <a:pathLst>
                <a:path extrusionOk="0" h="2508" w="1402">
                  <a:moveTo>
                    <a:pt x="1125" y="1"/>
                  </a:moveTo>
                  <a:lnTo>
                    <a:pt x="1125" y="1"/>
                  </a:lnTo>
                  <a:cubicBezTo>
                    <a:pt x="1401" y="875"/>
                    <a:pt x="1152" y="1785"/>
                    <a:pt x="1" y="2258"/>
                  </a:cubicBezTo>
                  <a:cubicBezTo>
                    <a:pt x="1" y="2338"/>
                    <a:pt x="1" y="2418"/>
                    <a:pt x="1" y="2508"/>
                  </a:cubicBezTo>
                  <a:cubicBezTo>
                    <a:pt x="36" y="2463"/>
                    <a:pt x="81" y="2427"/>
                    <a:pt x="126" y="2401"/>
                  </a:cubicBezTo>
                  <a:cubicBezTo>
                    <a:pt x="616" y="2044"/>
                    <a:pt x="982" y="1803"/>
                    <a:pt x="1187" y="1205"/>
                  </a:cubicBezTo>
                  <a:cubicBezTo>
                    <a:pt x="1303" y="848"/>
                    <a:pt x="1268" y="420"/>
                    <a:pt x="11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1"/>
            <p:cNvSpPr/>
            <p:nvPr/>
          </p:nvSpPr>
          <p:spPr>
            <a:xfrm>
              <a:off x="1617550" y="4443843"/>
              <a:ext cx="669390" cy="447125"/>
            </a:xfrm>
            <a:custGeom>
              <a:rect b="b" l="l" r="r" t="t"/>
              <a:pathLst>
                <a:path extrusionOk="0" h="9475" w="14185">
                  <a:moveTo>
                    <a:pt x="9412" y="415"/>
                  </a:moveTo>
                  <a:cubicBezTo>
                    <a:pt x="9435" y="415"/>
                    <a:pt x="9468" y="423"/>
                    <a:pt x="9510" y="439"/>
                  </a:cubicBezTo>
                  <a:cubicBezTo>
                    <a:pt x="10054" y="653"/>
                    <a:pt x="10830" y="1447"/>
                    <a:pt x="10795" y="2071"/>
                  </a:cubicBezTo>
                  <a:lnTo>
                    <a:pt x="10795" y="2107"/>
                  </a:lnTo>
                  <a:cubicBezTo>
                    <a:pt x="10808" y="2205"/>
                    <a:pt x="10899" y="2264"/>
                    <a:pt x="10984" y="2264"/>
                  </a:cubicBezTo>
                  <a:cubicBezTo>
                    <a:pt x="11008" y="2264"/>
                    <a:pt x="11032" y="2260"/>
                    <a:pt x="11053" y="2250"/>
                  </a:cubicBezTo>
                  <a:cubicBezTo>
                    <a:pt x="11330" y="2286"/>
                    <a:pt x="11615" y="2393"/>
                    <a:pt x="11892" y="2544"/>
                  </a:cubicBezTo>
                  <a:cubicBezTo>
                    <a:pt x="13248" y="3303"/>
                    <a:pt x="14185" y="5265"/>
                    <a:pt x="12311" y="6006"/>
                  </a:cubicBezTo>
                  <a:cubicBezTo>
                    <a:pt x="12275" y="6023"/>
                    <a:pt x="12258" y="6050"/>
                    <a:pt x="12240" y="6077"/>
                  </a:cubicBezTo>
                  <a:cubicBezTo>
                    <a:pt x="12177" y="6086"/>
                    <a:pt x="12133" y="6130"/>
                    <a:pt x="12124" y="6211"/>
                  </a:cubicBezTo>
                  <a:cubicBezTo>
                    <a:pt x="12124" y="6568"/>
                    <a:pt x="12142" y="6978"/>
                    <a:pt x="12043" y="7317"/>
                  </a:cubicBezTo>
                  <a:cubicBezTo>
                    <a:pt x="11984" y="7671"/>
                    <a:pt x="11518" y="8003"/>
                    <a:pt x="11277" y="8003"/>
                  </a:cubicBezTo>
                  <a:cubicBezTo>
                    <a:pt x="11117" y="8003"/>
                    <a:pt x="11056" y="7858"/>
                    <a:pt x="11276" y="7478"/>
                  </a:cubicBezTo>
                  <a:cubicBezTo>
                    <a:pt x="11348" y="7353"/>
                    <a:pt x="11410" y="7237"/>
                    <a:pt x="11473" y="7112"/>
                  </a:cubicBezTo>
                  <a:cubicBezTo>
                    <a:pt x="11606" y="6862"/>
                    <a:pt x="11740" y="6496"/>
                    <a:pt x="11696" y="6184"/>
                  </a:cubicBezTo>
                  <a:cubicBezTo>
                    <a:pt x="11687" y="6077"/>
                    <a:pt x="11651" y="5988"/>
                    <a:pt x="11588" y="5899"/>
                  </a:cubicBezTo>
                  <a:cubicBezTo>
                    <a:pt x="11406" y="5628"/>
                    <a:pt x="10868" y="5296"/>
                    <a:pt x="10479" y="5296"/>
                  </a:cubicBezTo>
                  <a:cubicBezTo>
                    <a:pt x="10239" y="5296"/>
                    <a:pt x="10055" y="5422"/>
                    <a:pt x="10045" y="5765"/>
                  </a:cubicBezTo>
                  <a:cubicBezTo>
                    <a:pt x="10045" y="5800"/>
                    <a:pt x="10045" y="5836"/>
                    <a:pt x="10045" y="5872"/>
                  </a:cubicBezTo>
                  <a:cubicBezTo>
                    <a:pt x="10081" y="6327"/>
                    <a:pt x="10117" y="6728"/>
                    <a:pt x="10001" y="7174"/>
                  </a:cubicBezTo>
                  <a:cubicBezTo>
                    <a:pt x="9995" y="7421"/>
                    <a:pt x="9851" y="7638"/>
                    <a:pt x="9759" y="7638"/>
                  </a:cubicBezTo>
                  <a:cubicBezTo>
                    <a:pt x="9691" y="7638"/>
                    <a:pt x="9651" y="7520"/>
                    <a:pt x="9715" y="7210"/>
                  </a:cubicBezTo>
                  <a:cubicBezTo>
                    <a:pt x="9742" y="6987"/>
                    <a:pt x="9804" y="6791"/>
                    <a:pt x="9813" y="6550"/>
                  </a:cubicBezTo>
                  <a:cubicBezTo>
                    <a:pt x="9822" y="6095"/>
                    <a:pt x="9465" y="5328"/>
                    <a:pt x="9091" y="5069"/>
                  </a:cubicBezTo>
                  <a:cubicBezTo>
                    <a:pt x="8948" y="4971"/>
                    <a:pt x="8787" y="4890"/>
                    <a:pt x="8627" y="4828"/>
                  </a:cubicBezTo>
                  <a:cubicBezTo>
                    <a:pt x="8441" y="4757"/>
                    <a:pt x="8252" y="4718"/>
                    <a:pt x="8081" y="4718"/>
                  </a:cubicBezTo>
                  <a:cubicBezTo>
                    <a:pt x="7735" y="4718"/>
                    <a:pt x="7461" y="4880"/>
                    <a:pt x="7431" y="5274"/>
                  </a:cubicBezTo>
                  <a:cubicBezTo>
                    <a:pt x="7422" y="5390"/>
                    <a:pt x="7440" y="5542"/>
                    <a:pt x="7485" y="5711"/>
                  </a:cubicBezTo>
                  <a:cubicBezTo>
                    <a:pt x="7565" y="6041"/>
                    <a:pt x="7761" y="6362"/>
                    <a:pt x="7886" y="6675"/>
                  </a:cubicBezTo>
                  <a:cubicBezTo>
                    <a:pt x="7993" y="6924"/>
                    <a:pt x="8029" y="7174"/>
                    <a:pt x="8002" y="7433"/>
                  </a:cubicBezTo>
                  <a:cubicBezTo>
                    <a:pt x="8002" y="7504"/>
                    <a:pt x="7993" y="7567"/>
                    <a:pt x="7984" y="7629"/>
                  </a:cubicBezTo>
                  <a:cubicBezTo>
                    <a:pt x="7974" y="7922"/>
                    <a:pt x="7778" y="8220"/>
                    <a:pt x="7625" y="8220"/>
                  </a:cubicBezTo>
                  <a:cubicBezTo>
                    <a:pt x="7512" y="8220"/>
                    <a:pt x="7423" y="8058"/>
                    <a:pt x="7449" y="7611"/>
                  </a:cubicBezTo>
                  <a:cubicBezTo>
                    <a:pt x="7458" y="7094"/>
                    <a:pt x="7512" y="6532"/>
                    <a:pt x="7253" y="6059"/>
                  </a:cubicBezTo>
                  <a:cubicBezTo>
                    <a:pt x="7226" y="6006"/>
                    <a:pt x="7190" y="5952"/>
                    <a:pt x="7155" y="5899"/>
                  </a:cubicBezTo>
                  <a:cubicBezTo>
                    <a:pt x="7066" y="5783"/>
                    <a:pt x="6941" y="5676"/>
                    <a:pt x="6807" y="5595"/>
                  </a:cubicBezTo>
                  <a:cubicBezTo>
                    <a:pt x="6646" y="5506"/>
                    <a:pt x="6468" y="5435"/>
                    <a:pt x="6298" y="5408"/>
                  </a:cubicBezTo>
                  <a:cubicBezTo>
                    <a:pt x="6233" y="5397"/>
                    <a:pt x="6169" y="5391"/>
                    <a:pt x="6108" y="5391"/>
                  </a:cubicBezTo>
                  <a:cubicBezTo>
                    <a:pt x="5716" y="5391"/>
                    <a:pt x="5436" y="5623"/>
                    <a:pt x="5683" y="6202"/>
                  </a:cubicBezTo>
                  <a:cubicBezTo>
                    <a:pt x="5781" y="6434"/>
                    <a:pt x="5888" y="6630"/>
                    <a:pt x="5977" y="6826"/>
                  </a:cubicBezTo>
                  <a:cubicBezTo>
                    <a:pt x="6057" y="7014"/>
                    <a:pt x="6129" y="7210"/>
                    <a:pt x="6156" y="7451"/>
                  </a:cubicBezTo>
                  <a:cubicBezTo>
                    <a:pt x="6182" y="7692"/>
                    <a:pt x="6182" y="7924"/>
                    <a:pt x="6138" y="8156"/>
                  </a:cubicBezTo>
                  <a:cubicBezTo>
                    <a:pt x="6084" y="8289"/>
                    <a:pt x="6031" y="8432"/>
                    <a:pt x="5986" y="8575"/>
                  </a:cubicBezTo>
                  <a:cubicBezTo>
                    <a:pt x="5908" y="8805"/>
                    <a:pt x="5568" y="9077"/>
                    <a:pt x="5365" y="9077"/>
                  </a:cubicBezTo>
                  <a:cubicBezTo>
                    <a:pt x="5244" y="9077"/>
                    <a:pt x="5171" y="8982"/>
                    <a:pt x="5228" y="8726"/>
                  </a:cubicBezTo>
                  <a:cubicBezTo>
                    <a:pt x="5353" y="8280"/>
                    <a:pt x="5745" y="7495"/>
                    <a:pt x="5558" y="7014"/>
                  </a:cubicBezTo>
                  <a:cubicBezTo>
                    <a:pt x="5455" y="6734"/>
                    <a:pt x="5212" y="6551"/>
                    <a:pt x="4924" y="6551"/>
                  </a:cubicBezTo>
                  <a:cubicBezTo>
                    <a:pt x="4864" y="6551"/>
                    <a:pt x="4801" y="6559"/>
                    <a:pt x="4737" y="6577"/>
                  </a:cubicBezTo>
                  <a:cubicBezTo>
                    <a:pt x="4345" y="6675"/>
                    <a:pt x="4068" y="6942"/>
                    <a:pt x="3667" y="7023"/>
                  </a:cubicBezTo>
                  <a:cubicBezTo>
                    <a:pt x="3608" y="7033"/>
                    <a:pt x="3550" y="7038"/>
                    <a:pt x="3493" y="7038"/>
                  </a:cubicBezTo>
                  <a:cubicBezTo>
                    <a:pt x="2985" y="7038"/>
                    <a:pt x="2580" y="6628"/>
                    <a:pt x="2355" y="6211"/>
                  </a:cubicBezTo>
                  <a:cubicBezTo>
                    <a:pt x="2052" y="5640"/>
                    <a:pt x="2435" y="5149"/>
                    <a:pt x="2712" y="4730"/>
                  </a:cubicBezTo>
                  <a:cubicBezTo>
                    <a:pt x="2748" y="4667"/>
                    <a:pt x="2748" y="4614"/>
                    <a:pt x="2730" y="4560"/>
                  </a:cubicBezTo>
                  <a:cubicBezTo>
                    <a:pt x="2730" y="4551"/>
                    <a:pt x="2721" y="4534"/>
                    <a:pt x="2721" y="4516"/>
                  </a:cubicBezTo>
                  <a:cubicBezTo>
                    <a:pt x="2623" y="4230"/>
                    <a:pt x="2373" y="4150"/>
                    <a:pt x="2096" y="4070"/>
                  </a:cubicBezTo>
                  <a:cubicBezTo>
                    <a:pt x="1909" y="4007"/>
                    <a:pt x="1713" y="3998"/>
                    <a:pt x="1526" y="3989"/>
                  </a:cubicBezTo>
                  <a:lnTo>
                    <a:pt x="1508" y="3989"/>
                  </a:lnTo>
                  <a:cubicBezTo>
                    <a:pt x="1492" y="3991"/>
                    <a:pt x="1477" y="3992"/>
                    <a:pt x="1462" y="3992"/>
                  </a:cubicBezTo>
                  <a:cubicBezTo>
                    <a:pt x="1220" y="3992"/>
                    <a:pt x="1001" y="3800"/>
                    <a:pt x="1169" y="3624"/>
                  </a:cubicBezTo>
                  <a:cubicBezTo>
                    <a:pt x="1231" y="3570"/>
                    <a:pt x="1347" y="3508"/>
                    <a:pt x="1526" y="3463"/>
                  </a:cubicBezTo>
                  <a:cubicBezTo>
                    <a:pt x="1570" y="3454"/>
                    <a:pt x="1615" y="3445"/>
                    <a:pt x="1650" y="3445"/>
                  </a:cubicBezTo>
                  <a:cubicBezTo>
                    <a:pt x="1798" y="3425"/>
                    <a:pt x="1940" y="3415"/>
                    <a:pt x="2085" y="3415"/>
                  </a:cubicBezTo>
                  <a:cubicBezTo>
                    <a:pt x="2133" y="3415"/>
                    <a:pt x="2181" y="3416"/>
                    <a:pt x="2230" y="3418"/>
                  </a:cubicBezTo>
                  <a:cubicBezTo>
                    <a:pt x="2593" y="3424"/>
                    <a:pt x="3305" y="3623"/>
                    <a:pt x="3908" y="3623"/>
                  </a:cubicBezTo>
                  <a:cubicBezTo>
                    <a:pt x="4314" y="3623"/>
                    <a:pt x="4670" y="3533"/>
                    <a:pt x="4835" y="3231"/>
                  </a:cubicBezTo>
                  <a:cubicBezTo>
                    <a:pt x="4951" y="3008"/>
                    <a:pt x="4996" y="2758"/>
                    <a:pt x="4826" y="2535"/>
                  </a:cubicBezTo>
                  <a:cubicBezTo>
                    <a:pt x="4710" y="2375"/>
                    <a:pt x="4532" y="2303"/>
                    <a:pt x="4371" y="2223"/>
                  </a:cubicBezTo>
                  <a:cubicBezTo>
                    <a:pt x="4202" y="2161"/>
                    <a:pt x="4041" y="2098"/>
                    <a:pt x="3863" y="2063"/>
                  </a:cubicBezTo>
                  <a:cubicBezTo>
                    <a:pt x="3478" y="1984"/>
                    <a:pt x="3514" y="1696"/>
                    <a:pt x="3912" y="1696"/>
                  </a:cubicBezTo>
                  <a:cubicBezTo>
                    <a:pt x="4012" y="1696"/>
                    <a:pt x="4136" y="1714"/>
                    <a:pt x="4282" y="1759"/>
                  </a:cubicBezTo>
                  <a:cubicBezTo>
                    <a:pt x="4907" y="1964"/>
                    <a:pt x="5469" y="2187"/>
                    <a:pt x="6102" y="2348"/>
                  </a:cubicBezTo>
                  <a:cubicBezTo>
                    <a:pt x="6342" y="2418"/>
                    <a:pt x="6717" y="2586"/>
                    <a:pt x="7039" y="2586"/>
                  </a:cubicBezTo>
                  <a:cubicBezTo>
                    <a:pt x="7171" y="2586"/>
                    <a:pt x="7294" y="2557"/>
                    <a:pt x="7396" y="2482"/>
                  </a:cubicBezTo>
                  <a:cubicBezTo>
                    <a:pt x="7975" y="2054"/>
                    <a:pt x="7155" y="1518"/>
                    <a:pt x="6789" y="1420"/>
                  </a:cubicBezTo>
                  <a:cubicBezTo>
                    <a:pt x="6628" y="1376"/>
                    <a:pt x="6468" y="1331"/>
                    <a:pt x="6307" y="1277"/>
                  </a:cubicBezTo>
                  <a:cubicBezTo>
                    <a:pt x="5950" y="1188"/>
                    <a:pt x="5674" y="698"/>
                    <a:pt x="6200" y="689"/>
                  </a:cubicBezTo>
                  <a:lnTo>
                    <a:pt x="6200" y="689"/>
                  </a:lnTo>
                  <a:cubicBezTo>
                    <a:pt x="6575" y="724"/>
                    <a:pt x="6941" y="867"/>
                    <a:pt x="7289" y="1001"/>
                  </a:cubicBezTo>
                  <a:cubicBezTo>
                    <a:pt x="7886" y="1233"/>
                    <a:pt x="8413" y="1616"/>
                    <a:pt x="9001" y="1848"/>
                  </a:cubicBezTo>
                  <a:cubicBezTo>
                    <a:pt x="9178" y="1918"/>
                    <a:pt x="9357" y="1967"/>
                    <a:pt x="9506" y="1967"/>
                  </a:cubicBezTo>
                  <a:cubicBezTo>
                    <a:pt x="9755" y="1967"/>
                    <a:pt x="9914" y="1829"/>
                    <a:pt x="9813" y="1420"/>
                  </a:cubicBezTo>
                  <a:cubicBezTo>
                    <a:pt x="9778" y="1269"/>
                    <a:pt x="9706" y="1117"/>
                    <a:pt x="9626" y="983"/>
                  </a:cubicBezTo>
                  <a:cubicBezTo>
                    <a:pt x="9594" y="919"/>
                    <a:pt x="9214" y="415"/>
                    <a:pt x="9412" y="415"/>
                  </a:cubicBezTo>
                  <a:close/>
                  <a:moveTo>
                    <a:pt x="9195" y="0"/>
                  </a:moveTo>
                  <a:cubicBezTo>
                    <a:pt x="8709" y="0"/>
                    <a:pt x="9243" y="966"/>
                    <a:pt x="9367" y="1206"/>
                  </a:cubicBezTo>
                  <a:cubicBezTo>
                    <a:pt x="9491" y="1454"/>
                    <a:pt x="9404" y="1542"/>
                    <a:pt x="9256" y="1542"/>
                  </a:cubicBezTo>
                  <a:cubicBezTo>
                    <a:pt x="9181" y="1542"/>
                    <a:pt x="9089" y="1519"/>
                    <a:pt x="9001" y="1483"/>
                  </a:cubicBezTo>
                  <a:cubicBezTo>
                    <a:pt x="8627" y="1331"/>
                    <a:pt x="8279" y="1099"/>
                    <a:pt x="7922" y="921"/>
                  </a:cubicBezTo>
                  <a:cubicBezTo>
                    <a:pt x="7333" y="617"/>
                    <a:pt x="6700" y="394"/>
                    <a:pt x="6040" y="332"/>
                  </a:cubicBezTo>
                  <a:cubicBezTo>
                    <a:pt x="6006" y="329"/>
                    <a:pt x="5974" y="327"/>
                    <a:pt x="5944" y="327"/>
                  </a:cubicBezTo>
                  <a:cubicBezTo>
                    <a:pt x="5221" y="327"/>
                    <a:pt x="5462" y="1217"/>
                    <a:pt x="5950" y="1474"/>
                  </a:cubicBezTo>
                  <a:cubicBezTo>
                    <a:pt x="6263" y="1643"/>
                    <a:pt x="6548" y="1706"/>
                    <a:pt x="6887" y="1795"/>
                  </a:cubicBezTo>
                  <a:cubicBezTo>
                    <a:pt x="7276" y="1967"/>
                    <a:pt x="7120" y="2208"/>
                    <a:pt x="6906" y="2208"/>
                  </a:cubicBezTo>
                  <a:cubicBezTo>
                    <a:pt x="6865" y="2208"/>
                    <a:pt x="6822" y="2199"/>
                    <a:pt x="6780" y="2178"/>
                  </a:cubicBezTo>
                  <a:cubicBezTo>
                    <a:pt x="6459" y="2107"/>
                    <a:pt x="6147" y="2018"/>
                    <a:pt x="5834" y="1929"/>
                  </a:cubicBezTo>
                  <a:cubicBezTo>
                    <a:pt x="5424" y="1822"/>
                    <a:pt x="5040" y="1732"/>
                    <a:pt x="4657" y="1554"/>
                  </a:cubicBezTo>
                  <a:cubicBezTo>
                    <a:pt x="4441" y="1446"/>
                    <a:pt x="4194" y="1338"/>
                    <a:pt x="3952" y="1338"/>
                  </a:cubicBezTo>
                  <a:cubicBezTo>
                    <a:pt x="3934" y="1338"/>
                    <a:pt x="3916" y="1339"/>
                    <a:pt x="3899" y="1340"/>
                  </a:cubicBezTo>
                  <a:cubicBezTo>
                    <a:pt x="3560" y="1367"/>
                    <a:pt x="3185" y="1483"/>
                    <a:pt x="3131" y="1875"/>
                  </a:cubicBezTo>
                  <a:cubicBezTo>
                    <a:pt x="3069" y="2375"/>
                    <a:pt x="3952" y="2428"/>
                    <a:pt x="4238" y="2535"/>
                  </a:cubicBezTo>
                  <a:cubicBezTo>
                    <a:pt x="4850" y="2841"/>
                    <a:pt x="4343" y="3265"/>
                    <a:pt x="3878" y="3265"/>
                  </a:cubicBezTo>
                  <a:cubicBezTo>
                    <a:pt x="3815" y="3265"/>
                    <a:pt x="3752" y="3257"/>
                    <a:pt x="3693" y="3240"/>
                  </a:cubicBezTo>
                  <a:cubicBezTo>
                    <a:pt x="3533" y="3222"/>
                    <a:pt x="3381" y="3204"/>
                    <a:pt x="3229" y="3178"/>
                  </a:cubicBezTo>
                  <a:cubicBezTo>
                    <a:pt x="2828" y="3115"/>
                    <a:pt x="2435" y="3079"/>
                    <a:pt x="2025" y="3079"/>
                  </a:cubicBezTo>
                  <a:cubicBezTo>
                    <a:pt x="1990" y="3079"/>
                    <a:pt x="1954" y="3078"/>
                    <a:pt x="1916" y="3078"/>
                  </a:cubicBezTo>
                  <a:cubicBezTo>
                    <a:pt x="1561" y="3078"/>
                    <a:pt x="1107" y="3125"/>
                    <a:pt x="856" y="3392"/>
                  </a:cubicBezTo>
                  <a:cubicBezTo>
                    <a:pt x="0" y="4293"/>
                    <a:pt x="1731" y="4239"/>
                    <a:pt x="2257" y="4507"/>
                  </a:cubicBezTo>
                  <a:cubicBezTo>
                    <a:pt x="2320" y="4543"/>
                    <a:pt x="2364" y="4569"/>
                    <a:pt x="2382" y="4614"/>
                  </a:cubicBezTo>
                  <a:cubicBezTo>
                    <a:pt x="2364" y="4641"/>
                    <a:pt x="2355" y="4667"/>
                    <a:pt x="2337" y="4694"/>
                  </a:cubicBezTo>
                  <a:cubicBezTo>
                    <a:pt x="2007" y="5221"/>
                    <a:pt x="1829" y="5684"/>
                    <a:pt x="2043" y="6336"/>
                  </a:cubicBezTo>
                  <a:cubicBezTo>
                    <a:pt x="2225" y="6883"/>
                    <a:pt x="2865" y="7363"/>
                    <a:pt x="3442" y="7363"/>
                  </a:cubicBezTo>
                  <a:cubicBezTo>
                    <a:pt x="3457" y="7363"/>
                    <a:pt x="3473" y="7362"/>
                    <a:pt x="3488" y="7362"/>
                  </a:cubicBezTo>
                  <a:cubicBezTo>
                    <a:pt x="3729" y="7353"/>
                    <a:pt x="3979" y="7335"/>
                    <a:pt x="4202" y="7210"/>
                  </a:cubicBezTo>
                  <a:cubicBezTo>
                    <a:pt x="4264" y="7183"/>
                    <a:pt x="4318" y="7147"/>
                    <a:pt x="4380" y="7112"/>
                  </a:cubicBezTo>
                  <a:cubicBezTo>
                    <a:pt x="4425" y="7076"/>
                    <a:pt x="4461" y="7040"/>
                    <a:pt x="4505" y="7014"/>
                  </a:cubicBezTo>
                  <a:cubicBezTo>
                    <a:pt x="4617" y="6944"/>
                    <a:pt x="4739" y="6903"/>
                    <a:pt x="4850" y="6903"/>
                  </a:cubicBezTo>
                  <a:cubicBezTo>
                    <a:pt x="4951" y="6903"/>
                    <a:pt x="5044" y="6937"/>
                    <a:pt x="5112" y="7014"/>
                  </a:cubicBezTo>
                  <a:cubicBezTo>
                    <a:pt x="5183" y="7103"/>
                    <a:pt x="5219" y="7237"/>
                    <a:pt x="5210" y="7433"/>
                  </a:cubicBezTo>
                  <a:cubicBezTo>
                    <a:pt x="5165" y="7745"/>
                    <a:pt x="5103" y="8048"/>
                    <a:pt x="4996" y="8343"/>
                  </a:cubicBezTo>
                  <a:cubicBezTo>
                    <a:pt x="4853" y="8753"/>
                    <a:pt x="4639" y="9387"/>
                    <a:pt x="5272" y="9467"/>
                  </a:cubicBezTo>
                  <a:cubicBezTo>
                    <a:pt x="5305" y="9472"/>
                    <a:pt x="5338" y="9474"/>
                    <a:pt x="5369" y="9474"/>
                  </a:cubicBezTo>
                  <a:cubicBezTo>
                    <a:pt x="5800" y="9474"/>
                    <a:pt x="6107" y="9040"/>
                    <a:pt x="6298" y="8700"/>
                  </a:cubicBezTo>
                  <a:cubicBezTo>
                    <a:pt x="6664" y="8048"/>
                    <a:pt x="6548" y="7121"/>
                    <a:pt x="6236" y="6469"/>
                  </a:cubicBezTo>
                  <a:cubicBezTo>
                    <a:pt x="6147" y="6291"/>
                    <a:pt x="6022" y="6130"/>
                    <a:pt x="5941" y="5943"/>
                  </a:cubicBezTo>
                  <a:cubicBezTo>
                    <a:pt x="6018" y="5875"/>
                    <a:pt x="5788" y="5719"/>
                    <a:pt x="6117" y="5719"/>
                  </a:cubicBezTo>
                  <a:cubicBezTo>
                    <a:pt x="6134" y="5719"/>
                    <a:pt x="6153" y="5719"/>
                    <a:pt x="6173" y="5720"/>
                  </a:cubicBezTo>
                  <a:cubicBezTo>
                    <a:pt x="6735" y="5872"/>
                    <a:pt x="7048" y="6193"/>
                    <a:pt x="7101" y="6701"/>
                  </a:cubicBezTo>
                  <a:cubicBezTo>
                    <a:pt x="7190" y="7121"/>
                    <a:pt x="7092" y="7576"/>
                    <a:pt x="7128" y="8004"/>
                  </a:cubicBezTo>
                  <a:cubicBezTo>
                    <a:pt x="7148" y="8262"/>
                    <a:pt x="7397" y="8567"/>
                    <a:pt x="7668" y="8567"/>
                  </a:cubicBezTo>
                  <a:cubicBezTo>
                    <a:pt x="7753" y="8567"/>
                    <a:pt x="7839" y="8538"/>
                    <a:pt x="7922" y="8468"/>
                  </a:cubicBezTo>
                  <a:cubicBezTo>
                    <a:pt x="8332" y="8120"/>
                    <a:pt x="8377" y="7558"/>
                    <a:pt x="8332" y="7040"/>
                  </a:cubicBezTo>
                  <a:cubicBezTo>
                    <a:pt x="8306" y="6648"/>
                    <a:pt x="8083" y="6255"/>
                    <a:pt x="7922" y="5899"/>
                  </a:cubicBezTo>
                  <a:cubicBezTo>
                    <a:pt x="7818" y="5682"/>
                    <a:pt x="7538" y="5013"/>
                    <a:pt x="8155" y="5013"/>
                  </a:cubicBezTo>
                  <a:cubicBezTo>
                    <a:pt x="8175" y="5013"/>
                    <a:pt x="8195" y="5014"/>
                    <a:pt x="8216" y="5015"/>
                  </a:cubicBezTo>
                  <a:cubicBezTo>
                    <a:pt x="8698" y="5042"/>
                    <a:pt x="9055" y="5479"/>
                    <a:pt x="9251" y="5872"/>
                  </a:cubicBezTo>
                  <a:cubicBezTo>
                    <a:pt x="9528" y="6425"/>
                    <a:pt x="9421" y="6862"/>
                    <a:pt x="9340" y="7406"/>
                  </a:cubicBezTo>
                  <a:cubicBezTo>
                    <a:pt x="9305" y="7602"/>
                    <a:pt x="9403" y="7772"/>
                    <a:pt x="9519" y="7906"/>
                  </a:cubicBezTo>
                  <a:cubicBezTo>
                    <a:pt x="9598" y="7998"/>
                    <a:pt x="9681" y="8035"/>
                    <a:pt x="9763" y="8035"/>
                  </a:cubicBezTo>
                  <a:cubicBezTo>
                    <a:pt x="9964" y="8035"/>
                    <a:pt x="10152" y="7807"/>
                    <a:pt x="10241" y="7629"/>
                  </a:cubicBezTo>
                  <a:cubicBezTo>
                    <a:pt x="10366" y="7379"/>
                    <a:pt x="10402" y="7005"/>
                    <a:pt x="10438" y="6737"/>
                  </a:cubicBezTo>
                  <a:cubicBezTo>
                    <a:pt x="10464" y="6568"/>
                    <a:pt x="10447" y="6434"/>
                    <a:pt x="10429" y="6264"/>
                  </a:cubicBezTo>
                  <a:cubicBezTo>
                    <a:pt x="10404" y="5986"/>
                    <a:pt x="10448" y="5690"/>
                    <a:pt x="10695" y="5690"/>
                  </a:cubicBezTo>
                  <a:cubicBezTo>
                    <a:pt x="10804" y="5690"/>
                    <a:pt x="10952" y="5748"/>
                    <a:pt x="11151" y="5890"/>
                  </a:cubicBezTo>
                  <a:cubicBezTo>
                    <a:pt x="11963" y="6469"/>
                    <a:pt x="10536" y="7406"/>
                    <a:pt x="10812" y="8102"/>
                  </a:cubicBezTo>
                  <a:cubicBezTo>
                    <a:pt x="10889" y="8298"/>
                    <a:pt x="11045" y="8369"/>
                    <a:pt x="11222" y="8369"/>
                  </a:cubicBezTo>
                  <a:cubicBezTo>
                    <a:pt x="11478" y="8369"/>
                    <a:pt x="11778" y="8220"/>
                    <a:pt x="11936" y="8093"/>
                  </a:cubicBezTo>
                  <a:cubicBezTo>
                    <a:pt x="12418" y="7736"/>
                    <a:pt x="12454" y="7121"/>
                    <a:pt x="12463" y="6568"/>
                  </a:cubicBezTo>
                  <a:cubicBezTo>
                    <a:pt x="12463" y="6478"/>
                    <a:pt x="12463" y="6398"/>
                    <a:pt x="12463" y="6318"/>
                  </a:cubicBezTo>
                  <a:cubicBezTo>
                    <a:pt x="13614" y="5845"/>
                    <a:pt x="13863" y="4935"/>
                    <a:pt x="13587" y="4061"/>
                  </a:cubicBezTo>
                  <a:cubicBezTo>
                    <a:pt x="13275" y="3035"/>
                    <a:pt x="12249" y="2071"/>
                    <a:pt x="11125" y="1920"/>
                  </a:cubicBezTo>
                  <a:cubicBezTo>
                    <a:pt x="11044" y="1099"/>
                    <a:pt x="10215" y="350"/>
                    <a:pt x="9492" y="73"/>
                  </a:cubicBezTo>
                  <a:cubicBezTo>
                    <a:pt x="9366" y="22"/>
                    <a:pt x="9269" y="0"/>
                    <a:pt x="91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1"/>
            <p:cNvSpPr/>
            <p:nvPr/>
          </p:nvSpPr>
          <p:spPr>
            <a:xfrm>
              <a:off x="2098282" y="4596316"/>
              <a:ext cx="89755" cy="79798"/>
            </a:xfrm>
            <a:custGeom>
              <a:rect b="b" l="l" r="r" t="t"/>
              <a:pathLst>
                <a:path extrusionOk="0" h="1691" w="1902">
                  <a:moveTo>
                    <a:pt x="1062" y="330"/>
                  </a:moveTo>
                  <a:cubicBezTo>
                    <a:pt x="1125" y="330"/>
                    <a:pt x="1178" y="357"/>
                    <a:pt x="1214" y="419"/>
                  </a:cubicBezTo>
                  <a:cubicBezTo>
                    <a:pt x="1223" y="446"/>
                    <a:pt x="1241" y="464"/>
                    <a:pt x="1268" y="482"/>
                  </a:cubicBezTo>
                  <a:cubicBezTo>
                    <a:pt x="1268" y="500"/>
                    <a:pt x="1277" y="509"/>
                    <a:pt x="1286" y="526"/>
                  </a:cubicBezTo>
                  <a:cubicBezTo>
                    <a:pt x="1384" y="642"/>
                    <a:pt x="1482" y="714"/>
                    <a:pt x="1464" y="883"/>
                  </a:cubicBezTo>
                  <a:cubicBezTo>
                    <a:pt x="1455" y="1044"/>
                    <a:pt x="1312" y="1178"/>
                    <a:pt x="1187" y="1267"/>
                  </a:cubicBezTo>
                  <a:cubicBezTo>
                    <a:pt x="1102" y="1329"/>
                    <a:pt x="1011" y="1357"/>
                    <a:pt x="922" y="1357"/>
                  </a:cubicBezTo>
                  <a:cubicBezTo>
                    <a:pt x="805" y="1357"/>
                    <a:pt x="694" y="1308"/>
                    <a:pt x="608" y="1222"/>
                  </a:cubicBezTo>
                  <a:cubicBezTo>
                    <a:pt x="563" y="1187"/>
                    <a:pt x="518" y="1133"/>
                    <a:pt x="492" y="1071"/>
                  </a:cubicBezTo>
                  <a:cubicBezTo>
                    <a:pt x="376" y="839"/>
                    <a:pt x="465" y="634"/>
                    <a:pt x="652" y="500"/>
                  </a:cubicBezTo>
                  <a:cubicBezTo>
                    <a:pt x="732" y="437"/>
                    <a:pt x="920" y="330"/>
                    <a:pt x="1062" y="330"/>
                  </a:cubicBezTo>
                  <a:close/>
                  <a:moveTo>
                    <a:pt x="1063" y="1"/>
                  </a:moveTo>
                  <a:cubicBezTo>
                    <a:pt x="888" y="1"/>
                    <a:pt x="700" y="71"/>
                    <a:pt x="545" y="170"/>
                  </a:cubicBezTo>
                  <a:cubicBezTo>
                    <a:pt x="161" y="402"/>
                    <a:pt x="1" y="776"/>
                    <a:pt x="170" y="1196"/>
                  </a:cubicBezTo>
                  <a:cubicBezTo>
                    <a:pt x="302" y="1516"/>
                    <a:pt x="599" y="1691"/>
                    <a:pt x="909" y="1691"/>
                  </a:cubicBezTo>
                  <a:cubicBezTo>
                    <a:pt x="1038" y="1691"/>
                    <a:pt x="1171" y="1660"/>
                    <a:pt x="1294" y="1597"/>
                  </a:cubicBezTo>
                  <a:cubicBezTo>
                    <a:pt x="1526" y="1472"/>
                    <a:pt x="1678" y="1276"/>
                    <a:pt x="1776" y="1044"/>
                  </a:cubicBezTo>
                  <a:cubicBezTo>
                    <a:pt x="1901" y="750"/>
                    <a:pt x="1732" y="535"/>
                    <a:pt x="1562" y="321"/>
                  </a:cubicBezTo>
                  <a:lnTo>
                    <a:pt x="1535" y="295"/>
                  </a:lnTo>
                  <a:lnTo>
                    <a:pt x="1526" y="295"/>
                  </a:lnTo>
                  <a:cubicBezTo>
                    <a:pt x="1425" y="82"/>
                    <a:pt x="1251" y="1"/>
                    <a:pt x="10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1"/>
            <p:cNvSpPr/>
            <p:nvPr/>
          </p:nvSpPr>
          <p:spPr>
            <a:xfrm>
              <a:off x="2002296" y="4573382"/>
              <a:ext cx="81733" cy="69652"/>
            </a:xfrm>
            <a:custGeom>
              <a:rect b="b" l="l" r="r" t="t"/>
              <a:pathLst>
                <a:path extrusionOk="0" h="1476" w="1732">
                  <a:moveTo>
                    <a:pt x="1002" y="348"/>
                  </a:moveTo>
                  <a:cubicBezTo>
                    <a:pt x="1038" y="348"/>
                    <a:pt x="1073" y="352"/>
                    <a:pt x="1107" y="361"/>
                  </a:cubicBezTo>
                  <a:cubicBezTo>
                    <a:pt x="1125" y="388"/>
                    <a:pt x="1143" y="406"/>
                    <a:pt x="1178" y="415"/>
                  </a:cubicBezTo>
                  <a:cubicBezTo>
                    <a:pt x="1437" y="522"/>
                    <a:pt x="1303" y="879"/>
                    <a:pt x="1152" y="1012"/>
                  </a:cubicBezTo>
                  <a:cubicBezTo>
                    <a:pt x="1053" y="1093"/>
                    <a:pt x="943" y="1136"/>
                    <a:pt x="836" y="1136"/>
                  </a:cubicBezTo>
                  <a:cubicBezTo>
                    <a:pt x="741" y="1136"/>
                    <a:pt x="647" y="1102"/>
                    <a:pt x="563" y="1030"/>
                  </a:cubicBezTo>
                  <a:cubicBezTo>
                    <a:pt x="224" y="748"/>
                    <a:pt x="653" y="348"/>
                    <a:pt x="1002" y="348"/>
                  </a:cubicBezTo>
                  <a:close/>
                  <a:moveTo>
                    <a:pt x="993" y="0"/>
                  </a:moveTo>
                  <a:cubicBezTo>
                    <a:pt x="724" y="0"/>
                    <a:pt x="457" y="151"/>
                    <a:pt x="277" y="343"/>
                  </a:cubicBezTo>
                  <a:cubicBezTo>
                    <a:pt x="1" y="647"/>
                    <a:pt x="99" y="1084"/>
                    <a:pt x="384" y="1325"/>
                  </a:cubicBezTo>
                  <a:cubicBezTo>
                    <a:pt x="510" y="1430"/>
                    <a:pt x="661" y="1476"/>
                    <a:pt x="813" y="1476"/>
                  </a:cubicBezTo>
                  <a:cubicBezTo>
                    <a:pt x="1060" y="1476"/>
                    <a:pt x="1313" y="1355"/>
                    <a:pt x="1473" y="1173"/>
                  </a:cubicBezTo>
                  <a:cubicBezTo>
                    <a:pt x="1732" y="879"/>
                    <a:pt x="1732" y="334"/>
                    <a:pt x="1366" y="129"/>
                  </a:cubicBezTo>
                  <a:cubicBezTo>
                    <a:pt x="1357" y="111"/>
                    <a:pt x="1330" y="85"/>
                    <a:pt x="1303" y="76"/>
                  </a:cubicBezTo>
                  <a:cubicBezTo>
                    <a:pt x="1203" y="23"/>
                    <a:pt x="1098" y="0"/>
                    <a:pt x="99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1"/>
            <p:cNvSpPr/>
            <p:nvPr/>
          </p:nvSpPr>
          <p:spPr>
            <a:xfrm>
              <a:off x="1901260" y="4581640"/>
              <a:ext cx="80034" cy="66821"/>
            </a:xfrm>
            <a:custGeom>
              <a:rect b="b" l="l" r="r" t="t"/>
              <a:pathLst>
                <a:path extrusionOk="0" h="1416" w="1696">
                  <a:moveTo>
                    <a:pt x="869" y="339"/>
                  </a:moveTo>
                  <a:cubicBezTo>
                    <a:pt x="941" y="339"/>
                    <a:pt x="1009" y="358"/>
                    <a:pt x="1062" y="400"/>
                  </a:cubicBezTo>
                  <a:lnTo>
                    <a:pt x="1089" y="418"/>
                  </a:lnTo>
                  <a:lnTo>
                    <a:pt x="1116" y="436"/>
                  </a:lnTo>
                  <a:cubicBezTo>
                    <a:pt x="1294" y="534"/>
                    <a:pt x="1294" y="748"/>
                    <a:pt x="1214" y="909"/>
                  </a:cubicBezTo>
                  <a:cubicBezTo>
                    <a:pt x="1214" y="918"/>
                    <a:pt x="1214" y="918"/>
                    <a:pt x="1205" y="927"/>
                  </a:cubicBezTo>
                  <a:cubicBezTo>
                    <a:pt x="1152" y="1034"/>
                    <a:pt x="1045" y="1078"/>
                    <a:pt x="938" y="1078"/>
                  </a:cubicBezTo>
                  <a:cubicBezTo>
                    <a:pt x="875" y="1078"/>
                    <a:pt x="804" y="1061"/>
                    <a:pt x="750" y="1034"/>
                  </a:cubicBezTo>
                  <a:cubicBezTo>
                    <a:pt x="590" y="962"/>
                    <a:pt x="429" y="757"/>
                    <a:pt x="491" y="579"/>
                  </a:cubicBezTo>
                  <a:cubicBezTo>
                    <a:pt x="541" y="432"/>
                    <a:pt x="712" y="339"/>
                    <a:pt x="869" y="339"/>
                  </a:cubicBezTo>
                  <a:close/>
                  <a:moveTo>
                    <a:pt x="870" y="0"/>
                  </a:moveTo>
                  <a:cubicBezTo>
                    <a:pt x="611" y="0"/>
                    <a:pt x="348" y="139"/>
                    <a:pt x="215" y="365"/>
                  </a:cubicBezTo>
                  <a:cubicBezTo>
                    <a:pt x="1" y="730"/>
                    <a:pt x="251" y="1150"/>
                    <a:pt x="581" y="1328"/>
                  </a:cubicBezTo>
                  <a:cubicBezTo>
                    <a:pt x="692" y="1387"/>
                    <a:pt x="812" y="1416"/>
                    <a:pt x="929" y="1416"/>
                  </a:cubicBezTo>
                  <a:cubicBezTo>
                    <a:pt x="1166" y="1416"/>
                    <a:pt x="1392" y="1297"/>
                    <a:pt x="1517" y="1069"/>
                  </a:cubicBezTo>
                  <a:cubicBezTo>
                    <a:pt x="1696" y="739"/>
                    <a:pt x="1598" y="347"/>
                    <a:pt x="1277" y="151"/>
                  </a:cubicBezTo>
                  <a:lnTo>
                    <a:pt x="1268" y="133"/>
                  </a:lnTo>
                  <a:cubicBezTo>
                    <a:pt x="1151" y="42"/>
                    <a:pt x="1012" y="0"/>
                    <a:pt x="87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1"/>
            <p:cNvSpPr/>
            <p:nvPr/>
          </p:nvSpPr>
          <p:spPr>
            <a:xfrm>
              <a:off x="1810749" y="4618685"/>
              <a:ext cx="86499" cy="66160"/>
            </a:xfrm>
            <a:custGeom>
              <a:rect b="b" l="l" r="r" t="t"/>
              <a:pathLst>
                <a:path extrusionOk="0" h="1402" w="1833">
                  <a:moveTo>
                    <a:pt x="856" y="340"/>
                  </a:moveTo>
                  <a:cubicBezTo>
                    <a:pt x="943" y="340"/>
                    <a:pt x="1022" y="371"/>
                    <a:pt x="1062" y="445"/>
                  </a:cubicBezTo>
                  <a:cubicBezTo>
                    <a:pt x="1089" y="472"/>
                    <a:pt x="1116" y="490"/>
                    <a:pt x="1143" y="507"/>
                  </a:cubicBezTo>
                  <a:lnTo>
                    <a:pt x="1152" y="516"/>
                  </a:lnTo>
                  <a:cubicBezTo>
                    <a:pt x="1386" y="742"/>
                    <a:pt x="1062" y="1061"/>
                    <a:pt x="806" y="1061"/>
                  </a:cubicBezTo>
                  <a:cubicBezTo>
                    <a:pt x="799" y="1061"/>
                    <a:pt x="793" y="1061"/>
                    <a:pt x="786" y="1061"/>
                  </a:cubicBezTo>
                  <a:cubicBezTo>
                    <a:pt x="536" y="1052"/>
                    <a:pt x="411" y="748"/>
                    <a:pt x="491" y="543"/>
                  </a:cubicBezTo>
                  <a:cubicBezTo>
                    <a:pt x="542" y="426"/>
                    <a:pt x="710" y="340"/>
                    <a:pt x="856" y="340"/>
                  </a:cubicBezTo>
                  <a:close/>
                  <a:moveTo>
                    <a:pt x="865" y="0"/>
                  </a:moveTo>
                  <a:cubicBezTo>
                    <a:pt x="650" y="0"/>
                    <a:pt x="424" y="92"/>
                    <a:pt x="295" y="240"/>
                  </a:cubicBezTo>
                  <a:cubicBezTo>
                    <a:pt x="1" y="570"/>
                    <a:pt x="117" y="1132"/>
                    <a:pt x="509" y="1328"/>
                  </a:cubicBezTo>
                  <a:cubicBezTo>
                    <a:pt x="610" y="1379"/>
                    <a:pt x="713" y="1401"/>
                    <a:pt x="813" y="1401"/>
                  </a:cubicBezTo>
                  <a:cubicBezTo>
                    <a:pt x="1368" y="1401"/>
                    <a:pt x="1833" y="708"/>
                    <a:pt x="1357" y="240"/>
                  </a:cubicBezTo>
                  <a:lnTo>
                    <a:pt x="1330" y="231"/>
                  </a:lnTo>
                  <a:cubicBezTo>
                    <a:pt x="1231" y="69"/>
                    <a:pt x="1052" y="0"/>
                    <a:pt x="86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6" name="Google Shape;976;p21"/>
          <p:cNvSpPr/>
          <p:nvPr/>
        </p:nvSpPr>
        <p:spPr>
          <a:xfrm flipH="1" rot="2365624">
            <a:off x="-319806" y="4460707"/>
            <a:ext cx="151052" cy="88016"/>
          </a:xfrm>
          <a:custGeom>
            <a:rect b="b" l="l" r="r" t="t"/>
            <a:pathLst>
              <a:path extrusionOk="0" h="1638" w="2811">
                <a:moveTo>
                  <a:pt x="2177" y="452"/>
                </a:moveTo>
                <a:cubicBezTo>
                  <a:pt x="2213" y="577"/>
                  <a:pt x="2231" y="702"/>
                  <a:pt x="2284" y="818"/>
                </a:cubicBezTo>
                <a:cubicBezTo>
                  <a:pt x="1704" y="1014"/>
                  <a:pt x="1142" y="1112"/>
                  <a:pt x="482" y="1273"/>
                </a:cubicBezTo>
                <a:lnTo>
                  <a:pt x="402" y="943"/>
                </a:lnTo>
                <a:cubicBezTo>
                  <a:pt x="1062" y="800"/>
                  <a:pt x="1651" y="747"/>
                  <a:pt x="2177" y="452"/>
                </a:cubicBezTo>
                <a:close/>
                <a:moveTo>
                  <a:pt x="2327" y="1"/>
                </a:moveTo>
                <a:cubicBezTo>
                  <a:pt x="2299" y="1"/>
                  <a:pt x="2270" y="11"/>
                  <a:pt x="2240" y="33"/>
                </a:cubicBezTo>
                <a:cubicBezTo>
                  <a:pt x="1660" y="434"/>
                  <a:pt x="866" y="479"/>
                  <a:pt x="197" y="640"/>
                </a:cubicBezTo>
                <a:cubicBezTo>
                  <a:pt x="108" y="666"/>
                  <a:pt x="1" y="773"/>
                  <a:pt x="27" y="863"/>
                </a:cubicBezTo>
                <a:lnTo>
                  <a:pt x="197" y="1523"/>
                </a:lnTo>
                <a:cubicBezTo>
                  <a:pt x="218" y="1595"/>
                  <a:pt x="315" y="1638"/>
                  <a:pt x="399" y="1638"/>
                </a:cubicBezTo>
                <a:cubicBezTo>
                  <a:pt x="419" y="1638"/>
                  <a:pt x="438" y="1635"/>
                  <a:pt x="455" y="1630"/>
                </a:cubicBezTo>
                <a:cubicBezTo>
                  <a:pt x="1169" y="1451"/>
                  <a:pt x="1919" y="1318"/>
                  <a:pt x="2623" y="1068"/>
                </a:cubicBezTo>
                <a:cubicBezTo>
                  <a:pt x="2721" y="1032"/>
                  <a:pt x="2811" y="916"/>
                  <a:pt x="2748" y="809"/>
                </a:cubicBezTo>
                <a:cubicBezTo>
                  <a:pt x="2623" y="595"/>
                  <a:pt x="2552" y="372"/>
                  <a:pt x="2489" y="131"/>
                </a:cubicBezTo>
                <a:cubicBezTo>
                  <a:pt x="2481" y="95"/>
                  <a:pt x="2454" y="69"/>
                  <a:pt x="2427" y="51"/>
                </a:cubicBezTo>
                <a:cubicBezTo>
                  <a:pt x="2401" y="20"/>
                  <a:pt x="2366" y="1"/>
                  <a:pt x="232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1"/>
          <p:cNvSpPr txBox="1"/>
          <p:nvPr>
            <p:ph type="title"/>
          </p:nvPr>
        </p:nvSpPr>
        <p:spPr>
          <a:xfrm>
            <a:off x="1457813" y="1627075"/>
            <a:ext cx="2520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978" name="Google Shape;978;p21"/>
          <p:cNvSpPr txBox="1"/>
          <p:nvPr>
            <p:ph idx="1" type="subTitle"/>
          </p:nvPr>
        </p:nvSpPr>
        <p:spPr>
          <a:xfrm>
            <a:off x="1457826" y="2334425"/>
            <a:ext cx="2776200" cy="118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9" name="Google Shape;97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0" name="Shape 980"/>
        <p:cNvGrpSpPr/>
        <p:nvPr/>
      </p:nvGrpSpPr>
      <p:grpSpPr>
        <a:xfrm>
          <a:off x="0" y="0"/>
          <a:ext cx="0" cy="0"/>
          <a:chOff x="0" y="0"/>
          <a:chExt cx="0" cy="0"/>
        </a:xfrm>
      </p:grpSpPr>
      <p:grpSp>
        <p:nvGrpSpPr>
          <p:cNvPr id="981" name="Google Shape;981;p22"/>
          <p:cNvGrpSpPr/>
          <p:nvPr/>
        </p:nvGrpSpPr>
        <p:grpSpPr>
          <a:xfrm>
            <a:off x="105075" y="133125"/>
            <a:ext cx="934456" cy="631474"/>
            <a:chOff x="510775" y="359000"/>
            <a:chExt cx="934456" cy="631474"/>
          </a:xfrm>
        </p:grpSpPr>
        <p:sp>
          <p:nvSpPr>
            <p:cNvPr id="982" name="Google Shape;982;p22"/>
            <p:cNvSpPr/>
            <p:nvPr/>
          </p:nvSpPr>
          <p:spPr>
            <a:xfrm>
              <a:off x="1275955" y="766843"/>
              <a:ext cx="2045" cy="4147"/>
            </a:xfrm>
            <a:custGeom>
              <a:rect b="b" l="l" r="r" t="t"/>
              <a:pathLst>
                <a:path extrusionOk="0" h="73" w="36">
                  <a:moveTo>
                    <a:pt x="36" y="1"/>
                  </a:moveTo>
                  <a:cubicBezTo>
                    <a:pt x="27" y="28"/>
                    <a:pt x="18" y="54"/>
                    <a:pt x="0" y="72"/>
                  </a:cubicBezTo>
                  <a:cubicBezTo>
                    <a:pt x="18" y="54"/>
                    <a:pt x="27" y="28"/>
                    <a:pt x="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2"/>
            <p:cNvSpPr/>
            <p:nvPr/>
          </p:nvSpPr>
          <p:spPr>
            <a:xfrm>
              <a:off x="1273910" y="771955"/>
              <a:ext cx="2102" cy="3579"/>
            </a:xfrm>
            <a:custGeom>
              <a:rect b="b" l="l" r="r" t="t"/>
              <a:pathLst>
                <a:path extrusionOk="0" h="63" w="37">
                  <a:moveTo>
                    <a:pt x="36" y="0"/>
                  </a:moveTo>
                  <a:cubicBezTo>
                    <a:pt x="18" y="18"/>
                    <a:pt x="9" y="36"/>
                    <a:pt x="0" y="63"/>
                  </a:cubicBezTo>
                  <a:cubicBezTo>
                    <a:pt x="9" y="36"/>
                    <a:pt x="27" y="18"/>
                    <a:pt x="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2"/>
            <p:cNvSpPr/>
            <p:nvPr/>
          </p:nvSpPr>
          <p:spPr>
            <a:xfrm>
              <a:off x="796035" y="807400"/>
              <a:ext cx="8180" cy="35047"/>
            </a:xfrm>
            <a:custGeom>
              <a:rect b="b" l="l" r="r" t="t"/>
              <a:pathLst>
                <a:path extrusionOk="0" h="617" w="144">
                  <a:moveTo>
                    <a:pt x="99" y="1"/>
                  </a:moveTo>
                  <a:cubicBezTo>
                    <a:pt x="37" y="188"/>
                    <a:pt x="10" y="411"/>
                    <a:pt x="1" y="616"/>
                  </a:cubicBezTo>
                  <a:cubicBezTo>
                    <a:pt x="117" y="429"/>
                    <a:pt x="144" y="206"/>
                    <a:pt x="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2"/>
            <p:cNvSpPr/>
            <p:nvPr/>
          </p:nvSpPr>
          <p:spPr>
            <a:xfrm>
              <a:off x="1009894" y="803878"/>
              <a:ext cx="20335" cy="17779"/>
            </a:xfrm>
            <a:custGeom>
              <a:rect b="b" l="l" r="r" t="t"/>
              <a:pathLst>
                <a:path extrusionOk="0" h="313" w="358">
                  <a:moveTo>
                    <a:pt x="357" y="0"/>
                  </a:moveTo>
                  <a:cubicBezTo>
                    <a:pt x="233" y="63"/>
                    <a:pt x="126" y="152"/>
                    <a:pt x="36" y="268"/>
                  </a:cubicBezTo>
                  <a:cubicBezTo>
                    <a:pt x="27" y="286"/>
                    <a:pt x="10" y="303"/>
                    <a:pt x="1" y="312"/>
                  </a:cubicBezTo>
                  <a:cubicBezTo>
                    <a:pt x="27" y="303"/>
                    <a:pt x="63" y="286"/>
                    <a:pt x="90" y="268"/>
                  </a:cubicBezTo>
                  <a:cubicBezTo>
                    <a:pt x="206" y="196"/>
                    <a:pt x="295" y="98"/>
                    <a:pt x="3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2"/>
            <p:cNvSpPr/>
            <p:nvPr/>
          </p:nvSpPr>
          <p:spPr>
            <a:xfrm>
              <a:off x="795069" y="465335"/>
              <a:ext cx="650161" cy="525139"/>
            </a:xfrm>
            <a:custGeom>
              <a:rect b="b" l="l" r="r" t="t"/>
              <a:pathLst>
                <a:path extrusionOk="0" h="9245" w="11446">
                  <a:moveTo>
                    <a:pt x="9635" y="1"/>
                  </a:moveTo>
                  <a:cubicBezTo>
                    <a:pt x="9769" y="723"/>
                    <a:pt x="9733" y="1491"/>
                    <a:pt x="9920" y="2222"/>
                  </a:cubicBezTo>
                  <a:cubicBezTo>
                    <a:pt x="10161" y="3195"/>
                    <a:pt x="10688" y="4426"/>
                    <a:pt x="10500" y="5443"/>
                  </a:cubicBezTo>
                  <a:cubicBezTo>
                    <a:pt x="10215" y="7031"/>
                    <a:pt x="8297" y="7396"/>
                    <a:pt x="6941" y="7602"/>
                  </a:cubicBezTo>
                  <a:cubicBezTo>
                    <a:pt x="5718" y="7780"/>
                    <a:pt x="4470" y="7825"/>
                    <a:pt x="3238" y="8003"/>
                  </a:cubicBezTo>
                  <a:cubicBezTo>
                    <a:pt x="2132" y="8172"/>
                    <a:pt x="1080" y="8547"/>
                    <a:pt x="0" y="8842"/>
                  </a:cubicBezTo>
                  <a:cubicBezTo>
                    <a:pt x="254" y="9160"/>
                    <a:pt x="668" y="9245"/>
                    <a:pt x="1076" y="9245"/>
                  </a:cubicBezTo>
                  <a:cubicBezTo>
                    <a:pt x="1285" y="9245"/>
                    <a:pt x="1493" y="9223"/>
                    <a:pt x="1677" y="9198"/>
                  </a:cubicBezTo>
                  <a:cubicBezTo>
                    <a:pt x="4032" y="8913"/>
                    <a:pt x="6441" y="8476"/>
                    <a:pt x="8743" y="7878"/>
                  </a:cubicBezTo>
                  <a:cubicBezTo>
                    <a:pt x="10322" y="7468"/>
                    <a:pt x="11446" y="6362"/>
                    <a:pt x="11098" y="4667"/>
                  </a:cubicBezTo>
                  <a:cubicBezTo>
                    <a:pt x="10991" y="4158"/>
                    <a:pt x="10750" y="3676"/>
                    <a:pt x="10580" y="3195"/>
                  </a:cubicBezTo>
                  <a:cubicBezTo>
                    <a:pt x="10429" y="2793"/>
                    <a:pt x="10384" y="2249"/>
                    <a:pt x="10331" y="1821"/>
                  </a:cubicBezTo>
                  <a:cubicBezTo>
                    <a:pt x="10259" y="1205"/>
                    <a:pt x="10170" y="402"/>
                    <a:pt x="96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2"/>
            <p:cNvSpPr/>
            <p:nvPr/>
          </p:nvSpPr>
          <p:spPr>
            <a:xfrm>
              <a:off x="510775" y="359000"/>
              <a:ext cx="891402" cy="631133"/>
            </a:xfrm>
            <a:custGeom>
              <a:rect b="b" l="l" r="r" t="t"/>
              <a:pathLst>
                <a:path extrusionOk="0" h="11111" w="15693">
                  <a:moveTo>
                    <a:pt x="12303" y="346"/>
                  </a:moveTo>
                  <a:cubicBezTo>
                    <a:pt x="13019" y="346"/>
                    <a:pt x="13673" y="520"/>
                    <a:pt x="14105" y="1266"/>
                  </a:cubicBezTo>
                  <a:cubicBezTo>
                    <a:pt x="14194" y="1418"/>
                    <a:pt x="14256" y="1578"/>
                    <a:pt x="14301" y="1748"/>
                  </a:cubicBezTo>
                  <a:cubicBezTo>
                    <a:pt x="14524" y="2515"/>
                    <a:pt x="14417" y="3416"/>
                    <a:pt x="14586" y="4166"/>
                  </a:cubicBezTo>
                  <a:cubicBezTo>
                    <a:pt x="14818" y="5129"/>
                    <a:pt x="15166" y="6101"/>
                    <a:pt x="15184" y="7101"/>
                  </a:cubicBezTo>
                  <a:cubicBezTo>
                    <a:pt x="15220" y="8903"/>
                    <a:pt x="12195" y="9117"/>
                    <a:pt x="10947" y="9259"/>
                  </a:cubicBezTo>
                  <a:cubicBezTo>
                    <a:pt x="10019" y="9375"/>
                    <a:pt x="9091" y="9429"/>
                    <a:pt x="8172" y="9545"/>
                  </a:cubicBezTo>
                  <a:cubicBezTo>
                    <a:pt x="7164" y="9679"/>
                    <a:pt x="6192" y="10009"/>
                    <a:pt x="5219" y="10294"/>
                  </a:cubicBezTo>
                  <a:cubicBezTo>
                    <a:pt x="5094" y="10339"/>
                    <a:pt x="4969" y="10375"/>
                    <a:pt x="4845" y="10401"/>
                  </a:cubicBezTo>
                  <a:cubicBezTo>
                    <a:pt x="4104" y="10609"/>
                    <a:pt x="3340" y="10779"/>
                    <a:pt x="2567" y="10779"/>
                  </a:cubicBezTo>
                  <a:cubicBezTo>
                    <a:pt x="2511" y="10779"/>
                    <a:pt x="2456" y="10778"/>
                    <a:pt x="2400" y="10776"/>
                  </a:cubicBezTo>
                  <a:cubicBezTo>
                    <a:pt x="1508" y="10740"/>
                    <a:pt x="1419" y="9563"/>
                    <a:pt x="1303" y="8912"/>
                  </a:cubicBezTo>
                  <a:cubicBezTo>
                    <a:pt x="982" y="7127"/>
                    <a:pt x="348" y="5388"/>
                    <a:pt x="393" y="3541"/>
                  </a:cubicBezTo>
                  <a:cubicBezTo>
                    <a:pt x="420" y="2569"/>
                    <a:pt x="1214" y="2346"/>
                    <a:pt x="1999" y="2132"/>
                  </a:cubicBezTo>
                  <a:cubicBezTo>
                    <a:pt x="2944" y="1891"/>
                    <a:pt x="3881" y="1641"/>
                    <a:pt x="4827" y="1418"/>
                  </a:cubicBezTo>
                  <a:cubicBezTo>
                    <a:pt x="6736" y="954"/>
                    <a:pt x="8743" y="1061"/>
                    <a:pt x="10616" y="481"/>
                  </a:cubicBezTo>
                  <a:lnTo>
                    <a:pt x="10643" y="472"/>
                  </a:lnTo>
                  <a:cubicBezTo>
                    <a:pt x="11185" y="445"/>
                    <a:pt x="11762" y="346"/>
                    <a:pt x="12303" y="346"/>
                  </a:cubicBezTo>
                  <a:close/>
                  <a:moveTo>
                    <a:pt x="12393" y="1"/>
                  </a:moveTo>
                  <a:cubicBezTo>
                    <a:pt x="11718" y="1"/>
                    <a:pt x="11002" y="134"/>
                    <a:pt x="10409" y="134"/>
                  </a:cubicBezTo>
                  <a:cubicBezTo>
                    <a:pt x="10383" y="134"/>
                    <a:pt x="10357" y="134"/>
                    <a:pt x="10331" y="133"/>
                  </a:cubicBezTo>
                  <a:cubicBezTo>
                    <a:pt x="10242" y="133"/>
                    <a:pt x="10188" y="187"/>
                    <a:pt x="10170" y="249"/>
                  </a:cubicBezTo>
                  <a:cubicBezTo>
                    <a:pt x="9100" y="526"/>
                    <a:pt x="7994" y="579"/>
                    <a:pt x="6887" y="686"/>
                  </a:cubicBezTo>
                  <a:cubicBezTo>
                    <a:pt x="5638" y="811"/>
                    <a:pt x="4407" y="1159"/>
                    <a:pt x="3194" y="1471"/>
                  </a:cubicBezTo>
                  <a:cubicBezTo>
                    <a:pt x="1794" y="1828"/>
                    <a:pt x="99" y="1944"/>
                    <a:pt x="54" y="3693"/>
                  </a:cubicBezTo>
                  <a:cubicBezTo>
                    <a:pt x="0" y="5727"/>
                    <a:pt x="687" y="7805"/>
                    <a:pt x="1124" y="9768"/>
                  </a:cubicBezTo>
                  <a:cubicBezTo>
                    <a:pt x="1350" y="10809"/>
                    <a:pt x="2036" y="11110"/>
                    <a:pt x="2844" y="11110"/>
                  </a:cubicBezTo>
                  <a:cubicBezTo>
                    <a:pt x="3442" y="11110"/>
                    <a:pt x="4106" y="10946"/>
                    <a:pt x="4702" y="10794"/>
                  </a:cubicBezTo>
                  <a:cubicBezTo>
                    <a:pt x="4800" y="10767"/>
                    <a:pt x="4907" y="10740"/>
                    <a:pt x="5005" y="10714"/>
                  </a:cubicBezTo>
                  <a:cubicBezTo>
                    <a:pt x="6085" y="10419"/>
                    <a:pt x="7137" y="10044"/>
                    <a:pt x="8243" y="9875"/>
                  </a:cubicBezTo>
                  <a:cubicBezTo>
                    <a:pt x="9475" y="9697"/>
                    <a:pt x="10723" y="9652"/>
                    <a:pt x="11946" y="9474"/>
                  </a:cubicBezTo>
                  <a:cubicBezTo>
                    <a:pt x="13302" y="9268"/>
                    <a:pt x="15220" y="8903"/>
                    <a:pt x="15505" y="7315"/>
                  </a:cubicBezTo>
                  <a:cubicBezTo>
                    <a:pt x="15693" y="6298"/>
                    <a:pt x="15166" y="5067"/>
                    <a:pt x="14925" y="4094"/>
                  </a:cubicBezTo>
                  <a:cubicBezTo>
                    <a:pt x="14738" y="3363"/>
                    <a:pt x="14774" y="2595"/>
                    <a:pt x="14640" y="1873"/>
                  </a:cubicBezTo>
                  <a:cubicBezTo>
                    <a:pt x="14568" y="1543"/>
                    <a:pt x="14470" y="1213"/>
                    <a:pt x="14292" y="900"/>
                  </a:cubicBezTo>
                  <a:cubicBezTo>
                    <a:pt x="13870" y="172"/>
                    <a:pt x="13157" y="1"/>
                    <a:pt x="123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2"/>
            <p:cNvSpPr/>
            <p:nvPr/>
          </p:nvSpPr>
          <p:spPr>
            <a:xfrm>
              <a:off x="603987" y="528954"/>
              <a:ext cx="199206" cy="140813"/>
            </a:xfrm>
            <a:custGeom>
              <a:rect b="b" l="l" r="r" t="t"/>
              <a:pathLst>
                <a:path extrusionOk="0" h="2479" w="3507">
                  <a:moveTo>
                    <a:pt x="1819" y="346"/>
                  </a:moveTo>
                  <a:cubicBezTo>
                    <a:pt x="2555" y="346"/>
                    <a:pt x="2975" y="1506"/>
                    <a:pt x="2213" y="1976"/>
                  </a:cubicBezTo>
                  <a:cubicBezTo>
                    <a:pt x="2142" y="2012"/>
                    <a:pt x="2071" y="2048"/>
                    <a:pt x="1990" y="2075"/>
                  </a:cubicBezTo>
                  <a:cubicBezTo>
                    <a:pt x="1848" y="1521"/>
                    <a:pt x="1874" y="933"/>
                    <a:pt x="1732" y="371"/>
                  </a:cubicBezTo>
                  <a:lnTo>
                    <a:pt x="1723" y="353"/>
                  </a:lnTo>
                  <a:cubicBezTo>
                    <a:pt x="1755" y="348"/>
                    <a:pt x="1787" y="346"/>
                    <a:pt x="1819" y="346"/>
                  </a:cubicBezTo>
                  <a:close/>
                  <a:moveTo>
                    <a:pt x="1401" y="460"/>
                  </a:moveTo>
                  <a:cubicBezTo>
                    <a:pt x="1544" y="1013"/>
                    <a:pt x="1517" y="1593"/>
                    <a:pt x="1660" y="2146"/>
                  </a:cubicBezTo>
                  <a:cubicBezTo>
                    <a:pt x="1632" y="2148"/>
                    <a:pt x="1603" y="2149"/>
                    <a:pt x="1574" y="2149"/>
                  </a:cubicBezTo>
                  <a:cubicBezTo>
                    <a:pt x="1219" y="2149"/>
                    <a:pt x="869" y="1995"/>
                    <a:pt x="679" y="1673"/>
                  </a:cubicBezTo>
                  <a:cubicBezTo>
                    <a:pt x="340" y="1102"/>
                    <a:pt x="822" y="612"/>
                    <a:pt x="1348" y="478"/>
                  </a:cubicBezTo>
                  <a:lnTo>
                    <a:pt x="1366" y="469"/>
                  </a:lnTo>
                  <a:lnTo>
                    <a:pt x="1393" y="460"/>
                  </a:lnTo>
                  <a:close/>
                  <a:moveTo>
                    <a:pt x="1815" y="0"/>
                  </a:moveTo>
                  <a:cubicBezTo>
                    <a:pt x="1637" y="0"/>
                    <a:pt x="1447" y="48"/>
                    <a:pt x="1250" y="157"/>
                  </a:cubicBezTo>
                  <a:cubicBezTo>
                    <a:pt x="563" y="344"/>
                    <a:pt x="1" y="968"/>
                    <a:pt x="322" y="1709"/>
                  </a:cubicBezTo>
                  <a:cubicBezTo>
                    <a:pt x="548" y="2239"/>
                    <a:pt x="1037" y="2479"/>
                    <a:pt x="1552" y="2479"/>
                  </a:cubicBezTo>
                  <a:cubicBezTo>
                    <a:pt x="1808" y="2479"/>
                    <a:pt x="2071" y="2419"/>
                    <a:pt x="2311" y="2307"/>
                  </a:cubicBezTo>
                  <a:cubicBezTo>
                    <a:pt x="3506" y="1755"/>
                    <a:pt x="2893" y="0"/>
                    <a:pt x="18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2"/>
            <p:cNvSpPr/>
            <p:nvPr/>
          </p:nvSpPr>
          <p:spPr>
            <a:xfrm>
              <a:off x="839147" y="488964"/>
              <a:ext cx="198695" cy="140757"/>
            </a:xfrm>
            <a:custGeom>
              <a:rect b="b" l="l" r="r" t="t"/>
              <a:pathLst>
                <a:path extrusionOk="0" h="2478" w="3498">
                  <a:moveTo>
                    <a:pt x="1818" y="346"/>
                  </a:moveTo>
                  <a:cubicBezTo>
                    <a:pt x="2554" y="346"/>
                    <a:pt x="2974" y="1505"/>
                    <a:pt x="2213" y="1976"/>
                  </a:cubicBezTo>
                  <a:cubicBezTo>
                    <a:pt x="2141" y="2020"/>
                    <a:pt x="2070" y="2047"/>
                    <a:pt x="1990" y="2083"/>
                  </a:cubicBezTo>
                  <a:cubicBezTo>
                    <a:pt x="1847" y="1521"/>
                    <a:pt x="1874" y="932"/>
                    <a:pt x="1731" y="370"/>
                  </a:cubicBezTo>
                  <a:lnTo>
                    <a:pt x="1722" y="352"/>
                  </a:lnTo>
                  <a:cubicBezTo>
                    <a:pt x="1755" y="348"/>
                    <a:pt x="1787" y="346"/>
                    <a:pt x="1818" y="346"/>
                  </a:cubicBezTo>
                  <a:close/>
                  <a:moveTo>
                    <a:pt x="1401" y="459"/>
                  </a:moveTo>
                  <a:cubicBezTo>
                    <a:pt x="1544" y="1012"/>
                    <a:pt x="1517" y="1592"/>
                    <a:pt x="1660" y="2145"/>
                  </a:cubicBezTo>
                  <a:cubicBezTo>
                    <a:pt x="1631" y="2147"/>
                    <a:pt x="1602" y="2148"/>
                    <a:pt x="1573" y="2148"/>
                  </a:cubicBezTo>
                  <a:cubicBezTo>
                    <a:pt x="1218" y="2148"/>
                    <a:pt x="868" y="1994"/>
                    <a:pt x="678" y="1672"/>
                  </a:cubicBezTo>
                  <a:cubicBezTo>
                    <a:pt x="339" y="1101"/>
                    <a:pt x="821" y="620"/>
                    <a:pt x="1347" y="477"/>
                  </a:cubicBezTo>
                  <a:lnTo>
                    <a:pt x="1365" y="468"/>
                  </a:lnTo>
                  <a:lnTo>
                    <a:pt x="1392" y="459"/>
                  </a:lnTo>
                  <a:close/>
                  <a:moveTo>
                    <a:pt x="1812" y="0"/>
                  </a:moveTo>
                  <a:cubicBezTo>
                    <a:pt x="1635" y="0"/>
                    <a:pt x="1445" y="48"/>
                    <a:pt x="1249" y="156"/>
                  </a:cubicBezTo>
                  <a:cubicBezTo>
                    <a:pt x="562" y="343"/>
                    <a:pt x="0" y="968"/>
                    <a:pt x="321" y="1708"/>
                  </a:cubicBezTo>
                  <a:cubicBezTo>
                    <a:pt x="548" y="2238"/>
                    <a:pt x="1036" y="2478"/>
                    <a:pt x="1549" y="2478"/>
                  </a:cubicBezTo>
                  <a:cubicBezTo>
                    <a:pt x="1804" y="2478"/>
                    <a:pt x="2065" y="2418"/>
                    <a:pt x="2302" y="2306"/>
                  </a:cubicBezTo>
                  <a:cubicBezTo>
                    <a:pt x="3497" y="1762"/>
                    <a:pt x="2889" y="0"/>
                    <a:pt x="1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2"/>
            <p:cNvSpPr/>
            <p:nvPr/>
          </p:nvSpPr>
          <p:spPr>
            <a:xfrm>
              <a:off x="1064140" y="450963"/>
              <a:ext cx="199206" cy="140927"/>
            </a:xfrm>
            <a:custGeom>
              <a:rect b="b" l="l" r="r" t="t"/>
              <a:pathLst>
                <a:path extrusionOk="0" h="2481" w="3507">
                  <a:moveTo>
                    <a:pt x="1819" y="345"/>
                  </a:moveTo>
                  <a:cubicBezTo>
                    <a:pt x="2562" y="345"/>
                    <a:pt x="2974" y="1505"/>
                    <a:pt x="2213" y="1976"/>
                  </a:cubicBezTo>
                  <a:cubicBezTo>
                    <a:pt x="2150" y="2020"/>
                    <a:pt x="2070" y="2056"/>
                    <a:pt x="1998" y="2083"/>
                  </a:cubicBezTo>
                  <a:cubicBezTo>
                    <a:pt x="1847" y="1521"/>
                    <a:pt x="1874" y="932"/>
                    <a:pt x="1731" y="370"/>
                  </a:cubicBezTo>
                  <a:lnTo>
                    <a:pt x="1722" y="352"/>
                  </a:lnTo>
                  <a:cubicBezTo>
                    <a:pt x="1755" y="348"/>
                    <a:pt x="1787" y="345"/>
                    <a:pt x="1819" y="345"/>
                  </a:cubicBezTo>
                  <a:close/>
                  <a:moveTo>
                    <a:pt x="1401" y="459"/>
                  </a:moveTo>
                  <a:cubicBezTo>
                    <a:pt x="1544" y="1012"/>
                    <a:pt x="1517" y="1592"/>
                    <a:pt x="1659" y="2145"/>
                  </a:cubicBezTo>
                  <a:cubicBezTo>
                    <a:pt x="1631" y="2147"/>
                    <a:pt x="1602" y="2148"/>
                    <a:pt x="1573" y="2148"/>
                  </a:cubicBezTo>
                  <a:cubicBezTo>
                    <a:pt x="1218" y="2148"/>
                    <a:pt x="868" y="1994"/>
                    <a:pt x="678" y="1672"/>
                  </a:cubicBezTo>
                  <a:cubicBezTo>
                    <a:pt x="348" y="1110"/>
                    <a:pt x="821" y="620"/>
                    <a:pt x="1356" y="477"/>
                  </a:cubicBezTo>
                  <a:lnTo>
                    <a:pt x="1365" y="468"/>
                  </a:lnTo>
                  <a:lnTo>
                    <a:pt x="1392" y="459"/>
                  </a:lnTo>
                  <a:close/>
                  <a:moveTo>
                    <a:pt x="1812" y="0"/>
                  </a:moveTo>
                  <a:cubicBezTo>
                    <a:pt x="1635" y="0"/>
                    <a:pt x="1445" y="48"/>
                    <a:pt x="1249" y="156"/>
                  </a:cubicBezTo>
                  <a:cubicBezTo>
                    <a:pt x="562" y="343"/>
                    <a:pt x="0" y="968"/>
                    <a:pt x="321" y="1708"/>
                  </a:cubicBezTo>
                  <a:cubicBezTo>
                    <a:pt x="549" y="2241"/>
                    <a:pt x="1042" y="2481"/>
                    <a:pt x="1560" y="2481"/>
                  </a:cubicBezTo>
                  <a:cubicBezTo>
                    <a:pt x="1814" y="2481"/>
                    <a:pt x="2073" y="2423"/>
                    <a:pt x="2311" y="2315"/>
                  </a:cubicBezTo>
                  <a:cubicBezTo>
                    <a:pt x="3506" y="1763"/>
                    <a:pt x="2891" y="0"/>
                    <a:pt x="1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2"/>
            <p:cNvSpPr/>
            <p:nvPr/>
          </p:nvSpPr>
          <p:spPr>
            <a:xfrm>
              <a:off x="654200" y="746905"/>
              <a:ext cx="173361" cy="140927"/>
            </a:xfrm>
            <a:custGeom>
              <a:rect b="b" l="l" r="r" t="t"/>
              <a:pathLst>
                <a:path extrusionOk="0" h="2481" w="3052">
                  <a:moveTo>
                    <a:pt x="1812" y="345"/>
                  </a:moveTo>
                  <a:cubicBezTo>
                    <a:pt x="2210" y="345"/>
                    <a:pt x="2514" y="686"/>
                    <a:pt x="2596" y="1066"/>
                  </a:cubicBezTo>
                  <a:cubicBezTo>
                    <a:pt x="2641" y="1271"/>
                    <a:pt x="2614" y="1494"/>
                    <a:pt x="2498" y="1681"/>
                  </a:cubicBezTo>
                  <a:cubicBezTo>
                    <a:pt x="2435" y="1788"/>
                    <a:pt x="2346" y="1895"/>
                    <a:pt x="2212" y="1975"/>
                  </a:cubicBezTo>
                  <a:cubicBezTo>
                    <a:pt x="2141" y="2020"/>
                    <a:pt x="2070" y="2056"/>
                    <a:pt x="1989" y="2083"/>
                  </a:cubicBezTo>
                  <a:cubicBezTo>
                    <a:pt x="1847" y="1520"/>
                    <a:pt x="1873" y="932"/>
                    <a:pt x="1731" y="370"/>
                  </a:cubicBezTo>
                  <a:lnTo>
                    <a:pt x="1713" y="352"/>
                  </a:lnTo>
                  <a:cubicBezTo>
                    <a:pt x="1747" y="347"/>
                    <a:pt x="1780" y="345"/>
                    <a:pt x="1812" y="345"/>
                  </a:cubicBezTo>
                  <a:close/>
                  <a:moveTo>
                    <a:pt x="1401" y="459"/>
                  </a:moveTo>
                  <a:cubicBezTo>
                    <a:pt x="1543" y="1012"/>
                    <a:pt x="1517" y="1592"/>
                    <a:pt x="1659" y="2145"/>
                  </a:cubicBezTo>
                  <a:cubicBezTo>
                    <a:pt x="1630" y="2147"/>
                    <a:pt x="1601" y="2148"/>
                    <a:pt x="1572" y="2148"/>
                  </a:cubicBezTo>
                  <a:cubicBezTo>
                    <a:pt x="1210" y="2148"/>
                    <a:pt x="867" y="1994"/>
                    <a:pt x="669" y="1672"/>
                  </a:cubicBezTo>
                  <a:cubicBezTo>
                    <a:pt x="339" y="1110"/>
                    <a:pt x="812" y="619"/>
                    <a:pt x="1347" y="477"/>
                  </a:cubicBezTo>
                  <a:lnTo>
                    <a:pt x="1356" y="477"/>
                  </a:lnTo>
                  <a:lnTo>
                    <a:pt x="1392" y="459"/>
                  </a:lnTo>
                  <a:close/>
                  <a:moveTo>
                    <a:pt x="1809" y="1"/>
                  </a:moveTo>
                  <a:cubicBezTo>
                    <a:pt x="1633" y="1"/>
                    <a:pt x="1444" y="48"/>
                    <a:pt x="1249" y="156"/>
                  </a:cubicBezTo>
                  <a:cubicBezTo>
                    <a:pt x="553" y="343"/>
                    <a:pt x="0" y="967"/>
                    <a:pt x="321" y="1717"/>
                  </a:cubicBezTo>
                  <a:cubicBezTo>
                    <a:pt x="548" y="2243"/>
                    <a:pt x="1036" y="2481"/>
                    <a:pt x="1551" y="2481"/>
                  </a:cubicBezTo>
                  <a:cubicBezTo>
                    <a:pt x="1804" y="2481"/>
                    <a:pt x="2064" y="2423"/>
                    <a:pt x="2302" y="2314"/>
                  </a:cubicBezTo>
                  <a:cubicBezTo>
                    <a:pt x="2373" y="2279"/>
                    <a:pt x="2444" y="2243"/>
                    <a:pt x="2498" y="2198"/>
                  </a:cubicBezTo>
                  <a:cubicBezTo>
                    <a:pt x="3006" y="1842"/>
                    <a:pt x="3051" y="1217"/>
                    <a:pt x="2828" y="718"/>
                  </a:cubicBezTo>
                  <a:cubicBezTo>
                    <a:pt x="2635" y="313"/>
                    <a:pt x="2262" y="1"/>
                    <a:pt x="18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2"/>
            <p:cNvSpPr/>
            <p:nvPr/>
          </p:nvSpPr>
          <p:spPr>
            <a:xfrm>
              <a:off x="889304" y="706803"/>
              <a:ext cx="177962" cy="140870"/>
            </a:xfrm>
            <a:custGeom>
              <a:rect b="b" l="l" r="r" t="t"/>
              <a:pathLst>
                <a:path extrusionOk="0" h="2480" w="3133">
                  <a:moveTo>
                    <a:pt x="1809" y="347"/>
                  </a:moveTo>
                  <a:cubicBezTo>
                    <a:pt x="2441" y="347"/>
                    <a:pt x="2829" y="1174"/>
                    <a:pt x="2480" y="1709"/>
                  </a:cubicBezTo>
                  <a:cubicBezTo>
                    <a:pt x="2418" y="1807"/>
                    <a:pt x="2329" y="1905"/>
                    <a:pt x="2213" y="1977"/>
                  </a:cubicBezTo>
                  <a:cubicBezTo>
                    <a:pt x="2186" y="1995"/>
                    <a:pt x="2150" y="2012"/>
                    <a:pt x="2124" y="2021"/>
                  </a:cubicBezTo>
                  <a:cubicBezTo>
                    <a:pt x="2079" y="2048"/>
                    <a:pt x="2034" y="2066"/>
                    <a:pt x="1990" y="2084"/>
                  </a:cubicBezTo>
                  <a:cubicBezTo>
                    <a:pt x="1847" y="1522"/>
                    <a:pt x="1874" y="933"/>
                    <a:pt x="1722" y="371"/>
                  </a:cubicBezTo>
                  <a:lnTo>
                    <a:pt x="1713" y="353"/>
                  </a:lnTo>
                  <a:cubicBezTo>
                    <a:pt x="1746" y="349"/>
                    <a:pt x="1778" y="347"/>
                    <a:pt x="1809" y="347"/>
                  </a:cubicBezTo>
                  <a:close/>
                  <a:moveTo>
                    <a:pt x="1401" y="460"/>
                  </a:moveTo>
                  <a:cubicBezTo>
                    <a:pt x="1535" y="1013"/>
                    <a:pt x="1517" y="1593"/>
                    <a:pt x="1660" y="2155"/>
                  </a:cubicBezTo>
                  <a:cubicBezTo>
                    <a:pt x="1632" y="2157"/>
                    <a:pt x="1604" y="2158"/>
                    <a:pt x="1576" y="2158"/>
                  </a:cubicBezTo>
                  <a:cubicBezTo>
                    <a:pt x="1212" y="2158"/>
                    <a:pt x="860" y="1996"/>
                    <a:pt x="669" y="1673"/>
                  </a:cubicBezTo>
                  <a:cubicBezTo>
                    <a:pt x="339" y="1111"/>
                    <a:pt x="812" y="621"/>
                    <a:pt x="1347" y="478"/>
                  </a:cubicBezTo>
                  <a:lnTo>
                    <a:pt x="1356" y="478"/>
                  </a:lnTo>
                  <a:lnTo>
                    <a:pt x="1392" y="469"/>
                  </a:lnTo>
                  <a:lnTo>
                    <a:pt x="1401" y="460"/>
                  </a:lnTo>
                  <a:close/>
                  <a:moveTo>
                    <a:pt x="1806" y="1"/>
                  </a:moveTo>
                  <a:cubicBezTo>
                    <a:pt x="1628" y="1"/>
                    <a:pt x="1438" y="48"/>
                    <a:pt x="1240" y="157"/>
                  </a:cubicBezTo>
                  <a:cubicBezTo>
                    <a:pt x="554" y="344"/>
                    <a:pt x="0" y="969"/>
                    <a:pt x="313" y="1718"/>
                  </a:cubicBezTo>
                  <a:cubicBezTo>
                    <a:pt x="527" y="2209"/>
                    <a:pt x="973" y="2450"/>
                    <a:pt x="1455" y="2476"/>
                  </a:cubicBezTo>
                  <a:cubicBezTo>
                    <a:pt x="1490" y="2479"/>
                    <a:pt x="1526" y="2480"/>
                    <a:pt x="1562" y="2480"/>
                  </a:cubicBezTo>
                  <a:cubicBezTo>
                    <a:pt x="1813" y="2480"/>
                    <a:pt x="2068" y="2425"/>
                    <a:pt x="2302" y="2316"/>
                  </a:cubicBezTo>
                  <a:cubicBezTo>
                    <a:pt x="2632" y="2164"/>
                    <a:pt x="2819" y="1923"/>
                    <a:pt x="2900" y="1656"/>
                  </a:cubicBezTo>
                  <a:cubicBezTo>
                    <a:pt x="3133" y="935"/>
                    <a:pt x="2594" y="1"/>
                    <a:pt x="18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2"/>
            <p:cNvSpPr/>
            <p:nvPr/>
          </p:nvSpPr>
          <p:spPr>
            <a:xfrm>
              <a:off x="1114296" y="669086"/>
              <a:ext cx="179439" cy="140700"/>
            </a:xfrm>
            <a:custGeom>
              <a:rect b="b" l="l" r="r" t="t"/>
              <a:pathLst>
                <a:path extrusionOk="0" h="2477" w="3159">
                  <a:moveTo>
                    <a:pt x="1818" y="341"/>
                  </a:moveTo>
                  <a:cubicBezTo>
                    <a:pt x="2554" y="341"/>
                    <a:pt x="2974" y="1501"/>
                    <a:pt x="2213" y="1972"/>
                  </a:cubicBezTo>
                  <a:cubicBezTo>
                    <a:pt x="2141" y="2016"/>
                    <a:pt x="2070" y="2052"/>
                    <a:pt x="1990" y="2079"/>
                  </a:cubicBezTo>
                  <a:cubicBezTo>
                    <a:pt x="1847" y="1517"/>
                    <a:pt x="1874" y="928"/>
                    <a:pt x="1731" y="366"/>
                  </a:cubicBezTo>
                  <a:lnTo>
                    <a:pt x="1722" y="348"/>
                  </a:lnTo>
                  <a:cubicBezTo>
                    <a:pt x="1755" y="344"/>
                    <a:pt x="1787" y="341"/>
                    <a:pt x="1818" y="341"/>
                  </a:cubicBezTo>
                  <a:close/>
                  <a:moveTo>
                    <a:pt x="1401" y="455"/>
                  </a:moveTo>
                  <a:cubicBezTo>
                    <a:pt x="1544" y="1008"/>
                    <a:pt x="1517" y="1588"/>
                    <a:pt x="1660" y="2150"/>
                  </a:cubicBezTo>
                  <a:cubicBezTo>
                    <a:pt x="1632" y="2152"/>
                    <a:pt x="1605" y="2153"/>
                    <a:pt x="1577" y="2153"/>
                  </a:cubicBezTo>
                  <a:cubicBezTo>
                    <a:pt x="1221" y="2153"/>
                    <a:pt x="869" y="1991"/>
                    <a:pt x="678" y="1668"/>
                  </a:cubicBezTo>
                  <a:cubicBezTo>
                    <a:pt x="339" y="1106"/>
                    <a:pt x="821" y="616"/>
                    <a:pt x="1347" y="473"/>
                  </a:cubicBezTo>
                  <a:lnTo>
                    <a:pt x="1365" y="473"/>
                  </a:lnTo>
                  <a:lnTo>
                    <a:pt x="1392" y="464"/>
                  </a:lnTo>
                  <a:lnTo>
                    <a:pt x="1401" y="455"/>
                  </a:lnTo>
                  <a:close/>
                  <a:moveTo>
                    <a:pt x="1799" y="1"/>
                  </a:moveTo>
                  <a:cubicBezTo>
                    <a:pt x="1628" y="1"/>
                    <a:pt x="1441" y="45"/>
                    <a:pt x="1249" y="152"/>
                  </a:cubicBezTo>
                  <a:cubicBezTo>
                    <a:pt x="562" y="348"/>
                    <a:pt x="0" y="964"/>
                    <a:pt x="322" y="1713"/>
                  </a:cubicBezTo>
                  <a:cubicBezTo>
                    <a:pt x="437" y="1981"/>
                    <a:pt x="625" y="2177"/>
                    <a:pt x="839" y="2302"/>
                  </a:cubicBezTo>
                  <a:cubicBezTo>
                    <a:pt x="1051" y="2421"/>
                    <a:pt x="1296" y="2477"/>
                    <a:pt x="1546" y="2477"/>
                  </a:cubicBezTo>
                  <a:cubicBezTo>
                    <a:pt x="1802" y="2477"/>
                    <a:pt x="2063" y="2419"/>
                    <a:pt x="2302" y="2311"/>
                  </a:cubicBezTo>
                  <a:cubicBezTo>
                    <a:pt x="2543" y="2204"/>
                    <a:pt x="2703" y="2052"/>
                    <a:pt x="2810" y="1874"/>
                  </a:cubicBezTo>
                  <a:cubicBezTo>
                    <a:pt x="2819" y="1847"/>
                    <a:pt x="2837" y="1829"/>
                    <a:pt x="2846" y="1811"/>
                  </a:cubicBezTo>
                  <a:cubicBezTo>
                    <a:pt x="2846" y="1802"/>
                    <a:pt x="2846" y="1802"/>
                    <a:pt x="2846" y="1793"/>
                  </a:cubicBezTo>
                  <a:cubicBezTo>
                    <a:pt x="2864" y="1775"/>
                    <a:pt x="2873" y="1749"/>
                    <a:pt x="2882" y="1722"/>
                  </a:cubicBezTo>
                  <a:cubicBezTo>
                    <a:pt x="3158" y="1035"/>
                    <a:pt x="2677" y="98"/>
                    <a:pt x="1927" y="9"/>
                  </a:cubicBezTo>
                  <a:cubicBezTo>
                    <a:pt x="1886" y="4"/>
                    <a:pt x="1843" y="1"/>
                    <a:pt x="17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22"/>
          <p:cNvGrpSpPr/>
          <p:nvPr/>
        </p:nvGrpSpPr>
        <p:grpSpPr>
          <a:xfrm rot="-3487938">
            <a:off x="278690" y="1012970"/>
            <a:ext cx="400525" cy="631473"/>
            <a:chOff x="2083475" y="1334350"/>
            <a:chExt cx="263175" cy="414925"/>
          </a:xfrm>
        </p:grpSpPr>
        <p:sp>
          <p:nvSpPr>
            <p:cNvPr id="995" name="Google Shape;995;p22"/>
            <p:cNvSpPr/>
            <p:nvPr/>
          </p:nvSpPr>
          <p:spPr>
            <a:xfrm>
              <a:off x="2083475" y="1334350"/>
              <a:ext cx="263175" cy="414925"/>
            </a:xfrm>
            <a:custGeom>
              <a:rect b="b" l="l" r="r" t="t"/>
              <a:pathLst>
                <a:path extrusionOk="0" h="16597" w="10527">
                  <a:moveTo>
                    <a:pt x="10001" y="537"/>
                  </a:moveTo>
                  <a:cubicBezTo>
                    <a:pt x="9625" y="1364"/>
                    <a:pt x="9274" y="2216"/>
                    <a:pt x="8647" y="2893"/>
                  </a:cubicBezTo>
                  <a:cubicBezTo>
                    <a:pt x="8998" y="2041"/>
                    <a:pt x="9424" y="1239"/>
                    <a:pt x="10001" y="537"/>
                  </a:cubicBezTo>
                  <a:close/>
                  <a:moveTo>
                    <a:pt x="7706" y="2913"/>
                  </a:moveTo>
                  <a:cubicBezTo>
                    <a:pt x="7773" y="2913"/>
                    <a:pt x="7844" y="2936"/>
                    <a:pt x="7920" y="2993"/>
                  </a:cubicBezTo>
                  <a:cubicBezTo>
                    <a:pt x="8271" y="3219"/>
                    <a:pt x="8697" y="3419"/>
                    <a:pt x="8672" y="3971"/>
                  </a:cubicBezTo>
                  <a:cubicBezTo>
                    <a:pt x="8647" y="4447"/>
                    <a:pt x="8472" y="4873"/>
                    <a:pt x="8246" y="5299"/>
                  </a:cubicBezTo>
                  <a:cubicBezTo>
                    <a:pt x="6366" y="8683"/>
                    <a:pt x="4386" y="12016"/>
                    <a:pt x="2131" y="15174"/>
                  </a:cubicBezTo>
                  <a:cubicBezTo>
                    <a:pt x="1955" y="15399"/>
                    <a:pt x="1755" y="15625"/>
                    <a:pt x="1554" y="15826"/>
                  </a:cubicBezTo>
                  <a:cubicBezTo>
                    <a:pt x="1389" y="15991"/>
                    <a:pt x="1223" y="16208"/>
                    <a:pt x="987" y="16208"/>
                  </a:cubicBezTo>
                  <a:cubicBezTo>
                    <a:pt x="937" y="16208"/>
                    <a:pt x="884" y="16198"/>
                    <a:pt x="828" y="16176"/>
                  </a:cubicBezTo>
                  <a:cubicBezTo>
                    <a:pt x="452" y="16026"/>
                    <a:pt x="452" y="15650"/>
                    <a:pt x="427" y="15374"/>
                  </a:cubicBezTo>
                  <a:cubicBezTo>
                    <a:pt x="452" y="14698"/>
                    <a:pt x="602" y="14121"/>
                    <a:pt x="878" y="13595"/>
                  </a:cubicBezTo>
                  <a:cubicBezTo>
                    <a:pt x="2557" y="10362"/>
                    <a:pt x="4286" y="7154"/>
                    <a:pt x="6417" y="4171"/>
                  </a:cubicBezTo>
                  <a:cubicBezTo>
                    <a:pt x="6642" y="3845"/>
                    <a:pt x="6918" y="3545"/>
                    <a:pt x="7194" y="3269"/>
                  </a:cubicBezTo>
                  <a:cubicBezTo>
                    <a:pt x="7343" y="3119"/>
                    <a:pt x="7507" y="2913"/>
                    <a:pt x="7706" y="2913"/>
                  </a:cubicBezTo>
                  <a:close/>
                  <a:moveTo>
                    <a:pt x="10008" y="1"/>
                  </a:moveTo>
                  <a:cubicBezTo>
                    <a:pt x="9805" y="1"/>
                    <a:pt x="9718" y="243"/>
                    <a:pt x="9600" y="362"/>
                  </a:cubicBezTo>
                  <a:cubicBezTo>
                    <a:pt x="9048" y="1038"/>
                    <a:pt x="8622" y="1740"/>
                    <a:pt x="8171" y="2517"/>
                  </a:cubicBezTo>
                  <a:cubicBezTo>
                    <a:pt x="8037" y="2476"/>
                    <a:pt x="7910" y="2457"/>
                    <a:pt x="7790" y="2457"/>
                  </a:cubicBezTo>
                  <a:cubicBezTo>
                    <a:pt x="7327" y="2457"/>
                    <a:pt x="6961" y="2740"/>
                    <a:pt x="6642" y="3119"/>
                  </a:cubicBezTo>
                  <a:cubicBezTo>
                    <a:pt x="6517" y="3269"/>
                    <a:pt x="6391" y="3394"/>
                    <a:pt x="6266" y="3545"/>
                  </a:cubicBezTo>
                  <a:cubicBezTo>
                    <a:pt x="3910" y="6602"/>
                    <a:pt x="2106" y="9986"/>
                    <a:pt x="427" y="13470"/>
                  </a:cubicBezTo>
                  <a:cubicBezTo>
                    <a:pt x="126" y="14071"/>
                    <a:pt x="0" y="14748"/>
                    <a:pt x="51" y="15450"/>
                  </a:cubicBezTo>
                  <a:cubicBezTo>
                    <a:pt x="76" y="15926"/>
                    <a:pt x="226" y="16302"/>
                    <a:pt x="677" y="16527"/>
                  </a:cubicBezTo>
                  <a:cubicBezTo>
                    <a:pt x="781" y="16576"/>
                    <a:pt x="877" y="16597"/>
                    <a:pt x="968" y="16597"/>
                  </a:cubicBezTo>
                  <a:cubicBezTo>
                    <a:pt x="1250" y="16597"/>
                    <a:pt x="1477" y="16397"/>
                    <a:pt x="1705" y="16227"/>
                  </a:cubicBezTo>
                  <a:cubicBezTo>
                    <a:pt x="1905" y="16076"/>
                    <a:pt x="2056" y="15876"/>
                    <a:pt x="2231" y="15675"/>
                  </a:cubicBezTo>
                  <a:cubicBezTo>
                    <a:pt x="3735" y="13795"/>
                    <a:pt x="4988" y="11715"/>
                    <a:pt x="6241" y="9660"/>
                  </a:cubicBezTo>
                  <a:cubicBezTo>
                    <a:pt x="7168" y="8131"/>
                    <a:pt x="8071" y="6577"/>
                    <a:pt x="8873" y="4973"/>
                  </a:cubicBezTo>
                  <a:cubicBezTo>
                    <a:pt x="9098" y="4522"/>
                    <a:pt x="9299" y="4021"/>
                    <a:pt x="9123" y="3520"/>
                  </a:cubicBezTo>
                  <a:cubicBezTo>
                    <a:pt x="8998" y="3194"/>
                    <a:pt x="9073" y="2993"/>
                    <a:pt x="9249" y="2718"/>
                  </a:cubicBezTo>
                  <a:cubicBezTo>
                    <a:pt x="9625" y="2116"/>
                    <a:pt x="10001" y="1490"/>
                    <a:pt x="10351" y="863"/>
                  </a:cubicBezTo>
                  <a:cubicBezTo>
                    <a:pt x="10502" y="587"/>
                    <a:pt x="10527" y="262"/>
                    <a:pt x="10201" y="61"/>
                  </a:cubicBezTo>
                  <a:cubicBezTo>
                    <a:pt x="10126" y="18"/>
                    <a:pt x="10063" y="1"/>
                    <a:pt x="1000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2"/>
            <p:cNvSpPr/>
            <p:nvPr/>
          </p:nvSpPr>
          <p:spPr>
            <a:xfrm>
              <a:off x="2101025" y="1428875"/>
              <a:ext cx="182975" cy="290975"/>
            </a:xfrm>
            <a:custGeom>
              <a:rect b="b" l="l" r="r" t="t"/>
              <a:pathLst>
                <a:path extrusionOk="0" h="11639" w="7319">
                  <a:moveTo>
                    <a:pt x="6855" y="0"/>
                  </a:moveTo>
                  <a:cubicBezTo>
                    <a:pt x="6747" y="0"/>
                    <a:pt x="6647" y="60"/>
                    <a:pt x="6567" y="140"/>
                  </a:cubicBezTo>
                  <a:cubicBezTo>
                    <a:pt x="6366" y="365"/>
                    <a:pt x="6191" y="591"/>
                    <a:pt x="6015" y="816"/>
                  </a:cubicBezTo>
                  <a:cubicBezTo>
                    <a:pt x="3810" y="3974"/>
                    <a:pt x="2080" y="7408"/>
                    <a:pt x="176" y="10741"/>
                  </a:cubicBezTo>
                  <a:cubicBezTo>
                    <a:pt x="100" y="10867"/>
                    <a:pt x="50" y="11017"/>
                    <a:pt x="25" y="11092"/>
                  </a:cubicBezTo>
                  <a:cubicBezTo>
                    <a:pt x="0" y="11318"/>
                    <a:pt x="0" y="11493"/>
                    <a:pt x="176" y="11568"/>
                  </a:cubicBezTo>
                  <a:cubicBezTo>
                    <a:pt x="255" y="11613"/>
                    <a:pt x="333" y="11638"/>
                    <a:pt x="410" y="11638"/>
                  </a:cubicBezTo>
                  <a:cubicBezTo>
                    <a:pt x="504" y="11638"/>
                    <a:pt x="594" y="11601"/>
                    <a:pt x="677" y="11518"/>
                  </a:cubicBezTo>
                  <a:cubicBezTo>
                    <a:pt x="903" y="11343"/>
                    <a:pt x="1053" y="11092"/>
                    <a:pt x="1203" y="10841"/>
                  </a:cubicBezTo>
                  <a:cubicBezTo>
                    <a:pt x="3158" y="7558"/>
                    <a:pt x="4913" y="4150"/>
                    <a:pt x="7068" y="992"/>
                  </a:cubicBezTo>
                  <a:cubicBezTo>
                    <a:pt x="7168" y="867"/>
                    <a:pt x="7218" y="716"/>
                    <a:pt x="7268" y="566"/>
                  </a:cubicBezTo>
                  <a:cubicBezTo>
                    <a:pt x="7319" y="340"/>
                    <a:pt x="7243" y="165"/>
                    <a:pt x="7043" y="64"/>
                  </a:cubicBezTo>
                  <a:cubicBezTo>
                    <a:pt x="6979" y="19"/>
                    <a:pt x="6916" y="0"/>
                    <a:pt x="68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7" name="Google Shape;997;p22"/>
          <p:cNvGrpSpPr/>
          <p:nvPr/>
        </p:nvGrpSpPr>
        <p:grpSpPr>
          <a:xfrm rot="2485556">
            <a:off x="1055856" y="602020"/>
            <a:ext cx="420053" cy="615018"/>
            <a:chOff x="2012675" y="2373200"/>
            <a:chExt cx="469950" cy="688075"/>
          </a:xfrm>
        </p:grpSpPr>
        <p:sp>
          <p:nvSpPr>
            <p:cNvPr id="998" name="Google Shape;998;p22"/>
            <p:cNvSpPr/>
            <p:nvPr/>
          </p:nvSpPr>
          <p:spPr>
            <a:xfrm>
              <a:off x="2012675" y="2373200"/>
              <a:ext cx="469950" cy="688075"/>
            </a:xfrm>
            <a:custGeom>
              <a:rect b="b" l="l" r="r" t="t"/>
              <a:pathLst>
                <a:path extrusionOk="0" h="27523" w="18798">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2"/>
            <p:cNvSpPr/>
            <p:nvPr/>
          </p:nvSpPr>
          <p:spPr>
            <a:xfrm>
              <a:off x="2049650" y="2604400"/>
              <a:ext cx="395375" cy="250850"/>
            </a:xfrm>
            <a:custGeom>
              <a:rect b="b" l="l" r="r" t="t"/>
              <a:pathLst>
                <a:path extrusionOk="0" h="10034" w="15815">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2"/>
            <p:cNvSpPr/>
            <p:nvPr/>
          </p:nvSpPr>
          <p:spPr>
            <a:xfrm>
              <a:off x="2090375" y="2417825"/>
              <a:ext cx="53275" cy="78025"/>
            </a:xfrm>
            <a:custGeom>
              <a:rect b="b" l="l" r="r" t="t"/>
              <a:pathLst>
                <a:path extrusionOk="0" h="3121" w="2131">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2"/>
            <p:cNvSpPr/>
            <p:nvPr/>
          </p:nvSpPr>
          <p:spPr>
            <a:xfrm>
              <a:off x="2146125" y="2419825"/>
              <a:ext cx="30100" cy="40750"/>
            </a:xfrm>
            <a:custGeom>
              <a:rect b="b" l="l" r="r" t="t"/>
              <a:pathLst>
                <a:path extrusionOk="0" h="1630" w="1204">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2" name="Google Shape;1002;p22"/>
          <p:cNvGrpSpPr/>
          <p:nvPr/>
        </p:nvGrpSpPr>
        <p:grpSpPr>
          <a:xfrm rot="-1800014">
            <a:off x="1623421" y="-138925"/>
            <a:ext cx="847758" cy="698994"/>
            <a:chOff x="2139875" y="1690850"/>
            <a:chExt cx="645375" cy="532125"/>
          </a:xfrm>
        </p:grpSpPr>
        <p:sp>
          <p:nvSpPr>
            <p:cNvPr id="1003" name="Google Shape;1003;p22"/>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2"/>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2"/>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2"/>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22"/>
          <p:cNvGrpSpPr/>
          <p:nvPr/>
        </p:nvGrpSpPr>
        <p:grpSpPr>
          <a:xfrm>
            <a:off x="144253" y="1953713"/>
            <a:ext cx="669387" cy="755721"/>
            <a:chOff x="144253" y="2032663"/>
            <a:chExt cx="669387" cy="755721"/>
          </a:xfrm>
        </p:grpSpPr>
        <p:sp>
          <p:nvSpPr>
            <p:cNvPr id="1008" name="Google Shape;1008;p22"/>
            <p:cNvSpPr/>
            <p:nvPr/>
          </p:nvSpPr>
          <p:spPr>
            <a:xfrm>
              <a:off x="439211" y="2171975"/>
              <a:ext cx="12393" cy="78773"/>
            </a:xfrm>
            <a:custGeom>
              <a:rect b="b" l="l" r="r" t="t"/>
              <a:pathLst>
                <a:path extrusionOk="0" h="1875" w="295">
                  <a:moveTo>
                    <a:pt x="89" y="1"/>
                  </a:moveTo>
                  <a:cubicBezTo>
                    <a:pt x="0" y="616"/>
                    <a:pt x="72" y="1223"/>
                    <a:pt x="295" y="1874"/>
                  </a:cubicBezTo>
                  <a:cubicBezTo>
                    <a:pt x="232" y="1250"/>
                    <a:pt x="143" y="634"/>
                    <a:pt x="8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2"/>
            <p:cNvSpPr/>
            <p:nvPr/>
          </p:nvSpPr>
          <p:spPr>
            <a:xfrm>
              <a:off x="552388" y="2095513"/>
              <a:ext cx="109478" cy="85495"/>
            </a:xfrm>
            <a:custGeom>
              <a:rect b="b" l="l" r="r" t="t"/>
              <a:pathLst>
                <a:path extrusionOk="0" h="2035" w="2606">
                  <a:moveTo>
                    <a:pt x="0" y="1"/>
                  </a:moveTo>
                  <a:lnTo>
                    <a:pt x="0" y="1"/>
                  </a:lnTo>
                  <a:cubicBezTo>
                    <a:pt x="643" y="268"/>
                    <a:pt x="1240" y="661"/>
                    <a:pt x="1749" y="1125"/>
                  </a:cubicBezTo>
                  <a:cubicBezTo>
                    <a:pt x="2052" y="1401"/>
                    <a:pt x="2338" y="1714"/>
                    <a:pt x="2605" y="2035"/>
                  </a:cubicBezTo>
                  <a:cubicBezTo>
                    <a:pt x="2177" y="1054"/>
                    <a:pt x="1365" y="536"/>
                    <a:pt x="402" y="144"/>
                  </a:cubicBezTo>
                  <a:cubicBezTo>
                    <a:pt x="277" y="99"/>
                    <a:pt x="143" y="45"/>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2"/>
            <p:cNvSpPr/>
            <p:nvPr/>
          </p:nvSpPr>
          <p:spPr>
            <a:xfrm>
              <a:off x="442950" y="2408461"/>
              <a:ext cx="43900" cy="220061"/>
            </a:xfrm>
            <a:custGeom>
              <a:rect b="b" l="l" r="r" t="t"/>
              <a:pathLst>
                <a:path extrusionOk="0" h="5238" w="1045">
                  <a:moveTo>
                    <a:pt x="0" y="1"/>
                  </a:moveTo>
                  <a:cubicBezTo>
                    <a:pt x="161" y="1107"/>
                    <a:pt x="179" y="2213"/>
                    <a:pt x="322" y="3319"/>
                  </a:cubicBezTo>
                  <a:cubicBezTo>
                    <a:pt x="402" y="3899"/>
                    <a:pt x="607" y="4586"/>
                    <a:pt x="661" y="5237"/>
                  </a:cubicBezTo>
                  <a:cubicBezTo>
                    <a:pt x="1044" y="3801"/>
                    <a:pt x="794" y="2410"/>
                    <a:pt x="429" y="1000"/>
                  </a:cubicBezTo>
                  <a:cubicBezTo>
                    <a:pt x="348" y="697"/>
                    <a:pt x="206" y="340"/>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2"/>
            <p:cNvSpPr/>
            <p:nvPr/>
          </p:nvSpPr>
          <p:spPr>
            <a:xfrm>
              <a:off x="203362" y="2197728"/>
              <a:ext cx="155563" cy="160278"/>
            </a:xfrm>
            <a:custGeom>
              <a:rect b="b" l="l" r="r" t="t"/>
              <a:pathLst>
                <a:path extrusionOk="0" h="3815" w="3703">
                  <a:moveTo>
                    <a:pt x="2219" y="1"/>
                  </a:moveTo>
                  <a:cubicBezTo>
                    <a:pt x="2182" y="1"/>
                    <a:pt x="2143" y="15"/>
                    <a:pt x="2108" y="48"/>
                  </a:cubicBezTo>
                  <a:cubicBezTo>
                    <a:pt x="1921" y="217"/>
                    <a:pt x="1707" y="476"/>
                    <a:pt x="1787" y="762"/>
                  </a:cubicBezTo>
                  <a:cubicBezTo>
                    <a:pt x="1832" y="904"/>
                    <a:pt x="1894" y="1074"/>
                    <a:pt x="2010" y="1181"/>
                  </a:cubicBezTo>
                  <a:cubicBezTo>
                    <a:pt x="2376" y="1529"/>
                    <a:pt x="2171" y="1841"/>
                    <a:pt x="2028" y="2216"/>
                  </a:cubicBezTo>
                  <a:cubicBezTo>
                    <a:pt x="2010" y="2251"/>
                    <a:pt x="2001" y="2278"/>
                    <a:pt x="1992" y="2314"/>
                  </a:cubicBezTo>
                  <a:cubicBezTo>
                    <a:pt x="1950" y="2304"/>
                    <a:pt x="1907" y="2299"/>
                    <a:pt x="1864" y="2299"/>
                  </a:cubicBezTo>
                  <a:cubicBezTo>
                    <a:pt x="1681" y="2299"/>
                    <a:pt x="1495" y="2389"/>
                    <a:pt x="1314" y="2555"/>
                  </a:cubicBezTo>
                  <a:cubicBezTo>
                    <a:pt x="1118" y="2733"/>
                    <a:pt x="1002" y="2974"/>
                    <a:pt x="842" y="3170"/>
                  </a:cubicBezTo>
                  <a:cubicBezTo>
                    <a:pt x="752" y="3268"/>
                    <a:pt x="458" y="3402"/>
                    <a:pt x="271" y="3456"/>
                  </a:cubicBezTo>
                  <a:cubicBezTo>
                    <a:pt x="259" y="3452"/>
                    <a:pt x="246" y="3450"/>
                    <a:pt x="233" y="3450"/>
                  </a:cubicBezTo>
                  <a:cubicBezTo>
                    <a:pt x="129" y="3450"/>
                    <a:pt x="1" y="3571"/>
                    <a:pt x="56" y="3705"/>
                  </a:cubicBezTo>
                  <a:lnTo>
                    <a:pt x="65" y="3732"/>
                  </a:lnTo>
                  <a:cubicBezTo>
                    <a:pt x="88" y="3793"/>
                    <a:pt x="162" y="3815"/>
                    <a:pt x="222" y="3815"/>
                  </a:cubicBezTo>
                  <a:cubicBezTo>
                    <a:pt x="233" y="3815"/>
                    <a:pt x="243" y="3814"/>
                    <a:pt x="253" y="3813"/>
                  </a:cubicBezTo>
                  <a:cubicBezTo>
                    <a:pt x="467" y="3786"/>
                    <a:pt x="859" y="3607"/>
                    <a:pt x="1011" y="3474"/>
                  </a:cubicBezTo>
                  <a:cubicBezTo>
                    <a:pt x="1218" y="3291"/>
                    <a:pt x="1510" y="2640"/>
                    <a:pt x="1849" y="2640"/>
                  </a:cubicBezTo>
                  <a:cubicBezTo>
                    <a:pt x="1890" y="2640"/>
                    <a:pt x="1932" y="2649"/>
                    <a:pt x="1974" y="2671"/>
                  </a:cubicBezTo>
                  <a:cubicBezTo>
                    <a:pt x="1992" y="2831"/>
                    <a:pt x="2055" y="2983"/>
                    <a:pt x="2198" y="3063"/>
                  </a:cubicBezTo>
                  <a:cubicBezTo>
                    <a:pt x="2380" y="3181"/>
                    <a:pt x="2555" y="3219"/>
                    <a:pt x="2733" y="3219"/>
                  </a:cubicBezTo>
                  <a:cubicBezTo>
                    <a:pt x="2974" y="3219"/>
                    <a:pt x="3219" y="3149"/>
                    <a:pt x="3491" y="3108"/>
                  </a:cubicBezTo>
                  <a:cubicBezTo>
                    <a:pt x="3703" y="3074"/>
                    <a:pt x="3641" y="2775"/>
                    <a:pt x="3444" y="2775"/>
                  </a:cubicBezTo>
                  <a:cubicBezTo>
                    <a:pt x="3433" y="2775"/>
                    <a:pt x="3422" y="2776"/>
                    <a:pt x="3411" y="2778"/>
                  </a:cubicBezTo>
                  <a:cubicBezTo>
                    <a:pt x="3259" y="2800"/>
                    <a:pt x="3038" y="2840"/>
                    <a:pt x="2835" y="2840"/>
                  </a:cubicBezTo>
                  <a:cubicBezTo>
                    <a:pt x="2632" y="2840"/>
                    <a:pt x="2447" y="2800"/>
                    <a:pt x="2367" y="2662"/>
                  </a:cubicBezTo>
                  <a:cubicBezTo>
                    <a:pt x="2385" y="2617"/>
                    <a:pt x="2376" y="2564"/>
                    <a:pt x="2331" y="2519"/>
                  </a:cubicBezTo>
                  <a:cubicBezTo>
                    <a:pt x="2322" y="2457"/>
                    <a:pt x="2331" y="2394"/>
                    <a:pt x="2349" y="2314"/>
                  </a:cubicBezTo>
                  <a:cubicBezTo>
                    <a:pt x="2412" y="2091"/>
                    <a:pt x="2581" y="1895"/>
                    <a:pt x="2617" y="1654"/>
                  </a:cubicBezTo>
                  <a:cubicBezTo>
                    <a:pt x="2688" y="1101"/>
                    <a:pt x="1814" y="797"/>
                    <a:pt x="2340" y="298"/>
                  </a:cubicBezTo>
                  <a:cubicBezTo>
                    <a:pt x="2466" y="179"/>
                    <a:pt x="2352" y="1"/>
                    <a:pt x="22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2"/>
            <p:cNvSpPr/>
            <p:nvPr/>
          </p:nvSpPr>
          <p:spPr>
            <a:xfrm>
              <a:off x="193363" y="2459884"/>
              <a:ext cx="182996" cy="272241"/>
            </a:xfrm>
            <a:custGeom>
              <a:rect b="b" l="l" r="r" t="t"/>
              <a:pathLst>
                <a:path extrusionOk="0" h="6480" w="4356">
                  <a:moveTo>
                    <a:pt x="2325" y="1"/>
                  </a:moveTo>
                  <a:cubicBezTo>
                    <a:pt x="2300" y="1"/>
                    <a:pt x="2274" y="6"/>
                    <a:pt x="2248" y="17"/>
                  </a:cubicBezTo>
                  <a:cubicBezTo>
                    <a:pt x="1927" y="204"/>
                    <a:pt x="1686" y="409"/>
                    <a:pt x="1454" y="704"/>
                  </a:cubicBezTo>
                  <a:cubicBezTo>
                    <a:pt x="1231" y="998"/>
                    <a:pt x="1258" y="1319"/>
                    <a:pt x="794" y="1471"/>
                  </a:cubicBezTo>
                  <a:cubicBezTo>
                    <a:pt x="696" y="1498"/>
                    <a:pt x="544" y="1533"/>
                    <a:pt x="464" y="1605"/>
                  </a:cubicBezTo>
                  <a:cubicBezTo>
                    <a:pt x="0" y="2033"/>
                    <a:pt x="393" y="2756"/>
                    <a:pt x="749" y="3121"/>
                  </a:cubicBezTo>
                  <a:cubicBezTo>
                    <a:pt x="981" y="3353"/>
                    <a:pt x="1106" y="3621"/>
                    <a:pt x="1204" y="3906"/>
                  </a:cubicBezTo>
                  <a:cubicBezTo>
                    <a:pt x="1419" y="4504"/>
                    <a:pt x="1490" y="5155"/>
                    <a:pt x="2088" y="5557"/>
                  </a:cubicBezTo>
                  <a:cubicBezTo>
                    <a:pt x="2198" y="5629"/>
                    <a:pt x="2308" y="5654"/>
                    <a:pt x="2419" y="5654"/>
                  </a:cubicBezTo>
                  <a:cubicBezTo>
                    <a:pt x="2662" y="5654"/>
                    <a:pt x="2908" y="5536"/>
                    <a:pt x="3153" y="5536"/>
                  </a:cubicBezTo>
                  <a:cubicBezTo>
                    <a:pt x="3196" y="5536"/>
                    <a:pt x="3240" y="5539"/>
                    <a:pt x="3283" y="5548"/>
                  </a:cubicBezTo>
                  <a:cubicBezTo>
                    <a:pt x="3203" y="5789"/>
                    <a:pt x="3069" y="6003"/>
                    <a:pt x="3015" y="6262"/>
                  </a:cubicBezTo>
                  <a:cubicBezTo>
                    <a:pt x="2994" y="6392"/>
                    <a:pt x="3104" y="6479"/>
                    <a:pt x="3204" y="6479"/>
                  </a:cubicBezTo>
                  <a:cubicBezTo>
                    <a:pt x="3268" y="6479"/>
                    <a:pt x="3328" y="6443"/>
                    <a:pt x="3345" y="6360"/>
                  </a:cubicBezTo>
                  <a:cubicBezTo>
                    <a:pt x="3390" y="6101"/>
                    <a:pt x="3533" y="5878"/>
                    <a:pt x="3613" y="5637"/>
                  </a:cubicBezTo>
                  <a:cubicBezTo>
                    <a:pt x="3854" y="5628"/>
                    <a:pt x="4095" y="5396"/>
                    <a:pt x="4238" y="5245"/>
                  </a:cubicBezTo>
                  <a:cubicBezTo>
                    <a:pt x="4355" y="5120"/>
                    <a:pt x="4242" y="4947"/>
                    <a:pt x="4114" y="4947"/>
                  </a:cubicBezTo>
                  <a:cubicBezTo>
                    <a:pt x="4077" y="4947"/>
                    <a:pt x="4039" y="4961"/>
                    <a:pt x="4006" y="4995"/>
                  </a:cubicBezTo>
                  <a:cubicBezTo>
                    <a:pt x="3794" y="5214"/>
                    <a:pt x="3688" y="5277"/>
                    <a:pt x="3604" y="5277"/>
                  </a:cubicBezTo>
                  <a:cubicBezTo>
                    <a:pt x="3496" y="5277"/>
                    <a:pt x="3426" y="5174"/>
                    <a:pt x="3221" y="5164"/>
                  </a:cubicBezTo>
                  <a:cubicBezTo>
                    <a:pt x="3212" y="5164"/>
                    <a:pt x="3203" y="5164"/>
                    <a:pt x="3194" y="5164"/>
                  </a:cubicBezTo>
                  <a:cubicBezTo>
                    <a:pt x="2896" y="5164"/>
                    <a:pt x="2681" y="5323"/>
                    <a:pt x="2458" y="5323"/>
                  </a:cubicBezTo>
                  <a:cubicBezTo>
                    <a:pt x="2280" y="5323"/>
                    <a:pt x="2098" y="5222"/>
                    <a:pt x="1865" y="4861"/>
                  </a:cubicBezTo>
                  <a:cubicBezTo>
                    <a:pt x="1552" y="4370"/>
                    <a:pt x="1695" y="3683"/>
                    <a:pt x="1320" y="3228"/>
                  </a:cubicBezTo>
                  <a:cubicBezTo>
                    <a:pt x="1311" y="3220"/>
                    <a:pt x="1311" y="3211"/>
                    <a:pt x="1303" y="3193"/>
                  </a:cubicBezTo>
                  <a:cubicBezTo>
                    <a:pt x="1044" y="2907"/>
                    <a:pt x="758" y="2720"/>
                    <a:pt x="633" y="2319"/>
                  </a:cubicBezTo>
                  <a:cubicBezTo>
                    <a:pt x="491" y="1872"/>
                    <a:pt x="1017" y="1774"/>
                    <a:pt x="1258" y="1614"/>
                  </a:cubicBezTo>
                  <a:cubicBezTo>
                    <a:pt x="1383" y="1533"/>
                    <a:pt x="1472" y="1373"/>
                    <a:pt x="1543" y="1248"/>
                  </a:cubicBezTo>
                  <a:cubicBezTo>
                    <a:pt x="1749" y="918"/>
                    <a:pt x="1918" y="659"/>
                    <a:pt x="2212" y="445"/>
                  </a:cubicBezTo>
                  <a:cubicBezTo>
                    <a:pt x="2275" y="400"/>
                    <a:pt x="2337" y="356"/>
                    <a:pt x="2418" y="320"/>
                  </a:cubicBezTo>
                  <a:cubicBezTo>
                    <a:pt x="2543" y="249"/>
                    <a:pt x="2507" y="88"/>
                    <a:pt x="2418" y="26"/>
                  </a:cubicBezTo>
                  <a:cubicBezTo>
                    <a:pt x="2392" y="10"/>
                    <a:pt x="2360" y="1"/>
                    <a:pt x="23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2"/>
            <p:cNvSpPr/>
            <p:nvPr/>
          </p:nvSpPr>
          <p:spPr>
            <a:xfrm>
              <a:off x="568268" y="2465682"/>
              <a:ext cx="194758" cy="201492"/>
            </a:xfrm>
            <a:custGeom>
              <a:rect b="b" l="l" r="r" t="t"/>
              <a:pathLst>
                <a:path extrusionOk="0" h="4796" w="4636">
                  <a:moveTo>
                    <a:pt x="187" y="0"/>
                  </a:moveTo>
                  <a:cubicBezTo>
                    <a:pt x="95" y="0"/>
                    <a:pt x="0" y="81"/>
                    <a:pt x="6" y="182"/>
                  </a:cubicBezTo>
                  <a:cubicBezTo>
                    <a:pt x="6" y="209"/>
                    <a:pt x="15" y="227"/>
                    <a:pt x="24" y="254"/>
                  </a:cubicBezTo>
                  <a:cubicBezTo>
                    <a:pt x="265" y="735"/>
                    <a:pt x="666" y="958"/>
                    <a:pt x="1130" y="1208"/>
                  </a:cubicBezTo>
                  <a:cubicBezTo>
                    <a:pt x="2058" y="1699"/>
                    <a:pt x="1023" y="2698"/>
                    <a:pt x="1291" y="3438"/>
                  </a:cubicBezTo>
                  <a:cubicBezTo>
                    <a:pt x="1460" y="3875"/>
                    <a:pt x="2165" y="3849"/>
                    <a:pt x="2245" y="4339"/>
                  </a:cubicBezTo>
                  <a:cubicBezTo>
                    <a:pt x="2304" y="4651"/>
                    <a:pt x="2411" y="4796"/>
                    <a:pt x="2701" y="4796"/>
                  </a:cubicBezTo>
                  <a:cubicBezTo>
                    <a:pt x="2718" y="4796"/>
                    <a:pt x="2735" y="4795"/>
                    <a:pt x="2754" y="4794"/>
                  </a:cubicBezTo>
                  <a:cubicBezTo>
                    <a:pt x="2974" y="4786"/>
                    <a:pt x="2985" y="4455"/>
                    <a:pt x="2780" y="4455"/>
                  </a:cubicBezTo>
                  <a:cubicBezTo>
                    <a:pt x="2777" y="4455"/>
                    <a:pt x="2774" y="4455"/>
                    <a:pt x="2772" y="4455"/>
                  </a:cubicBezTo>
                  <a:cubicBezTo>
                    <a:pt x="2770" y="4455"/>
                    <a:pt x="2768" y="4455"/>
                    <a:pt x="2766" y="4455"/>
                  </a:cubicBezTo>
                  <a:cubicBezTo>
                    <a:pt x="2531" y="4455"/>
                    <a:pt x="2556" y="3884"/>
                    <a:pt x="2352" y="3777"/>
                  </a:cubicBezTo>
                  <a:cubicBezTo>
                    <a:pt x="2183" y="3697"/>
                    <a:pt x="2013" y="3626"/>
                    <a:pt x="1853" y="3545"/>
                  </a:cubicBezTo>
                  <a:cubicBezTo>
                    <a:pt x="1639" y="3438"/>
                    <a:pt x="1567" y="3269"/>
                    <a:pt x="1558" y="3082"/>
                  </a:cubicBezTo>
                  <a:lnTo>
                    <a:pt x="1558" y="3082"/>
                  </a:lnTo>
                  <a:cubicBezTo>
                    <a:pt x="1715" y="3214"/>
                    <a:pt x="1893" y="3260"/>
                    <a:pt x="2087" y="3260"/>
                  </a:cubicBezTo>
                  <a:cubicBezTo>
                    <a:pt x="2246" y="3260"/>
                    <a:pt x="2416" y="3229"/>
                    <a:pt x="2593" y="3189"/>
                  </a:cubicBezTo>
                  <a:cubicBezTo>
                    <a:pt x="2704" y="3161"/>
                    <a:pt x="2805" y="3149"/>
                    <a:pt x="2901" y="3149"/>
                  </a:cubicBezTo>
                  <a:cubicBezTo>
                    <a:pt x="3154" y="3149"/>
                    <a:pt x="3372" y="3233"/>
                    <a:pt x="3637" y="3349"/>
                  </a:cubicBezTo>
                  <a:cubicBezTo>
                    <a:pt x="3688" y="3369"/>
                    <a:pt x="3741" y="3378"/>
                    <a:pt x="3794" y="3378"/>
                  </a:cubicBezTo>
                  <a:cubicBezTo>
                    <a:pt x="4029" y="3378"/>
                    <a:pt x="4278" y="3213"/>
                    <a:pt x="4467" y="3126"/>
                  </a:cubicBezTo>
                  <a:cubicBezTo>
                    <a:pt x="4635" y="3034"/>
                    <a:pt x="4533" y="2803"/>
                    <a:pt x="4377" y="2803"/>
                  </a:cubicBezTo>
                  <a:cubicBezTo>
                    <a:pt x="4351" y="2803"/>
                    <a:pt x="4324" y="2809"/>
                    <a:pt x="4297" y="2823"/>
                  </a:cubicBezTo>
                  <a:cubicBezTo>
                    <a:pt x="4134" y="2909"/>
                    <a:pt x="3981" y="2953"/>
                    <a:pt x="3824" y="2953"/>
                  </a:cubicBezTo>
                  <a:cubicBezTo>
                    <a:pt x="3671" y="2953"/>
                    <a:pt x="3514" y="2911"/>
                    <a:pt x="3343" y="2823"/>
                  </a:cubicBezTo>
                  <a:cubicBezTo>
                    <a:pt x="3325" y="2814"/>
                    <a:pt x="3298" y="2805"/>
                    <a:pt x="3271" y="2796"/>
                  </a:cubicBezTo>
                  <a:cubicBezTo>
                    <a:pt x="3316" y="2707"/>
                    <a:pt x="3343" y="2609"/>
                    <a:pt x="3316" y="2502"/>
                  </a:cubicBezTo>
                  <a:cubicBezTo>
                    <a:pt x="3271" y="2270"/>
                    <a:pt x="3075" y="2073"/>
                    <a:pt x="3057" y="1850"/>
                  </a:cubicBezTo>
                  <a:cubicBezTo>
                    <a:pt x="3039" y="1592"/>
                    <a:pt x="3378" y="1556"/>
                    <a:pt x="3557" y="1529"/>
                  </a:cubicBezTo>
                  <a:cubicBezTo>
                    <a:pt x="3753" y="1503"/>
                    <a:pt x="3958" y="1485"/>
                    <a:pt x="4136" y="1369"/>
                  </a:cubicBezTo>
                  <a:cubicBezTo>
                    <a:pt x="4285" y="1264"/>
                    <a:pt x="4198" y="1036"/>
                    <a:pt x="4056" y="1036"/>
                  </a:cubicBezTo>
                  <a:cubicBezTo>
                    <a:pt x="4028" y="1036"/>
                    <a:pt x="3998" y="1045"/>
                    <a:pt x="3967" y="1065"/>
                  </a:cubicBezTo>
                  <a:cubicBezTo>
                    <a:pt x="3637" y="1288"/>
                    <a:pt x="3137" y="1119"/>
                    <a:pt x="2861" y="1467"/>
                  </a:cubicBezTo>
                  <a:cubicBezTo>
                    <a:pt x="2727" y="1645"/>
                    <a:pt x="2691" y="1850"/>
                    <a:pt x="2754" y="2056"/>
                  </a:cubicBezTo>
                  <a:cubicBezTo>
                    <a:pt x="2834" y="2279"/>
                    <a:pt x="3111" y="2537"/>
                    <a:pt x="2879" y="2743"/>
                  </a:cubicBezTo>
                  <a:cubicBezTo>
                    <a:pt x="2870" y="2760"/>
                    <a:pt x="2861" y="2769"/>
                    <a:pt x="2852" y="2787"/>
                  </a:cubicBezTo>
                  <a:cubicBezTo>
                    <a:pt x="2632" y="2834"/>
                    <a:pt x="2356" y="2934"/>
                    <a:pt x="2116" y="2934"/>
                  </a:cubicBezTo>
                  <a:cubicBezTo>
                    <a:pt x="1947" y="2934"/>
                    <a:pt x="1795" y="2885"/>
                    <a:pt x="1692" y="2734"/>
                  </a:cubicBezTo>
                  <a:cubicBezTo>
                    <a:pt x="1674" y="2707"/>
                    <a:pt x="1656" y="2689"/>
                    <a:pt x="1630" y="2680"/>
                  </a:cubicBezTo>
                  <a:cubicBezTo>
                    <a:pt x="1701" y="2448"/>
                    <a:pt x="1808" y="2234"/>
                    <a:pt x="1853" y="2082"/>
                  </a:cubicBezTo>
                  <a:cubicBezTo>
                    <a:pt x="2192" y="1003"/>
                    <a:pt x="773" y="860"/>
                    <a:pt x="354" y="147"/>
                  </a:cubicBezTo>
                  <a:cubicBezTo>
                    <a:pt x="345" y="129"/>
                    <a:pt x="336" y="111"/>
                    <a:pt x="327" y="93"/>
                  </a:cubicBezTo>
                  <a:cubicBezTo>
                    <a:pt x="294" y="27"/>
                    <a:pt x="241" y="0"/>
                    <a:pt x="18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2"/>
            <p:cNvSpPr/>
            <p:nvPr/>
          </p:nvSpPr>
          <p:spPr>
            <a:xfrm>
              <a:off x="636326" y="2433207"/>
              <a:ext cx="118846" cy="37517"/>
            </a:xfrm>
            <a:custGeom>
              <a:rect b="b" l="l" r="r" t="t"/>
              <a:pathLst>
                <a:path extrusionOk="0" h="893" w="2829">
                  <a:moveTo>
                    <a:pt x="135" y="1"/>
                  </a:moveTo>
                  <a:cubicBezTo>
                    <a:pt x="45" y="1"/>
                    <a:pt x="1" y="72"/>
                    <a:pt x="1" y="152"/>
                  </a:cubicBezTo>
                  <a:cubicBezTo>
                    <a:pt x="1" y="242"/>
                    <a:pt x="54" y="322"/>
                    <a:pt x="152" y="340"/>
                  </a:cubicBezTo>
                  <a:cubicBezTo>
                    <a:pt x="304" y="357"/>
                    <a:pt x="474" y="625"/>
                    <a:pt x="590" y="723"/>
                  </a:cubicBezTo>
                  <a:cubicBezTo>
                    <a:pt x="741" y="839"/>
                    <a:pt x="937" y="893"/>
                    <a:pt x="1125" y="893"/>
                  </a:cubicBezTo>
                  <a:cubicBezTo>
                    <a:pt x="1339" y="893"/>
                    <a:pt x="1544" y="795"/>
                    <a:pt x="1731" y="705"/>
                  </a:cubicBezTo>
                  <a:cubicBezTo>
                    <a:pt x="1889" y="627"/>
                    <a:pt x="2008" y="565"/>
                    <a:pt x="2125" y="565"/>
                  </a:cubicBezTo>
                  <a:cubicBezTo>
                    <a:pt x="2233" y="565"/>
                    <a:pt x="2339" y="618"/>
                    <a:pt x="2472" y="759"/>
                  </a:cubicBezTo>
                  <a:cubicBezTo>
                    <a:pt x="2506" y="797"/>
                    <a:pt x="2546" y="813"/>
                    <a:pt x="2585" y="813"/>
                  </a:cubicBezTo>
                  <a:cubicBezTo>
                    <a:pt x="2711" y="813"/>
                    <a:pt x="2828" y="647"/>
                    <a:pt x="2713" y="518"/>
                  </a:cubicBezTo>
                  <a:cubicBezTo>
                    <a:pt x="2525" y="310"/>
                    <a:pt x="2346" y="217"/>
                    <a:pt x="2147" y="217"/>
                  </a:cubicBezTo>
                  <a:cubicBezTo>
                    <a:pt x="1997" y="217"/>
                    <a:pt x="1836" y="270"/>
                    <a:pt x="1651" y="366"/>
                  </a:cubicBezTo>
                  <a:cubicBezTo>
                    <a:pt x="1459" y="463"/>
                    <a:pt x="1283" y="530"/>
                    <a:pt x="1114" y="530"/>
                  </a:cubicBezTo>
                  <a:cubicBezTo>
                    <a:pt x="954" y="530"/>
                    <a:pt x="799" y="469"/>
                    <a:pt x="643" y="313"/>
                  </a:cubicBezTo>
                  <a:cubicBezTo>
                    <a:pt x="474" y="152"/>
                    <a:pt x="411" y="27"/>
                    <a:pt x="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2"/>
            <p:cNvSpPr/>
            <p:nvPr/>
          </p:nvSpPr>
          <p:spPr>
            <a:xfrm>
              <a:off x="483784" y="2136727"/>
              <a:ext cx="120737" cy="129272"/>
            </a:xfrm>
            <a:custGeom>
              <a:rect b="b" l="l" r="r" t="t"/>
              <a:pathLst>
                <a:path extrusionOk="0" h="3077" w="2874">
                  <a:moveTo>
                    <a:pt x="1819" y="1"/>
                  </a:moveTo>
                  <a:cubicBezTo>
                    <a:pt x="1697" y="1"/>
                    <a:pt x="1586" y="168"/>
                    <a:pt x="1687" y="296"/>
                  </a:cubicBezTo>
                  <a:cubicBezTo>
                    <a:pt x="1892" y="563"/>
                    <a:pt x="1767" y="563"/>
                    <a:pt x="1526" y="670"/>
                  </a:cubicBezTo>
                  <a:cubicBezTo>
                    <a:pt x="1384" y="742"/>
                    <a:pt x="1268" y="840"/>
                    <a:pt x="1196" y="982"/>
                  </a:cubicBezTo>
                  <a:cubicBezTo>
                    <a:pt x="1152" y="1072"/>
                    <a:pt x="1134" y="1161"/>
                    <a:pt x="1143" y="1250"/>
                  </a:cubicBezTo>
                  <a:cubicBezTo>
                    <a:pt x="866" y="1090"/>
                    <a:pt x="492" y="831"/>
                    <a:pt x="670" y="572"/>
                  </a:cubicBezTo>
                  <a:cubicBezTo>
                    <a:pt x="758" y="446"/>
                    <a:pt x="641" y="320"/>
                    <a:pt x="521" y="320"/>
                  </a:cubicBezTo>
                  <a:cubicBezTo>
                    <a:pt x="471" y="320"/>
                    <a:pt x="421" y="341"/>
                    <a:pt x="384" y="394"/>
                  </a:cubicBezTo>
                  <a:cubicBezTo>
                    <a:pt x="1" y="938"/>
                    <a:pt x="732" y="1429"/>
                    <a:pt x="1161" y="1634"/>
                  </a:cubicBezTo>
                  <a:cubicBezTo>
                    <a:pt x="1190" y="1648"/>
                    <a:pt x="1217" y="1655"/>
                    <a:pt x="1242" y="1655"/>
                  </a:cubicBezTo>
                  <a:cubicBezTo>
                    <a:pt x="1263" y="1655"/>
                    <a:pt x="1283" y="1651"/>
                    <a:pt x="1303" y="1643"/>
                  </a:cubicBezTo>
                  <a:cubicBezTo>
                    <a:pt x="1455" y="1883"/>
                    <a:pt x="1642" y="2115"/>
                    <a:pt x="1509" y="2356"/>
                  </a:cubicBezTo>
                  <a:cubicBezTo>
                    <a:pt x="1491" y="2374"/>
                    <a:pt x="1491" y="2401"/>
                    <a:pt x="1482" y="2419"/>
                  </a:cubicBezTo>
                  <a:cubicBezTo>
                    <a:pt x="1377" y="2596"/>
                    <a:pt x="1244" y="2736"/>
                    <a:pt x="951" y="2736"/>
                  </a:cubicBezTo>
                  <a:cubicBezTo>
                    <a:pt x="919" y="2736"/>
                    <a:pt x="885" y="2735"/>
                    <a:pt x="848" y="2731"/>
                  </a:cubicBezTo>
                  <a:cubicBezTo>
                    <a:pt x="843" y="2731"/>
                    <a:pt x="837" y="2730"/>
                    <a:pt x="832" y="2730"/>
                  </a:cubicBezTo>
                  <a:cubicBezTo>
                    <a:pt x="625" y="2730"/>
                    <a:pt x="622" y="3053"/>
                    <a:pt x="831" y="3070"/>
                  </a:cubicBezTo>
                  <a:cubicBezTo>
                    <a:pt x="880" y="3074"/>
                    <a:pt x="929" y="3076"/>
                    <a:pt x="976" y="3076"/>
                  </a:cubicBezTo>
                  <a:cubicBezTo>
                    <a:pt x="1243" y="3076"/>
                    <a:pt x="1472" y="3006"/>
                    <a:pt x="1669" y="2793"/>
                  </a:cubicBezTo>
                  <a:cubicBezTo>
                    <a:pt x="1811" y="2636"/>
                    <a:pt x="2028" y="1990"/>
                    <a:pt x="2321" y="1990"/>
                  </a:cubicBezTo>
                  <a:cubicBezTo>
                    <a:pt x="2377" y="1990"/>
                    <a:pt x="2437" y="2015"/>
                    <a:pt x="2499" y="2071"/>
                  </a:cubicBezTo>
                  <a:cubicBezTo>
                    <a:pt x="2536" y="2102"/>
                    <a:pt x="2577" y="2115"/>
                    <a:pt x="2616" y="2115"/>
                  </a:cubicBezTo>
                  <a:cubicBezTo>
                    <a:pt x="2755" y="2115"/>
                    <a:pt x="2874" y="1948"/>
                    <a:pt x="2749" y="1830"/>
                  </a:cubicBezTo>
                  <a:cubicBezTo>
                    <a:pt x="2615" y="1710"/>
                    <a:pt x="2478" y="1654"/>
                    <a:pt x="2340" y="1654"/>
                  </a:cubicBezTo>
                  <a:cubicBezTo>
                    <a:pt x="2191" y="1654"/>
                    <a:pt x="2040" y="1719"/>
                    <a:pt x="1892" y="1839"/>
                  </a:cubicBezTo>
                  <a:cubicBezTo>
                    <a:pt x="1865" y="1857"/>
                    <a:pt x="1848" y="1875"/>
                    <a:pt x="1830" y="1892"/>
                  </a:cubicBezTo>
                  <a:cubicBezTo>
                    <a:pt x="1821" y="1866"/>
                    <a:pt x="1803" y="1848"/>
                    <a:pt x="1794" y="1821"/>
                  </a:cubicBezTo>
                  <a:cubicBezTo>
                    <a:pt x="1633" y="1500"/>
                    <a:pt x="1268" y="1170"/>
                    <a:pt x="1749" y="947"/>
                  </a:cubicBezTo>
                  <a:cubicBezTo>
                    <a:pt x="2204" y="733"/>
                    <a:pt x="2258" y="474"/>
                    <a:pt x="1937" y="64"/>
                  </a:cubicBezTo>
                  <a:cubicBezTo>
                    <a:pt x="1901" y="19"/>
                    <a:pt x="1860" y="1"/>
                    <a:pt x="18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2"/>
            <p:cNvSpPr/>
            <p:nvPr/>
          </p:nvSpPr>
          <p:spPr>
            <a:xfrm>
              <a:off x="144253" y="2032663"/>
              <a:ext cx="669387" cy="755721"/>
            </a:xfrm>
            <a:custGeom>
              <a:rect b="b" l="l" r="r" t="t"/>
              <a:pathLst>
                <a:path extrusionOk="0" h="17988" w="15934">
                  <a:moveTo>
                    <a:pt x="5632" y="361"/>
                  </a:moveTo>
                  <a:cubicBezTo>
                    <a:pt x="5778" y="361"/>
                    <a:pt x="5905" y="440"/>
                    <a:pt x="5995" y="658"/>
                  </a:cubicBezTo>
                  <a:cubicBezTo>
                    <a:pt x="5665" y="756"/>
                    <a:pt x="5353" y="908"/>
                    <a:pt x="5023" y="1006"/>
                  </a:cubicBezTo>
                  <a:cubicBezTo>
                    <a:pt x="4969" y="908"/>
                    <a:pt x="4898" y="819"/>
                    <a:pt x="4827" y="747"/>
                  </a:cubicBezTo>
                  <a:cubicBezTo>
                    <a:pt x="5094" y="580"/>
                    <a:pt x="5389" y="361"/>
                    <a:pt x="5632" y="361"/>
                  </a:cubicBezTo>
                  <a:close/>
                  <a:moveTo>
                    <a:pt x="6102" y="979"/>
                  </a:moveTo>
                  <a:cubicBezTo>
                    <a:pt x="6138" y="1131"/>
                    <a:pt x="6174" y="1283"/>
                    <a:pt x="6209" y="1434"/>
                  </a:cubicBezTo>
                  <a:cubicBezTo>
                    <a:pt x="6058" y="1470"/>
                    <a:pt x="5915" y="1533"/>
                    <a:pt x="5772" y="1577"/>
                  </a:cubicBezTo>
                  <a:cubicBezTo>
                    <a:pt x="5662" y="1614"/>
                    <a:pt x="5527" y="1675"/>
                    <a:pt x="5403" y="1675"/>
                  </a:cubicBezTo>
                  <a:cubicBezTo>
                    <a:pt x="5377" y="1675"/>
                    <a:pt x="5351" y="1673"/>
                    <a:pt x="5326" y="1666"/>
                  </a:cubicBezTo>
                  <a:lnTo>
                    <a:pt x="5317" y="1666"/>
                  </a:lnTo>
                  <a:cubicBezTo>
                    <a:pt x="5273" y="1541"/>
                    <a:pt x="5237" y="1425"/>
                    <a:pt x="5184" y="1318"/>
                  </a:cubicBezTo>
                  <a:cubicBezTo>
                    <a:pt x="5496" y="1211"/>
                    <a:pt x="5790" y="1078"/>
                    <a:pt x="6102" y="979"/>
                  </a:cubicBezTo>
                  <a:close/>
                  <a:moveTo>
                    <a:pt x="6272" y="1773"/>
                  </a:moveTo>
                  <a:cubicBezTo>
                    <a:pt x="6299" y="1907"/>
                    <a:pt x="6317" y="2050"/>
                    <a:pt x="6334" y="2193"/>
                  </a:cubicBezTo>
                  <a:lnTo>
                    <a:pt x="6325" y="2193"/>
                  </a:lnTo>
                  <a:cubicBezTo>
                    <a:pt x="6076" y="2255"/>
                    <a:pt x="5781" y="2434"/>
                    <a:pt x="5514" y="2434"/>
                  </a:cubicBezTo>
                  <a:cubicBezTo>
                    <a:pt x="5487" y="2300"/>
                    <a:pt x="5451" y="2157"/>
                    <a:pt x="5415" y="2005"/>
                  </a:cubicBezTo>
                  <a:cubicBezTo>
                    <a:pt x="5701" y="2005"/>
                    <a:pt x="5995" y="1854"/>
                    <a:pt x="6272" y="1773"/>
                  </a:cubicBezTo>
                  <a:close/>
                  <a:moveTo>
                    <a:pt x="6370" y="2532"/>
                  </a:moveTo>
                  <a:cubicBezTo>
                    <a:pt x="6379" y="2630"/>
                    <a:pt x="6388" y="2719"/>
                    <a:pt x="6397" y="2808"/>
                  </a:cubicBezTo>
                  <a:cubicBezTo>
                    <a:pt x="6397" y="2862"/>
                    <a:pt x="6406" y="2915"/>
                    <a:pt x="6406" y="2960"/>
                  </a:cubicBezTo>
                  <a:cubicBezTo>
                    <a:pt x="6379" y="2958"/>
                    <a:pt x="6352" y="2957"/>
                    <a:pt x="6325" y="2957"/>
                  </a:cubicBezTo>
                  <a:cubicBezTo>
                    <a:pt x="6245" y="2957"/>
                    <a:pt x="6163" y="2967"/>
                    <a:pt x="6076" y="2987"/>
                  </a:cubicBezTo>
                  <a:cubicBezTo>
                    <a:pt x="5933" y="3031"/>
                    <a:pt x="5808" y="3103"/>
                    <a:pt x="5656" y="3103"/>
                  </a:cubicBezTo>
                  <a:cubicBezTo>
                    <a:pt x="5639" y="3013"/>
                    <a:pt x="5621" y="2915"/>
                    <a:pt x="5594" y="2826"/>
                  </a:cubicBezTo>
                  <a:cubicBezTo>
                    <a:pt x="5594" y="2808"/>
                    <a:pt x="5585" y="2781"/>
                    <a:pt x="5585" y="2764"/>
                  </a:cubicBezTo>
                  <a:cubicBezTo>
                    <a:pt x="5853" y="2737"/>
                    <a:pt x="6102" y="2603"/>
                    <a:pt x="6370" y="2532"/>
                  </a:cubicBezTo>
                  <a:close/>
                  <a:moveTo>
                    <a:pt x="6324" y="3287"/>
                  </a:moveTo>
                  <a:cubicBezTo>
                    <a:pt x="6339" y="3287"/>
                    <a:pt x="6355" y="3288"/>
                    <a:pt x="6370" y="3290"/>
                  </a:cubicBezTo>
                  <a:cubicBezTo>
                    <a:pt x="6383" y="3294"/>
                    <a:pt x="6395" y="3297"/>
                    <a:pt x="6405" y="3297"/>
                  </a:cubicBezTo>
                  <a:cubicBezTo>
                    <a:pt x="6415" y="3297"/>
                    <a:pt x="6424" y="3294"/>
                    <a:pt x="6432" y="3290"/>
                  </a:cubicBezTo>
                  <a:cubicBezTo>
                    <a:pt x="6441" y="3379"/>
                    <a:pt x="6450" y="3459"/>
                    <a:pt x="6459" y="3540"/>
                  </a:cubicBezTo>
                  <a:cubicBezTo>
                    <a:pt x="6227" y="3567"/>
                    <a:pt x="6022" y="3682"/>
                    <a:pt x="5790" y="3691"/>
                  </a:cubicBezTo>
                  <a:cubicBezTo>
                    <a:pt x="5772" y="3611"/>
                    <a:pt x="5754" y="3522"/>
                    <a:pt x="5737" y="3442"/>
                  </a:cubicBezTo>
                  <a:cubicBezTo>
                    <a:pt x="5808" y="3433"/>
                    <a:pt x="5888" y="3415"/>
                    <a:pt x="5960" y="3388"/>
                  </a:cubicBezTo>
                  <a:cubicBezTo>
                    <a:pt x="6071" y="3348"/>
                    <a:pt x="6197" y="3287"/>
                    <a:pt x="6324" y="3287"/>
                  </a:cubicBezTo>
                  <a:close/>
                  <a:moveTo>
                    <a:pt x="6504" y="3879"/>
                  </a:moveTo>
                  <a:cubicBezTo>
                    <a:pt x="6522" y="3977"/>
                    <a:pt x="6531" y="4066"/>
                    <a:pt x="6557" y="4155"/>
                  </a:cubicBezTo>
                  <a:cubicBezTo>
                    <a:pt x="6523" y="4150"/>
                    <a:pt x="6488" y="4147"/>
                    <a:pt x="6453" y="4147"/>
                  </a:cubicBezTo>
                  <a:cubicBezTo>
                    <a:pt x="6270" y="4147"/>
                    <a:pt x="6080" y="4216"/>
                    <a:pt x="5915" y="4253"/>
                  </a:cubicBezTo>
                  <a:cubicBezTo>
                    <a:pt x="5897" y="4182"/>
                    <a:pt x="5879" y="4102"/>
                    <a:pt x="5862" y="4021"/>
                  </a:cubicBezTo>
                  <a:cubicBezTo>
                    <a:pt x="6085" y="3995"/>
                    <a:pt x="6281" y="3888"/>
                    <a:pt x="6504" y="3879"/>
                  </a:cubicBezTo>
                  <a:close/>
                  <a:moveTo>
                    <a:pt x="6460" y="4479"/>
                  </a:moveTo>
                  <a:cubicBezTo>
                    <a:pt x="6487" y="4479"/>
                    <a:pt x="6511" y="4483"/>
                    <a:pt x="6531" y="4494"/>
                  </a:cubicBezTo>
                  <a:cubicBezTo>
                    <a:pt x="6563" y="4507"/>
                    <a:pt x="6591" y="4516"/>
                    <a:pt x="6614" y="4516"/>
                  </a:cubicBezTo>
                  <a:cubicBezTo>
                    <a:pt x="6623" y="4516"/>
                    <a:pt x="6631" y="4515"/>
                    <a:pt x="6638" y="4512"/>
                  </a:cubicBezTo>
                  <a:cubicBezTo>
                    <a:pt x="6682" y="4646"/>
                    <a:pt x="6727" y="4771"/>
                    <a:pt x="6771" y="4905"/>
                  </a:cubicBezTo>
                  <a:cubicBezTo>
                    <a:pt x="6700" y="4905"/>
                    <a:pt x="6620" y="4914"/>
                    <a:pt x="6540" y="4931"/>
                  </a:cubicBezTo>
                  <a:cubicBezTo>
                    <a:pt x="6370" y="4976"/>
                    <a:pt x="6227" y="5056"/>
                    <a:pt x="6049" y="5065"/>
                  </a:cubicBezTo>
                  <a:cubicBezTo>
                    <a:pt x="6022" y="4905"/>
                    <a:pt x="6004" y="4744"/>
                    <a:pt x="5978" y="4592"/>
                  </a:cubicBezTo>
                  <a:cubicBezTo>
                    <a:pt x="6085" y="4566"/>
                    <a:pt x="6183" y="4539"/>
                    <a:pt x="6290" y="4512"/>
                  </a:cubicBezTo>
                  <a:cubicBezTo>
                    <a:pt x="6333" y="4500"/>
                    <a:pt x="6401" y="4479"/>
                    <a:pt x="6460" y="4479"/>
                  </a:cubicBezTo>
                  <a:close/>
                  <a:moveTo>
                    <a:pt x="6932" y="5226"/>
                  </a:moveTo>
                  <a:cubicBezTo>
                    <a:pt x="6977" y="5324"/>
                    <a:pt x="7039" y="5413"/>
                    <a:pt x="7102" y="5502"/>
                  </a:cubicBezTo>
                  <a:cubicBezTo>
                    <a:pt x="6959" y="5529"/>
                    <a:pt x="6825" y="5556"/>
                    <a:pt x="6682" y="5583"/>
                  </a:cubicBezTo>
                  <a:cubicBezTo>
                    <a:pt x="6584" y="5600"/>
                    <a:pt x="6477" y="5618"/>
                    <a:pt x="6370" y="5636"/>
                  </a:cubicBezTo>
                  <a:cubicBezTo>
                    <a:pt x="6317" y="5645"/>
                    <a:pt x="6272" y="5645"/>
                    <a:pt x="6218" y="5654"/>
                  </a:cubicBezTo>
                  <a:lnTo>
                    <a:pt x="6192" y="5654"/>
                  </a:lnTo>
                  <a:cubicBezTo>
                    <a:pt x="6209" y="5663"/>
                    <a:pt x="6236" y="5672"/>
                    <a:pt x="6263" y="5699"/>
                  </a:cubicBezTo>
                  <a:cubicBezTo>
                    <a:pt x="6233" y="5668"/>
                    <a:pt x="6194" y="5654"/>
                    <a:pt x="6158" y="5654"/>
                  </a:cubicBezTo>
                  <a:cubicBezTo>
                    <a:pt x="6141" y="5654"/>
                    <a:pt x="6125" y="5657"/>
                    <a:pt x="6111" y="5663"/>
                  </a:cubicBezTo>
                  <a:cubicBezTo>
                    <a:pt x="6102" y="5574"/>
                    <a:pt x="6093" y="5485"/>
                    <a:pt x="6085" y="5395"/>
                  </a:cubicBezTo>
                  <a:cubicBezTo>
                    <a:pt x="6201" y="5395"/>
                    <a:pt x="6308" y="5369"/>
                    <a:pt x="6415" y="5333"/>
                  </a:cubicBezTo>
                  <a:cubicBezTo>
                    <a:pt x="6527" y="5301"/>
                    <a:pt x="6662" y="5232"/>
                    <a:pt x="6792" y="5232"/>
                  </a:cubicBezTo>
                  <a:cubicBezTo>
                    <a:pt x="6806" y="5232"/>
                    <a:pt x="6820" y="5233"/>
                    <a:pt x="6834" y="5235"/>
                  </a:cubicBezTo>
                  <a:cubicBezTo>
                    <a:pt x="6844" y="5237"/>
                    <a:pt x="6854" y="5238"/>
                    <a:pt x="6863" y="5238"/>
                  </a:cubicBezTo>
                  <a:cubicBezTo>
                    <a:pt x="6886" y="5238"/>
                    <a:pt x="6907" y="5232"/>
                    <a:pt x="6932" y="5226"/>
                  </a:cubicBezTo>
                  <a:close/>
                  <a:moveTo>
                    <a:pt x="7334" y="5788"/>
                  </a:moveTo>
                  <a:lnTo>
                    <a:pt x="7342" y="5797"/>
                  </a:lnTo>
                  <a:lnTo>
                    <a:pt x="7369" y="5824"/>
                  </a:lnTo>
                  <a:cubicBezTo>
                    <a:pt x="7378" y="5904"/>
                    <a:pt x="7378" y="5984"/>
                    <a:pt x="7387" y="6064"/>
                  </a:cubicBezTo>
                  <a:cubicBezTo>
                    <a:pt x="7156" y="6201"/>
                    <a:pt x="6868" y="6297"/>
                    <a:pt x="6601" y="6297"/>
                  </a:cubicBezTo>
                  <a:cubicBezTo>
                    <a:pt x="6590" y="6297"/>
                    <a:pt x="6578" y="6297"/>
                    <a:pt x="6566" y="6296"/>
                  </a:cubicBezTo>
                  <a:cubicBezTo>
                    <a:pt x="6559" y="6295"/>
                    <a:pt x="6552" y="6295"/>
                    <a:pt x="6545" y="6295"/>
                  </a:cubicBezTo>
                  <a:cubicBezTo>
                    <a:pt x="6486" y="6295"/>
                    <a:pt x="6448" y="6328"/>
                    <a:pt x="6424" y="6368"/>
                  </a:cubicBezTo>
                  <a:cubicBezTo>
                    <a:pt x="6334" y="6296"/>
                    <a:pt x="6236" y="6234"/>
                    <a:pt x="6129" y="6163"/>
                  </a:cubicBezTo>
                  <a:cubicBezTo>
                    <a:pt x="6129" y="6100"/>
                    <a:pt x="6129" y="6047"/>
                    <a:pt x="6129" y="5993"/>
                  </a:cubicBezTo>
                  <a:cubicBezTo>
                    <a:pt x="6155" y="5998"/>
                    <a:pt x="6183" y="6000"/>
                    <a:pt x="6213" y="6000"/>
                  </a:cubicBezTo>
                  <a:cubicBezTo>
                    <a:pt x="6336" y="6000"/>
                    <a:pt x="6482" y="5963"/>
                    <a:pt x="6575" y="5948"/>
                  </a:cubicBezTo>
                  <a:cubicBezTo>
                    <a:pt x="6807" y="5904"/>
                    <a:pt x="7048" y="5868"/>
                    <a:pt x="7280" y="5815"/>
                  </a:cubicBezTo>
                  <a:cubicBezTo>
                    <a:pt x="7298" y="5806"/>
                    <a:pt x="7316" y="5797"/>
                    <a:pt x="7334" y="5788"/>
                  </a:cubicBezTo>
                  <a:close/>
                  <a:moveTo>
                    <a:pt x="7396" y="6448"/>
                  </a:moveTo>
                  <a:cubicBezTo>
                    <a:pt x="7396" y="6484"/>
                    <a:pt x="7396" y="6528"/>
                    <a:pt x="7396" y="6573"/>
                  </a:cubicBezTo>
                  <a:cubicBezTo>
                    <a:pt x="7396" y="6662"/>
                    <a:pt x="7396" y="6751"/>
                    <a:pt x="7405" y="6841"/>
                  </a:cubicBezTo>
                  <a:lnTo>
                    <a:pt x="7387" y="6841"/>
                  </a:lnTo>
                  <a:cubicBezTo>
                    <a:pt x="7295" y="6881"/>
                    <a:pt x="7195" y="6890"/>
                    <a:pt x="7092" y="6890"/>
                  </a:cubicBezTo>
                  <a:cubicBezTo>
                    <a:pt x="7015" y="6890"/>
                    <a:pt x="6937" y="6885"/>
                    <a:pt x="6861" y="6885"/>
                  </a:cubicBezTo>
                  <a:cubicBezTo>
                    <a:pt x="6816" y="6805"/>
                    <a:pt x="6763" y="6716"/>
                    <a:pt x="6700" y="6635"/>
                  </a:cubicBezTo>
                  <a:cubicBezTo>
                    <a:pt x="6932" y="6617"/>
                    <a:pt x="7173" y="6546"/>
                    <a:pt x="7396" y="6448"/>
                  </a:cubicBezTo>
                  <a:close/>
                  <a:moveTo>
                    <a:pt x="7732" y="1334"/>
                  </a:moveTo>
                  <a:cubicBezTo>
                    <a:pt x="7741" y="1334"/>
                    <a:pt x="7751" y="1335"/>
                    <a:pt x="7762" y="1336"/>
                  </a:cubicBezTo>
                  <a:cubicBezTo>
                    <a:pt x="7794" y="1385"/>
                    <a:pt x="7847" y="1421"/>
                    <a:pt x="7904" y="1421"/>
                  </a:cubicBezTo>
                  <a:cubicBezTo>
                    <a:pt x="7939" y="1421"/>
                    <a:pt x="7977" y="1407"/>
                    <a:pt x="8012" y="1372"/>
                  </a:cubicBezTo>
                  <a:cubicBezTo>
                    <a:pt x="8031" y="1353"/>
                    <a:pt x="8068" y="1344"/>
                    <a:pt x="8119" y="1344"/>
                  </a:cubicBezTo>
                  <a:cubicBezTo>
                    <a:pt x="8163" y="1344"/>
                    <a:pt x="8217" y="1351"/>
                    <a:pt x="8279" y="1363"/>
                  </a:cubicBezTo>
                  <a:cubicBezTo>
                    <a:pt x="8752" y="1443"/>
                    <a:pt x="9689" y="1845"/>
                    <a:pt x="9796" y="1889"/>
                  </a:cubicBezTo>
                  <a:cubicBezTo>
                    <a:pt x="10447" y="2184"/>
                    <a:pt x="11063" y="2683"/>
                    <a:pt x="11562" y="3183"/>
                  </a:cubicBezTo>
                  <a:cubicBezTo>
                    <a:pt x="11990" y="3602"/>
                    <a:pt x="12294" y="4129"/>
                    <a:pt x="12650" y="4619"/>
                  </a:cubicBezTo>
                  <a:cubicBezTo>
                    <a:pt x="12713" y="4708"/>
                    <a:pt x="12784" y="4798"/>
                    <a:pt x="12847" y="4887"/>
                  </a:cubicBezTo>
                  <a:cubicBezTo>
                    <a:pt x="13462" y="5645"/>
                    <a:pt x="13623" y="6600"/>
                    <a:pt x="13980" y="7474"/>
                  </a:cubicBezTo>
                  <a:cubicBezTo>
                    <a:pt x="14337" y="8339"/>
                    <a:pt x="14747" y="9187"/>
                    <a:pt x="14961" y="10106"/>
                  </a:cubicBezTo>
                  <a:cubicBezTo>
                    <a:pt x="15139" y="10828"/>
                    <a:pt x="15122" y="11586"/>
                    <a:pt x="15282" y="12318"/>
                  </a:cubicBezTo>
                  <a:cubicBezTo>
                    <a:pt x="15470" y="13148"/>
                    <a:pt x="15755" y="13968"/>
                    <a:pt x="14943" y="14548"/>
                  </a:cubicBezTo>
                  <a:cubicBezTo>
                    <a:pt x="14649" y="14762"/>
                    <a:pt x="14408" y="15012"/>
                    <a:pt x="14105" y="15208"/>
                  </a:cubicBezTo>
                  <a:cubicBezTo>
                    <a:pt x="13763" y="15429"/>
                    <a:pt x="13405" y="15479"/>
                    <a:pt x="13038" y="15479"/>
                  </a:cubicBezTo>
                  <a:cubicBezTo>
                    <a:pt x="12811" y="15479"/>
                    <a:pt x="12580" y="15460"/>
                    <a:pt x="12347" y="15449"/>
                  </a:cubicBezTo>
                  <a:cubicBezTo>
                    <a:pt x="11339" y="15405"/>
                    <a:pt x="10634" y="15110"/>
                    <a:pt x="10081" y="14236"/>
                  </a:cubicBezTo>
                  <a:cubicBezTo>
                    <a:pt x="9707" y="13638"/>
                    <a:pt x="9555" y="12898"/>
                    <a:pt x="9412" y="12211"/>
                  </a:cubicBezTo>
                  <a:cubicBezTo>
                    <a:pt x="9064" y="10525"/>
                    <a:pt x="8261" y="9044"/>
                    <a:pt x="7815" y="7394"/>
                  </a:cubicBezTo>
                  <a:cubicBezTo>
                    <a:pt x="7717" y="7019"/>
                    <a:pt x="7717" y="6644"/>
                    <a:pt x="7735" y="6261"/>
                  </a:cubicBezTo>
                  <a:cubicBezTo>
                    <a:pt x="7744" y="5877"/>
                    <a:pt x="7771" y="5493"/>
                    <a:pt x="7717" y="5119"/>
                  </a:cubicBezTo>
                  <a:cubicBezTo>
                    <a:pt x="7673" y="4717"/>
                    <a:pt x="7592" y="4316"/>
                    <a:pt x="7539" y="3923"/>
                  </a:cubicBezTo>
                  <a:cubicBezTo>
                    <a:pt x="7512" y="3763"/>
                    <a:pt x="7396" y="2942"/>
                    <a:pt x="7405" y="2273"/>
                  </a:cubicBezTo>
                  <a:cubicBezTo>
                    <a:pt x="7405" y="1758"/>
                    <a:pt x="7487" y="1334"/>
                    <a:pt x="7732" y="1334"/>
                  </a:cubicBezTo>
                  <a:close/>
                  <a:moveTo>
                    <a:pt x="4093" y="2236"/>
                  </a:moveTo>
                  <a:cubicBezTo>
                    <a:pt x="4303" y="2236"/>
                    <a:pt x="4505" y="2401"/>
                    <a:pt x="4675" y="2844"/>
                  </a:cubicBezTo>
                  <a:cubicBezTo>
                    <a:pt x="4755" y="3049"/>
                    <a:pt x="4764" y="3281"/>
                    <a:pt x="4871" y="3477"/>
                  </a:cubicBezTo>
                  <a:cubicBezTo>
                    <a:pt x="5032" y="3798"/>
                    <a:pt x="5335" y="3968"/>
                    <a:pt x="5514" y="4262"/>
                  </a:cubicBezTo>
                  <a:cubicBezTo>
                    <a:pt x="5531" y="4298"/>
                    <a:pt x="5558" y="4316"/>
                    <a:pt x="5576" y="4325"/>
                  </a:cubicBezTo>
                  <a:cubicBezTo>
                    <a:pt x="5683" y="4860"/>
                    <a:pt x="5772" y="5404"/>
                    <a:pt x="5790" y="5931"/>
                  </a:cubicBezTo>
                  <a:cubicBezTo>
                    <a:pt x="5300" y="5574"/>
                    <a:pt x="4845" y="5163"/>
                    <a:pt x="5112" y="4655"/>
                  </a:cubicBezTo>
                  <a:cubicBezTo>
                    <a:pt x="5187" y="4524"/>
                    <a:pt x="5065" y="4397"/>
                    <a:pt x="4952" y="4397"/>
                  </a:cubicBezTo>
                  <a:cubicBezTo>
                    <a:pt x="4903" y="4397"/>
                    <a:pt x="4856" y="4420"/>
                    <a:pt x="4827" y="4476"/>
                  </a:cubicBezTo>
                  <a:cubicBezTo>
                    <a:pt x="4506" y="5074"/>
                    <a:pt x="4978" y="5788"/>
                    <a:pt x="5478" y="6118"/>
                  </a:cubicBezTo>
                  <a:cubicBezTo>
                    <a:pt x="5576" y="6189"/>
                    <a:pt x="5612" y="6261"/>
                    <a:pt x="5763" y="6323"/>
                  </a:cubicBezTo>
                  <a:lnTo>
                    <a:pt x="5763" y="6341"/>
                  </a:lnTo>
                  <a:cubicBezTo>
                    <a:pt x="5763" y="6451"/>
                    <a:pt x="5853" y="6508"/>
                    <a:pt x="5940" y="6508"/>
                  </a:cubicBezTo>
                  <a:cubicBezTo>
                    <a:pt x="5965" y="6508"/>
                    <a:pt x="5991" y="6503"/>
                    <a:pt x="6013" y="6493"/>
                  </a:cubicBezTo>
                  <a:cubicBezTo>
                    <a:pt x="6138" y="6582"/>
                    <a:pt x="6263" y="6680"/>
                    <a:pt x="6379" y="6787"/>
                  </a:cubicBezTo>
                  <a:cubicBezTo>
                    <a:pt x="6825" y="7197"/>
                    <a:pt x="6745" y="7768"/>
                    <a:pt x="6700" y="8304"/>
                  </a:cubicBezTo>
                  <a:cubicBezTo>
                    <a:pt x="6700" y="8339"/>
                    <a:pt x="6700" y="8384"/>
                    <a:pt x="6700" y="8420"/>
                  </a:cubicBezTo>
                  <a:cubicBezTo>
                    <a:pt x="6700" y="8696"/>
                    <a:pt x="6780" y="8982"/>
                    <a:pt x="6816" y="9249"/>
                  </a:cubicBezTo>
                  <a:cubicBezTo>
                    <a:pt x="6905" y="9856"/>
                    <a:pt x="6923" y="10462"/>
                    <a:pt x="6968" y="11078"/>
                  </a:cubicBezTo>
                  <a:cubicBezTo>
                    <a:pt x="7021" y="11810"/>
                    <a:pt x="7128" y="12532"/>
                    <a:pt x="7235" y="13255"/>
                  </a:cubicBezTo>
                  <a:cubicBezTo>
                    <a:pt x="7298" y="13728"/>
                    <a:pt x="7405" y="14209"/>
                    <a:pt x="7423" y="14682"/>
                  </a:cubicBezTo>
                  <a:cubicBezTo>
                    <a:pt x="7441" y="15226"/>
                    <a:pt x="7093" y="15619"/>
                    <a:pt x="6763" y="16011"/>
                  </a:cubicBezTo>
                  <a:cubicBezTo>
                    <a:pt x="6397" y="16448"/>
                    <a:pt x="5817" y="16912"/>
                    <a:pt x="5166" y="17225"/>
                  </a:cubicBezTo>
                  <a:cubicBezTo>
                    <a:pt x="4662" y="17472"/>
                    <a:pt x="4114" y="17631"/>
                    <a:pt x="3596" y="17631"/>
                  </a:cubicBezTo>
                  <a:cubicBezTo>
                    <a:pt x="3124" y="17631"/>
                    <a:pt x="2677" y="17499"/>
                    <a:pt x="2311" y="17180"/>
                  </a:cubicBezTo>
                  <a:cubicBezTo>
                    <a:pt x="1802" y="16743"/>
                    <a:pt x="1731" y="15690"/>
                    <a:pt x="1517" y="15084"/>
                  </a:cubicBezTo>
                  <a:cubicBezTo>
                    <a:pt x="1249" y="14370"/>
                    <a:pt x="937" y="13692"/>
                    <a:pt x="750" y="12942"/>
                  </a:cubicBezTo>
                  <a:cubicBezTo>
                    <a:pt x="554" y="12131"/>
                    <a:pt x="384" y="11328"/>
                    <a:pt x="384" y="10489"/>
                  </a:cubicBezTo>
                  <a:cubicBezTo>
                    <a:pt x="384" y="9642"/>
                    <a:pt x="687" y="8759"/>
                    <a:pt x="741" y="7893"/>
                  </a:cubicBezTo>
                  <a:cubicBezTo>
                    <a:pt x="848" y="6332"/>
                    <a:pt x="1892" y="4744"/>
                    <a:pt x="2793" y="3522"/>
                  </a:cubicBezTo>
                  <a:cubicBezTo>
                    <a:pt x="3056" y="3158"/>
                    <a:pt x="3597" y="2236"/>
                    <a:pt x="4093" y="2236"/>
                  </a:cubicBezTo>
                  <a:close/>
                  <a:moveTo>
                    <a:pt x="5739" y="0"/>
                  </a:moveTo>
                  <a:cubicBezTo>
                    <a:pt x="5389" y="0"/>
                    <a:pt x="4956" y="292"/>
                    <a:pt x="4532" y="524"/>
                  </a:cubicBezTo>
                  <a:cubicBezTo>
                    <a:pt x="4461" y="569"/>
                    <a:pt x="4434" y="632"/>
                    <a:pt x="4443" y="694"/>
                  </a:cubicBezTo>
                  <a:cubicBezTo>
                    <a:pt x="4407" y="765"/>
                    <a:pt x="4416" y="855"/>
                    <a:pt x="4497" y="917"/>
                  </a:cubicBezTo>
                  <a:cubicBezTo>
                    <a:pt x="4862" y="1158"/>
                    <a:pt x="5076" y="1970"/>
                    <a:pt x="5210" y="2603"/>
                  </a:cubicBezTo>
                  <a:cubicBezTo>
                    <a:pt x="5201" y="2639"/>
                    <a:pt x="5210" y="2665"/>
                    <a:pt x="5228" y="2692"/>
                  </a:cubicBezTo>
                  <a:cubicBezTo>
                    <a:pt x="5264" y="2880"/>
                    <a:pt x="5300" y="3049"/>
                    <a:pt x="5326" y="3174"/>
                  </a:cubicBezTo>
                  <a:cubicBezTo>
                    <a:pt x="5362" y="3335"/>
                    <a:pt x="5398" y="3495"/>
                    <a:pt x="5433" y="3656"/>
                  </a:cubicBezTo>
                  <a:cubicBezTo>
                    <a:pt x="5308" y="3522"/>
                    <a:pt x="5192" y="3379"/>
                    <a:pt x="5121" y="3156"/>
                  </a:cubicBezTo>
                  <a:cubicBezTo>
                    <a:pt x="5032" y="2897"/>
                    <a:pt x="4961" y="2639"/>
                    <a:pt x="4845" y="2389"/>
                  </a:cubicBezTo>
                  <a:cubicBezTo>
                    <a:pt x="4674" y="2018"/>
                    <a:pt x="4387" y="1851"/>
                    <a:pt x="4028" y="1851"/>
                  </a:cubicBezTo>
                  <a:cubicBezTo>
                    <a:pt x="3955" y="1851"/>
                    <a:pt x="3879" y="1858"/>
                    <a:pt x="3801" y="1872"/>
                  </a:cubicBezTo>
                  <a:cubicBezTo>
                    <a:pt x="3274" y="1970"/>
                    <a:pt x="2873" y="2781"/>
                    <a:pt x="2614" y="3174"/>
                  </a:cubicBezTo>
                  <a:cubicBezTo>
                    <a:pt x="2070" y="4013"/>
                    <a:pt x="1517" y="4780"/>
                    <a:pt x="1098" y="5699"/>
                  </a:cubicBezTo>
                  <a:cubicBezTo>
                    <a:pt x="777" y="6403"/>
                    <a:pt x="491" y="7108"/>
                    <a:pt x="402" y="7884"/>
                  </a:cubicBezTo>
                  <a:cubicBezTo>
                    <a:pt x="286" y="8928"/>
                    <a:pt x="0" y="9990"/>
                    <a:pt x="54" y="11042"/>
                  </a:cubicBezTo>
                  <a:cubicBezTo>
                    <a:pt x="152" y="12951"/>
                    <a:pt x="1026" y="14762"/>
                    <a:pt x="1606" y="16555"/>
                  </a:cubicBezTo>
                  <a:cubicBezTo>
                    <a:pt x="1932" y="17583"/>
                    <a:pt x="2688" y="17988"/>
                    <a:pt x="3563" y="17988"/>
                  </a:cubicBezTo>
                  <a:cubicBezTo>
                    <a:pt x="5272" y="17988"/>
                    <a:pt x="7434" y="16443"/>
                    <a:pt x="7735" y="14968"/>
                  </a:cubicBezTo>
                  <a:cubicBezTo>
                    <a:pt x="7788" y="14718"/>
                    <a:pt x="7788" y="14450"/>
                    <a:pt x="7771" y="14182"/>
                  </a:cubicBezTo>
                  <a:cubicBezTo>
                    <a:pt x="7717" y="13531"/>
                    <a:pt x="7512" y="12844"/>
                    <a:pt x="7432" y="12264"/>
                  </a:cubicBezTo>
                  <a:cubicBezTo>
                    <a:pt x="7289" y="11158"/>
                    <a:pt x="7271" y="10052"/>
                    <a:pt x="7110" y="8946"/>
                  </a:cubicBezTo>
                  <a:cubicBezTo>
                    <a:pt x="7110" y="8919"/>
                    <a:pt x="7102" y="8883"/>
                    <a:pt x="7102" y="8857"/>
                  </a:cubicBezTo>
                  <a:cubicBezTo>
                    <a:pt x="7012" y="8250"/>
                    <a:pt x="7128" y="7724"/>
                    <a:pt x="6995" y="7224"/>
                  </a:cubicBezTo>
                  <a:cubicBezTo>
                    <a:pt x="7146" y="7224"/>
                    <a:pt x="7298" y="7215"/>
                    <a:pt x="7441" y="7180"/>
                  </a:cubicBezTo>
                  <a:cubicBezTo>
                    <a:pt x="7548" y="7902"/>
                    <a:pt x="7833" y="8598"/>
                    <a:pt x="8101" y="9276"/>
                  </a:cubicBezTo>
                  <a:cubicBezTo>
                    <a:pt x="8565" y="10436"/>
                    <a:pt x="8904" y="11533"/>
                    <a:pt x="9180" y="12755"/>
                  </a:cubicBezTo>
                  <a:cubicBezTo>
                    <a:pt x="9368" y="13585"/>
                    <a:pt x="9671" y="14370"/>
                    <a:pt x="10242" y="15012"/>
                  </a:cubicBezTo>
                  <a:cubicBezTo>
                    <a:pt x="10786" y="15637"/>
                    <a:pt x="11562" y="15744"/>
                    <a:pt x="12338" y="15788"/>
                  </a:cubicBezTo>
                  <a:cubicBezTo>
                    <a:pt x="12549" y="15802"/>
                    <a:pt x="12754" y="15814"/>
                    <a:pt x="12954" y="15814"/>
                  </a:cubicBezTo>
                  <a:cubicBezTo>
                    <a:pt x="13522" y="15814"/>
                    <a:pt x="14047" y="15720"/>
                    <a:pt x="14542" y="15324"/>
                  </a:cubicBezTo>
                  <a:cubicBezTo>
                    <a:pt x="15122" y="14860"/>
                    <a:pt x="15755" y="14521"/>
                    <a:pt x="15844" y="13745"/>
                  </a:cubicBezTo>
                  <a:cubicBezTo>
                    <a:pt x="15933" y="12951"/>
                    <a:pt x="15559" y="12068"/>
                    <a:pt x="15470" y="11274"/>
                  </a:cubicBezTo>
                  <a:cubicBezTo>
                    <a:pt x="15345" y="10061"/>
                    <a:pt x="14997" y="9026"/>
                    <a:pt x="14533" y="7911"/>
                  </a:cubicBezTo>
                  <a:cubicBezTo>
                    <a:pt x="14114" y="6912"/>
                    <a:pt x="13873" y="5832"/>
                    <a:pt x="13302" y="4923"/>
                  </a:cubicBezTo>
                  <a:cubicBezTo>
                    <a:pt x="13007" y="4459"/>
                    <a:pt x="12677" y="3977"/>
                    <a:pt x="12320" y="3531"/>
                  </a:cubicBezTo>
                  <a:cubicBezTo>
                    <a:pt x="12053" y="3210"/>
                    <a:pt x="11767" y="2897"/>
                    <a:pt x="11464" y="2621"/>
                  </a:cubicBezTo>
                  <a:cubicBezTo>
                    <a:pt x="10955" y="2157"/>
                    <a:pt x="10358" y="1764"/>
                    <a:pt x="9715" y="1497"/>
                  </a:cubicBezTo>
                  <a:cubicBezTo>
                    <a:pt x="9546" y="1425"/>
                    <a:pt x="9385" y="1363"/>
                    <a:pt x="9216" y="1309"/>
                  </a:cubicBezTo>
                  <a:cubicBezTo>
                    <a:pt x="8950" y="1228"/>
                    <a:pt x="8488" y="1000"/>
                    <a:pt x="8130" y="1000"/>
                  </a:cubicBezTo>
                  <a:cubicBezTo>
                    <a:pt x="8055" y="1000"/>
                    <a:pt x="7985" y="1010"/>
                    <a:pt x="7922" y="1033"/>
                  </a:cubicBezTo>
                  <a:cubicBezTo>
                    <a:pt x="7913" y="1024"/>
                    <a:pt x="7904" y="1015"/>
                    <a:pt x="7887" y="1015"/>
                  </a:cubicBezTo>
                  <a:cubicBezTo>
                    <a:pt x="7819" y="998"/>
                    <a:pt x="7758" y="991"/>
                    <a:pt x="7701" y="991"/>
                  </a:cubicBezTo>
                  <a:cubicBezTo>
                    <a:pt x="7025" y="991"/>
                    <a:pt x="7049" y="2092"/>
                    <a:pt x="7066" y="2585"/>
                  </a:cubicBezTo>
                  <a:cubicBezTo>
                    <a:pt x="7075" y="2826"/>
                    <a:pt x="7093" y="3076"/>
                    <a:pt x="7110" y="3317"/>
                  </a:cubicBezTo>
                  <a:cubicBezTo>
                    <a:pt x="7164" y="3950"/>
                    <a:pt x="7253" y="4566"/>
                    <a:pt x="7316" y="5190"/>
                  </a:cubicBezTo>
                  <a:cubicBezTo>
                    <a:pt x="7325" y="5199"/>
                    <a:pt x="7325" y="5217"/>
                    <a:pt x="7325" y="5226"/>
                  </a:cubicBezTo>
                  <a:cubicBezTo>
                    <a:pt x="6861" y="4530"/>
                    <a:pt x="6798" y="3656"/>
                    <a:pt x="6736" y="2826"/>
                  </a:cubicBezTo>
                  <a:cubicBezTo>
                    <a:pt x="6682" y="2095"/>
                    <a:pt x="6548" y="1381"/>
                    <a:pt x="6361" y="676"/>
                  </a:cubicBezTo>
                  <a:cubicBezTo>
                    <a:pt x="6229" y="172"/>
                    <a:pt x="6008" y="0"/>
                    <a:pt x="573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2"/>
            <p:cNvSpPr/>
            <p:nvPr/>
          </p:nvSpPr>
          <p:spPr>
            <a:xfrm>
              <a:off x="234282" y="2337251"/>
              <a:ext cx="199716" cy="265519"/>
            </a:xfrm>
            <a:custGeom>
              <a:rect b="b" l="l" r="r" t="t"/>
              <a:pathLst>
                <a:path extrusionOk="0" h="6320" w="4754">
                  <a:moveTo>
                    <a:pt x="2336" y="813"/>
                  </a:moveTo>
                  <a:cubicBezTo>
                    <a:pt x="2521" y="859"/>
                    <a:pt x="2720" y="905"/>
                    <a:pt x="2921" y="905"/>
                  </a:cubicBezTo>
                  <a:cubicBezTo>
                    <a:pt x="2952" y="905"/>
                    <a:pt x="2983" y="904"/>
                    <a:pt x="3014" y="902"/>
                  </a:cubicBezTo>
                  <a:lnTo>
                    <a:pt x="3032" y="902"/>
                  </a:lnTo>
                  <a:cubicBezTo>
                    <a:pt x="2996" y="955"/>
                    <a:pt x="3005" y="1009"/>
                    <a:pt x="3023" y="1062"/>
                  </a:cubicBezTo>
                  <a:cubicBezTo>
                    <a:pt x="3023" y="1080"/>
                    <a:pt x="3023" y="1098"/>
                    <a:pt x="3023" y="1116"/>
                  </a:cubicBezTo>
                  <a:cubicBezTo>
                    <a:pt x="3005" y="1107"/>
                    <a:pt x="2978" y="1098"/>
                    <a:pt x="2960" y="1098"/>
                  </a:cubicBezTo>
                  <a:cubicBezTo>
                    <a:pt x="2898" y="1080"/>
                    <a:pt x="2835" y="1071"/>
                    <a:pt x="2782" y="1062"/>
                  </a:cubicBezTo>
                  <a:cubicBezTo>
                    <a:pt x="2719" y="1052"/>
                    <a:pt x="2657" y="1047"/>
                    <a:pt x="2596" y="1047"/>
                  </a:cubicBezTo>
                  <a:cubicBezTo>
                    <a:pt x="2503" y="1047"/>
                    <a:pt x="2413" y="1059"/>
                    <a:pt x="2327" y="1080"/>
                  </a:cubicBezTo>
                  <a:cubicBezTo>
                    <a:pt x="2318" y="1009"/>
                    <a:pt x="2318" y="911"/>
                    <a:pt x="2327" y="848"/>
                  </a:cubicBezTo>
                  <a:lnTo>
                    <a:pt x="2336" y="813"/>
                  </a:lnTo>
                  <a:close/>
                  <a:moveTo>
                    <a:pt x="1804" y="734"/>
                  </a:moveTo>
                  <a:cubicBezTo>
                    <a:pt x="1870" y="734"/>
                    <a:pt x="1937" y="740"/>
                    <a:pt x="2006" y="750"/>
                  </a:cubicBezTo>
                  <a:cubicBezTo>
                    <a:pt x="1979" y="893"/>
                    <a:pt x="1970" y="1036"/>
                    <a:pt x="1997" y="1178"/>
                  </a:cubicBezTo>
                  <a:cubicBezTo>
                    <a:pt x="1970" y="1187"/>
                    <a:pt x="1943" y="1205"/>
                    <a:pt x="1908" y="1214"/>
                  </a:cubicBezTo>
                  <a:cubicBezTo>
                    <a:pt x="1827" y="1250"/>
                    <a:pt x="1747" y="1294"/>
                    <a:pt x="1667" y="1330"/>
                  </a:cubicBezTo>
                  <a:cubicBezTo>
                    <a:pt x="1640" y="1357"/>
                    <a:pt x="1622" y="1375"/>
                    <a:pt x="1586" y="1393"/>
                  </a:cubicBezTo>
                  <a:lnTo>
                    <a:pt x="1604" y="1366"/>
                  </a:lnTo>
                  <a:lnTo>
                    <a:pt x="1470" y="804"/>
                  </a:lnTo>
                  <a:cubicBezTo>
                    <a:pt x="1578" y="753"/>
                    <a:pt x="1689" y="734"/>
                    <a:pt x="1804" y="734"/>
                  </a:cubicBezTo>
                  <a:close/>
                  <a:moveTo>
                    <a:pt x="1167" y="991"/>
                  </a:moveTo>
                  <a:lnTo>
                    <a:pt x="1274" y="1446"/>
                  </a:lnTo>
                  <a:cubicBezTo>
                    <a:pt x="1274" y="1473"/>
                    <a:pt x="1274" y="1491"/>
                    <a:pt x="1292" y="1509"/>
                  </a:cubicBezTo>
                  <a:cubicBezTo>
                    <a:pt x="1224" y="1522"/>
                    <a:pt x="1155" y="1529"/>
                    <a:pt x="1092" y="1529"/>
                  </a:cubicBezTo>
                  <a:cubicBezTo>
                    <a:pt x="816" y="1529"/>
                    <a:pt x="630" y="1400"/>
                    <a:pt x="891" y="1125"/>
                  </a:cubicBezTo>
                  <a:cubicBezTo>
                    <a:pt x="989" y="1080"/>
                    <a:pt x="1007" y="1062"/>
                    <a:pt x="1167" y="991"/>
                  </a:cubicBezTo>
                  <a:close/>
                  <a:moveTo>
                    <a:pt x="3835" y="420"/>
                  </a:moveTo>
                  <a:cubicBezTo>
                    <a:pt x="3906" y="545"/>
                    <a:pt x="3959" y="670"/>
                    <a:pt x="3986" y="804"/>
                  </a:cubicBezTo>
                  <a:cubicBezTo>
                    <a:pt x="4066" y="1143"/>
                    <a:pt x="4013" y="1509"/>
                    <a:pt x="4013" y="1883"/>
                  </a:cubicBezTo>
                  <a:lnTo>
                    <a:pt x="3995" y="1874"/>
                  </a:lnTo>
                  <a:cubicBezTo>
                    <a:pt x="3861" y="1848"/>
                    <a:pt x="3727" y="1830"/>
                    <a:pt x="3594" y="1821"/>
                  </a:cubicBezTo>
                  <a:cubicBezTo>
                    <a:pt x="3576" y="1821"/>
                    <a:pt x="3558" y="1821"/>
                    <a:pt x="3540" y="1830"/>
                  </a:cubicBezTo>
                  <a:cubicBezTo>
                    <a:pt x="3504" y="1660"/>
                    <a:pt x="3442" y="1500"/>
                    <a:pt x="3344" y="1366"/>
                  </a:cubicBezTo>
                  <a:cubicBezTo>
                    <a:pt x="3362" y="1268"/>
                    <a:pt x="3371" y="1161"/>
                    <a:pt x="3362" y="1062"/>
                  </a:cubicBezTo>
                  <a:cubicBezTo>
                    <a:pt x="3362" y="991"/>
                    <a:pt x="3353" y="920"/>
                    <a:pt x="3308" y="875"/>
                  </a:cubicBezTo>
                  <a:lnTo>
                    <a:pt x="3281" y="848"/>
                  </a:lnTo>
                  <a:cubicBezTo>
                    <a:pt x="3344" y="822"/>
                    <a:pt x="3406" y="795"/>
                    <a:pt x="3469" y="750"/>
                  </a:cubicBezTo>
                  <a:cubicBezTo>
                    <a:pt x="3611" y="670"/>
                    <a:pt x="3727" y="563"/>
                    <a:pt x="3835" y="420"/>
                  </a:cubicBezTo>
                  <a:close/>
                  <a:moveTo>
                    <a:pt x="3585" y="2160"/>
                  </a:moveTo>
                  <a:cubicBezTo>
                    <a:pt x="3692" y="2169"/>
                    <a:pt x="3799" y="2178"/>
                    <a:pt x="3897" y="2195"/>
                  </a:cubicBezTo>
                  <a:cubicBezTo>
                    <a:pt x="3915" y="2199"/>
                    <a:pt x="3934" y="2201"/>
                    <a:pt x="3952" y="2201"/>
                  </a:cubicBezTo>
                  <a:cubicBezTo>
                    <a:pt x="3977" y="2201"/>
                    <a:pt x="4001" y="2197"/>
                    <a:pt x="4022" y="2187"/>
                  </a:cubicBezTo>
                  <a:cubicBezTo>
                    <a:pt x="4031" y="2338"/>
                    <a:pt x="4049" y="2490"/>
                    <a:pt x="4075" y="2633"/>
                  </a:cubicBezTo>
                  <a:cubicBezTo>
                    <a:pt x="3906" y="2526"/>
                    <a:pt x="3710" y="2463"/>
                    <a:pt x="3540" y="2356"/>
                  </a:cubicBezTo>
                  <a:cubicBezTo>
                    <a:pt x="3558" y="2294"/>
                    <a:pt x="3567" y="2222"/>
                    <a:pt x="3567" y="2160"/>
                  </a:cubicBezTo>
                  <a:close/>
                  <a:moveTo>
                    <a:pt x="3397" y="2668"/>
                  </a:moveTo>
                  <a:cubicBezTo>
                    <a:pt x="3585" y="2775"/>
                    <a:pt x="3817" y="2838"/>
                    <a:pt x="3977" y="2989"/>
                  </a:cubicBezTo>
                  <a:cubicBezTo>
                    <a:pt x="4015" y="3027"/>
                    <a:pt x="4056" y="3042"/>
                    <a:pt x="4096" y="3042"/>
                  </a:cubicBezTo>
                  <a:cubicBezTo>
                    <a:pt x="4114" y="3042"/>
                    <a:pt x="4131" y="3039"/>
                    <a:pt x="4147" y="3034"/>
                  </a:cubicBezTo>
                  <a:cubicBezTo>
                    <a:pt x="4209" y="3337"/>
                    <a:pt x="4272" y="3641"/>
                    <a:pt x="4307" y="3944"/>
                  </a:cubicBezTo>
                  <a:cubicBezTo>
                    <a:pt x="3897" y="3632"/>
                    <a:pt x="3442" y="3284"/>
                    <a:pt x="3299" y="2802"/>
                  </a:cubicBezTo>
                  <a:lnTo>
                    <a:pt x="3299" y="2793"/>
                  </a:lnTo>
                  <a:cubicBezTo>
                    <a:pt x="3326" y="2757"/>
                    <a:pt x="3362" y="2713"/>
                    <a:pt x="3397" y="2668"/>
                  </a:cubicBezTo>
                  <a:close/>
                  <a:moveTo>
                    <a:pt x="2300" y="3739"/>
                  </a:moveTo>
                  <a:cubicBezTo>
                    <a:pt x="2452" y="3899"/>
                    <a:pt x="2568" y="4087"/>
                    <a:pt x="2702" y="4247"/>
                  </a:cubicBezTo>
                  <a:cubicBezTo>
                    <a:pt x="2684" y="4283"/>
                    <a:pt x="2657" y="4319"/>
                    <a:pt x="2630" y="4354"/>
                  </a:cubicBezTo>
                  <a:cubicBezTo>
                    <a:pt x="2594" y="4399"/>
                    <a:pt x="2559" y="4444"/>
                    <a:pt x="2532" y="4497"/>
                  </a:cubicBezTo>
                  <a:cubicBezTo>
                    <a:pt x="2445" y="4685"/>
                    <a:pt x="2248" y="4866"/>
                    <a:pt x="2107" y="4866"/>
                  </a:cubicBezTo>
                  <a:cubicBezTo>
                    <a:pt x="1988" y="4866"/>
                    <a:pt x="1909" y="4736"/>
                    <a:pt x="1970" y="4372"/>
                  </a:cubicBezTo>
                  <a:cubicBezTo>
                    <a:pt x="2015" y="4131"/>
                    <a:pt x="2148" y="3926"/>
                    <a:pt x="2300" y="3739"/>
                  </a:cubicBezTo>
                  <a:close/>
                  <a:moveTo>
                    <a:pt x="3032" y="3061"/>
                  </a:moveTo>
                  <a:cubicBezTo>
                    <a:pt x="3281" y="3623"/>
                    <a:pt x="3852" y="4006"/>
                    <a:pt x="4325" y="4390"/>
                  </a:cubicBezTo>
                  <a:cubicBezTo>
                    <a:pt x="4316" y="4551"/>
                    <a:pt x="4281" y="4720"/>
                    <a:pt x="4245" y="4881"/>
                  </a:cubicBezTo>
                  <a:cubicBezTo>
                    <a:pt x="4111" y="4827"/>
                    <a:pt x="3986" y="4747"/>
                    <a:pt x="3843" y="4711"/>
                  </a:cubicBezTo>
                  <a:cubicBezTo>
                    <a:pt x="3861" y="4381"/>
                    <a:pt x="3835" y="4060"/>
                    <a:pt x="3647" y="3899"/>
                  </a:cubicBezTo>
                  <a:cubicBezTo>
                    <a:pt x="3541" y="3810"/>
                    <a:pt x="3440" y="3774"/>
                    <a:pt x="3345" y="3774"/>
                  </a:cubicBezTo>
                  <a:cubicBezTo>
                    <a:pt x="3192" y="3774"/>
                    <a:pt x="3054" y="3868"/>
                    <a:pt x="2933" y="3989"/>
                  </a:cubicBezTo>
                  <a:cubicBezTo>
                    <a:pt x="2800" y="3828"/>
                    <a:pt x="2684" y="3650"/>
                    <a:pt x="2541" y="3498"/>
                  </a:cubicBezTo>
                  <a:cubicBezTo>
                    <a:pt x="2568" y="3471"/>
                    <a:pt x="2594" y="3444"/>
                    <a:pt x="2621" y="3418"/>
                  </a:cubicBezTo>
                  <a:cubicBezTo>
                    <a:pt x="2755" y="3293"/>
                    <a:pt x="2898" y="3177"/>
                    <a:pt x="3032" y="3061"/>
                  </a:cubicBezTo>
                  <a:close/>
                  <a:moveTo>
                    <a:pt x="3808" y="5059"/>
                  </a:moveTo>
                  <a:cubicBezTo>
                    <a:pt x="3933" y="5104"/>
                    <a:pt x="4049" y="5166"/>
                    <a:pt x="4174" y="5220"/>
                  </a:cubicBezTo>
                  <a:cubicBezTo>
                    <a:pt x="4147" y="5318"/>
                    <a:pt x="4129" y="5425"/>
                    <a:pt x="4102" y="5523"/>
                  </a:cubicBezTo>
                  <a:cubicBezTo>
                    <a:pt x="4054" y="5682"/>
                    <a:pt x="3947" y="5826"/>
                    <a:pt x="3865" y="5826"/>
                  </a:cubicBezTo>
                  <a:cubicBezTo>
                    <a:pt x="3810" y="5826"/>
                    <a:pt x="3767" y="5759"/>
                    <a:pt x="3763" y="5585"/>
                  </a:cubicBezTo>
                  <a:cubicBezTo>
                    <a:pt x="3763" y="5461"/>
                    <a:pt x="3790" y="5264"/>
                    <a:pt x="3808" y="5059"/>
                  </a:cubicBezTo>
                  <a:close/>
                  <a:moveTo>
                    <a:pt x="3863" y="1"/>
                  </a:moveTo>
                  <a:cubicBezTo>
                    <a:pt x="3792" y="1"/>
                    <a:pt x="3724" y="63"/>
                    <a:pt x="3701" y="144"/>
                  </a:cubicBezTo>
                  <a:cubicBezTo>
                    <a:pt x="3656" y="144"/>
                    <a:pt x="3603" y="161"/>
                    <a:pt x="3567" y="215"/>
                  </a:cubicBezTo>
                  <a:cubicBezTo>
                    <a:pt x="3346" y="505"/>
                    <a:pt x="3111" y="595"/>
                    <a:pt x="2868" y="595"/>
                  </a:cubicBezTo>
                  <a:cubicBezTo>
                    <a:pt x="2475" y="595"/>
                    <a:pt x="2062" y="362"/>
                    <a:pt x="1653" y="362"/>
                  </a:cubicBezTo>
                  <a:cubicBezTo>
                    <a:pt x="1598" y="362"/>
                    <a:pt x="1543" y="366"/>
                    <a:pt x="1488" y="376"/>
                  </a:cubicBezTo>
                  <a:cubicBezTo>
                    <a:pt x="1292" y="411"/>
                    <a:pt x="917" y="750"/>
                    <a:pt x="792" y="795"/>
                  </a:cubicBezTo>
                  <a:cubicBezTo>
                    <a:pt x="659" y="848"/>
                    <a:pt x="480" y="893"/>
                    <a:pt x="391" y="1009"/>
                  </a:cubicBezTo>
                  <a:cubicBezTo>
                    <a:pt x="0" y="1568"/>
                    <a:pt x="617" y="1817"/>
                    <a:pt x="1142" y="1817"/>
                  </a:cubicBezTo>
                  <a:cubicBezTo>
                    <a:pt x="1312" y="1817"/>
                    <a:pt x="1473" y="1791"/>
                    <a:pt x="1586" y="1740"/>
                  </a:cubicBezTo>
                  <a:cubicBezTo>
                    <a:pt x="1747" y="1669"/>
                    <a:pt x="1916" y="1589"/>
                    <a:pt x="2077" y="1509"/>
                  </a:cubicBezTo>
                  <a:cubicBezTo>
                    <a:pt x="2220" y="1455"/>
                    <a:pt x="2354" y="1419"/>
                    <a:pt x="2470" y="1401"/>
                  </a:cubicBezTo>
                  <a:cubicBezTo>
                    <a:pt x="2531" y="1392"/>
                    <a:pt x="2589" y="1388"/>
                    <a:pt x="2642" y="1388"/>
                  </a:cubicBezTo>
                  <a:cubicBezTo>
                    <a:pt x="3331" y="1388"/>
                    <a:pt x="3400" y="2097"/>
                    <a:pt x="2978" y="2659"/>
                  </a:cubicBezTo>
                  <a:cubicBezTo>
                    <a:pt x="2818" y="2856"/>
                    <a:pt x="2577" y="3007"/>
                    <a:pt x="2380" y="3177"/>
                  </a:cubicBezTo>
                  <a:cubicBezTo>
                    <a:pt x="2318" y="3230"/>
                    <a:pt x="2264" y="3284"/>
                    <a:pt x="2202" y="3346"/>
                  </a:cubicBezTo>
                  <a:cubicBezTo>
                    <a:pt x="2157" y="3364"/>
                    <a:pt x="2131" y="3400"/>
                    <a:pt x="2113" y="3444"/>
                  </a:cubicBezTo>
                  <a:cubicBezTo>
                    <a:pt x="1854" y="3739"/>
                    <a:pt x="1676" y="4078"/>
                    <a:pt x="1604" y="4479"/>
                  </a:cubicBezTo>
                  <a:cubicBezTo>
                    <a:pt x="1512" y="4956"/>
                    <a:pt x="1738" y="5214"/>
                    <a:pt x="2042" y="5214"/>
                  </a:cubicBezTo>
                  <a:cubicBezTo>
                    <a:pt x="2210" y="5214"/>
                    <a:pt x="2402" y="5135"/>
                    <a:pt x="2577" y="4970"/>
                  </a:cubicBezTo>
                  <a:cubicBezTo>
                    <a:pt x="2723" y="4830"/>
                    <a:pt x="3112" y="4195"/>
                    <a:pt x="3327" y="4195"/>
                  </a:cubicBezTo>
                  <a:cubicBezTo>
                    <a:pt x="3400" y="4195"/>
                    <a:pt x="3453" y="4268"/>
                    <a:pt x="3469" y="4461"/>
                  </a:cubicBezTo>
                  <a:cubicBezTo>
                    <a:pt x="3504" y="4916"/>
                    <a:pt x="3397" y="5371"/>
                    <a:pt x="3442" y="5826"/>
                  </a:cubicBezTo>
                  <a:cubicBezTo>
                    <a:pt x="3466" y="6083"/>
                    <a:pt x="3686" y="6320"/>
                    <a:pt x="3906" y="6320"/>
                  </a:cubicBezTo>
                  <a:cubicBezTo>
                    <a:pt x="4015" y="6320"/>
                    <a:pt x="4124" y="6262"/>
                    <a:pt x="4209" y="6121"/>
                  </a:cubicBezTo>
                  <a:cubicBezTo>
                    <a:pt x="4486" y="5666"/>
                    <a:pt x="4620" y="5041"/>
                    <a:pt x="4655" y="4461"/>
                  </a:cubicBezTo>
                  <a:cubicBezTo>
                    <a:pt x="4727" y="4399"/>
                    <a:pt x="4753" y="4301"/>
                    <a:pt x="4664" y="4229"/>
                  </a:cubicBezTo>
                  <a:lnTo>
                    <a:pt x="4664" y="4221"/>
                  </a:lnTo>
                  <a:cubicBezTo>
                    <a:pt x="4664" y="4113"/>
                    <a:pt x="4664" y="3997"/>
                    <a:pt x="4655" y="3890"/>
                  </a:cubicBezTo>
                  <a:cubicBezTo>
                    <a:pt x="4602" y="2989"/>
                    <a:pt x="4298" y="2187"/>
                    <a:pt x="4370" y="1268"/>
                  </a:cubicBezTo>
                  <a:cubicBezTo>
                    <a:pt x="4370" y="1170"/>
                    <a:pt x="4379" y="1089"/>
                    <a:pt x="4379" y="1009"/>
                  </a:cubicBezTo>
                  <a:cubicBezTo>
                    <a:pt x="4379" y="590"/>
                    <a:pt x="4289" y="447"/>
                    <a:pt x="3977" y="63"/>
                  </a:cubicBezTo>
                  <a:cubicBezTo>
                    <a:pt x="3943" y="19"/>
                    <a:pt x="3902" y="1"/>
                    <a:pt x="38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2"/>
            <p:cNvSpPr/>
            <p:nvPr/>
          </p:nvSpPr>
          <p:spPr>
            <a:xfrm>
              <a:off x="493153" y="2276669"/>
              <a:ext cx="156697" cy="160908"/>
            </a:xfrm>
            <a:custGeom>
              <a:rect b="b" l="l" r="r" t="t"/>
              <a:pathLst>
                <a:path extrusionOk="0" h="3830" w="3730">
                  <a:moveTo>
                    <a:pt x="3108" y="478"/>
                  </a:moveTo>
                  <a:cubicBezTo>
                    <a:pt x="3283" y="478"/>
                    <a:pt x="3388" y="635"/>
                    <a:pt x="3239" y="961"/>
                  </a:cubicBezTo>
                  <a:cubicBezTo>
                    <a:pt x="3150" y="934"/>
                    <a:pt x="3079" y="863"/>
                    <a:pt x="3016" y="792"/>
                  </a:cubicBezTo>
                  <a:cubicBezTo>
                    <a:pt x="2945" y="729"/>
                    <a:pt x="2882" y="658"/>
                    <a:pt x="2811" y="595"/>
                  </a:cubicBezTo>
                  <a:cubicBezTo>
                    <a:pt x="2913" y="518"/>
                    <a:pt x="3019" y="478"/>
                    <a:pt x="3108" y="478"/>
                  </a:cubicBezTo>
                  <a:close/>
                  <a:moveTo>
                    <a:pt x="2579" y="845"/>
                  </a:moveTo>
                  <a:cubicBezTo>
                    <a:pt x="2749" y="970"/>
                    <a:pt x="2865" y="1166"/>
                    <a:pt x="3052" y="1256"/>
                  </a:cubicBezTo>
                  <a:cubicBezTo>
                    <a:pt x="2963" y="1372"/>
                    <a:pt x="2865" y="1479"/>
                    <a:pt x="2784" y="1595"/>
                  </a:cubicBezTo>
                  <a:cubicBezTo>
                    <a:pt x="2766" y="1577"/>
                    <a:pt x="2758" y="1568"/>
                    <a:pt x="2749" y="1559"/>
                  </a:cubicBezTo>
                  <a:cubicBezTo>
                    <a:pt x="2552" y="1470"/>
                    <a:pt x="2392" y="1318"/>
                    <a:pt x="2204" y="1211"/>
                  </a:cubicBezTo>
                  <a:cubicBezTo>
                    <a:pt x="2231" y="1193"/>
                    <a:pt x="2267" y="1175"/>
                    <a:pt x="2294" y="1148"/>
                  </a:cubicBezTo>
                  <a:cubicBezTo>
                    <a:pt x="2410" y="1059"/>
                    <a:pt x="2490" y="952"/>
                    <a:pt x="2579" y="845"/>
                  </a:cubicBezTo>
                  <a:close/>
                  <a:moveTo>
                    <a:pt x="572" y="1184"/>
                  </a:moveTo>
                  <a:cubicBezTo>
                    <a:pt x="670" y="1229"/>
                    <a:pt x="768" y="1273"/>
                    <a:pt x="866" y="1309"/>
                  </a:cubicBezTo>
                  <a:cubicBezTo>
                    <a:pt x="857" y="1336"/>
                    <a:pt x="839" y="1363"/>
                    <a:pt x="839" y="1389"/>
                  </a:cubicBezTo>
                  <a:cubicBezTo>
                    <a:pt x="822" y="1603"/>
                    <a:pt x="768" y="1800"/>
                    <a:pt x="741" y="2005"/>
                  </a:cubicBezTo>
                  <a:cubicBezTo>
                    <a:pt x="420" y="1844"/>
                    <a:pt x="500" y="1487"/>
                    <a:pt x="572" y="1184"/>
                  </a:cubicBezTo>
                  <a:close/>
                  <a:moveTo>
                    <a:pt x="1178" y="1407"/>
                  </a:moveTo>
                  <a:cubicBezTo>
                    <a:pt x="1250" y="1416"/>
                    <a:pt x="1321" y="1434"/>
                    <a:pt x="1410" y="1434"/>
                  </a:cubicBezTo>
                  <a:lnTo>
                    <a:pt x="1517" y="1434"/>
                  </a:lnTo>
                  <a:lnTo>
                    <a:pt x="1509" y="1452"/>
                  </a:lnTo>
                  <a:cubicBezTo>
                    <a:pt x="1491" y="1737"/>
                    <a:pt x="1402" y="2014"/>
                    <a:pt x="1366" y="2299"/>
                  </a:cubicBezTo>
                  <a:cubicBezTo>
                    <a:pt x="1330" y="2273"/>
                    <a:pt x="1294" y="2246"/>
                    <a:pt x="1259" y="2228"/>
                  </a:cubicBezTo>
                  <a:cubicBezTo>
                    <a:pt x="1196" y="2192"/>
                    <a:pt x="1134" y="2165"/>
                    <a:pt x="1063" y="2130"/>
                  </a:cubicBezTo>
                  <a:cubicBezTo>
                    <a:pt x="1089" y="1889"/>
                    <a:pt x="1152" y="1648"/>
                    <a:pt x="1178" y="1407"/>
                  </a:cubicBezTo>
                  <a:close/>
                  <a:moveTo>
                    <a:pt x="1839" y="1372"/>
                  </a:moveTo>
                  <a:cubicBezTo>
                    <a:pt x="1856" y="1407"/>
                    <a:pt x="1892" y="1443"/>
                    <a:pt x="1937" y="1461"/>
                  </a:cubicBezTo>
                  <a:cubicBezTo>
                    <a:pt x="2178" y="1541"/>
                    <a:pt x="2347" y="1746"/>
                    <a:pt x="2570" y="1853"/>
                  </a:cubicBezTo>
                  <a:cubicBezTo>
                    <a:pt x="2588" y="1862"/>
                    <a:pt x="2606" y="1871"/>
                    <a:pt x="2633" y="1871"/>
                  </a:cubicBezTo>
                  <a:cubicBezTo>
                    <a:pt x="2606" y="1942"/>
                    <a:pt x="2606" y="2014"/>
                    <a:pt x="2615" y="2094"/>
                  </a:cubicBezTo>
                  <a:cubicBezTo>
                    <a:pt x="2294" y="2237"/>
                    <a:pt x="1964" y="2371"/>
                    <a:pt x="1660" y="2558"/>
                  </a:cubicBezTo>
                  <a:cubicBezTo>
                    <a:pt x="1678" y="2531"/>
                    <a:pt x="1696" y="2504"/>
                    <a:pt x="1696" y="2460"/>
                  </a:cubicBezTo>
                  <a:cubicBezTo>
                    <a:pt x="1705" y="2121"/>
                    <a:pt x="1830" y="1800"/>
                    <a:pt x="1848" y="1461"/>
                  </a:cubicBezTo>
                  <a:cubicBezTo>
                    <a:pt x="1848" y="1434"/>
                    <a:pt x="1839" y="1407"/>
                    <a:pt x="1830" y="1380"/>
                  </a:cubicBezTo>
                  <a:lnTo>
                    <a:pt x="1839" y="1372"/>
                  </a:lnTo>
                  <a:close/>
                  <a:moveTo>
                    <a:pt x="2722" y="2415"/>
                  </a:moveTo>
                  <a:cubicBezTo>
                    <a:pt x="2758" y="2496"/>
                    <a:pt x="2802" y="2576"/>
                    <a:pt x="2838" y="2647"/>
                  </a:cubicBezTo>
                  <a:lnTo>
                    <a:pt x="2856" y="2674"/>
                  </a:lnTo>
                  <a:cubicBezTo>
                    <a:pt x="2838" y="2674"/>
                    <a:pt x="2820" y="2674"/>
                    <a:pt x="2802" y="2683"/>
                  </a:cubicBezTo>
                  <a:cubicBezTo>
                    <a:pt x="2526" y="2799"/>
                    <a:pt x="2267" y="3013"/>
                    <a:pt x="1964" y="3013"/>
                  </a:cubicBezTo>
                  <a:cubicBezTo>
                    <a:pt x="1946" y="2995"/>
                    <a:pt x="1937" y="2977"/>
                    <a:pt x="1928" y="2959"/>
                  </a:cubicBezTo>
                  <a:cubicBezTo>
                    <a:pt x="1910" y="2915"/>
                    <a:pt x="1883" y="2879"/>
                    <a:pt x="1856" y="2835"/>
                  </a:cubicBezTo>
                  <a:cubicBezTo>
                    <a:pt x="2133" y="2674"/>
                    <a:pt x="2427" y="2549"/>
                    <a:pt x="2722" y="2415"/>
                  </a:cubicBezTo>
                  <a:close/>
                  <a:moveTo>
                    <a:pt x="2945" y="2995"/>
                  </a:moveTo>
                  <a:cubicBezTo>
                    <a:pt x="2954" y="3218"/>
                    <a:pt x="2820" y="3406"/>
                    <a:pt x="2526" y="3504"/>
                  </a:cubicBezTo>
                  <a:cubicBezTo>
                    <a:pt x="2495" y="3514"/>
                    <a:pt x="2465" y="3519"/>
                    <a:pt x="2437" y="3519"/>
                  </a:cubicBezTo>
                  <a:cubicBezTo>
                    <a:pt x="2318" y="3519"/>
                    <a:pt x="2221" y="3435"/>
                    <a:pt x="2142" y="3334"/>
                  </a:cubicBezTo>
                  <a:cubicBezTo>
                    <a:pt x="2427" y="3272"/>
                    <a:pt x="2677" y="3102"/>
                    <a:pt x="2945" y="2995"/>
                  </a:cubicBezTo>
                  <a:close/>
                  <a:moveTo>
                    <a:pt x="3123" y="0"/>
                  </a:moveTo>
                  <a:cubicBezTo>
                    <a:pt x="2904" y="0"/>
                    <a:pt x="2678" y="123"/>
                    <a:pt x="2534" y="283"/>
                  </a:cubicBezTo>
                  <a:cubicBezTo>
                    <a:pt x="2231" y="613"/>
                    <a:pt x="2169" y="917"/>
                    <a:pt x="1669" y="1068"/>
                  </a:cubicBezTo>
                  <a:cubicBezTo>
                    <a:pt x="1583" y="1094"/>
                    <a:pt x="1501" y="1105"/>
                    <a:pt x="1422" y="1105"/>
                  </a:cubicBezTo>
                  <a:cubicBezTo>
                    <a:pt x="1063" y="1105"/>
                    <a:pt x="771" y="876"/>
                    <a:pt x="420" y="774"/>
                  </a:cubicBezTo>
                  <a:cubicBezTo>
                    <a:pt x="402" y="768"/>
                    <a:pt x="385" y="766"/>
                    <a:pt x="369" y="766"/>
                  </a:cubicBezTo>
                  <a:cubicBezTo>
                    <a:pt x="226" y="766"/>
                    <a:pt x="162" y="963"/>
                    <a:pt x="251" y="1059"/>
                  </a:cubicBezTo>
                  <a:cubicBezTo>
                    <a:pt x="170" y="1398"/>
                    <a:pt x="1" y="2005"/>
                    <a:pt x="340" y="2183"/>
                  </a:cubicBezTo>
                  <a:cubicBezTo>
                    <a:pt x="625" y="2335"/>
                    <a:pt x="929" y="2433"/>
                    <a:pt x="1214" y="2594"/>
                  </a:cubicBezTo>
                  <a:cubicBezTo>
                    <a:pt x="1509" y="2772"/>
                    <a:pt x="1651" y="3182"/>
                    <a:pt x="1830" y="3468"/>
                  </a:cubicBezTo>
                  <a:cubicBezTo>
                    <a:pt x="1990" y="3721"/>
                    <a:pt x="2232" y="3830"/>
                    <a:pt x="2474" y="3830"/>
                  </a:cubicBezTo>
                  <a:cubicBezTo>
                    <a:pt x="2932" y="3830"/>
                    <a:pt x="3392" y="3440"/>
                    <a:pt x="3311" y="2897"/>
                  </a:cubicBezTo>
                  <a:cubicBezTo>
                    <a:pt x="3257" y="2567"/>
                    <a:pt x="2900" y="2281"/>
                    <a:pt x="2972" y="1925"/>
                  </a:cubicBezTo>
                  <a:cubicBezTo>
                    <a:pt x="3025" y="1657"/>
                    <a:pt x="3373" y="1372"/>
                    <a:pt x="3525" y="1148"/>
                  </a:cubicBezTo>
                  <a:cubicBezTo>
                    <a:pt x="3703" y="881"/>
                    <a:pt x="3730" y="408"/>
                    <a:pt x="3498" y="158"/>
                  </a:cubicBezTo>
                  <a:cubicBezTo>
                    <a:pt x="3389" y="46"/>
                    <a:pt x="3258" y="0"/>
                    <a:pt x="312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2"/>
          <p:cNvGrpSpPr/>
          <p:nvPr/>
        </p:nvGrpSpPr>
        <p:grpSpPr>
          <a:xfrm>
            <a:off x="904956" y="1526764"/>
            <a:ext cx="430862" cy="343037"/>
            <a:chOff x="1376700" y="1639725"/>
            <a:chExt cx="275100" cy="219025"/>
          </a:xfrm>
        </p:grpSpPr>
        <p:sp>
          <p:nvSpPr>
            <p:cNvPr id="1020" name="Google Shape;1020;p22"/>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2"/>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22"/>
          <p:cNvSpPr/>
          <p:nvPr/>
        </p:nvSpPr>
        <p:spPr>
          <a:xfrm>
            <a:off x="144240" y="3569075"/>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3" name="Google Shape;1023;p22"/>
          <p:cNvGrpSpPr/>
          <p:nvPr/>
        </p:nvGrpSpPr>
        <p:grpSpPr>
          <a:xfrm>
            <a:off x="504775" y="2997666"/>
            <a:ext cx="400173" cy="396657"/>
            <a:chOff x="1609325" y="4271641"/>
            <a:chExt cx="400173" cy="396657"/>
          </a:xfrm>
        </p:grpSpPr>
        <p:sp>
          <p:nvSpPr>
            <p:cNvPr id="1024" name="Google Shape;1024;p22"/>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2"/>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2"/>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2"/>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8" name="Google Shape;1028;p22"/>
          <p:cNvGrpSpPr/>
          <p:nvPr/>
        </p:nvGrpSpPr>
        <p:grpSpPr>
          <a:xfrm rot="-3288545">
            <a:off x="504880" y="3859616"/>
            <a:ext cx="512102" cy="561249"/>
            <a:chOff x="8299150" y="575962"/>
            <a:chExt cx="1240025" cy="1065538"/>
          </a:xfrm>
        </p:grpSpPr>
        <p:sp>
          <p:nvSpPr>
            <p:cNvPr id="1029" name="Google Shape;1029;p22"/>
            <p:cNvSpPr/>
            <p:nvPr/>
          </p:nvSpPr>
          <p:spPr>
            <a:xfrm>
              <a:off x="8671659" y="623707"/>
              <a:ext cx="180853" cy="310682"/>
            </a:xfrm>
            <a:custGeom>
              <a:rect b="b" l="l" r="r" t="t"/>
              <a:pathLst>
                <a:path extrusionOk="0" h="3221" w="1875">
                  <a:moveTo>
                    <a:pt x="1518" y="0"/>
                  </a:moveTo>
                  <a:cubicBezTo>
                    <a:pt x="1446" y="62"/>
                    <a:pt x="1366" y="116"/>
                    <a:pt x="1286" y="178"/>
                  </a:cubicBezTo>
                  <a:cubicBezTo>
                    <a:pt x="1428" y="687"/>
                    <a:pt x="813" y="1427"/>
                    <a:pt x="563" y="1838"/>
                  </a:cubicBezTo>
                  <a:cubicBezTo>
                    <a:pt x="358" y="2168"/>
                    <a:pt x="179" y="2525"/>
                    <a:pt x="1" y="2873"/>
                  </a:cubicBezTo>
                  <a:cubicBezTo>
                    <a:pt x="162" y="2989"/>
                    <a:pt x="313" y="3096"/>
                    <a:pt x="456" y="3221"/>
                  </a:cubicBezTo>
                  <a:cubicBezTo>
                    <a:pt x="527" y="3087"/>
                    <a:pt x="590" y="2962"/>
                    <a:pt x="661" y="2828"/>
                  </a:cubicBezTo>
                  <a:cubicBezTo>
                    <a:pt x="1009" y="2159"/>
                    <a:pt x="1232" y="1454"/>
                    <a:pt x="1535" y="776"/>
                  </a:cubicBezTo>
                  <a:cubicBezTo>
                    <a:pt x="1589" y="669"/>
                    <a:pt x="1634" y="562"/>
                    <a:pt x="1687" y="446"/>
                  </a:cubicBezTo>
                  <a:cubicBezTo>
                    <a:pt x="1874" y="18"/>
                    <a:pt x="1571" y="152"/>
                    <a:pt x="151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2"/>
            <p:cNvSpPr/>
            <p:nvPr/>
          </p:nvSpPr>
          <p:spPr>
            <a:xfrm>
              <a:off x="8427339" y="930820"/>
              <a:ext cx="241909" cy="171401"/>
            </a:xfrm>
            <a:custGeom>
              <a:rect b="b" l="l" r="r" t="t"/>
              <a:pathLst>
                <a:path extrusionOk="0" h="1777" w="2508">
                  <a:moveTo>
                    <a:pt x="188" y="1"/>
                  </a:moveTo>
                  <a:cubicBezTo>
                    <a:pt x="134" y="144"/>
                    <a:pt x="63" y="295"/>
                    <a:pt x="0" y="438"/>
                  </a:cubicBezTo>
                  <a:cubicBezTo>
                    <a:pt x="161" y="572"/>
                    <a:pt x="322" y="688"/>
                    <a:pt x="491" y="804"/>
                  </a:cubicBezTo>
                  <a:cubicBezTo>
                    <a:pt x="848" y="946"/>
                    <a:pt x="1187" y="1116"/>
                    <a:pt x="1481" y="1366"/>
                  </a:cubicBezTo>
                  <a:cubicBezTo>
                    <a:pt x="1669" y="1526"/>
                    <a:pt x="1874" y="1705"/>
                    <a:pt x="2106" y="1776"/>
                  </a:cubicBezTo>
                  <a:cubicBezTo>
                    <a:pt x="2240" y="1651"/>
                    <a:pt x="2373" y="1526"/>
                    <a:pt x="2507" y="1392"/>
                  </a:cubicBezTo>
                  <a:lnTo>
                    <a:pt x="2507" y="1348"/>
                  </a:lnTo>
                  <a:cubicBezTo>
                    <a:pt x="2097" y="1036"/>
                    <a:pt x="1758" y="697"/>
                    <a:pt x="1267" y="474"/>
                  </a:cubicBezTo>
                  <a:cubicBezTo>
                    <a:pt x="973" y="331"/>
                    <a:pt x="696" y="188"/>
                    <a:pt x="429" y="19"/>
                  </a:cubicBezTo>
                  <a:cubicBezTo>
                    <a:pt x="348" y="10"/>
                    <a:pt x="268" y="1"/>
                    <a:pt x="18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2"/>
            <p:cNvSpPr/>
            <p:nvPr/>
          </p:nvSpPr>
          <p:spPr>
            <a:xfrm>
              <a:off x="8497847" y="854235"/>
              <a:ext cx="203231" cy="170532"/>
            </a:xfrm>
            <a:custGeom>
              <a:rect b="b" l="l" r="r" t="t"/>
              <a:pathLst>
                <a:path extrusionOk="0" h="1768" w="2107">
                  <a:moveTo>
                    <a:pt x="269" y="1"/>
                  </a:moveTo>
                  <a:cubicBezTo>
                    <a:pt x="179" y="90"/>
                    <a:pt x="90" y="179"/>
                    <a:pt x="1" y="268"/>
                  </a:cubicBezTo>
                  <a:cubicBezTo>
                    <a:pt x="10" y="331"/>
                    <a:pt x="46" y="402"/>
                    <a:pt x="108" y="447"/>
                  </a:cubicBezTo>
                  <a:cubicBezTo>
                    <a:pt x="340" y="634"/>
                    <a:pt x="572" y="822"/>
                    <a:pt x="795" y="1018"/>
                  </a:cubicBezTo>
                  <a:cubicBezTo>
                    <a:pt x="938" y="1080"/>
                    <a:pt x="1080" y="1152"/>
                    <a:pt x="1214" y="1232"/>
                  </a:cubicBezTo>
                  <a:cubicBezTo>
                    <a:pt x="1455" y="1375"/>
                    <a:pt x="1660" y="1580"/>
                    <a:pt x="1865" y="1767"/>
                  </a:cubicBezTo>
                  <a:cubicBezTo>
                    <a:pt x="1937" y="1553"/>
                    <a:pt x="2017" y="1348"/>
                    <a:pt x="2106" y="1143"/>
                  </a:cubicBezTo>
                  <a:cubicBezTo>
                    <a:pt x="1553" y="679"/>
                    <a:pt x="947" y="286"/>
                    <a:pt x="26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2"/>
            <p:cNvSpPr/>
            <p:nvPr/>
          </p:nvSpPr>
          <p:spPr>
            <a:xfrm>
              <a:off x="8725867" y="975575"/>
              <a:ext cx="12153" cy="15626"/>
            </a:xfrm>
            <a:custGeom>
              <a:rect b="b" l="l" r="r" t="t"/>
              <a:pathLst>
                <a:path extrusionOk="0" h="162" w="126">
                  <a:moveTo>
                    <a:pt x="37" y="1"/>
                  </a:moveTo>
                  <a:cubicBezTo>
                    <a:pt x="28" y="27"/>
                    <a:pt x="10" y="63"/>
                    <a:pt x="1" y="90"/>
                  </a:cubicBezTo>
                  <a:cubicBezTo>
                    <a:pt x="46" y="117"/>
                    <a:pt x="81" y="135"/>
                    <a:pt x="126" y="161"/>
                  </a:cubicBezTo>
                  <a:cubicBezTo>
                    <a:pt x="126" y="152"/>
                    <a:pt x="126" y="152"/>
                    <a:pt x="126" y="143"/>
                  </a:cubicBezTo>
                  <a:cubicBezTo>
                    <a:pt x="108" y="90"/>
                    <a:pt x="72" y="45"/>
                    <a:pt x="3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2"/>
            <p:cNvSpPr/>
            <p:nvPr/>
          </p:nvSpPr>
          <p:spPr>
            <a:xfrm>
              <a:off x="8833510" y="1054764"/>
              <a:ext cx="339039" cy="242777"/>
            </a:xfrm>
            <a:custGeom>
              <a:rect b="b" l="l" r="r" t="t"/>
              <a:pathLst>
                <a:path extrusionOk="0" h="2517" w="3515">
                  <a:moveTo>
                    <a:pt x="0" y="0"/>
                  </a:moveTo>
                  <a:lnTo>
                    <a:pt x="0" y="0"/>
                  </a:lnTo>
                  <a:cubicBezTo>
                    <a:pt x="402" y="322"/>
                    <a:pt x="785" y="678"/>
                    <a:pt x="1160" y="991"/>
                  </a:cubicBezTo>
                  <a:cubicBezTo>
                    <a:pt x="1900" y="1597"/>
                    <a:pt x="2659" y="2079"/>
                    <a:pt x="3479" y="2516"/>
                  </a:cubicBezTo>
                  <a:cubicBezTo>
                    <a:pt x="3515" y="2418"/>
                    <a:pt x="3506" y="2320"/>
                    <a:pt x="3426" y="2231"/>
                  </a:cubicBezTo>
                  <a:cubicBezTo>
                    <a:pt x="2703" y="1446"/>
                    <a:pt x="1651" y="1080"/>
                    <a:pt x="767" y="509"/>
                  </a:cubicBezTo>
                  <a:cubicBezTo>
                    <a:pt x="509" y="339"/>
                    <a:pt x="259" y="161"/>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2"/>
            <p:cNvSpPr/>
            <p:nvPr/>
          </p:nvSpPr>
          <p:spPr>
            <a:xfrm>
              <a:off x="8705225" y="1015990"/>
              <a:ext cx="434626" cy="306438"/>
            </a:xfrm>
            <a:custGeom>
              <a:rect b="b" l="l" r="r" t="t"/>
              <a:pathLst>
                <a:path extrusionOk="0" h="3177" w="4506">
                  <a:moveTo>
                    <a:pt x="99" y="1"/>
                  </a:moveTo>
                  <a:cubicBezTo>
                    <a:pt x="63" y="108"/>
                    <a:pt x="28" y="224"/>
                    <a:pt x="1" y="340"/>
                  </a:cubicBezTo>
                  <a:cubicBezTo>
                    <a:pt x="19" y="358"/>
                    <a:pt x="19" y="385"/>
                    <a:pt x="19" y="411"/>
                  </a:cubicBezTo>
                  <a:cubicBezTo>
                    <a:pt x="643" y="768"/>
                    <a:pt x="1214" y="1214"/>
                    <a:pt x="1821" y="1616"/>
                  </a:cubicBezTo>
                  <a:cubicBezTo>
                    <a:pt x="2615" y="2160"/>
                    <a:pt x="3507" y="2659"/>
                    <a:pt x="4345" y="3141"/>
                  </a:cubicBezTo>
                  <a:cubicBezTo>
                    <a:pt x="4399" y="3168"/>
                    <a:pt x="4452" y="3177"/>
                    <a:pt x="4506" y="3177"/>
                  </a:cubicBezTo>
                  <a:cubicBezTo>
                    <a:pt x="4176" y="3007"/>
                    <a:pt x="3855" y="2829"/>
                    <a:pt x="3543" y="2624"/>
                  </a:cubicBezTo>
                  <a:cubicBezTo>
                    <a:pt x="2954" y="2231"/>
                    <a:pt x="2427" y="1750"/>
                    <a:pt x="1865" y="1321"/>
                  </a:cubicBezTo>
                  <a:cubicBezTo>
                    <a:pt x="1294" y="875"/>
                    <a:pt x="759" y="313"/>
                    <a:pt x="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2"/>
            <p:cNvSpPr/>
            <p:nvPr/>
          </p:nvSpPr>
          <p:spPr>
            <a:xfrm>
              <a:off x="8873057" y="1213047"/>
              <a:ext cx="3569" cy="2701"/>
            </a:xfrm>
            <a:custGeom>
              <a:rect b="b" l="l" r="r" t="t"/>
              <a:pathLst>
                <a:path extrusionOk="0" h="28" w="37">
                  <a:moveTo>
                    <a:pt x="0" y="1"/>
                  </a:moveTo>
                  <a:cubicBezTo>
                    <a:pt x="9" y="10"/>
                    <a:pt x="27" y="19"/>
                    <a:pt x="36" y="28"/>
                  </a:cubicBezTo>
                  <a:cubicBezTo>
                    <a:pt x="36" y="28"/>
                    <a:pt x="36" y="28"/>
                    <a:pt x="36" y="19"/>
                  </a:cubicBezTo>
                  <a:cubicBezTo>
                    <a:pt x="18" y="10"/>
                    <a:pt x="9"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2"/>
            <p:cNvSpPr/>
            <p:nvPr/>
          </p:nvSpPr>
          <p:spPr>
            <a:xfrm>
              <a:off x="8851548" y="1241501"/>
              <a:ext cx="427778" cy="303833"/>
            </a:xfrm>
            <a:custGeom>
              <a:rect b="b" l="l" r="r" t="t"/>
              <a:pathLst>
                <a:path extrusionOk="0" h="3150" w="4435">
                  <a:moveTo>
                    <a:pt x="0" y="0"/>
                  </a:moveTo>
                  <a:lnTo>
                    <a:pt x="0" y="0"/>
                  </a:lnTo>
                  <a:cubicBezTo>
                    <a:pt x="464" y="598"/>
                    <a:pt x="1017" y="999"/>
                    <a:pt x="1633" y="1419"/>
                  </a:cubicBezTo>
                  <a:cubicBezTo>
                    <a:pt x="2311" y="1883"/>
                    <a:pt x="2927" y="2400"/>
                    <a:pt x="3649" y="2801"/>
                  </a:cubicBezTo>
                  <a:cubicBezTo>
                    <a:pt x="3890" y="2926"/>
                    <a:pt x="4158" y="3060"/>
                    <a:pt x="4434" y="3149"/>
                  </a:cubicBezTo>
                  <a:cubicBezTo>
                    <a:pt x="4015" y="2846"/>
                    <a:pt x="3685" y="2570"/>
                    <a:pt x="3587" y="2498"/>
                  </a:cubicBezTo>
                  <a:cubicBezTo>
                    <a:pt x="2659" y="1847"/>
                    <a:pt x="1687" y="1240"/>
                    <a:pt x="786" y="553"/>
                  </a:cubicBezTo>
                  <a:cubicBezTo>
                    <a:pt x="527" y="357"/>
                    <a:pt x="268" y="179"/>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2"/>
            <p:cNvSpPr/>
            <p:nvPr/>
          </p:nvSpPr>
          <p:spPr>
            <a:xfrm>
              <a:off x="8930737" y="1255294"/>
              <a:ext cx="566094" cy="350228"/>
            </a:xfrm>
            <a:custGeom>
              <a:rect b="b" l="l" r="r" t="t"/>
              <a:pathLst>
                <a:path extrusionOk="0" h="3631" w="5869">
                  <a:moveTo>
                    <a:pt x="0" y="0"/>
                  </a:moveTo>
                  <a:lnTo>
                    <a:pt x="0" y="0"/>
                  </a:lnTo>
                  <a:cubicBezTo>
                    <a:pt x="562" y="410"/>
                    <a:pt x="1142" y="794"/>
                    <a:pt x="1704" y="1195"/>
                  </a:cubicBezTo>
                  <a:cubicBezTo>
                    <a:pt x="2391" y="1668"/>
                    <a:pt x="3060" y="2177"/>
                    <a:pt x="3756" y="2632"/>
                  </a:cubicBezTo>
                  <a:cubicBezTo>
                    <a:pt x="4050" y="2828"/>
                    <a:pt x="4318" y="3060"/>
                    <a:pt x="4603" y="3265"/>
                  </a:cubicBezTo>
                  <a:cubicBezTo>
                    <a:pt x="4795" y="3462"/>
                    <a:pt x="5147" y="3630"/>
                    <a:pt x="5419" y="3630"/>
                  </a:cubicBezTo>
                  <a:cubicBezTo>
                    <a:pt x="5679" y="3630"/>
                    <a:pt x="5868" y="3477"/>
                    <a:pt x="5781" y="3051"/>
                  </a:cubicBezTo>
                  <a:cubicBezTo>
                    <a:pt x="5692" y="2899"/>
                    <a:pt x="5585" y="2757"/>
                    <a:pt x="5460" y="2632"/>
                  </a:cubicBezTo>
                  <a:cubicBezTo>
                    <a:pt x="5273" y="2462"/>
                    <a:pt x="5076" y="2311"/>
                    <a:pt x="4880" y="2159"/>
                  </a:cubicBezTo>
                  <a:cubicBezTo>
                    <a:pt x="4809" y="2177"/>
                    <a:pt x="4746" y="2186"/>
                    <a:pt x="4684" y="2195"/>
                  </a:cubicBezTo>
                  <a:cubicBezTo>
                    <a:pt x="4467" y="2228"/>
                    <a:pt x="4289" y="2339"/>
                    <a:pt x="4063" y="2339"/>
                  </a:cubicBezTo>
                  <a:cubicBezTo>
                    <a:pt x="4047" y="2339"/>
                    <a:pt x="4031" y="2339"/>
                    <a:pt x="4015" y="2337"/>
                  </a:cubicBezTo>
                  <a:cubicBezTo>
                    <a:pt x="3658" y="2311"/>
                    <a:pt x="3185" y="2007"/>
                    <a:pt x="2873" y="1838"/>
                  </a:cubicBezTo>
                  <a:cubicBezTo>
                    <a:pt x="2266" y="1517"/>
                    <a:pt x="1758" y="1053"/>
                    <a:pt x="1178" y="696"/>
                  </a:cubicBezTo>
                  <a:cubicBezTo>
                    <a:pt x="785" y="464"/>
                    <a:pt x="384" y="250"/>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2"/>
            <p:cNvSpPr/>
            <p:nvPr/>
          </p:nvSpPr>
          <p:spPr>
            <a:xfrm>
              <a:off x="8299150" y="575962"/>
              <a:ext cx="1240025" cy="1065538"/>
            </a:xfrm>
            <a:custGeom>
              <a:rect b="b" l="l" r="r" t="t"/>
              <a:pathLst>
                <a:path extrusionOk="0" h="11047" w="12856">
                  <a:moveTo>
                    <a:pt x="5380" y="495"/>
                  </a:moveTo>
                  <a:cubicBezTo>
                    <a:pt x="5433" y="647"/>
                    <a:pt x="5736" y="513"/>
                    <a:pt x="5549" y="941"/>
                  </a:cubicBezTo>
                  <a:cubicBezTo>
                    <a:pt x="5496" y="1057"/>
                    <a:pt x="5451" y="1164"/>
                    <a:pt x="5397" y="1271"/>
                  </a:cubicBezTo>
                  <a:cubicBezTo>
                    <a:pt x="5094" y="1949"/>
                    <a:pt x="4871" y="2654"/>
                    <a:pt x="4523" y="3323"/>
                  </a:cubicBezTo>
                  <a:cubicBezTo>
                    <a:pt x="4452" y="3457"/>
                    <a:pt x="4389" y="3582"/>
                    <a:pt x="4318" y="3716"/>
                  </a:cubicBezTo>
                  <a:cubicBezTo>
                    <a:pt x="4175" y="3591"/>
                    <a:pt x="4024" y="3484"/>
                    <a:pt x="3863" y="3368"/>
                  </a:cubicBezTo>
                  <a:cubicBezTo>
                    <a:pt x="3470" y="3082"/>
                    <a:pt x="3051" y="2832"/>
                    <a:pt x="2596" y="2636"/>
                  </a:cubicBezTo>
                  <a:cubicBezTo>
                    <a:pt x="3015" y="2252"/>
                    <a:pt x="3470" y="1905"/>
                    <a:pt x="3925" y="1566"/>
                  </a:cubicBezTo>
                  <a:cubicBezTo>
                    <a:pt x="4255" y="1325"/>
                    <a:pt x="4586" y="1093"/>
                    <a:pt x="4916" y="852"/>
                  </a:cubicBezTo>
                  <a:cubicBezTo>
                    <a:pt x="4987" y="789"/>
                    <a:pt x="5067" y="727"/>
                    <a:pt x="5148" y="673"/>
                  </a:cubicBezTo>
                  <a:cubicBezTo>
                    <a:pt x="5228" y="611"/>
                    <a:pt x="5308" y="557"/>
                    <a:pt x="5380" y="495"/>
                  </a:cubicBezTo>
                  <a:close/>
                  <a:moveTo>
                    <a:pt x="2329" y="2886"/>
                  </a:moveTo>
                  <a:cubicBezTo>
                    <a:pt x="3007" y="3171"/>
                    <a:pt x="3613" y="3564"/>
                    <a:pt x="4166" y="4028"/>
                  </a:cubicBezTo>
                  <a:cubicBezTo>
                    <a:pt x="4077" y="4233"/>
                    <a:pt x="3988" y="4438"/>
                    <a:pt x="3925" y="4652"/>
                  </a:cubicBezTo>
                  <a:cubicBezTo>
                    <a:pt x="3720" y="4465"/>
                    <a:pt x="3515" y="4260"/>
                    <a:pt x="3274" y="4117"/>
                  </a:cubicBezTo>
                  <a:cubicBezTo>
                    <a:pt x="3140" y="4037"/>
                    <a:pt x="2998" y="3965"/>
                    <a:pt x="2855" y="3903"/>
                  </a:cubicBezTo>
                  <a:cubicBezTo>
                    <a:pt x="2516" y="3733"/>
                    <a:pt x="2177" y="3582"/>
                    <a:pt x="1865" y="3368"/>
                  </a:cubicBezTo>
                  <a:cubicBezTo>
                    <a:pt x="1927" y="3296"/>
                    <a:pt x="1990" y="3225"/>
                    <a:pt x="2061" y="3153"/>
                  </a:cubicBezTo>
                  <a:cubicBezTo>
                    <a:pt x="2150" y="3064"/>
                    <a:pt x="2239" y="2975"/>
                    <a:pt x="2329" y="2886"/>
                  </a:cubicBezTo>
                  <a:close/>
                  <a:moveTo>
                    <a:pt x="1606" y="3600"/>
                  </a:moveTo>
                  <a:cubicBezTo>
                    <a:pt x="1659" y="3635"/>
                    <a:pt x="1704" y="3662"/>
                    <a:pt x="1758" y="3698"/>
                  </a:cubicBezTo>
                  <a:cubicBezTo>
                    <a:pt x="2025" y="3867"/>
                    <a:pt x="2302" y="4010"/>
                    <a:pt x="2596" y="4153"/>
                  </a:cubicBezTo>
                  <a:cubicBezTo>
                    <a:pt x="3087" y="4376"/>
                    <a:pt x="3426" y="4715"/>
                    <a:pt x="3836" y="5027"/>
                  </a:cubicBezTo>
                  <a:lnTo>
                    <a:pt x="3827" y="5071"/>
                  </a:lnTo>
                  <a:cubicBezTo>
                    <a:pt x="3702" y="5205"/>
                    <a:pt x="3569" y="5330"/>
                    <a:pt x="3435" y="5455"/>
                  </a:cubicBezTo>
                  <a:cubicBezTo>
                    <a:pt x="3417" y="5464"/>
                    <a:pt x="3399" y="5482"/>
                    <a:pt x="3390" y="5500"/>
                  </a:cubicBezTo>
                  <a:cubicBezTo>
                    <a:pt x="2864" y="5161"/>
                    <a:pt x="2329" y="4840"/>
                    <a:pt x="1820" y="4483"/>
                  </a:cubicBezTo>
                  <a:cubicBezTo>
                    <a:pt x="1651" y="4367"/>
                    <a:pt x="1490" y="4251"/>
                    <a:pt x="1329" y="4117"/>
                  </a:cubicBezTo>
                  <a:cubicBezTo>
                    <a:pt x="1392" y="3974"/>
                    <a:pt x="1463" y="3823"/>
                    <a:pt x="1517" y="3680"/>
                  </a:cubicBezTo>
                  <a:cubicBezTo>
                    <a:pt x="1526" y="3671"/>
                    <a:pt x="1526" y="3653"/>
                    <a:pt x="1535" y="3644"/>
                  </a:cubicBezTo>
                  <a:cubicBezTo>
                    <a:pt x="1543" y="3626"/>
                    <a:pt x="1543" y="3617"/>
                    <a:pt x="1543" y="3600"/>
                  </a:cubicBezTo>
                  <a:cubicBezTo>
                    <a:pt x="1552" y="3604"/>
                    <a:pt x="1564" y="3606"/>
                    <a:pt x="1575" y="3606"/>
                  </a:cubicBezTo>
                  <a:cubicBezTo>
                    <a:pt x="1586" y="3606"/>
                    <a:pt x="1597" y="3604"/>
                    <a:pt x="1606" y="3600"/>
                  </a:cubicBezTo>
                  <a:close/>
                  <a:moveTo>
                    <a:pt x="1187" y="4438"/>
                  </a:moveTo>
                  <a:cubicBezTo>
                    <a:pt x="1793" y="4920"/>
                    <a:pt x="2462" y="5303"/>
                    <a:pt x="3123" y="5723"/>
                  </a:cubicBezTo>
                  <a:cubicBezTo>
                    <a:pt x="2676" y="6097"/>
                    <a:pt x="2213" y="6445"/>
                    <a:pt x="1829" y="6882"/>
                  </a:cubicBezTo>
                  <a:cubicBezTo>
                    <a:pt x="1428" y="6570"/>
                    <a:pt x="981" y="6329"/>
                    <a:pt x="580" y="6017"/>
                  </a:cubicBezTo>
                  <a:cubicBezTo>
                    <a:pt x="714" y="5767"/>
                    <a:pt x="758" y="5410"/>
                    <a:pt x="857" y="5161"/>
                  </a:cubicBezTo>
                  <a:cubicBezTo>
                    <a:pt x="964" y="4920"/>
                    <a:pt x="1071" y="4679"/>
                    <a:pt x="1187" y="4438"/>
                  </a:cubicBezTo>
                  <a:close/>
                  <a:moveTo>
                    <a:pt x="357" y="6276"/>
                  </a:moveTo>
                  <a:lnTo>
                    <a:pt x="357" y="6276"/>
                  </a:lnTo>
                  <a:cubicBezTo>
                    <a:pt x="758" y="6579"/>
                    <a:pt x="1204" y="6820"/>
                    <a:pt x="1597" y="7132"/>
                  </a:cubicBezTo>
                  <a:cubicBezTo>
                    <a:pt x="1501" y="7221"/>
                    <a:pt x="1387" y="7259"/>
                    <a:pt x="1268" y="7259"/>
                  </a:cubicBezTo>
                  <a:cubicBezTo>
                    <a:pt x="824" y="7259"/>
                    <a:pt x="308" y="6726"/>
                    <a:pt x="357" y="6276"/>
                  </a:cubicBezTo>
                  <a:close/>
                  <a:moveTo>
                    <a:pt x="4309" y="4563"/>
                  </a:moveTo>
                  <a:cubicBezTo>
                    <a:pt x="4969" y="4875"/>
                    <a:pt x="5504" y="5437"/>
                    <a:pt x="6075" y="5883"/>
                  </a:cubicBezTo>
                  <a:cubicBezTo>
                    <a:pt x="6637" y="6312"/>
                    <a:pt x="7164" y="6793"/>
                    <a:pt x="7753" y="7186"/>
                  </a:cubicBezTo>
                  <a:cubicBezTo>
                    <a:pt x="8065" y="7391"/>
                    <a:pt x="8386" y="7569"/>
                    <a:pt x="8716" y="7739"/>
                  </a:cubicBezTo>
                  <a:cubicBezTo>
                    <a:pt x="9635" y="8212"/>
                    <a:pt x="10589" y="8604"/>
                    <a:pt x="11428" y="9202"/>
                  </a:cubicBezTo>
                  <a:cubicBezTo>
                    <a:pt x="11624" y="9354"/>
                    <a:pt x="11821" y="9505"/>
                    <a:pt x="12008" y="9675"/>
                  </a:cubicBezTo>
                  <a:cubicBezTo>
                    <a:pt x="12133" y="9800"/>
                    <a:pt x="12240" y="9942"/>
                    <a:pt x="12329" y="10094"/>
                  </a:cubicBezTo>
                  <a:cubicBezTo>
                    <a:pt x="12416" y="10520"/>
                    <a:pt x="12227" y="10673"/>
                    <a:pt x="11967" y="10673"/>
                  </a:cubicBezTo>
                  <a:cubicBezTo>
                    <a:pt x="11695" y="10673"/>
                    <a:pt x="11343" y="10505"/>
                    <a:pt x="11151" y="10308"/>
                  </a:cubicBezTo>
                  <a:cubicBezTo>
                    <a:pt x="10866" y="10103"/>
                    <a:pt x="10598" y="9871"/>
                    <a:pt x="10304" y="9675"/>
                  </a:cubicBezTo>
                  <a:cubicBezTo>
                    <a:pt x="9608" y="9220"/>
                    <a:pt x="8939" y="8711"/>
                    <a:pt x="8252" y="8238"/>
                  </a:cubicBezTo>
                  <a:cubicBezTo>
                    <a:pt x="7690" y="7837"/>
                    <a:pt x="7110" y="7453"/>
                    <a:pt x="6548" y="7043"/>
                  </a:cubicBezTo>
                  <a:cubicBezTo>
                    <a:pt x="6450" y="6972"/>
                    <a:pt x="6352" y="6900"/>
                    <a:pt x="6254" y="6820"/>
                  </a:cubicBezTo>
                  <a:cubicBezTo>
                    <a:pt x="6165" y="6758"/>
                    <a:pt x="6075" y="6695"/>
                    <a:pt x="5986" y="6633"/>
                  </a:cubicBezTo>
                  <a:cubicBezTo>
                    <a:pt x="5977" y="6624"/>
                    <a:pt x="5959" y="6615"/>
                    <a:pt x="5950" y="6606"/>
                  </a:cubicBezTo>
                  <a:cubicBezTo>
                    <a:pt x="5317" y="6169"/>
                    <a:pt x="4639" y="5821"/>
                    <a:pt x="4041" y="5348"/>
                  </a:cubicBezTo>
                  <a:lnTo>
                    <a:pt x="4041" y="5339"/>
                  </a:lnTo>
                  <a:cubicBezTo>
                    <a:pt x="4050" y="5321"/>
                    <a:pt x="4068" y="5312"/>
                    <a:pt x="4086" y="5295"/>
                  </a:cubicBezTo>
                  <a:cubicBezTo>
                    <a:pt x="4113" y="5277"/>
                    <a:pt x="4140" y="5250"/>
                    <a:pt x="4148" y="5205"/>
                  </a:cubicBezTo>
                  <a:lnTo>
                    <a:pt x="4157" y="5179"/>
                  </a:lnTo>
                  <a:cubicBezTo>
                    <a:pt x="4166" y="5152"/>
                    <a:pt x="4166" y="5125"/>
                    <a:pt x="4175" y="5098"/>
                  </a:cubicBezTo>
                  <a:cubicBezTo>
                    <a:pt x="4211" y="5063"/>
                    <a:pt x="4229" y="5018"/>
                    <a:pt x="4229" y="4973"/>
                  </a:cubicBezTo>
                  <a:cubicBezTo>
                    <a:pt x="4229" y="4947"/>
                    <a:pt x="4229" y="4920"/>
                    <a:pt x="4211" y="4902"/>
                  </a:cubicBezTo>
                  <a:cubicBezTo>
                    <a:pt x="4238" y="4786"/>
                    <a:pt x="4273" y="4670"/>
                    <a:pt x="4309" y="4563"/>
                  </a:cubicBezTo>
                  <a:close/>
                  <a:moveTo>
                    <a:pt x="5501" y="1"/>
                  </a:moveTo>
                  <a:cubicBezTo>
                    <a:pt x="5470" y="1"/>
                    <a:pt x="5441" y="9"/>
                    <a:pt x="5415" y="31"/>
                  </a:cubicBezTo>
                  <a:cubicBezTo>
                    <a:pt x="4068" y="1102"/>
                    <a:pt x="2569" y="1994"/>
                    <a:pt x="1445" y="3323"/>
                  </a:cubicBezTo>
                  <a:cubicBezTo>
                    <a:pt x="1419" y="3350"/>
                    <a:pt x="1410" y="3385"/>
                    <a:pt x="1410" y="3412"/>
                  </a:cubicBezTo>
                  <a:cubicBezTo>
                    <a:pt x="1394" y="3408"/>
                    <a:pt x="1377" y="3406"/>
                    <a:pt x="1361" y="3406"/>
                  </a:cubicBezTo>
                  <a:cubicBezTo>
                    <a:pt x="1304" y="3406"/>
                    <a:pt x="1250" y="3432"/>
                    <a:pt x="1222" y="3501"/>
                  </a:cubicBezTo>
                  <a:cubicBezTo>
                    <a:pt x="1151" y="3680"/>
                    <a:pt x="1080" y="3858"/>
                    <a:pt x="999" y="4028"/>
                  </a:cubicBezTo>
                  <a:cubicBezTo>
                    <a:pt x="955" y="4063"/>
                    <a:pt x="928" y="4117"/>
                    <a:pt x="937" y="4179"/>
                  </a:cubicBezTo>
                  <a:cubicBezTo>
                    <a:pt x="830" y="4402"/>
                    <a:pt x="723" y="4634"/>
                    <a:pt x="616" y="4866"/>
                  </a:cubicBezTo>
                  <a:cubicBezTo>
                    <a:pt x="526" y="5071"/>
                    <a:pt x="446" y="5277"/>
                    <a:pt x="375" y="5482"/>
                  </a:cubicBezTo>
                  <a:cubicBezTo>
                    <a:pt x="330" y="5607"/>
                    <a:pt x="312" y="5857"/>
                    <a:pt x="232" y="5946"/>
                  </a:cubicBezTo>
                  <a:cubicBezTo>
                    <a:pt x="214" y="5964"/>
                    <a:pt x="214" y="5981"/>
                    <a:pt x="205" y="5990"/>
                  </a:cubicBezTo>
                  <a:cubicBezTo>
                    <a:pt x="134" y="5999"/>
                    <a:pt x="63" y="6035"/>
                    <a:pt x="36" y="6124"/>
                  </a:cubicBezTo>
                  <a:cubicBezTo>
                    <a:pt x="9" y="6222"/>
                    <a:pt x="0" y="6320"/>
                    <a:pt x="9" y="6419"/>
                  </a:cubicBezTo>
                  <a:cubicBezTo>
                    <a:pt x="27" y="6624"/>
                    <a:pt x="107" y="6820"/>
                    <a:pt x="241" y="6998"/>
                  </a:cubicBezTo>
                  <a:cubicBezTo>
                    <a:pt x="419" y="7239"/>
                    <a:pt x="678" y="7436"/>
                    <a:pt x="946" y="7534"/>
                  </a:cubicBezTo>
                  <a:cubicBezTo>
                    <a:pt x="1066" y="7576"/>
                    <a:pt x="1188" y="7599"/>
                    <a:pt x="1305" y="7599"/>
                  </a:cubicBezTo>
                  <a:cubicBezTo>
                    <a:pt x="1510" y="7599"/>
                    <a:pt x="1703" y="7529"/>
                    <a:pt x="1856" y="7364"/>
                  </a:cubicBezTo>
                  <a:cubicBezTo>
                    <a:pt x="1882" y="7329"/>
                    <a:pt x="1909" y="7302"/>
                    <a:pt x="1936" y="7275"/>
                  </a:cubicBezTo>
                  <a:lnTo>
                    <a:pt x="1936" y="7257"/>
                  </a:lnTo>
                  <a:lnTo>
                    <a:pt x="1972" y="7230"/>
                  </a:lnTo>
                  <a:cubicBezTo>
                    <a:pt x="2391" y="6713"/>
                    <a:pt x="2917" y="6329"/>
                    <a:pt x="3426" y="5901"/>
                  </a:cubicBezTo>
                  <a:cubicBezTo>
                    <a:pt x="3439" y="5904"/>
                    <a:pt x="3452" y="5905"/>
                    <a:pt x="3465" y="5905"/>
                  </a:cubicBezTo>
                  <a:cubicBezTo>
                    <a:pt x="3574" y="5905"/>
                    <a:pt x="3665" y="5810"/>
                    <a:pt x="3649" y="5714"/>
                  </a:cubicBezTo>
                  <a:cubicBezTo>
                    <a:pt x="3693" y="5669"/>
                    <a:pt x="3747" y="5625"/>
                    <a:pt x="3801" y="5580"/>
                  </a:cubicBezTo>
                  <a:lnTo>
                    <a:pt x="3818" y="5607"/>
                  </a:lnTo>
                  <a:cubicBezTo>
                    <a:pt x="4425" y="6080"/>
                    <a:pt x="5085" y="6481"/>
                    <a:pt x="5727" y="6900"/>
                  </a:cubicBezTo>
                  <a:cubicBezTo>
                    <a:pt x="5995" y="7079"/>
                    <a:pt x="6254" y="7257"/>
                    <a:pt x="6513" y="7453"/>
                  </a:cubicBezTo>
                  <a:cubicBezTo>
                    <a:pt x="7414" y="8140"/>
                    <a:pt x="8386" y="8747"/>
                    <a:pt x="9314" y="9398"/>
                  </a:cubicBezTo>
                  <a:cubicBezTo>
                    <a:pt x="9412" y="9470"/>
                    <a:pt x="9742" y="9746"/>
                    <a:pt x="10161" y="10049"/>
                  </a:cubicBezTo>
                  <a:cubicBezTo>
                    <a:pt x="10438" y="10255"/>
                    <a:pt x="10750" y="10460"/>
                    <a:pt x="11062" y="10638"/>
                  </a:cubicBezTo>
                  <a:cubicBezTo>
                    <a:pt x="11464" y="10871"/>
                    <a:pt x="11873" y="11046"/>
                    <a:pt x="12191" y="11046"/>
                  </a:cubicBezTo>
                  <a:cubicBezTo>
                    <a:pt x="12226" y="11046"/>
                    <a:pt x="12260" y="11044"/>
                    <a:pt x="12293" y="11040"/>
                  </a:cubicBezTo>
                  <a:cubicBezTo>
                    <a:pt x="12507" y="11013"/>
                    <a:pt x="12668" y="10888"/>
                    <a:pt x="12739" y="10620"/>
                  </a:cubicBezTo>
                  <a:cubicBezTo>
                    <a:pt x="12748" y="10603"/>
                    <a:pt x="12748" y="10585"/>
                    <a:pt x="12757" y="10567"/>
                  </a:cubicBezTo>
                  <a:cubicBezTo>
                    <a:pt x="12855" y="10049"/>
                    <a:pt x="12534" y="9577"/>
                    <a:pt x="12044" y="9157"/>
                  </a:cubicBezTo>
                  <a:cubicBezTo>
                    <a:pt x="11250" y="8488"/>
                    <a:pt x="10010" y="7980"/>
                    <a:pt x="9483" y="7721"/>
                  </a:cubicBezTo>
                  <a:cubicBezTo>
                    <a:pt x="9332" y="7641"/>
                    <a:pt x="9171" y="7560"/>
                    <a:pt x="9019" y="7480"/>
                  </a:cubicBezTo>
                  <a:cubicBezTo>
                    <a:pt x="8199" y="7043"/>
                    <a:pt x="7440" y="6561"/>
                    <a:pt x="6700" y="5955"/>
                  </a:cubicBezTo>
                  <a:cubicBezTo>
                    <a:pt x="6325" y="5642"/>
                    <a:pt x="5942" y="5286"/>
                    <a:pt x="5540" y="4964"/>
                  </a:cubicBezTo>
                  <a:cubicBezTo>
                    <a:pt x="5228" y="4706"/>
                    <a:pt x="4898" y="4483"/>
                    <a:pt x="4550" y="4304"/>
                  </a:cubicBezTo>
                  <a:cubicBezTo>
                    <a:pt x="4505" y="4278"/>
                    <a:pt x="4470" y="4260"/>
                    <a:pt x="4425" y="4233"/>
                  </a:cubicBezTo>
                  <a:cubicBezTo>
                    <a:pt x="4434" y="4206"/>
                    <a:pt x="4452" y="4170"/>
                    <a:pt x="4461" y="4144"/>
                  </a:cubicBezTo>
                  <a:cubicBezTo>
                    <a:pt x="4791" y="3359"/>
                    <a:pt x="5272" y="2609"/>
                    <a:pt x="5549" y="1842"/>
                  </a:cubicBezTo>
                  <a:cubicBezTo>
                    <a:pt x="5754" y="1253"/>
                    <a:pt x="6316" y="495"/>
                    <a:pt x="5620" y="40"/>
                  </a:cubicBezTo>
                  <a:cubicBezTo>
                    <a:pt x="5589" y="19"/>
                    <a:pt x="5544" y="1"/>
                    <a:pt x="550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2"/>
          <p:cNvGrpSpPr/>
          <p:nvPr/>
        </p:nvGrpSpPr>
        <p:grpSpPr>
          <a:xfrm flipH="1" rot="7090690">
            <a:off x="-128759" y="4279428"/>
            <a:ext cx="494507" cy="648127"/>
            <a:chOff x="-628950" y="2144275"/>
            <a:chExt cx="1157155" cy="1516626"/>
          </a:xfrm>
        </p:grpSpPr>
        <p:sp>
          <p:nvSpPr>
            <p:cNvPr id="1040" name="Google Shape;1040;p22"/>
            <p:cNvSpPr/>
            <p:nvPr/>
          </p:nvSpPr>
          <p:spPr>
            <a:xfrm>
              <a:off x="232787" y="3005921"/>
              <a:ext cx="61813" cy="109319"/>
            </a:xfrm>
            <a:custGeom>
              <a:rect b="b" l="l" r="r" t="t"/>
              <a:pathLst>
                <a:path extrusionOk="0" h="1169" w="661">
                  <a:moveTo>
                    <a:pt x="1" y="0"/>
                  </a:moveTo>
                  <a:lnTo>
                    <a:pt x="1" y="0"/>
                  </a:lnTo>
                  <a:cubicBezTo>
                    <a:pt x="179" y="410"/>
                    <a:pt x="366" y="848"/>
                    <a:pt x="661" y="1169"/>
                  </a:cubicBezTo>
                  <a:cubicBezTo>
                    <a:pt x="447" y="767"/>
                    <a:pt x="206" y="384"/>
                    <a:pt x="10" y="9"/>
                  </a:cubicBezTo>
                  <a:cubicBezTo>
                    <a:pt x="10" y="9"/>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284442" y="2869109"/>
              <a:ext cx="49282" cy="19171"/>
            </a:xfrm>
            <a:custGeom>
              <a:rect b="b" l="l" r="r" t="t"/>
              <a:pathLst>
                <a:path extrusionOk="0" h="205" w="527">
                  <a:moveTo>
                    <a:pt x="1" y="0"/>
                  </a:moveTo>
                  <a:cubicBezTo>
                    <a:pt x="58" y="152"/>
                    <a:pt x="216" y="204"/>
                    <a:pt x="397" y="204"/>
                  </a:cubicBezTo>
                  <a:cubicBezTo>
                    <a:pt x="440" y="204"/>
                    <a:pt x="483" y="201"/>
                    <a:pt x="527" y="196"/>
                  </a:cubicBezTo>
                  <a:cubicBezTo>
                    <a:pt x="340" y="170"/>
                    <a:pt x="161" y="98"/>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61218" y="2644673"/>
              <a:ext cx="864453" cy="915325"/>
            </a:xfrm>
            <a:custGeom>
              <a:rect b="b" l="l" r="r" t="t"/>
              <a:pathLst>
                <a:path extrusionOk="0" h="9788" w="9244">
                  <a:moveTo>
                    <a:pt x="822" y="2400"/>
                  </a:moveTo>
                  <a:lnTo>
                    <a:pt x="822" y="2400"/>
                  </a:lnTo>
                  <a:cubicBezTo>
                    <a:pt x="982" y="2498"/>
                    <a:pt x="1161" y="2570"/>
                    <a:pt x="1348" y="2596"/>
                  </a:cubicBezTo>
                  <a:cubicBezTo>
                    <a:pt x="1304" y="2601"/>
                    <a:pt x="1261" y="2604"/>
                    <a:pt x="1218" y="2604"/>
                  </a:cubicBezTo>
                  <a:cubicBezTo>
                    <a:pt x="1037" y="2604"/>
                    <a:pt x="879" y="2552"/>
                    <a:pt x="822" y="2400"/>
                  </a:cubicBezTo>
                  <a:close/>
                  <a:moveTo>
                    <a:pt x="8315" y="6361"/>
                  </a:moveTo>
                  <a:cubicBezTo>
                    <a:pt x="8351" y="6450"/>
                    <a:pt x="8378" y="6548"/>
                    <a:pt x="8396" y="6646"/>
                  </a:cubicBezTo>
                  <a:cubicBezTo>
                    <a:pt x="8378" y="6611"/>
                    <a:pt x="8342" y="6584"/>
                    <a:pt x="8315" y="6566"/>
                  </a:cubicBezTo>
                  <a:cubicBezTo>
                    <a:pt x="8315" y="6495"/>
                    <a:pt x="8315" y="6432"/>
                    <a:pt x="8315" y="6361"/>
                  </a:cubicBezTo>
                  <a:close/>
                  <a:moveTo>
                    <a:pt x="777" y="0"/>
                  </a:moveTo>
                  <a:cubicBezTo>
                    <a:pt x="581" y="81"/>
                    <a:pt x="384" y="143"/>
                    <a:pt x="206" y="179"/>
                  </a:cubicBezTo>
                  <a:cubicBezTo>
                    <a:pt x="188" y="188"/>
                    <a:pt x="170" y="188"/>
                    <a:pt x="152" y="188"/>
                  </a:cubicBezTo>
                  <a:cubicBezTo>
                    <a:pt x="402" y="580"/>
                    <a:pt x="393" y="1026"/>
                    <a:pt x="242" y="1499"/>
                  </a:cubicBezTo>
                  <a:cubicBezTo>
                    <a:pt x="144" y="1829"/>
                    <a:pt x="54" y="2123"/>
                    <a:pt x="1" y="2418"/>
                  </a:cubicBezTo>
                  <a:cubicBezTo>
                    <a:pt x="19" y="2632"/>
                    <a:pt x="90" y="2837"/>
                    <a:pt x="268" y="3007"/>
                  </a:cubicBezTo>
                  <a:cubicBezTo>
                    <a:pt x="542" y="3284"/>
                    <a:pt x="866" y="3391"/>
                    <a:pt x="1203" y="3391"/>
                  </a:cubicBezTo>
                  <a:cubicBezTo>
                    <a:pt x="1810" y="3391"/>
                    <a:pt x="2460" y="3042"/>
                    <a:pt x="2936" y="2703"/>
                  </a:cubicBezTo>
                  <a:cubicBezTo>
                    <a:pt x="3418" y="2364"/>
                    <a:pt x="3962" y="1793"/>
                    <a:pt x="4595" y="1784"/>
                  </a:cubicBezTo>
                  <a:lnTo>
                    <a:pt x="4631" y="1784"/>
                  </a:lnTo>
                  <a:cubicBezTo>
                    <a:pt x="4711" y="1677"/>
                    <a:pt x="4800" y="1561"/>
                    <a:pt x="4863" y="1454"/>
                  </a:cubicBezTo>
                  <a:cubicBezTo>
                    <a:pt x="4892" y="1405"/>
                    <a:pt x="4951" y="1378"/>
                    <a:pt x="5009" y="1378"/>
                  </a:cubicBezTo>
                  <a:cubicBezTo>
                    <a:pt x="5056" y="1378"/>
                    <a:pt x="5102" y="1396"/>
                    <a:pt x="5130" y="1437"/>
                  </a:cubicBezTo>
                  <a:cubicBezTo>
                    <a:pt x="5648" y="2115"/>
                    <a:pt x="5933" y="2891"/>
                    <a:pt x="6272" y="3667"/>
                  </a:cubicBezTo>
                  <a:cubicBezTo>
                    <a:pt x="6299" y="3729"/>
                    <a:pt x="6326" y="3792"/>
                    <a:pt x="6353" y="3863"/>
                  </a:cubicBezTo>
                  <a:cubicBezTo>
                    <a:pt x="6353" y="3863"/>
                    <a:pt x="6362" y="3872"/>
                    <a:pt x="6362" y="3872"/>
                  </a:cubicBezTo>
                  <a:cubicBezTo>
                    <a:pt x="6558" y="4247"/>
                    <a:pt x="6799" y="4630"/>
                    <a:pt x="7013" y="5032"/>
                  </a:cubicBezTo>
                  <a:cubicBezTo>
                    <a:pt x="7022" y="5050"/>
                    <a:pt x="7031" y="5058"/>
                    <a:pt x="7040" y="5067"/>
                  </a:cubicBezTo>
                  <a:cubicBezTo>
                    <a:pt x="7218" y="5264"/>
                    <a:pt x="7432" y="5451"/>
                    <a:pt x="7566" y="5674"/>
                  </a:cubicBezTo>
                  <a:cubicBezTo>
                    <a:pt x="8173" y="6673"/>
                    <a:pt x="7280" y="7958"/>
                    <a:pt x="6317" y="8404"/>
                  </a:cubicBezTo>
                  <a:cubicBezTo>
                    <a:pt x="6156" y="8475"/>
                    <a:pt x="5951" y="8556"/>
                    <a:pt x="5719" y="8636"/>
                  </a:cubicBezTo>
                  <a:cubicBezTo>
                    <a:pt x="5719" y="8645"/>
                    <a:pt x="5719" y="8663"/>
                    <a:pt x="5719" y="8671"/>
                  </a:cubicBezTo>
                  <a:cubicBezTo>
                    <a:pt x="5771" y="9297"/>
                    <a:pt x="6272" y="9788"/>
                    <a:pt x="6892" y="9788"/>
                  </a:cubicBezTo>
                  <a:cubicBezTo>
                    <a:pt x="6909" y="9788"/>
                    <a:pt x="6925" y="9787"/>
                    <a:pt x="6941" y="9787"/>
                  </a:cubicBezTo>
                  <a:cubicBezTo>
                    <a:pt x="7138" y="9680"/>
                    <a:pt x="7334" y="9555"/>
                    <a:pt x="7530" y="9412"/>
                  </a:cubicBezTo>
                  <a:cubicBezTo>
                    <a:pt x="8048" y="9037"/>
                    <a:pt x="8199" y="8582"/>
                    <a:pt x="8583" y="8109"/>
                  </a:cubicBezTo>
                  <a:cubicBezTo>
                    <a:pt x="8895" y="7726"/>
                    <a:pt x="9243" y="7378"/>
                    <a:pt x="9091" y="6825"/>
                  </a:cubicBezTo>
                  <a:cubicBezTo>
                    <a:pt x="9082" y="6780"/>
                    <a:pt x="9091" y="6736"/>
                    <a:pt x="9109" y="6709"/>
                  </a:cubicBezTo>
                  <a:cubicBezTo>
                    <a:pt x="8877" y="6120"/>
                    <a:pt x="8155" y="5478"/>
                    <a:pt x="7825" y="5005"/>
                  </a:cubicBezTo>
                  <a:cubicBezTo>
                    <a:pt x="7227" y="4122"/>
                    <a:pt x="6727" y="3176"/>
                    <a:pt x="6219" y="2231"/>
                  </a:cubicBezTo>
                  <a:cubicBezTo>
                    <a:pt x="5853" y="1535"/>
                    <a:pt x="5434" y="643"/>
                    <a:pt x="4783" y="125"/>
                  </a:cubicBezTo>
                  <a:cubicBezTo>
                    <a:pt x="4658" y="78"/>
                    <a:pt x="4529" y="50"/>
                    <a:pt x="4396" y="50"/>
                  </a:cubicBezTo>
                  <a:cubicBezTo>
                    <a:pt x="4330" y="50"/>
                    <a:pt x="4262" y="57"/>
                    <a:pt x="4194" y="72"/>
                  </a:cubicBezTo>
                  <a:cubicBezTo>
                    <a:pt x="3453" y="268"/>
                    <a:pt x="3168" y="964"/>
                    <a:pt x="2552" y="1356"/>
                  </a:cubicBezTo>
                  <a:cubicBezTo>
                    <a:pt x="2366" y="1479"/>
                    <a:pt x="1967" y="1668"/>
                    <a:pt x="1645" y="1668"/>
                  </a:cubicBezTo>
                  <a:cubicBezTo>
                    <a:pt x="1427" y="1668"/>
                    <a:pt x="1245" y="1581"/>
                    <a:pt x="1187" y="1330"/>
                  </a:cubicBezTo>
                  <a:cubicBezTo>
                    <a:pt x="1098" y="937"/>
                    <a:pt x="1116" y="571"/>
                    <a:pt x="946" y="197"/>
                  </a:cubicBezTo>
                  <a:cubicBezTo>
                    <a:pt x="902" y="107"/>
                    <a:pt x="839" y="45"/>
                    <a:pt x="7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241952" y="2825718"/>
              <a:ext cx="260439" cy="404639"/>
            </a:xfrm>
            <a:custGeom>
              <a:rect b="b" l="l" r="r" t="t"/>
              <a:pathLst>
                <a:path extrusionOk="0" h="4327" w="2785">
                  <a:moveTo>
                    <a:pt x="1" y="0"/>
                  </a:moveTo>
                  <a:cubicBezTo>
                    <a:pt x="63" y="116"/>
                    <a:pt x="126" y="232"/>
                    <a:pt x="188" y="348"/>
                  </a:cubicBezTo>
                  <a:cubicBezTo>
                    <a:pt x="786" y="1481"/>
                    <a:pt x="1401" y="2578"/>
                    <a:pt x="2186" y="3586"/>
                  </a:cubicBezTo>
                  <a:cubicBezTo>
                    <a:pt x="2365" y="3809"/>
                    <a:pt x="2597" y="4059"/>
                    <a:pt x="2784" y="4327"/>
                  </a:cubicBezTo>
                  <a:cubicBezTo>
                    <a:pt x="2454" y="3247"/>
                    <a:pt x="1473" y="2177"/>
                    <a:pt x="946" y="1374"/>
                  </a:cubicBezTo>
                  <a:cubicBezTo>
                    <a:pt x="643" y="910"/>
                    <a:pt x="322" y="455"/>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190238" y="3407942"/>
              <a:ext cx="13466" cy="5985"/>
            </a:xfrm>
            <a:custGeom>
              <a:rect b="b" l="l" r="r" t="t"/>
              <a:pathLst>
                <a:path extrusionOk="0" h="64" w="144">
                  <a:moveTo>
                    <a:pt x="143" y="1"/>
                  </a:moveTo>
                  <a:lnTo>
                    <a:pt x="143" y="1"/>
                  </a:lnTo>
                  <a:cubicBezTo>
                    <a:pt x="90" y="19"/>
                    <a:pt x="45" y="37"/>
                    <a:pt x="1" y="63"/>
                  </a:cubicBezTo>
                  <a:cubicBezTo>
                    <a:pt x="54" y="46"/>
                    <a:pt x="99" y="28"/>
                    <a:pt x="1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334531" y="3218574"/>
              <a:ext cx="5143" cy="30953"/>
            </a:xfrm>
            <a:custGeom>
              <a:rect b="b" l="l" r="r" t="t"/>
              <a:pathLst>
                <a:path extrusionOk="0" h="331" w="55">
                  <a:moveTo>
                    <a:pt x="1" y="1"/>
                  </a:moveTo>
                  <a:cubicBezTo>
                    <a:pt x="3" y="5"/>
                    <a:pt x="4" y="9"/>
                    <a:pt x="6" y="13"/>
                  </a:cubicBezTo>
                  <a:lnTo>
                    <a:pt x="6" y="13"/>
                  </a:lnTo>
                  <a:cubicBezTo>
                    <a:pt x="4" y="9"/>
                    <a:pt x="3" y="5"/>
                    <a:pt x="1" y="1"/>
                  </a:cubicBezTo>
                  <a:close/>
                  <a:moveTo>
                    <a:pt x="6" y="13"/>
                  </a:moveTo>
                  <a:cubicBezTo>
                    <a:pt x="10" y="27"/>
                    <a:pt x="12" y="42"/>
                    <a:pt x="19" y="63"/>
                  </a:cubicBezTo>
                  <a:cubicBezTo>
                    <a:pt x="37" y="153"/>
                    <a:pt x="46" y="242"/>
                    <a:pt x="46" y="331"/>
                  </a:cubicBezTo>
                  <a:cubicBezTo>
                    <a:pt x="54" y="219"/>
                    <a:pt x="46" y="116"/>
                    <a:pt x="6" y="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104298" y="2817302"/>
              <a:ext cx="10100" cy="10941"/>
            </a:xfrm>
            <a:custGeom>
              <a:rect b="b" l="l" r="r" t="t"/>
              <a:pathLst>
                <a:path extrusionOk="0" h="117" w="108">
                  <a:moveTo>
                    <a:pt x="36" y="1"/>
                  </a:moveTo>
                  <a:cubicBezTo>
                    <a:pt x="19" y="19"/>
                    <a:pt x="10" y="28"/>
                    <a:pt x="1" y="46"/>
                  </a:cubicBezTo>
                  <a:cubicBezTo>
                    <a:pt x="36" y="72"/>
                    <a:pt x="72" y="90"/>
                    <a:pt x="108" y="117"/>
                  </a:cubicBezTo>
                  <a:cubicBezTo>
                    <a:pt x="81" y="81"/>
                    <a:pt x="63" y="37"/>
                    <a:pt x="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628950" y="2144275"/>
              <a:ext cx="1157155" cy="1516626"/>
            </a:xfrm>
            <a:custGeom>
              <a:rect b="b" l="l" r="r" t="t"/>
              <a:pathLst>
                <a:path extrusionOk="0" h="16218" w="12374">
                  <a:moveTo>
                    <a:pt x="2443" y="340"/>
                  </a:moveTo>
                  <a:cubicBezTo>
                    <a:pt x="2548" y="340"/>
                    <a:pt x="2648" y="356"/>
                    <a:pt x="2739" y="391"/>
                  </a:cubicBezTo>
                  <a:cubicBezTo>
                    <a:pt x="2329" y="1524"/>
                    <a:pt x="1597" y="2211"/>
                    <a:pt x="393" y="2354"/>
                  </a:cubicBezTo>
                  <a:cubicBezTo>
                    <a:pt x="491" y="1774"/>
                    <a:pt x="687" y="1257"/>
                    <a:pt x="1178" y="864"/>
                  </a:cubicBezTo>
                  <a:cubicBezTo>
                    <a:pt x="1467" y="625"/>
                    <a:pt x="1996" y="340"/>
                    <a:pt x="2443" y="340"/>
                  </a:cubicBezTo>
                  <a:close/>
                  <a:moveTo>
                    <a:pt x="3015" y="623"/>
                  </a:moveTo>
                  <a:cubicBezTo>
                    <a:pt x="3899" y="1221"/>
                    <a:pt x="4532" y="2229"/>
                    <a:pt x="5023" y="3148"/>
                  </a:cubicBezTo>
                  <a:cubicBezTo>
                    <a:pt x="5049" y="3210"/>
                    <a:pt x="5103" y="3228"/>
                    <a:pt x="5157" y="3237"/>
                  </a:cubicBezTo>
                  <a:cubicBezTo>
                    <a:pt x="5157" y="4308"/>
                    <a:pt x="3756" y="5039"/>
                    <a:pt x="2855" y="5226"/>
                  </a:cubicBezTo>
                  <a:cubicBezTo>
                    <a:pt x="2801" y="5235"/>
                    <a:pt x="2757" y="5244"/>
                    <a:pt x="2703" y="5253"/>
                  </a:cubicBezTo>
                  <a:lnTo>
                    <a:pt x="2694" y="5253"/>
                  </a:lnTo>
                  <a:cubicBezTo>
                    <a:pt x="2672" y="5255"/>
                    <a:pt x="2650" y="5255"/>
                    <a:pt x="2628" y="5255"/>
                  </a:cubicBezTo>
                  <a:cubicBezTo>
                    <a:pt x="1517" y="5255"/>
                    <a:pt x="1068" y="3497"/>
                    <a:pt x="500" y="2675"/>
                  </a:cubicBezTo>
                  <a:cubicBezTo>
                    <a:pt x="1767" y="2523"/>
                    <a:pt x="2561" y="1783"/>
                    <a:pt x="3015" y="623"/>
                  </a:cubicBezTo>
                  <a:close/>
                  <a:moveTo>
                    <a:pt x="5210" y="4147"/>
                  </a:moveTo>
                  <a:cubicBezTo>
                    <a:pt x="5656" y="4673"/>
                    <a:pt x="5995" y="4994"/>
                    <a:pt x="6718" y="5084"/>
                  </a:cubicBezTo>
                  <a:cubicBezTo>
                    <a:pt x="7075" y="5128"/>
                    <a:pt x="7378" y="5271"/>
                    <a:pt x="7646" y="5476"/>
                  </a:cubicBezTo>
                  <a:cubicBezTo>
                    <a:pt x="8297" y="5994"/>
                    <a:pt x="8716" y="6886"/>
                    <a:pt x="9082" y="7582"/>
                  </a:cubicBezTo>
                  <a:cubicBezTo>
                    <a:pt x="9590" y="8527"/>
                    <a:pt x="10090" y="9473"/>
                    <a:pt x="10688" y="10356"/>
                  </a:cubicBezTo>
                  <a:cubicBezTo>
                    <a:pt x="11018" y="10829"/>
                    <a:pt x="11740" y="11471"/>
                    <a:pt x="11972" y="12060"/>
                  </a:cubicBezTo>
                  <a:cubicBezTo>
                    <a:pt x="11954" y="12087"/>
                    <a:pt x="11945" y="12131"/>
                    <a:pt x="11954" y="12176"/>
                  </a:cubicBezTo>
                  <a:cubicBezTo>
                    <a:pt x="12106" y="12729"/>
                    <a:pt x="11758" y="13077"/>
                    <a:pt x="11446" y="13460"/>
                  </a:cubicBezTo>
                  <a:cubicBezTo>
                    <a:pt x="11062" y="13933"/>
                    <a:pt x="10911" y="14388"/>
                    <a:pt x="10393" y="14763"/>
                  </a:cubicBezTo>
                  <a:cubicBezTo>
                    <a:pt x="10197" y="14906"/>
                    <a:pt x="10001" y="15031"/>
                    <a:pt x="9804" y="15138"/>
                  </a:cubicBezTo>
                  <a:cubicBezTo>
                    <a:pt x="9394" y="15370"/>
                    <a:pt x="8966" y="15548"/>
                    <a:pt x="8502" y="15673"/>
                  </a:cubicBezTo>
                  <a:cubicBezTo>
                    <a:pt x="8222" y="15744"/>
                    <a:pt x="7677" y="15875"/>
                    <a:pt x="7231" y="15875"/>
                  </a:cubicBezTo>
                  <a:cubicBezTo>
                    <a:pt x="7008" y="15875"/>
                    <a:pt x="6810" y="15842"/>
                    <a:pt x="6682" y="15753"/>
                  </a:cubicBezTo>
                  <a:cubicBezTo>
                    <a:pt x="6655" y="15735"/>
                    <a:pt x="6629" y="15726"/>
                    <a:pt x="6602" y="15726"/>
                  </a:cubicBezTo>
                  <a:cubicBezTo>
                    <a:pt x="5888" y="14834"/>
                    <a:pt x="5442" y="13755"/>
                    <a:pt x="4960" y="12720"/>
                  </a:cubicBezTo>
                  <a:cubicBezTo>
                    <a:pt x="4479" y="11685"/>
                    <a:pt x="3845" y="10811"/>
                    <a:pt x="3247" y="9839"/>
                  </a:cubicBezTo>
                  <a:cubicBezTo>
                    <a:pt x="2784" y="9098"/>
                    <a:pt x="2739" y="8465"/>
                    <a:pt x="2864" y="7769"/>
                  </a:cubicBezTo>
                  <a:cubicBezTo>
                    <a:pt x="2917" y="7474"/>
                    <a:pt x="3007" y="7180"/>
                    <a:pt x="3105" y="6850"/>
                  </a:cubicBezTo>
                  <a:cubicBezTo>
                    <a:pt x="3256" y="6377"/>
                    <a:pt x="3265" y="5931"/>
                    <a:pt x="3015" y="5539"/>
                  </a:cubicBezTo>
                  <a:cubicBezTo>
                    <a:pt x="3033" y="5539"/>
                    <a:pt x="3051" y="5539"/>
                    <a:pt x="3069" y="5530"/>
                  </a:cubicBezTo>
                  <a:cubicBezTo>
                    <a:pt x="3247" y="5494"/>
                    <a:pt x="3444" y="5432"/>
                    <a:pt x="3640" y="5351"/>
                  </a:cubicBezTo>
                  <a:cubicBezTo>
                    <a:pt x="4238" y="5110"/>
                    <a:pt x="4862" y="4682"/>
                    <a:pt x="5210" y="4147"/>
                  </a:cubicBezTo>
                  <a:close/>
                  <a:moveTo>
                    <a:pt x="2473" y="1"/>
                  </a:moveTo>
                  <a:cubicBezTo>
                    <a:pt x="2035" y="1"/>
                    <a:pt x="1569" y="228"/>
                    <a:pt x="1213" y="427"/>
                  </a:cubicBezTo>
                  <a:cubicBezTo>
                    <a:pt x="419" y="882"/>
                    <a:pt x="134" y="1694"/>
                    <a:pt x="18" y="2550"/>
                  </a:cubicBezTo>
                  <a:cubicBezTo>
                    <a:pt x="0" y="2648"/>
                    <a:pt x="63" y="2702"/>
                    <a:pt x="134" y="2720"/>
                  </a:cubicBezTo>
                  <a:cubicBezTo>
                    <a:pt x="134" y="2746"/>
                    <a:pt x="143" y="2773"/>
                    <a:pt x="170" y="2800"/>
                  </a:cubicBezTo>
                  <a:cubicBezTo>
                    <a:pt x="946" y="3772"/>
                    <a:pt x="1249" y="5530"/>
                    <a:pt x="2614" y="5574"/>
                  </a:cubicBezTo>
                  <a:cubicBezTo>
                    <a:pt x="3212" y="6234"/>
                    <a:pt x="2587" y="7162"/>
                    <a:pt x="2427" y="7894"/>
                  </a:cubicBezTo>
                  <a:cubicBezTo>
                    <a:pt x="2257" y="8714"/>
                    <a:pt x="2650" y="9526"/>
                    <a:pt x="3069" y="10195"/>
                  </a:cubicBezTo>
                  <a:cubicBezTo>
                    <a:pt x="3676" y="11177"/>
                    <a:pt x="4291" y="12087"/>
                    <a:pt x="4773" y="13139"/>
                  </a:cubicBezTo>
                  <a:cubicBezTo>
                    <a:pt x="5246" y="14147"/>
                    <a:pt x="5701" y="15182"/>
                    <a:pt x="6423" y="16048"/>
                  </a:cubicBezTo>
                  <a:cubicBezTo>
                    <a:pt x="6455" y="16092"/>
                    <a:pt x="6496" y="16109"/>
                    <a:pt x="6539" y="16109"/>
                  </a:cubicBezTo>
                  <a:cubicBezTo>
                    <a:pt x="6556" y="16109"/>
                    <a:pt x="6575" y="16106"/>
                    <a:pt x="6593" y="16101"/>
                  </a:cubicBezTo>
                  <a:cubicBezTo>
                    <a:pt x="6756" y="16188"/>
                    <a:pt x="6931" y="16217"/>
                    <a:pt x="7110" y="16217"/>
                  </a:cubicBezTo>
                  <a:cubicBezTo>
                    <a:pt x="7410" y="16217"/>
                    <a:pt x="7724" y="16135"/>
                    <a:pt x="8020" y="16101"/>
                  </a:cubicBezTo>
                  <a:cubicBezTo>
                    <a:pt x="8886" y="16012"/>
                    <a:pt x="9626" y="15655"/>
                    <a:pt x="10349" y="15200"/>
                  </a:cubicBezTo>
                  <a:cubicBezTo>
                    <a:pt x="11044" y="14754"/>
                    <a:pt x="11241" y="14263"/>
                    <a:pt x="11731" y="13648"/>
                  </a:cubicBezTo>
                  <a:cubicBezTo>
                    <a:pt x="12061" y="13229"/>
                    <a:pt x="12374" y="12845"/>
                    <a:pt x="12329" y="12327"/>
                  </a:cubicBezTo>
                  <a:cubicBezTo>
                    <a:pt x="12365" y="12301"/>
                    <a:pt x="12374" y="12256"/>
                    <a:pt x="12365" y="12194"/>
                  </a:cubicBezTo>
                  <a:cubicBezTo>
                    <a:pt x="12329" y="11988"/>
                    <a:pt x="12222" y="11792"/>
                    <a:pt x="12097" y="11614"/>
                  </a:cubicBezTo>
                  <a:cubicBezTo>
                    <a:pt x="11910" y="11346"/>
                    <a:pt x="11678" y="11096"/>
                    <a:pt x="11499" y="10873"/>
                  </a:cubicBezTo>
                  <a:cubicBezTo>
                    <a:pt x="10714" y="9865"/>
                    <a:pt x="10099" y="8768"/>
                    <a:pt x="9501" y="7635"/>
                  </a:cubicBezTo>
                  <a:cubicBezTo>
                    <a:pt x="9439" y="7519"/>
                    <a:pt x="9376" y="7403"/>
                    <a:pt x="9314" y="7287"/>
                  </a:cubicBezTo>
                  <a:cubicBezTo>
                    <a:pt x="8930" y="6565"/>
                    <a:pt x="8529" y="5851"/>
                    <a:pt x="7931" y="5280"/>
                  </a:cubicBezTo>
                  <a:cubicBezTo>
                    <a:pt x="7672" y="5039"/>
                    <a:pt x="7360" y="4878"/>
                    <a:pt x="7012" y="4780"/>
                  </a:cubicBezTo>
                  <a:cubicBezTo>
                    <a:pt x="6798" y="4727"/>
                    <a:pt x="6521" y="4718"/>
                    <a:pt x="6307" y="4673"/>
                  </a:cubicBezTo>
                  <a:cubicBezTo>
                    <a:pt x="5951" y="4593"/>
                    <a:pt x="5638" y="4129"/>
                    <a:pt x="5406" y="3853"/>
                  </a:cubicBezTo>
                  <a:lnTo>
                    <a:pt x="5380" y="3826"/>
                  </a:lnTo>
                  <a:cubicBezTo>
                    <a:pt x="5451" y="3647"/>
                    <a:pt x="5496" y="3451"/>
                    <a:pt x="5496" y="3255"/>
                  </a:cubicBezTo>
                  <a:cubicBezTo>
                    <a:pt x="5496" y="3157"/>
                    <a:pt x="5424" y="3094"/>
                    <a:pt x="5344" y="3085"/>
                  </a:cubicBezTo>
                  <a:cubicBezTo>
                    <a:pt x="5344" y="3059"/>
                    <a:pt x="5344" y="3032"/>
                    <a:pt x="5326" y="2996"/>
                  </a:cubicBezTo>
                  <a:cubicBezTo>
                    <a:pt x="4800" y="2006"/>
                    <a:pt x="4104" y="909"/>
                    <a:pt x="3131" y="293"/>
                  </a:cubicBezTo>
                  <a:cubicBezTo>
                    <a:pt x="3131" y="248"/>
                    <a:pt x="3105" y="213"/>
                    <a:pt x="3069" y="186"/>
                  </a:cubicBezTo>
                  <a:cubicBezTo>
                    <a:pt x="2887" y="53"/>
                    <a:pt x="2683" y="1"/>
                    <a:pt x="24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536651" y="2403218"/>
              <a:ext cx="148876" cy="193670"/>
            </a:xfrm>
            <a:custGeom>
              <a:rect b="b" l="l" r="r" t="t"/>
              <a:pathLst>
                <a:path extrusionOk="0" h="2071" w="1592">
                  <a:moveTo>
                    <a:pt x="229" y="1"/>
                  </a:moveTo>
                  <a:cubicBezTo>
                    <a:pt x="113" y="1"/>
                    <a:pt x="0" y="157"/>
                    <a:pt x="93" y="290"/>
                  </a:cubicBezTo>
                  <a:cubicBezTo>
                    <a:pt x="494" y="852"/>
                    <a:pt x="780" y="1485"/>
                    <a:pt x="1226" y="2011"/>
                  </a:cubicBezTo>
                  <a:cubicBezTo>
                    <a:pt x="1261" y="2053"/>
                    <a:pt x="1303" y="2071"/>
                    <a:pt x="1345" y="2071"/>
                  </a:cubicBezTo>
                  <a:cubicBezTo>
                    <a:pt x="1472" y="2071"/>
                    <a:pt x="1592" y="1909"/>
                    <a:pt x="1484" y="1788"/>
                  </a:cubicBezTo>
                  <a:cubicBezTo>
                    <a:pt x="1038" y="1253"/>
                    <a:pt x="744" y="629"/>
                    <a:pt x="342" y="67"/>
                  </a:cubicBezTo>
                  <a:cubicBezTo>
                    <a:pt x="310" y="20"/>
                    <a:pt x="269"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486060" y="2392651"/>
              <a:ext cx="158321" cy="200216"/>
            </a:xfrm>
            <a:custGeom>
              <a:rect b="b" l="l" r="r" t="t"/>
              <a:pathLst>
                <a:path extrusionOk="0" h="2141" w="1693">
                  <a:moveTo>
                    <a:pt x="253" y="0"/>
                  </a:moveTo>
                  <a:cubicBezTo>
                    <a:pt x="121" y="0"/>
                    <a:pt x="0" y="162"/>
                    <a:pt x="123" y="278"/>
                  </a:cubicBezTo>
                  <a:cubicBezTo>
                    <a:pt x="631" y="804"/>
                    <a:pt x="872" y="1527"/>
                    <a:pt x="1336" y="2080"/>
                  </a:cubicBezTo>
                  <a:cubicBezTo>
                    <a:pt x="1370" y="2122"/>
                    <a:pt x="1411" y="2140"/>
                    <a:pt x="1452" y="2140"/>
                  </a:cubicBezTo>
                  <a:cubicBezTo>
                    <a:pt x="1575" y="2140"/>
                    <a:pt x="1692" y="1983"/>
                    <a:pt x="1586" y="1857"/>
                  </a:cubicBezTo>
                  <a:cubicBezTo>
                    <a:pt x="1122" y="1295"/>
                    <a:pt x="890" y="581"/>
                    <a:pt x="372" y="55"/>
                  </a:cubicBezTo>
                  <a:cubicBezTo>
                    <a:pt x="336" y="16"/>
                    <a:pt x="294" y="0"/>
                    <a:pt x="2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429951" y="2357396"/>
              <a:ext cx="179736" cy="218638"/>
            </a:xfrm>
            <a:custGeom>
              <a:rect b="b" l="l" r="r" t="t"/>
              <a:pathLst>
                <a:path extrusionOk="0" h="2338" w="1922">
                  <a:moveTo>
                    <a:pt x="229" y="0"/>
                  </a:moveTo>
                  <a:cubicBezTo>
                    <a:pt x="97" y="0"/>
                    <a:pt x="1" y="209"/>
                    <a:pt x="138" y="325"/>
                  </a:cubicBezTo>
                  <a:cubicBezTo>
                    <a:pt x="477" y="583"/>
                    <a:pt x="566" y="1029"/>
                    <a:pt x="825" y="1359"/>
                  </a:cubicBezTo>
                  <a:cubicBezTo>
                    <a:pt x="1057" y="1663"/>
                    <a:pt x="1289" y="1975"/>
                    <a:pt x="1512" y="2225"/>
                  </a:cubicBezTo>
                  <a:cubicBezTo>
                    <a:pt x="1581" y="2305"/>
                    <a:pt x="1654" y="2338"/>
                    <a:pt x="1714" y="2338"/>
                  </a:cubicBezTo>
                  <a:cubicBezTo>
                    <a:pt x="1848" y="2338"/>
                    <a:pt x="1922" y="2174"/>
                    <a:pt x="1762" y="2002"/>
                  </a:cubicBezTo>
                  <a:cubicBezTo>
                    <a:pt x="1539" y="1743"/>
                    <a:pt x="1182" y="1333"/>
                    <a:pt x="941" y="940"/>
                  </a:cubicBezTo>
                  <a:cubicBezTo>
                    <a:pt x="736" y="601"/>
                    <a:pt x="647" y="289"/>
                    <a:pt x="325" y="39"/>
                  </a:cubicBezTo>
                  <a:cubicBezTo>
                    <a:pt x="293" y="12"/>
                    <a:pt x="260" y="0"/>
                    <a:pt x="2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362246" y="2279311"/>
              <a:ext cx="162249" cy="201244"/>
            </a:xfrm>
            <a:custGeom>
              <a:rect b="b" l="l" r="r" t="t"/>
              <a:pathLst>
                <a:path extrusionOk="0" h="2152" w="1735">
                  <a:moveTo>
                    <a:pt x="226" y="1"/>
                  </a:moveTo>
                  <a:cubicBezTo>
                    <a:pt x="118" y="1"/>
                    <a:pt x="0" y="113"/>
                    <a:pt x="48" y="250"/>
                  </a:cubicBezTo>
                  <a:cubicBezTo>
                    <a:pt x="297" y="946"/>
                    <a:pt x="886" y="1543"/>
                    <a:pt x="1368" y="2096"/>
                  </a:cubicBezTo>
                  <a:cubicBezTo>
                    <a:pt x="1403" y="2135"/>
                    <a:pt x="1444" y="2152"/>
                    <a:pt x="1485" y="2152"/>
                  </a:cubicBezTo>
                  <a:cubicBezTo>
                    <a:pt x="1613" y="2152"/>
                    <a:pt x="1735" y="1993"/>
                    <a:pt x="1627" y="1864"/>
                  </a:cubicBezTo>
                  <a:cubicBezTo>
                    <a:pt x="1154" y="1338"/>
                    <a:pt x="601" y="776"/>
                    <a:pt x="360" y="98"/>
                  </a:cubicBezTo>
                  <a:cubicBezTo>
                    <a:pt x="333" y="29"/>
                    <a:pt x="281" y="1"/>
                    <a:pt x="2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282759" y="2773443"/>
              <a:ext cx="685839" cy="701175"/>
            </a:xfrm>
            <a:custGeom>
              <a:rect b="b" l="l" r="r" t="t"/>
              <a:pathLst>
                <a:path extrusionOk="0" h="7498" w="7334">
                  <a:moveTo>
                    <a:pt x="4175" y="470"/>
                  </a:moveTo>
                  <a:cubicBezTo>
                    <a:pt x="4202" y="506"/>
                    <a:pt x="4220" y="550"/>
                    <a:pt x="4247" y="586"/>
                  </a:cubicBezTo>
                  <a:cubicBezTo>
                    <a:pt x="4818" y="1487"/>
                    <a:pt x="5103" y="2522"/>
                    <a:pt x="5621" y="3450"/>
                  </a:cubicBezTo>
                  <a:cubicBezTo>
                    <a:pt x="5870" y="3905"/>
                    <a:pt x="6290" y="4217"/>
                    <a:pt x="6557" y="4663"/>
                  </a:cubicBezTo>
                  <a:cubicBezTo>
                    <a:pt x="6575" y="4690"/>
                    <a:pt x="6584" y="4725"/>
                    <a:pt x="6602" y="4761"/>
                  </a:cubicBezTo>
                  <a:cubicBezTo>
                    <a:pt x="6647" y="4868"/>
                    <a:pt x="6656" y="4975"/>
                    <a:pt x="6647" y="5091"/>
                  </a:cubicBezTo>
                  <a:cubicBezTo>
                    <a:pt x="6575" y="5751"/>
                    <a:pt x="5728" y="6483"/>
                    <a:pt x="5326" y="6724"/>
                  </a:cubicBezTo>
                  <a:cubicBezTo>
                    <a:pt x="5282" y="6741"/>
                    <a:pt x="5237" y="6768"/>
                    <a:pt x="5201" y="6786"/>
                  </a:cubicBezTo>
                  <a:cubicBezTo>
                    <a:pt x="5157" y="6813"/>
                    <a:pt x="5112" y="6831"/>
                    <a:pt x="5059" y="6848"/>
                  </a:cubicBezTo>
                  <a:cubicBezTo>
                    <a:pt x="4604" y="7048"/>
                    <a:pt x="4063" y="7119"/>
                    <a:pt x="3571" y="7119"/>
                  </a:cubicBezTo>
                  <a:cubicBezTo>
                    <a:pt x="3513" y="7119"/>
                    <a:pt x="3456" y="7118"/>
                    <a:pt x="3399" y="7116"/>
                  </a:cubicBezTo>
                  <a:cubicBezTo>
                    <a:pt x="2570" y="7089"/>
                    <a:pt x="2445" y="6304"/>
                    <a:pt x="2204" y="5689"/>
                  </a:cubicBezTo>
                  <a:cubicBezTo>
                    <a:pt x="1740" y="4547"/>
                    <a:pt x="1169" y="3441"/>
                    <a:pt x="500" y="2415"/>
                  </a:cubicBezTo>
                  <a:lnTo>
                    <a:pt x="500" y="2415"/>
                  </a:lnTo>
                  <a:cubicBezTo>
                    <a:pt x="570" y="2420"/>
                    <a:pt x="640" y="2423"/>
                    <a:pt x="711" y="2423"/>
                  </a:cubicBezTo>
                  <a:cubicBezTo>
                    <a:pt x="1986" y="2423"/>
                    <a:pt x="3387" y="1529"/>
                    <a:pt x="4140" y="515"/>
                  </a:cubicBezTo>
                  <a:cubicBezTo>
                    <a:pt x="4149" y="497"/>
                    <a:pt x="4158" y="488"/>
                    <a:pt x="4175" y="470"/>
                  </a:cubicBezTo>
                  <a:close/>
                  <a:moveTo>
                    <a:pt x="4170" y="1"/>
                  </a:moveTo>
                  <a:cubicBezTo>
                    <a:pt x="4112" y="1"/>
                    <a:pt x="4053" y="28"/>
                    <a:pt x="4024" y="77"/>
                  </a:cubicBezTo>
                  <a:cubicBezTo>
                    <a:pt x="3961" y="184"/>
                    <a:pt x="3872" y="300"/>
                    <a:pt x="3792" y="407"/>
                  </a:cubicBezTo>
                  <a:cubicBezTo>
                    <a:pt x="3086" y="1298"/>
                    <a:pt x="1833" y="2080"/>
                    <a:pt x="692" y="2080"/>
                  </a:cubicBezTo>
                  <a:cubicBezTo>
                    <a:pt x="564" y="2080"/>
                    <a:pt x="437" y="2070"/>
                    <a:pt x="313" y="2049"/>
                  </a:cubicBezTo>
                  <a:cubicBezTo>
                    <a:pt x="301" y="2047"/>
                    <a:pt x="290" y="2045"/>
                    <a:pt x="279" y="2045"/>
                  </a:cubicBezTo>
                  <a:cubicBezTo>
                    <a:pt x="210" y="2045"/>
                    <a:pt x="168" y="2094"/>
                    <a:pt x="152" y="2156"/>
                  </a:cubicBezTo>
                  <a:cubicBezTo>
                    <a:pt x="63" y="2183"/>
                    <a:pt x="0" y="2272"/>
                    <a:pt x="63" y="2370"/>
                  </a:cubicBezTo>
                  <a:cubicBezTo>
                    <a:pt x="1026" y="3806"/>
                    <a:pt x="1562" y="5376"/>
                    <a:pt x="2329" y="6902"/>
                  </a:cubicBezTo>
                  <a:cubicBezTo>
                    <a:pt x="2556" y="7347"/>
                    <a:pt x="3029" y="7498"/>
                    <a:pt x="3554" y="7498"/>
                  </a:cubicBezTo>
                  <a:cubicBezTo>
                    <a:pt x="3998" y="7498"/>
                    <a:pt x="4480" y="7390"/>
                    <a:pt x="4880" y="7259"/>
                  </a:cubicBezTo>
                  <a:cubicBezTo>
                    <a:pt x="5112" y="7179"/>
                    <a:pt x="5317" y="7098"/>
                    <a:pt x="5478" y="7027"/>
                  </a:cubicBezTo>
                  <a:cubicBezTo>
                    <a:pt x="6441" y="6581"/>
                    <a:pt x="7334" y="5296"/>
                    <a:pt x="6727" y="4297"/>
                  </a:cubicBezTo>
                  <a:cubicBezTo>
                    <a:pt x="6593" y="4074"/>
                    <a:pt x="6379" y="3887"/>
                    <a:pt x="6201" y="3690"/>
                  </a:cubicBezTo>
                  <a:cubicBezTo>
                    <a:pt x="6192" y="3681"/>
                    <a:pt x="6183" y="3673"/>
                    <a:pt x="6174" y="3655"/>
                  </a:cubicBezTo>
                  <a:cubicBezTo>
                    <a:pt x="5879" y="3334"/>
                    <a:pt x="5692" y="2896"/>
                    <a:pt x="5514" y="2486"/>
                  </a:cubicBezTo>
                  <a:cubicBezTo>
                    <a:pt x="5487" y="2415"/>
                    <a:pt x="5460" y="2352"/>
                    <a:pt x="5433" y="2290"/>
                  </a:cubicBezTo>
                  <a:cubicBezTo>
                    <a:pt x="5094" y="1514"/>
                    <a:pt x="4809" y="738"/>
                    <a:pt x="4291" y="60"/>
                  </a:cubicBezTo>
                  <a:cubicBezTo>
                    <a:pt x="4263" y="19"/>
                    <a:pt x="4217" y="1"/>
                    <a:pt x="41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76746" y="2972069"/>
              <a:ext cx="282976" cy="361155"/>
            </a:xfrm>
            <a:custGeom>
              <a:rect b="b" l="l" r="r" t="t"/>
              <a:pathLst>
                <a:path extrusionOk="0" h="3862" w="3026">
                  <a:moveTo>
                    <a:pt x="1009" y="478"/>
                  </a:moveTo>
                  <a:cubicBezTo>
                    <a:pt x="1116" y="817"/>
                    <a:pt x="1161" y="1210"/>
                    <a:pt x="1402" y="1477"/>
                  </a:cubicBezTo>
                  <a:cubicBezTo>
                    <a:pt x="1477" y="1560"/>
                    <a:pt x="1560" y="1593"/>
                    <a:pt x="1647" y="1593"/>
                  </a:cubicBezTo>
                  <a:cubicBezTo>
                    <a:pt x="1858" y="1593"/>
                    <a:pt x="2090" y="1399"/>
                    <a:pt x="2267" y="1272"/>
                  </a:cubicBezTo>
                  <a:cubicBezTo>
                    <a:pt x="2436" y="1477"/>
                    <a:pt x="2668" y="1754"/>
                    <a:pt x="2490" y="1932"/>
                  </a:cubicBezTo>
                  <a:cubicBezTo>
                    <a:pt x="2365" y="2039"/>
                    <a:pt x="2213" y="2182"/>
                    <a:pt x="2133" y="2325"/>
                  </a:cubicBezTo>
                  <a:cubicBezTo>
                    <a:pt x="1981" y="2592"/>
                    <a:pt x="2311" y="2940"/>
                    <a:pt x="2526" y="3172"/>
                  </a:cubicBezTo>
                  <a:cubicBezTo>
                    <a:pt x="2392" y="3261"/>
                    <a:pt x="2249" y="3360"/>
                    <a:pt x="2115" y="3449"/>
                  </a:cubicBezTo>
                  <a:cubicBezTo>
                    <a:pt x="1946" y="3181"/>
                    <a:pt x="1767" y="2913"/>
                    <a:pt x="1598" y="2646"/>
                  </a:cubicBezTo>
                  <a:cubicBezTo>
                    <a:pt x="1559" y="2585"/>
                    <a:pt x="1504" y="2552"/>
                    <a:pt x="1444" y="2552"/>
                  </a:cubicBezTo>
                  <a:cubicBezTo>
                    <a:pt x="1407" y="2552"/>
                    <a:pt x="1368" y="2565"/>
                    <a:pt x="1330" y="2592"/>
                  </a:cubicBezTo>
                  <a:cubicBezTo>
                    <a:pt x="1169" y="2713"/>
                    <a:pt x="1036" y="2763"/>
                    <a:pt x="924" y="2763"/>
                  </a:cubicBezTo>
                  <a:cubicBezTo>
                    <a:pt x="689" y="2763"/>
                    <a:pt x="544" y="2545"/>
                    <a:pt x="411" y="2316"/>
                  </a:cubicBezTo>
                  <a:cubicBezTo>
                    <a:pt x="358" y="2227"/>
                    <a:pt x="732" y="1986"/>
                    <a:pt x="947" y="1852"/>
                  </a:cubicBezTo>
                  <a:cubicBezTo>
                    <a:pt x="958" y="1855"/>
                    <a:pt x="970" y="1856"/>
                    <a:pt x="982" y="1856"/>
                  </a:cubicBezTo>
                  <a:cubicBezTo>
                    <a:pt x="1104" y="1856"/>
                    <a:pt x="1214" y="1697"/>
                    <a:pt x="1116" y="1575"/>
                  </a:cubicBezTo>
                  <a:cubicBezTo>
                    <a:pt x="911" y="1343"/>
                    <a:pt x="839" y="987"/>
                    <a:pt x="688" y="710"/>
                  </a:cubicBezTo>
                  <a:cubicBezTo>
                    <a:pt x="813" y="665"/>
                    <a:pt x="911" y="576"/>
                    <a:pt x="1009" y="478"/>
                  </a:cubicBezTo>
                  <a:close/>
                  <a:moveTo>
                    <a:pt x="1075" y="1"/>
                  </a:moveTo>
                  <a:cubicBezTo>
                    <a:pt x="1035" y="1"/>
                    <a:pt x="995" y="14"/>
                    <a:pt x="964" y="41"/>
                  </a:cubicBezTo>
                  <a:cubicBezTo>
                    <a:pt x="848" y="148"/>
                    <a:pt x="661" y="389"/>
                    <a:pt x="500" y="407"/>
                  </a:cubicBezTo>
                  <a:cubicBezTo>
                    <a:pt x="393" y="425"/>
                    <a:pt x="358" y="496"/>
                    <a:pt x="367" y="576"/>
                  </a:cubicBezTo>
                  <a:cubicBezTo>
                    <a:pt x="313" y="621"/>
                    <a:pt x="277" y="692"/>
                    <a:pt x="331" y="772"/>
                  </a:cubicBezTo>
                  <a:cubicBezTo>
                    <a:pt x="509" y="1040"/>
                    <a:pt x="572" y="1334"/>
                    <a:pt x="724" y="1602"/>
                  </a:cubicBezTo>
                  <a:cubicBezTo>
                    <a:pt x="500" y="1763"/>
                    <a:pt x="277" y="1914"/>
                    <a:pt x="72" y="2111"/>
                  </a:cubicBezTo>
                  <a:cubicBezTo>
                    <a:pt x="19" y="2164"/>
                    <a:pt x="1" y="2244"/>
                    <a:pt x="37" y="2316"/>
                  </a:cubicBezTo>
                  <a:cubicBezTo>
                    <a:pt x="266" y="2775"/>
                    <a:pt x="572" y="3089"/>
                    <a:pt x="952" y="3089"/>
                  </a:cubicBezTo>
                  <a:cubicBezTo>
                    <a:pt x="1090" y="3089"/>
                    <a:pt x="1236" y="3048"/>
                    <a:pt x="1393" y="2958"/>
                  </a:cubicBezTo>
                  <a:cubicBezTo>
                    <a:pt x="1562" y="3226"/>
                    <a:pt x="1741" y="3493"/>
                    <a:pt x="1910" y="3761"/>
                  </a:cubicBezTo>
                  <a:cubicBezTo>
                    <a:pt x="1949" y="3814"/>
                    <a:pt x="2008" y="3861"/>
                    <a:pt x="2072" y="3861"/>
                  </a:cubicBezTo>
                  <a:cubicBezTo>
                    <a:pt x="2095" y="3861"/>
                    <a:pt x="2119" y="3855"/>
                    <a:pt x="2142" y="3841"/>
                  </a:cubicBezTo>
                  <a:cubicBezTo>
                    <a:pt x="2383" y="3681"/>
                    <a:pt x="2615" y="3511"/>
                    <a:pt x="2856" y="3360"/>
                  </a:cubicBezTo>
                  <a:cubicBezTo>
                    <a:pt x="2954" y="3297"/>
                    <a:pt x="2981" y="3190"/>
                    <a:pt x="2909" y="3092"/>
                  </a:cubicBezTo>
                  <a:cubicBezTo>
                    <a:pt x="2722" y="2842"/>
                    <a:pt x="2329" y="2610"/>
                    <a:pt x="2597" y="2307"/>
                  </a:cubicBezTo>
                  <a:cubicBezTo>
                    <a:pt x="2686" y="2209"/>
                    <a:pt x="2856" y="2093"/>
                    <a:pt x="2900" y="1959"/>
                  </a:cubicBezTo>
                  <a:cubicBezTo>
                    <a:pt x="3025" y="1584"/>
                    <a:pt x="2633" y="1245"/>
                    <a:pt x="2463" y="969"/>
                  </a:cubicBezTo>
                  <a:cubicBezTo>
                    <a:pt x="2431" y="917"/>
                    <a:pt x="2371" y="879"/>
                    <a:pt x="2306" y="879"/>
                  </a:cubicBezTo>
                  <a:cubicBezTo>
                    <a:pt x="2281" y="879"/>
                    <a:pt x="2256" y="885"/>
                    <a:pt x="2231" y="897"/>
                  </a:cubicBezTo>
                  <a:cubicBezTo>
                    <a:pt x="2057" y="987"/>
                    <a:pt x="1877" y="1126"/>
                    <a:pt x="1728" y="1126"/>
                  </a:cubicBezTo>
                  <a:cubicBezTo>
                    <a:pt x="1624" y="1126"/>
                    <a:pt x="1535" y="1059"/>
                    <a:pt x="1473" y="862"/>
                  </a:cubicBezTo>
                  <a:cubicBezTo>
                    <a:pt x="1393" y="603"/>
                    <a:pt x="1348" y="335"/>
                    <a:pt x="1232" y="94"/>
                  </a:cubicBezTo>
                  <a:cubicBezTo>
                    <a:pt x="1205" y="34"/>
                    <a:pt x="1140" y="1"/>
                    <a:pt x="10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2"/>
          <p:cNvGrpSpPr/>
          <p:nvPr/>
        </p:nvGrpSpPr>
        <p:grpSpPr>
          <a:xfrm rot="-2365709">
            <a:off x="8574153" y="4185500"/>
            <a:ext cx="1013466" cy="835990"/>
            <a:chOff x="-492950" y="2926025"/>
            <a:chExt cx="1013489" cy="836009"/>
          </a:xfrm>
        </p:grpSpPr>
        <p:sp>
          <p:nvSpPr>
            <p:cNvPr id="1055" name="Google Shape;1055;p22"/>
            <p:cNvSpPr/>
            <p:nvPr/>
          </p:nvSpPr>
          <p:spPr>
            <a:xfrm>
              <a:off x="205030" y="3589987"/>
              <a:ext cx="33102" cy="11069"/>
            </a:xfrm>
            <a:custGeom>
              <a:rect b="b" l="l" r="r" t="t"/>
              <a:pathLst>
                <a:path extrusionOk="0" h="206" w="616">
                  <a:moveTo>
                    <a:pt x="616" y="1"/>
                  </a:moveTo>
                  <a:lnTo>
                    <a:pt x="616" y="1"/>
                  </a:lnTo>
                  <a:cubicBezTo>
                    <a:pt x="491" y="36"/>
                    <a:pt x="366" y="72"/>
                    <a:pt x="241" y="108"/>
                  </a:cubicBezTo>
                  <a:cubicBezTo>
                    <a:pt x="170" y="134"/>
                    <a:pt x="90" y="170"/>
                    <a:pt x="0" y="206"/>
                  </a:cubicBezTo>
                  <a:cubicBezTo>
                    <a:pt x="206" y="134"/>
                    <a:pt x="411" y="72"/>
                    <a:pt x="6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2"/>
            <p:cNvSpPr/>
            <p:nvPr/>
          </p:nvSpPr>
          <p:spPr>
            <a:xfrm>
              <a:off x="111045" y="3154940"/>
              <a:ext cx="390779" cy="460509"/>
            </a:xfrm>
            <a:custGeom>
              <a:rect b="b" l="l" r="r" t="t"/>
              <a:pathLst>
                <a:path extrusionOk="0" h="8570" w="7272">
                  <a:moveTo>
                    <a:pt x="5307" y="5415"/>
                  </a:moveTo>
                  <a:cubicBezTo>
                    <a:pt x="5346" y="5415"/>
                    <a:pt x="5381" y="5434"/>
                    <a:pt x="5407" y="5465"/>
                  </a:cubicBezTo>
                  <a:cubicBezTo>
                    <a:pt x="5434" y="5483"/>
                    <a:pt x="5461" y="5509"/>
                    <a:pt x="5469" y="5545"/>
                  </a:cubicBezTo>
                  <a:cubicBezTo>
                    <a:pt x="5532" y="5786"/>
                    <a:pt x="5603" y="6009"/>
                    <a:pt x="5728" y="6223"/>
                  </a:cubicBezTo>
                  <a:cubicBezTo>
                    <a:pt x="5791" y="6330"/>
                    <a:pt x="5701" y="6446"/>
                    <a:pt x="5603" y="6482"/>
                  </a:cubicBezTo>
                  <a:cubicBezTo>
                    <a:pt x="4899" y="6732"/>
                    <a:pt x="4149" y="6865"/>
                    <a:pt x="3435" y="7044"/>
                  </a:cubicBezTo>
                  <a:cubicBezTo>
                    <a:pt x="3418" y="7049"/>
                    <a:pt x="3399" y="7052"/>
                    <a:pt x="3379" y="7052"/>
                  </a:cubicBezTo>
                  <a:cubicBezTo>
                    <a:pt x="3295" y="7052"/>
                    <a:pt x="3198" y="7009"/>
                    <a:pt x="3177" y="6937"/>
                  </a:cubicBezTo>
                  <a:lnTo>
                    <a:pt x="3007" y="6277"/>
                  </a:lnTo>
                  <a:cubicBezTo>
                    <a:pt x="2981" y="6187"/>
                    <a:pt x="3088" y="6080"/>
                    <a:pt x="3177" y="6054"/>
                  </a:cubicBezTo>
                  <a:cubicBezTo>
                    <a:pt x="3846" y="5893"/>
                    <a:pt x="4640" y="5848"/>
                    <a:pt x="5220" y="5447"/>
                  </a:cubicBezTo>
                  <a:cubicBezTo>
                    <a:pt x="5250" y="5425"/>
                    <a:pt x="5279" y="5415"/>
                    <a:pt x="5307" y="5415"/>
                  </a:cubicBezTo>
                  <a:close/>
                  <a:moveTo>
                    <a:pt x="5258" y="0"/>
                  </a:moveTo>
                  <a:cubicBezTo>
                    <a:pt x="5141" y="0"/>
                    <a:pt x="5014" y="122"/>
                    <a:pt x="5041" y="264"/>
                  </a:cubicBezTo>
                  <a:cubicBezTo>
                    <a:pt x="5229" y="1218"/>
                    <a:pt x="5541" y="2182"/>
                    <a:pt x="5594" y="3154"/>
                  </a:cubicBezTo>
                  <a:cubicBezTo>
                    <a:pt x="5612" y="3342"/>
                    <a:pt x="5621" y="3529"/>
                    <a:pt x="5594" y="3707"/>
                  </a:cubicBezTo>
                  <a:cubicBezTo>
                    <a:pt x="5585" y="3823"/>
                    <a:pt x="5577" y="3939"/>
                    <a:pt x="5559" y="4046"/>
                  </a:cubicBezTo>
                  <a:cubicBezTo>
                    <a:pt x="5416" y="5135"/>
                    <a:pt x="4229" y="5367"/>
                    <a:pt x="3337" y="5581"/>
                  </a:cubicBezTo>
                  <a:cubicBezTo>
                    <a:pt x="2463" y="5786"/>
                    <a:pt x="1642" y="5947"/>
                    <a:pt x="1089" y="6714"/>
                  </a:cubicBezTo>
                  <a:cubicBezTo>
                    <a:pt x="839" y="7062"/>
                    <a:pt x="1" y="8320"/>
                    <a:pt x="848" y="8552"/>
                  </a:cubicBezTo>
                  <a:cubicBezTo>
                    <a:pt x="893" y="8560"/>
                    <a:pt x="938" y="8569"/>
                    <a:pt x="982" y="8569"/>
                  </a:cubicBezTo>
                  <a:cubicBezTo>
                    <a:pt x="1241" y="8480"/>
                    <a:pt x="1500" y="8391"/>
                    <a:pt x="1749" y="8302"/>
                  </a:cubicBezTo>
                  <a:cubicBezTo>
                    <a:pt x="1839" y="8266"/>
                    <a:pt x="1919" y="8230"/>
                    <a:pt x="1990" y="8204"/>
                  </a:cubicBezTo>
                  <a:cubicBezTo>
                    <a:pt x="2115" y="8168"/>
                    <a:pt x="2240" y="8132"/>
                    <a:pt x="2365" y="8097"/>
                  </a:cubicBezTo>
                  <a:cubicBezTo>
                    <a:pt x="2998" y="7882"/>
                    <a:pt x="3623" y="7668"/>
                    <a:pt x="4256" y="7454"/>
                  </a:cubicBezTo>
                  <a:cubicBezTo>
                    <a:pt x="4899" y="7249"/>
                    <a:pt x="5532" y="7044"/>
                    <a:pt x="6156" y="6812"/>
                  </a:cubicBezTo>
                  <a:cubicBezTo>
                    <a:pt x="6799" y="6571"/>
                    <a:pt x="7200" y="6410"/>
                    <a:pt x="7227" y="5643"/>
                  </a:cubicBezTo>
                  <a:cubicBezTo>
                    <a:pt x="7272" y="4689"/>
                    <a:pt x="7209" y="3636"/>
                    <a:pt x="6941" y="2717"/>
                  </a:cubicBezTo>
                  <a:cubicBezTo>
                    <a:pt x="6870" y="2476"/>
                    <a:pt x="6799" y="2244"/>
                    <a:pt x="6718" y="2021"/>
                  </a:cubicBezTo>
                  <a:cubicBezTo>
                    <a:pt x="6362" y="1397"/>
                    <a:pt x="5960" y="799"/>
                    <a:pt x="5621" y="184"/>
                  </a:cubicBezTo>
                  <a:cubicBezTo>
                    <a:pt x="5565" y="79"/>
                    <a:pt x="5479" y="40"/>
                    <a:pt x="5391" y="40"/>
                  </a:cubicBezTo>
                  <a:cubicBezTo>
                    <a:pt x="5381" y="40"/>
                    <a:pt x="5372" y="40"/>
                    <a:pt x="5362" y="41"/>
                  </a:cubicBezTo>
                  <a:cubicBezTo>
                    <a:pt x="5332" y="13"/>
                    <a:pt x="5296" y="0"/>
                    <a:pt x="52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292728" y="3470156"/>
              <a:ext cx="101241" cy="44170"/>
            </a:xfrm>
            <a:custGeom>
              <a:rect b="b" l="l" r="r" t="t"/>
              <a:pathLst>
                <a:path extrusionOk="0" h="822" w="1884">
                  <a:moveTo>
                    <a:pt x="1776" y="0"/>
                  </a:moveTo>
                  <a:cubicBezTo>
                    <a:pt x="1250" y="295"/>
                    <a:pt x="661" y="348"/>
                    <a:pt x="1" y="491"/>
                  </a:cubicBezTo>
                  <a:lnTo>
                    <a:pt x="81" y="821"/>
                  </a:lnTo>
                  <a:cubicBezTo>
                    <a:pt x="741" y="660"/>
                    <a:pt x="1303" y="562"/>
                    <a:pt x="1883" y="366"/>
                  </a:cubicBezTo>
                  <a:cubicBezTo>
                    <a:pt x="1830" y="250"/>
                    <a:pt x="1812" y="125"/>
                    <a:pt x="17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282465" y="3233449"/>
              <a:ext cx="63786" cy="86245"/>
            </a:xfrm>
            <a:custGeom>
              <a:rect b="b" l="l" r="r" t="t"/>
              <a:pathLst>
                <a:path extrusionOk="0" h="1605" w="1187">
                  <a:moveTo>
                    <a:pt x="455" y="1"/>
                  </a:moveTo>
                  <a:cubicBezTo>
                    <a:pt x="223" y="1"/>
                    <a:pt x="0" y="182"/>
                    <a:pt x="80" y="480"/>
                  </a:cubicBezTo>
                  <a:cubicBezTo>
                    <a:pt x="142" y="703"/>
                    <a:pt x="223" y="944"/>
                    <a:pt x="303" y="1185"/>
                  </a:cubicBezTo>
                  <a:cubicBezTo>
                    <a:pt x="285" y="989"/>
                    <a:pt x="276" y="801"/>
                    <a:pt x="294" y="605"/>
                  </a:cubicBezTo>
                  <a:cubicBezTo>
                    <a:pt x="305" y="506"/>
                    <a:pt x="391" y="437"/>
                    <a:pt x="476" y="437"/>
                  </a:cubicBezTo>
                  <a:cubicBezTo>
                    <a:pt x="529" y="437"/>
                    <a:pt x="581" y="463"/>
                    <a:pt x="615" y="525"/>
                  </a:cubicBezTo>
                  <a:cubicBezTo>
                    <a:pt x="812" y="881"/>
                    <a:pt x="1008" y="1238"/>
                    <a:pt x="1186" y="1604"/>
                  </a:cubicBezTo>
                  <a:cubicBezTo>
                    <a:pt x="1097" y="1131"/>
                    <a:pt x="999" y="667"/>
                    <a:pt x="847" y="266"/>
                  </a:cubicBezTo>
                  <a:cubicBezTo>
                    <a:pt x="772" y="83"/>
                    <a:pt x="611" y="1"/>
                    <a:pt x="4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283970" y="3370906"/>
              <a:ext cx="24504" cy="37453"/>
            </a:xfrm>
            <a:custGeom>
              <a:rect b="b" l="l" r="r" t="t"/>
              <a:pathLst>
                <a:path extrusionOk="0" h="697" w="456">
                  <a:moveTo>
                    <a:pt x="456" y="1"/>
                  </a:moveTo>
                  <a:lnTo>
                    <a:pt x="456" y="1"/>
                  </a:lnTo>
                  <a:cubicBezTo>
                    <a:pt x="438" y="63"/>
                    <a:pt x="420" y="126"/>
                    <a:pt x="393" y="179"/>
                  </a:cubicBezTo>
                  <a:cubicBezTo>
                    <a:pt x="304" y="375"/>
                    <a:pt x="170" y="554"/>
                    <a:pt x="1" y="696"/>
                  </a:cubicBezTo>
                  <a:cubicBezTo>
                    <a:pt x="331" y="554"/>
                    <a:pt x="438" y="304"/>
                    <a:pt x="4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2"/>
            <p:cNvSpPr/>
            <p:nvPr/>
          </p:nvSpPr>
          <p:spPr>
            <a:xfrm>
              <a:off x="-331902" y="3306207"/>
              <a:ext cx="196142" cy="189255"/>
            </a:xfrm>
            <a:custGeom>
              <a:rect b="b" l="l" r="r" t="t"/>
              <a:pathLst>
                <a:path extrusionOk="0" h="3522" w="3650">
                  <a:moveTo>
                    <a:pt x="1598" y="0"/>
                  </a:moveTo>
                  <a:lnTo>
                    <a:pt x="1598" y="0"/>
                  </a:lnTo>
                  <a:cubicBezTo>
                    <a:pt x="1687" y="660"/>
                    <a:pt x="1847" y="1365"/>
                    <a:pt x="1491" y="1900"/>
                  </a:cubicBezTo>
                  <a:cubicBezTo>
                    <a:pt x="1273" y="2228"/>
                    <a:pt x="681" y="2412"/>
                    <a:pt x="201" y="2412"/>
                  </a:cubicBezTo>
                  <a:cubicBezTo>
                    <a:pt x="132" y="2412"/>
                    <a:pt x="64" y="2408"/>
                    <a:pt x="1" y="2400"/>
                  </a:cubicBezTo>
                  <a:lnTo>
                    <a:pt x="1" y="2400"/>
                  </a:lnTo>
                  <a:cubicBezTo>
                    <a:pt x="10" y="2436"/>
                    <a:pt x="28" y="2480"/>
                    <a:pt x="37" y="2516"/>
                  </a:cubicBezTo>
                  <a:cubicBezTo>
                    <a:pt x="54" y="2623"/>
                    <a:pt x="72" y="2748"/>
                    <a:pt x="99" y="2864"/>
                  </a:cubicBezTo>
                  <a:cubicBezTo>
                    <a:pt x="715" y="2810"/>
                    <a:pt x="1294" y="2400"/>
                    <a:pt x="1714" y="1963"/>
                  </a:cubicBezTo>
                  <a:lnTo>
                    <a:pt x="1740" y="1927"/>
                  </a:lnTo>
                  <a:cubicBezTo>
                    <a:pt x="1928" y="2480"/>
                    <a:pt x="2213" y="2998"/>
                    <a:pt x="2695" y="3408"/>
                  </a:cubicBezTo>
                  <a:cubicBezTo>
                    <a:pt x="2784" y="3485"/>
                    <a:pt x="2895" y="3522"/>
                    <a:pt x="3004" y="3522"/>
                  </a:cubicBezTo>
                  <a:cubicBezTo>
                    <a:pt x="3223" y="3522"/>
                    <a:pt x="3432" y="3373"/>
                    <a:pt x="3427" y="3105"/>
                  </a:cubicBezTo>
                  <a:cubicBezTo>
                    <a:pt x="3418" y="2730"/>
                    <a:pt x="3382" y="2364"/>
                    <a:pt x="3328" y="1999"/>
                  </a:cubicBezTo>
                  <a:lnTo>
                    <a:pt x="3328" y="1999"/>
                  </a:lnTo>
                  <a:cubicBezTo>
                    <a:pt x="3339" y="1999"/>
                    <a:pt x="3350" y="2000"/>
                    <a:pt x="3360" y="2000"/>
                  </a:cubicBezTo>
                  <a:cubicBezTo>
                    <a:pt x="3457" y="2000"/>
                    <a:pt x="3553" y="1963"/>
                    <a:pt x="3650" y="1883"/>
                  </a:cubicBezTo>
                  <a:cubicBezTo>
                    <a:pt x="3596" y="1865"/>
                    <a:pt x="3551" y="1820"/>
                    <a:pt x="3534" y="1776"/>
                  </a:cubicBezTo>
                  <a:cubicBezTo>
                    <a:pt x="3373" y="1321"/>
                    <a:pt x="3203" y="875"/>
                    <a:pt x="3061" y="420"/>
                  </a:cubicBezTo>
                  <a:lnTo>
                    <a:pt x="3061" y="420"/>
                  </a:lnTo>
                  <a:cubicBezTo>
                    <a:pt x="3096" y="1347"/>
                    <a:pt x="3230" y="2275"/>
                    <a:pt x="3284" y="3203"/>
                  </a:cubicBezTo>
                  <a:cubicBezTo>
                    <a:pt x="3289" y="3309"/>
                    <a:pt x="3205" y="3366"/>
                    <a:pt x="3118" y="3366"/>
                  </a:cubicBezTo>
                  <a:cubicBezTo>
                    <a:pt x="3045" y="3366"/>
                    <a:pt x="2969" y="3325"/>
                    <a:pt x="2945" y="3239"/>
                  </a:cubicBezTo>
                  <a:cubicBezTo>
                    <a:pt x="2633" y="2115"/>
                    <a:pt x="2151" y="1035"/>
                    <a:pt x="15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2"/>
            <p:cNvSpPr/>
            <p:nvPr/>
          </p:nvSpPr>
          <p:spPr>
            <a:xfrm>
              <a:off x="-217767" y="3234846"/>
              <a:ext cx="269440" cy="169695"/>
            </a:xfrm>
            <a:custGeom>
              <a:rect b="b" l="l" r="r" t="t"/>
              <a:pathLst>
                <a:path extrusionOk="0" h="3158" w="5014">
                  <a:moveTo>
                    <a:pt x="478" y="1"/>
                  </a:moveTo>
                  <a:cubicBezTo>
                    <a:pt x="254" y="1"/>
                    <a:pt x="23" y="175"/>
                    <a:pt x="18" y="436"/>
                  </a:cubicBezTo>
                  <a:cubicBezTo>
                    <a:pt x="0" y="900"/>
                    <a:pt x="45" y="1355"/>
                    <a:pt x="107" y="1810"/>
                  </a:cubicBezTo>
                  <a:cubicBezTo>
                    <a:pt x="321" y="2256"/>
                    <a:pt x="526" y="2702"/>
                    <a:pt x="705" y="3157"/>
                  </a:cubicBezTo>
                  <a:cubicBezTo>
                    <a:pt x="625" y="2319"/>
                    <a:pt x="544" y="1480"/>
                    <a:pt x="598" y="624"/>
                  </a:cubicBezTo>
                  <a:cubicBezTo>
                    <a:pt x="608" y="521"/>
                    <a:pt x="692" y="464"/>
                    <a:pt x="775" y="464"/>
                  </a:cubicBezTo>
                  <a:cubicBezTo>
                    <a:pt x="844" y="464"/>
                    <a:pt x="913" y="503"/>
                    <a:pt x="937" y="588"/>
                  </a:cubicBezTo>
                  <a:cubicBezTo>
                    <a:pt x="1115" y="1257"/>
                    <a:pt x="1338" y="1899"/>
                    <a:pt x="1570" y="2550"/>
                  </a:cubicBezTo>
                  <a:cubicBezTo>
                    <a:pt x="1650" y="2211"/>
                    <a:pt x="1642" y="1864"/>
                    <a:pt x="1615" y="1507"/>
                  </a:cubicBezTo>
                  <a:cubicBezTo>
                    <a:pt x="1609" y="1410"/>
                    <a:pt x="1701" y="1337"/>
                    <a:pt x="1792" y="1337"/>
                  </a:cubicBezTo>
                  <a:cubicBezTo>
                    <a:pt x="1835" y="1337"/>
                    <a:pt x="1878" y="1354"/>
                    <a:pt x="1909" y="1391"/>
                  </a:cubicBezTo>
                  <a:cubicBezTo>
                    <a:pt x="2092" y="1607"/>
                    <a:pt x="2275" y="2158"/>
                    <a:pt x="2611" y="2158"/>
                  </a:cubicBezTo>
                  <a:cubicBezTo>
                    <a:pt x="2635" y="2158"/>
                    <a:pt x="2660" y="2155"/>
                    <a:pt x="2685" y="2149"/>
                  </a:cubicBezTo>
                  <a:cubicBezTo>
                    <a:pt x="3203" y="2024"/>
                    <a:pt x="3649" y="1765"/>
                    <a:pt x="4148" y="1614"/>
                  </a:cubicBezTo>
                  <a:cubicBezTo>
                    <a:pt x="4577" y="1480"/>
                    <a:pt x="5014" y="1471"/>
                    <a:pt x="4978" y="954"/>
                  </a:cubicBezTo>
                  <a:lnTo>
                    <a:pt x="4978" y="954"/>
                  </a:lnTo>
                  <a:cubicBezTo>
                    <a:pt x="4898" y="963"/>
                    <a:pt x="4808" y="989"/>
                    <a:pt x="4737" y="1061"/>
                  </a:cubicBezTo>
                  <a:cubicBezTo>
                    <a:pt x="4309" y="1444"/>
                    <a:pt x="3747" y="1658"/>
                    <a:pt x="3221" y="1837"/>
                  </a:cubicBezTo>
                  <a:cubicBezTo>
                    <a:pt x="3054" y="1891"/>
                    <a:pt x="2797" y="1990"/>
                    <a:pt x="2573" y="1990"/>
                  </a:cubicBezTo>
                  <a:cubicBezTo>
                    <a:pt x="2426" y="1990"/>
                    <a:pt x="2294" y="1947"/>
                    <a:pt x="2212" y="1819"/>
                  </a:cubicBezTo>
                  <a:cubicBezTo>
                    <a:pt x="2079" y="1605"/>
                    <a:pt x="1989" y="1364"/>
                    <a:pt x="1847" y="1150"/>
                  </a:cubicBezTo>
                  <a:cubicBezTo>
                    <a:pt x="1757" y="1010"/>
                    <a:pt x="1611" y="946"/>
                    <a:pt x="1468" y="946"/>
                  </a:cubicBezTo>
                  <a:cubicBezTo>
                    <a:pt x="1354" y="946"/>
                    <a:pt x="1242" y="986"/>
                    <a:pt x="1160" y="1061"/>
                  </a:cubicBezTo>
                  <a:cubicBezTo>
                    <a:pt x="1079" y="775"/>
                    <a:pt x="972" y="490"/>
                    <a:pt x="830" y="213"/>
                  </a:cubicBezTo>
                  <a:cubicBezTo>
                    <a:pt x="749" y="65"/>
                    <a:pt x="615" y="1"/>
                    <a:pt x="4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2"/>
            <p:cNvSpPr/>
            <p:nvPr/>
          </p:nvSpPr>
          <p:spPr>
            <a:xfrm>
              <a:off x="-116151" y="3292773"/>
              <a:ext cx="197539" cy="94735"/>
            </a:xfrm>
            <a:custGeom>
              <a:rect b="b" l="l" r="r" t="t"/>
              <a:pathLst>
                <a:path extrusionOk="0" h="1763" w="3676">
                  <a:moveTo>
                    <a:pt x="3453" y="1"/>
                  </a:moveTo>
                  <a:cubicBezTo>
                    <a:pt x="3453" y="108"/>
                    <a:pt x="3435" y="215"/>
                    <a:pt x="3417" y="313"/>
                  </a:cubicBezTo>
                  <a:cubicBezTo>
                    <a:pt x="3328" y="687"/>
                    <a:pt x="2935" y="679"/>
                    <a:pt x="2623" y="777"/>
                  </a:cubicBezTo>
                  <a:cubicBezTo>
                    <a:pt x="2100" y="938"/>
                    <a:pt x="1316" y="1447"/>
                    <a:pt x="695" y="1447"/>
                  </a:cubicBezTo>
                  <a:cubicBezTo>
                    <a:pt x="628" y="1447"/>
                    <a:pt x="563" y="1441"/>
                    <a:pt x="500" y="1428"/>
                  </a:cubicBezTo>
                  <a:cubicBezTo>
                    <a:pt x="304" y="1383"/>
                    <a:pt x="179" y="1232"/>
                    <a:pt x="72" y="1053"/>
                  </a:cubicBezTo>
                  <a:cubicBezTo>
                    <a:pt x="63" y="1232"/>
                    <a:pt x="45" y="1410"/>
                    <a:pt x="0" y="1588"/>
                  </a:cubicBezTo>
                  <a:cubicBezTo>
                    <a:pt x="164" y="1695"/>
                    <a:pt x="362" y="1762"/>
                    <a:pt x="635" y="1762"/>
                  </a:cubicBezTo>
                  <a:cubicBezTo>
                    <a:pt x="704" y="1762"/>
                    <a:pt x="778" y="1758"/>
                    <a:pt x="857" y="1749"/>
                  </a:cubicBezTo>
                  <a:cubicBezTo>
                    <a:pt x="1767" y="1642"/>
                    <a:pt x="2775" y="1214"/>
                    <a:pt x="3462" y="598"/>
                  </a:cubicBezTo>
                  <a:cubicBezTo>
                    <a:pt x="3676" y="411"/>
                    <a:pt x="3622" y="152"/>
                    <a:pt x="34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2"/>
            <p:cNvSpPr/>
            <p:nvPr/>
          </p:nvSpPr>
          <p:spPr>
            <a:xfrm>
              <a:off x="-429702" y="3036506"/>
              <a:ext cx="842873" cy="565024"/>
            </a:xfrm>
            <a:custGeom>
              <a:rect b="b" l="l" r="r" t="t"/>
              <a:pathLst>
                <a:path extrusionOk="0" h="10515" w="15685">
                  <a:moveTo>
                    <a:pt x="13144" y="363"/>
                  </a:moveTo>
                  <a:cubicBezTo>
                    <a:pt x="13492" y="363"/>
                    <a:pt x="13812" y="462"/>
                    <a:pt x="14034" y="800"/>
                  </a:cubicBezTo>
                  <a:cubicBezTo>
                    <a:pt x="14248" y="1112"/>
                    <a:pt x="14337" y="1522"/>
                    <a:pt x="14426" y="1888"/>
                  </a:cubicBezTo>
                  <a:cubicBezTo>
                    <a:pt x="14578" y="2441"/>
                    <a:pt x="14649" y="3012"/>
                    <a:pt x="14801" y="3565"/>
                  </a:cubicBezTo>
                  <a:cubicBezTo>
                    <a:pt x="15006" y="4288"/>
                    <a:pt x="15318" y="4948"/>
                    <a:pt x="15318" y="5706"/>
                  </a:cubicBezTo>
                  <a:cubicBezTo>
                    <a:pt x="15327" y="6875"/>
                    <a:pt x="13846" y="7151"/>
                    <a:pt x="12972" y="7357"/>
                  </a:cubicBezTo>
                  <a:cubicBezTo>
                    <a:pt x="12027" y="7571"/>
                    <a:pt x="11143" y="7954"/>
                    <a:pt x="10233" y="8284"/>
                  </a:cubicBezTo>
                  <a:cubicBezTo>
                    <a:pt x="8601" y="8882"/>
                    <a:pt x="6915" y="9400"/>
                    <a:pt x="5264" y="9917"/>
                  </a:cubicBezTo>
                  <a:cubicBezTo>
                    <a:pt x="4833" y="10050"/>
                    <a:pt x="4313" y="10183"/>
                    <a:pt x="3813" y="10183"/>
                  </a:cubicBezTo>
                  <a:cubicBezTo>
                    <a:pt x="3373" y="10183"/>
                    <a:pt x="2949" y="10080"/>
                    <a:pt x="2615" y="9783"/>
                  </a:cubicBezTo>
                  <a:cubicBezTo>
                    <a:pt x="2133" y="9364"/>
                    <a:pt x="2026" y="8552"/>
                    <a:pt x="1919" y="7883"/>
                  </a:cubicBezTo>
                  <a:cubicBezTo>
                    <a:pt x="1892" y="7767"/>
                    <a:pt x="1874" y="7642"/>
                    <a:pt x="1857" y="7535"/>
                  </a:cubicBezTo>
                  <a:cubicBezTo>
                    <a:pt x="1848" y="7499"/>
                    <a:pt x="1830" y="7455"/>
                    <a:pt x="1821" y="7419"/>
                  </a:cubicBezTo>
                  <a:lnTo>
                    <a:pt x="1821" y="7419"/>
                  </a:lnTo>
                  <a:cubicBezTo>
                    <a:pt x="1884" y="7427"/>
                    <a:pt x="1952" y="7431"/>
                    <a:pt x="2021" y="7431"/>
                  </a:cubicBezTo>
                  <a:cubicBezTo>
                    <a:pt x="2501" y="7431"/>
                    <a:pt x="3093" y="7247"/>
                    <a:pt x="3311" y="6919"/>
                  </a:cubicBezTo>
                  <a:cubicBezTo>
                    <a:pt x="3667" y="6384"/>
                    <a:pt x="3507" y="5679"/>
                    <a:pt x="3418" y="5019"/>
                  </a:cubicBezTo>
                  <a:lnTo>
                    <a:pt x="3418" y="5019"/>
                  </a:lnTo>
                  <a:cubicBezTo>
                    <a:pt x="3971" y="6054"/>
                    <a:pt x="4453" y="7134"/>
                    <a:pt x="4765" y="8258"/>
                  </a:cubicBezTo>
                  <a:cubicBezTo>
                    <a:pt x="4789" y="8344"/>
                    <a:pt x="4865" y="8385"/>
                    <a:pt x="4938" y="8385"/>
                  </a:cubicBezTo>
                  <a:cubicBezTo>
                    <a:pt x="5025" y="8385"/>
                    <a:pt x="5109" y="8328"/>
                    <a:pt x="5104" y="8222"/>
                  </a:cubicBezTo>
                  <a:cubicBezTo>
                    <a:pt x="5050" y="7294"/>
                    <a:pt x="4916" y="6366"/>
                    <a:pt x="4881" y="5439"/>
                  </a:cubicBezTo>
                  <a:lnTo>
                    <a:pt x="4881" y="5439"/>
                  </a:lnTo>
                  <a:cubicBezTo>
                    <a:pt x="5023" y="5894"/>
                    <a:pt x="5193" y="6340"/>
                    <a:pt x="5354" y="6795"/>
                  </a:cubicBezTo>
                  <a:cubicBezTo>
                    <a:pt x="5371" y="6839"/>
                    <a:pt x="5416" y="6884"/>
                    <a:pt x="5470" y="6902"/>
                  </a:cubicBezTo>
                  <a:cubicBezTo>
                    <a:pt x="5492" y="6910"/>
                    <a:pt x="5515" y="6915"/>
                    <a:pt x="5538" y="6915"/>
                  </a:cubicBezTo>
                  <a:cubicBezTo>
                    <a:pt x="5588" y="6915"/>
                    <a:pt x="5635" y="6892"/>
                    <a:pt x="5666" y="6830"/>
                  </a:cubicBezTo>
                  <a:cubicBezTo>
                    <a:pt x="5737" y="6679"/>
                    <a:pt x="5800" y="6518"/>
                    <a:pt x="5835" y="6357"/>
                  </a:cubicBezTo>
                  <a:cubicBezTo>
                    <a:pt x="5880" y="6179"/>
                    <a:pt x="5898" y="6001"/>
                    <a:pt x="5907" y="5822"/>
                  </a:cubicBezTo>
                  <a:cubicBezTo>
                    <a:pt x="6014" y="6001"/>
                    <a:pt x="6139" y="6152"/>
                    <a:pt x="6335" y="6197"/>
                  </a:cubicBezTo>
                  <a:cubicBezTo>
                    <a:pt x="6398" y="6210"/>
                    <a:pt x="6463" y="6216"/>
                    <a:pt x="6530" y="6216"/>
                  </a:cubicBezTo>
                  <a:cubicBezTo>
                    <a:pt x="7151" y="6216"/>
                    <a:pt x="7935" y="5707"/>
                    <a:pt x="8458" y="5546"/>
                  </a:cubicBezTo>
                  <a:cubicBezTo>
                    <a:pt x="8770" y="5448"/>
                    <a:pt x="9163" y="5456"/>
                    <a:pt x="9252" y="5082"/>
                  </a:cubicBezTo>
                  <a:cubicBezTo>
                    <a:pt x="9270" y="4984"/>
                    <a:pt x="9288" y="4877"/>
                    <a:pt x="9288" y="4770"/>
                  </a:cubicBezTo>
                  <a:cubicBezTo>
                    <a:pt x="9306" y="4520"/>
                    <a:pt x="9279" y="4243"/>
                    <a:pt x="9234" y="3967"/>
                  </a:cubicBezTo>
                  <a:lnTo>
                    <a:pt x="9234" y="3967"/>
                  </a:lnTo>
                  <a:cubicBezTo>
                    <a:pt x="9707" y="4903"/>
                    <a:pt x="10117" y="5876"/>
                    <a:pt x="10635" y="6786"/>
                  </a:cubicBezTo>
                  <a:cubicBezTo>
                    <a:pt x="10667" y="6842"/>
                    <a:pt x="10722" y="6868"/>
                    <a:pt x="10778" y="6868"/>
                  </a:cubicBezTo>
                  <a:cubicBezTo>
                    <a:pt x="10862" y="6868"/>
                    <a:pt x="10947" y="6808"/>
                    <a:pt x="10947" y="6705"/>
                  </a:cubicBezTo>
                  <a:cubicBezTo>
                    <a:pt x="10947" y="6063"/>
                    <a:pt x="10876" y="5430"/>
                    <a:pt x="10778" y="4796"/>
                  </a:cubicBezTo>
                  <a:lnTo>
                    <a:pt x="10778" y="4796"/>
                  </a:lnTo>
                  <a:cubicBezTo>
                    <a:pt x="10813" y="4894"/>
                    <a:pt x="10849" y="4993"/>
                    <a:pt x="10885" y="5091"/>
                  </a:cubicBezTo>
                  <a:cubicBezTo>
                    <a:pt x="10918" y="5170"/>
                    <a:pt x="10980" y="5215"/>
                    <a:pt x="11053" y="5215"/>
                  </a:cubicBezTo>
                  <a:cubicBezTo>
                    <a:pt x="11079" y="5215"/>
                    <a:pt x="11107" y="5209"/>
                    <a:pt x="11134" y="5198"/>
                  </a:cubicBezTo>
                  <a:cubicBezTo>
                    <a:pt x="11625" y="4984"/>
                    <a:pt x="12107" y="4787"/>
                    <a:pt x="12615" y="4645"/>
                  </a:cubicBezTo>
                  <a:cubicBezTo>
                    <a:pt x="12713" y="4618"/>
                    <a:pt x="12758" y="4529"/>
                    <a:pt x="12740" y="4439"/>
                  </a:cubicBezTo>
                  <a:cubicBezTo>
                    <a:pt x="12660" y="3949"/>
                    <a:pt x="12597" y="3458"/>
                    <a:pt x="12517" y="2967"/>
                  </a:cubicBezTo>
                  <a:lnTo>
                    <a:pt x="12517" y="2967"/>
                  </a:lnTo>
                  <a:cubicBezTo>
                    <a:pt x="12562" y="3057"/>
                    <a:pt x="12606" y="3146"/>
                    <a:pt x="12651" y="3235"/>
                  </a:cubicBezTo>
                  <a:cubicBezTo>
                    <a:pt x="12963" y="3869"/>
                    <a:pt x="13133" y="4546"/>
                    <a:pt x="13463" y="5171"/>
                  </a:cubicBezTo>
                  <a:cubicBezTo>
                    <a:pt x="13495" y="5227"/>
                    <a:pt x="13554" y="5253"/>
                    <a:pt x="13614" y="5253"/>
                  </a:cubicBezTo>
                  <a:cubicBezTo>
                    <a:pt x="13705" y="5253"/>
                    <a:pt x="13795" y="5193"/>
                    <a:pt x="13784" y="5091"/>
                  </a:cubicBezTo>
                  <a:cubicBezTo>
                    <a:pt x="13739" y="4716"/>
                    <a:pt x="13650" y="4359"/>
                    <a:pt x="13614" y="3984"/>
                  </a:cubicBezTo>
                  <a:cubicBezTo>
                    <a:pt x="13579" y="3485"/>
                    <a:pt x="14212" y="3440"/>
                    <a:pt x="14569" y="3342"/>
                  </a:cubicBezTo>
                  <a:cubicBezTo>
                    <a:pt x="14757" y="3293"/>
                    <a:pt x="14706" y="3013"/>
                    <a:pt x="14532" y="3013"/>
                  </a:cubicBezTo>
                  <a:cubicBezTo>
                    <a:pt x="14516" y="3013"/>
                    <a:pt x="14498" y="3016"/>
                    <a:pt x="14480" y="3021"/>
                  </a:cubicBezTo>
                  <a:cubicBezTo>
                    <a:pt x="14230" y="3083"/>
                    <a:pt x="13552" y="3173"/>
                    <a:pt x="13409" y="3431"/>
                  </a:cubicBezTo>
                  <a:cubicBezTo>
                    <a:pt x="13329" y="3583"/>
                    <a:pt x="13293" y="3735"/>
                    <a:pt x="13284" y="3886"/>
                  </a:cubicBezTo>
                  <a:cubicBezTo>
                    <a:pt x="13213" y="3708"/>
                    <a:pt x="13142" y="3521"/>
                    <a:pt x="13061" y="3342"/>
                  </a:cubicBezTo>
                  <a:cubicBezTo>
                    <a:pt x="12794" y="2718"/>
                    <a:pt x="12446" y="2138"/>
                    <a:pt x="12241" y="1487"/>
                  </a:cubicBezTo>
                  <a:cubicBezTo>
                    <a:pt x="12215" y="1404"/>
                    <a:pt x="12148" y="1368"/>
                    <a:pt x="12081" y="1368"/>
                  </a:cubicBezTo>
                  <a:cubicBezTo>
                    <a:pt x="11980" y="1368"/>
                    <a:pt x="11879" y="1448"/>
                    <a:pt x="11911" y="1576"/>
                  </a:cubicBezTo>
                  <a:cubicBezTo>
                    <a:pt x="12134" y="2495"/>
                    <a:pt x="12241" y="3431"/>
                    <a:pt x="12383" y="4359"/>
                  </a:cubicBezTo>
                  <a:cubicBezTo>
                    <a:pt x="11964" y="4484"/>
                    <a:pt x="11554" y="4645"/>
                    <a:pt x="11143" y="4823"/>
                  </a:cubicBezTo>
                  <a:cubicBezTo>
                    <a:pt x="10804" y="3949"/>
                    <a:pt x="10394" y="3110"/>
                    <a:pt x="10144" y="2209"/>
                  </a:cubicBezTo>
                  <a:cubicBezTo>
                    <a:pt x="10115" y="2127"/>
                    <a:pt x="10046" y="2090"/>
                    <a:pt x="9978" y="2090"/>
                  </a:cubicBezTo>
                  <a:cubicBezTo>
                    <a:pt x="9876" y="2090"/>
                    <a:pt x="9777" y="2170"/>
                    <a:pt x="9814" y="2298"/>
                  </a:cubicBezTo>
                  <a:cubicBezTo>
                    <a:pt x="10189" y="3476"/>
                    <a:pt x="10474" y="4707"/>
                    <a:pt x="10572" y="5947"/>
                  </a:cubicBezTo>
                  <a:cubicBezTo>
                    <a:pt x="10028" y="4877"/>
                    <a:pt x="9564" y="3761"/>
                    <a:pt x="8949" y="2736"/>
                  </a:cubicBezTo>
                  <a:cubicBezTo>
                    <a:pt x="8914" y="2676"/>
                    <a:pt x="8862" y="2651"/>
                    <a:pt x="8809" y="2651"/>
                  </a:cubicBezTo>
                  <a:cubicBezTo>
                    <a:pt x="8711" y="2651"/>
                    <a:pt x="8613" y="2739"/>
                    <a:pt x="8637" y="2860"/>
                  </a:cubicBezTo>
                  <a:cubicBezTo>
                    <a:pt x="8779" y="3431"/>
                    <a:pt x="8851" y="4011"/>
                    <a:pt x="8922" y="4591"/>
                  </a:cubicBezTo>
                  <a:cubicBezTo>
                    <a:pt x="8922" y="4609"/>
                    <a:pt x="8922" y="4627"/>
                    <a:pt x="8922" y="4645"/>
                  </a:cubicBezTo>
                  <a:cubicBezTo>
                    <a:pt x="8958" y="5162"/>
                    <a:pt x="8521" y="5171"/>
                    <a:pt x="8092" y="5305"/>
                  </a:cubicBezTo>
                  <a:cubicBezTo>
                    <a:pt x="7593" y="5456"/>
                    <a:pt x="7147" y="5715"/>
                    <a:pt x="6629" y="5840"/>
                  </a:cubicBezTo>
                  <a:cubicBezTo>
                    <a:pt x="6604" y="5846"/>
                    <a:pt x="6579" y="5849"/>
                    <a:pt x="6555" y="5849"/>
                  </a:cubicBezTo>
                  <a:cubicBezTo>
                    <a:pt x="6219" y="5849"/>
                    <a:pt x="6036" y="5298"/>
                    <a:pt x="5853" y="5082"/>
                  </a:cubicBezTo>
                  <a:cubicBezTo>
                    <a:pt x="5822" y="5045"/>
                    <a:pt x="5779" y="5028"/>
                    <a:pt x="5736" y="5028"/>
                  </a:cubicBezTo>
                  <a:cubicBezTo>
                    <a:pt x="5645" y="5028"/>
                    <a:pt x="5553" y="5101"/>
                    <a:pt x="5559" y="5198"/>
                  </a:cubicBezTo>
                  <a:cubicBezTo>
                    <a:pt x="5586" y="5555"/>
                    <a:pt x="5594" y="5902"/>
                    <a:pt x="5514" y="6241"/>
                  </a:cubicBezTo>
                  <a:cubicBezTo>
                    <a:pt x="5282" y="5590"/>
                    <a:pt x="5059" y="4948"/>
                    <a:pt x="4881" y="4279"/>
                  </a:cubicBezTo>
                  <a:cubicBezTo>
                    <a:pt x="4857" y="4194"/>
                    <a:pt x="4788" y="4155"/>
                    <a:pt x="4719" y="4155"/>
                  </a:cubicBezTo>
                  <a:cubicBezTo>
                    <a:pt x="4636" y="4155"/>
                    <a:pt x="4552" y="4212"/>
                    <a:pt x="4542" y="4315"/>
                  </a:cubicBezTo>
                  <a:cubicBezTo>
                    <a:pt x="4488" y="5171"/>
                    <a:pt x="4569" y="6010"/>
                    <a:pt x="4649" y="6848"/>
                  </a:cubicBezTo>
                  <a:cubicBezTo>
                    <a:pt x="4470" y="6393"/>
                    <a:pt x="4265" y="5947"/>
                    <a:pt x="4051" y="5501"/>
                  </a:cubicBezTo>
                  <a:cubicBezTo>
                    <a:pt x="4006" y="5430"/>
                    <a:pt x="3971" y="5349"/>
                    <a:pt x="3926" y="5269"/>
                  </a:cubicBezTo>
                  <a:cubicBezTo>
                    <a:pt x="3748" y="4903"/>
                    <a:pt x="3552" y="4546"/>
                    <a:pt x="3355" y="4190"/>
                  </a:cubicBezTo>
                  <a:cubicBezTo>
                    <a:pt x="3321" y="4128"/>
                    <a:pt x="3269" y="4102"/>
                    <a:pt x="3216" y="4102"/>
                  </a:cubicBezTo>
                  <a:cubicBezTo>
                    <a:pt x="3131" y="4102"/>
                    <a:pt x="3045" y="4171"/>
                    <a:pt x="3034" y="4270"/>
                  </a:cubicBezTo>
                  <a:cubicBezTo>
                    <a:pt x="3016" y="4466"/>
                    <a:pt x="3025" y="4654"/>
                    <a:pt x="3043" y="4850"/>
                  </a:cubicBezTo>
                  <a:cubicBezTo>
                    <a:pt x="3070" y="5207"/>
                    <a:pt x="3132" y="5563"/>
                    <a:pt x="3159" y="5911"/>
                  </a:cubicBezTo>
                  <a:cubicBezTo>
                    <a:pt x="3168" y="6027"/>
                    <a:pt x="3168" y="6126"/>
                    <a:pt x="3168" y="6224"/>
                  </a:cubicBezTo>
                  <a:cubicBezTo>
                    <a:pt x="3150" y="6527"/>
                    <a:pt x="3043" y="6777"/>
                    <a:pt x="2713" y="6919"/>
                  </a:cubicBezTo>
                  <a:cubicBezTo>
                    <a:pt x="2695" y="6928"/>
                    <a:pt x="2668" y="6937"/>
                    <a:pt x="2650" y="6946"/>
                  </a:cubicBezTo>
                  <a:cubicBezTo>
                    <a:pt x="2460" y="7023"/>
                    <a:pt x="2214" y="7090"/>
                    <a:pt x="1989" y="7090"/>
                  </a:cubicBezTo>
                  <a:cubicBezTo>
                    <a:pt x="1899" y="7090"/>
                    <a:pt x="1811" y="7079"/>
                    <a:pt x="1732" y="7053"/>
                  </a:cubicBezTo>
                  <a:lnTo>
                    <a:pt x="1723" y="7044"/>
                  </a:lnTo>
                  <a:cubicBezTo>
                    <a:pt x="1366" y="5983"/>
                    <a:pt x="697" y="4912"/>
                    <a:pt x="964" y="3788"/>
                  </a:cubicBezTo>
                  <a:cubicBezTo>
                    <a:pt x="1268" y="2486"/>
                    <a:pt x="3418" y="2147"/>
                    <a:pt x="4809" y="1888"/>
                  </a:cubicBezTo>
                  <a:cubicBezTo>
                    <a:pt x="4841" y="1936"/>
                    <a:pt x="4888" y="1970"/>
                    <a:pt x="4955" y="1970"/>
                  </a:cubicBezTo>
                  <a:cubicBezTo>
                    <a:pt x="4963" y="1970"/>
                    <a:pt x="4971" y="1969"/>
                    <a:pt x="4979" y="1968"/>
                  </a:cubicBezTo>
                  <a:cubicBezTo>
                    <a:pt x="5898" y="1826"/>
                    <a:pt x="6736" y="1469"/>
                    <a:pt x="7611" y="1174"/>
                  </a:cubicBezTo>
                  <a:cubicBezTo>
                    <a:pt x="8574" y="844"/>
                    <a:pt x="9591" y="764"/>
                    <a:pt x="10599" y="684"/>
                  </a:cubicBezTo>
                  <a:cubicBezTo>
                    <a:pt x="11277" y="630"/>
                    <a:pt x="11911" y="541"/>
                    <a:pt x="12580" y="425"/>
                  </a:cubicBezTo>
                  <a:cubicBezTo>
                    <a:pt x="12768" y="391"/>
                    <a:pt x="12960" y="363"/>
                    <a:pt x="13144" y="363"/>
                  </a:cubicBezTo>
                  <a:close/>
                  <a:moveTo>
                    <a:pt x="13215" y="1"/>
                  </a:moveTo>
                  <a:cubicBezTo>
                    <a:pt x="12815" y="1"/>
                    <a:pt x="12385" y="109"/>
                    <a:pt x="12062" y="175"/>
                  </a:cubicBezTo>
                  <a:cubicBezTo>
                    <a:pt x="10974" y="389"/>
                    <a:pt x="9841" y="380"/>
                    <a:pt x="8744" y="550"/>
                  </a:cubicBezTo>
                  <a:cubicBezTo>
                    <a:pt x="7637" y="719"/>
                    <a:pt x="6620" y="1219"/>
                    <a:pt x="5550" y="1496"/>
                  </a:cubicBezTo>
                  <a:cubicBezTo>
                    <a:pt x="5520" y="1451"/>
                    <a:pt x="5473" y="1420"/>
                    <a:pt x="5412" y="1420"/>
                  </a:cubicBezTo>
                  <a:cubicBezTo>
                    <a:pt x="5399" y="1420"/>
                    <a:pt x="5386" y="1421"/>
                    <a:pt x="5371" y="1424"/>
                  </a:cubicBezTo>
                  <a:cubicBezTo>
                    <a:pt x="3873" y="1799"/>
                    <a:pt x="1732" y="1933"/>
                    <a:pt x="786" y="3342"/>
                  </a:cubicBezTo>
                  <a:cubicBezTo>
                    <a:pt x="1" y="4502"/>
                    <a:pt x="1143" y="6268"/>
                    <a:pt x="1473" y="7419"/>
                  </a:cubicBezTo>
                  <a:cubicBezTo>
                    <a:pt x="1473" y="7428"/>
                    <a:pt x="1482" y="7437"/>
                    <a:pt x="1482" y="7446"/>
                  </a:cubicBezTo>
                  <a:cubicBezTo>
                    <a:pt x="1526" y="7589"/>
                    <a:pt x="1562" y="7740"/>
                    <a:pt x="1598" y="7883"/>
                  </a:cubicBezTo>
                  <a:cubicBezTo>
                    <a:pt x="1928" y="9239"/>
                    <a:pt x="2115" y="10488"/>
                    <a:pt x="3864" y="10515"/>
                  </a:cubicBezTo>
                  <a:cubicBezTo>
                    <a:pt x="3874" y="10515"/>
                    <a:pt x="3885" y="10515"/>
                    <a:pt x="3895" y="10515"/>
                  </a:cubicBezTo>
                  <a:cubicBezTo>
                    <a:pt x="4804" y="10515"/>
                    <a:pt x="5720" y="10136"/>
                    <a:pt x="6558" y="9828"/>
                  </a:cubicBezTo>
                  <a:cubicBezTo>
                    <a:pt x="7691" y="9417"/>
                    <a:pt x="8868" y="9123"/>
                    <a:pt x="10019" y="8722"/>
                  </a:cubicBezTo>
                  <a:cubicBezTo>
                    <a:pt x="11125" y="8338"/>
                    <a:pt x="12178" y="7892"/>
                    <a:pt x="13329" y="7615"/>
                  </a:cubicBezTo>
                  <a:cubicBezTo>
                    <a:pt x="14159" y="7428"/>
                    <a:pt x="15086" y="7160"/>
                    <a:pt x="15515" y="6349"/>
                  </a:cubicBezTo>
                  <a:cubicBezTo>
                    <a:pt x="15586" y="6215"/>
                    <a:pt x="15631" y="6063"/>
                    <a:pt x="15657" y="5911"/>
                  </a:cubicBezTo>
                  <a:cubicBezTo>
                    <a:pt x="15684" y="5733"/>
                    <a:pt x="15675" y="5546"/>
                    <a:pt x="15657" y="5358"/>
                  </a:cubicBezTo>
                  <a:cubicBezTo>
                    <a:pt x="15622" y="5046"/>
                    <a:pt x="15532" y="4734"/>
                    <a:pt x="15452" y="4466"/>
                  </a:cubicBezTo>
                  <a:cubicBezTo>
                    <a:pt x="15211" y="3645"/>
                    <a:pt x="14997" y="2852"/>
                    <a:pt x="14810" y="2013"/>
                  </a:cubicBezTo>
                  <a:cubicBezTo>
                    <a:pt x="14676" y="1406"/>
                    <a:pt x="14507" y="666"/>
                    <a:pt x="13998" y="238"/>
                  </a:cubicBezTo>
                  <a:cubicBezTo>
                    <a:pt x="13790" y="59"/>
                    <a:pt x="13510" y="1"/>
                    <a:pt x="13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2"/>
            <p:cNvSpPr/>
            <p:nvPr/>
          </p:nvSpPr>
          <p:spPr>
            <a:xfrm>
              <a:off x="-492950" y="2926025"/>
              <a:ext cx="1013489" cy="836009"/>
            </a:xfrm>
            <a:custGeom>
              <a:rect b="b" l="l" r="r" t="t"/>
              <a:pathLst>
                <a:path extrusionOk="0" h="15558" w="18860">
                  <a:moveTo>
                    <a:pt x="15245" y="333"/>
                  </a:moveTo>
                  <a:cubicBezTo>
                    <a:pt x="15457" y="333"/>
                    <a:pt x="15664" y="349"/>
                    <a:pt x="15862" y="385"/>
                  </a:cubicBezTo>
                  <a:cubicBezTo>
                    <a:pt x="16228" y="447"/>
                    <a:pt x="16406" y="1437"/>
                    <a:pt x="16495" y="1723"/>
                  </a:cubicBezTo>
                  <a:cubicBezTo>
                    <a:pt x="16674" y="2329"/>
                    <a:pt x="16817" y="2945"/>
                    <a:pt x="16986" y="3560"/>
                  </a:cubicBezTo>
                  <a:cubicBezTo>
                    <a:pt x="17254" y="4488"/>
                    <a:pt x="17637" y="5371"/>
                    <a:pt x="17958" y="6281"/>
                  </a:cubicBezTo>
                  <a:cubicBezTo>
                    <a:pt x="18039" y="6504"/>
                    <a:pt x="18110" y="6736"/>
                    <a:pt x="18181" y="6977"/>
                  </a:cubicBezTo>
                  <a:cubicBezTo>
                    <a:pt x="18449" y="7896"/>
                    <a:pt x="18512" y="8949"/>
                    <a:pt x="18467" y="9903"/>
                  </a:cubicBezTo>
                  <a:cubicBezTo>
                    <a:pt x="18440" y="10670"/>
                    <a:pt x="18039" y="10831"/>
                    <a:pt x="17396" y="11072"/>
                  </a:cubicBezTo>
                  <a:cubicBezTo>
                    <a:pt x="16772" y="11304"/>
                    <a:pt x="16139" y="11509"/>
                    <a:pt x="15496" y="11714"/>
                  </a:cubicBezTo>
                  <a:cubicBezTo>
                    <a:pt x="14863" y="11928"/>
                    <a:pt x="14238" y="12142"/>
                    <a:pt x="13605" y="12357"/>
                  </a:cubicBezTo>
                  <a:cubicBezTo>
                    <a:pt x="13400" y="12428"/>
                    <a:pt x="13195" y="12490"/>
                    <a:pt x="12989" y="12562"/>
                  </a:cubicBezTo>
                  <a:cubicBezTo>
                    <a:pt x="12740" y="12651"/>
                    <a:pt x="12481" y="12740"/>
                    <a:pt x="12222" y="12829"/>
                  </a:cubicBezTo>
                  <a:cubicBezTo>
                    <a:pt x="11080" y="13222"/>
                    <a:pt x="9929" y="13605"/>
                    <a:pt x="8761" y="13953"/>
                  </a:cubicBezTo>
                  <a:cubicBezTo>
                    <a:pt x="7780" y="14248"/>
                    <a:pt x="6763" y="14444"/>
                    <a:pt x="5790" y="14783"/>
                  </a:cubicBezTo>
                  <a:cubicBezTo>
                    <a:pt x="5267" y="14964"/>
                    <a:pt x="4696" y="15216"/>
                    <a:pt x="4174" y="15216"/>
                  </a:cubicBezTo>
                  <a:cubicBezTo>
                    <a:pt x="3770" y="15216"/>
                    <a:pt x="3396" y="15065"/>
                    <a:pt x="3096" y="14614"/>
                  </a:cubicBezTo>
                  <a:cubicBezTo>
                    <a:pt x="1945" y="12856"/>
                    <a:pt x="1731" y="10367"/>
                    <a:pt x="1303" y="8360"/>
                  </a:cubicBezTo>
                  <a:cubicBezTo>
                    <a:pt x="1124" y="7468"/>
                    <a:pt x="768" y="6638"/>
                    <a:pt x="571" y="5755"/>
                  </a:cubicBezTo>
                  <a:cubicBezTo>
                    <a:pt x="330" y="4756"/>
                    <a:pt x="776" y="4185"/>
                    <a:pt x="1481" y="3828"/>
                  </a:cubicBezTo>
                  <a:cubicBezTo>
                    <a:pt x="1515" y="3857"/>
                    <a:pt x="1557" y="3878"/>
                    <a:pt x="1601" y="3878"/>
                  </a:cubicBezTo>
                  <a:cubicBezTo>
                    <a:pt x="1626" y="3878"/>
                    <a:pt x="1652" y="3871"/>
                    <a:pt x="1678" y="3855"/>
                  </a:cubicBezTo>
                  <a:cubicBezTo>
                    <a:pt x="3819" y="2749"/>
                    <a:pt x="6290" y="2526"/>
                    <a:pt x="8591" y="1919"/>
                  </a:cubicBezTo>
                  <a:cubicBezTo>
                    <a:pt x="9733" y="1616"/>
                    <a:pt x="10857" y="1286"/>
                    <a:pt x="11999" y="991"/>
                  </a:cubicBezTo>
                  <a:cubicBezTo>
                    <a:pt x="12959" y="731"/>
                    <a:pt x="14174" y="333"/>
                    <a:pt x="15245" y="333"/>
                  </a:cubicBezTo>
                  <a:close/>
                  <a:moveTo>
                    <a:pt x="15520" y="1"/>
                  </a:moveTo>
                  <a:cubicBezTo>
                    <a:pt x="15305" y="1"/>
                    <a:pt x="15094" y="30"/>
                    <a:pt x="14934" y="54"/>
                  </a:cubicBezTo>
                  <a:cubicBezTo>
                    <a:pt x="13596" y="233"/>
                    <a:pt x="12294" y="554"/>
                    <a:pt x="10991" y="902"/>
                  </a:cubicBezTo>
                  <a:cubicBezTo>
                    <a:pt x="9341" y="1357"/>
                    <a:pt x="7699" y="1839"/>
                    <a:pt x="6022" y="2178"/>
                  </a:cubicBezTo>
                  <a:cubicBezTo>
                    <a:pt x="4764" y="2436"/>
                    <a:pt x="3515" y="2704"/>
                    <a:pt x="2329" y="3186"/>
                  </a:cubicBezTo>
                  <a:lnTo>
                    <a:pt x="2248" y="3186"/>
                  </a:lnTo>
                  <a:cubicBezTo>
                    <a:pt x="1606" y="3364"/>
                    <a:pt x="982" y="3596"/>
                    <a:pt x="509" y="4087"/>
                  </a:cubicBezTo>
                  <a:cubicBezTo>
                    <a:pt x="0" y="4622"/>
                    <a:pt x="143" y="5434"/>
                    <a:pt x="295" y="6076"/>
                  </a:cubicBezTo>
                  <a:cubicBezTo>
                    <a:pt x="518" y="7049"/>
                    <a:pt x="884" y="7958"/>
                    <a:pt x="1080" y="8931"/>
                  </a:cubicBezTo>
                  <a:cubicBezTo>
                    <a:pt x="1321" y="10117"/>
                    <a:pt x="1562" y="11313"/>
                    <a:pt x="1892" y="12473"/>
                  </a:cubicBezTo>
                  <a:cubicBezTo>
                    <a:pt x="2251" y="13760"/>
                    <a:pt x="2720" y="15557"/>
                    <a:pt x="4232" y="15557"/>
                  </a:cubicBezTo>
                  <a:cubicBezTo>
                    <a:pt x="4333" y="15557"/>
                    <a:pt x="4439" y="15549"/>
                    <a:pt x="4550" y="15532"/>
                  </a:cubicBezTo>
                  <a:cubicBezTo>
                    <a:pt x="5389" y="15408"/>
                    <a:pt x="6218" y="14988"/>
                    <a:pt x="7039" y="14774"/>
                  </a:cubicBezTo>
                  <a:cubicBezTo>
                    <a:pt x="8350" y="14435"/>
                    <a:pt x="9653" y="14069"/>
                    <a:pt x="10929" y="13597"/>
                  </a:cubicBezTo>
                  <a:cubicBezTo>
                    <a:pt x="13311" y="12704"/>
                    <a:pt x="15862" y="12160"/>
                    <a:pt x="18190" y="11125"/>
                  </a:cubicBezTo>
                  <a:cubicBezTo>
                    <a:pt x="18690" y="10911"/>
                    <a:pt x="18761" y="10474"/>
                    <a:pt x="18806" y="9975"/>
                  </a:cubicBezTo>
                  <a:cubicBezTo>
                    <a:pt x="18806" y="9957"/>
                    <a:pt x="18806" y="9930"/>
                    <a:pt x="18815" y="9903"/>
                  </a:cubicBezTo>
                  <a:cubicBezTo>
                    <a:pt x="18859" y="9332"/>
                    <a:pt x="18833" y="8726"/>
                    <a:pt x="18752" y="8128"/>
                  </a:cubicBezTo>
                  <a:cubicBezTo>
                    <a:pt x="18690" y="7700"/>
                    <a:pt x="18610" y="7280"/>
                    <a:pt x="18512" y="6888"/>
                  </a:cubicBezTo>
                  <a:cubicBezTo>
                    <a:pt x="18217" y="5719"/>
                    <a:pt x="17664" y="4622"/>
                    <a:pt x="17316" y="3471"/>
                  </a:cubicBezTo>
                  <a:cubicBezTo>
                    <a:pt x="17004" y="2445"/>
                    <a:pt x="16861" y="1321"/>
                    <a:pt x="16353" y="358"/>
                  </a:cubicBezTo>
                  <a:cubicBezTo>
                    <a:pt x="16200" y="74"/>
                    <a:pt x="15857" y="1"/>
                    <a:pt x="155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2"/>
            <p:cNvSpPr/>
            <p:nvPr/>
          </p:nvSpPr>
          <p:spPr>
            <a:xfrm>
              <a:off x="-257585" y="3634534"/>
              <a:ext cx="81574" cy="75713"/>
            </a:xfrm>
            <a:custGeom>
              <a:rect b="b" l="l" r="r" t="t"/>
              <a:pathLst>
                <a:path extrusionOk="0" h="1409" w="1518">
                  <a:moveTo>
                    <a:pt x="830" y="341"/>
                  </a:moveTo>
                  <a:cubicBezTo>
                    <a:pt x="1119" y="341"/>
                    <a:pt x="1230" y="1063"/>
                    <a:pt x="801" y="1063"/>
                  </a:cubicBezTo>
                  <a:cubicBezTo>
                    <a:pt x="796" y="1063"/>
                    <a:pt x="791" y="1063"/>
                    <a:pt x="786" y="1063"/>
                  </a:cubicBezTo>
                  <a:cubicBezTo>
                    <a:pt x="625" y="1063"/>
                    <a:pt x="482" y="893"/>
                    <a:pt x="438" y="759"/>
                  </a:cubicBezTo>
                  <a:cubicBezTo>
                    <a:pt x="366" y="563"/>
                    <a:pt x="482" y="474"/>
                    <a:pt x="670" y="438"/>
                  </a:cubicBezTo>
                  <a:cubicBezTo>
                    <a:pt x="732" y="429"/>
                    <a:pt x="768" y="394"/>
                    <a:pt x="777" y="349"/>
                  </a:cubicBezTo>
                  <a:cubicBezTo>
                    <a:pt x="795" y="344"/>
                    <a:pt x="813" y="341"/>
                    <a:pt x="830" y="341"/>
                  </a:cubicBezTo>
                  <a:close/>
                  <a:moveTo>
                    <a:pt x="843" y="1"/>
                  </a:moveTo>
                  <a:cubicBezTo>
                    <a:pt x="716" y="1"/>
                    <a:pt x="584" y="47"/>
                    <a:pt x="464" y="144"/>
                  </a:cubicBezTo>
                  <a:cubicBezTo>
                    <a:pt x="161" y="251"/>
                    <a:pt x="1" y="536"/>
                    <a:pt x="117" y="867"/>
                  </a:cubicBezTo>
                  <a:cubicBezTo>
                    <a:pt x="214" y="1160"/>
                    <a:pt x="498" y="1409"/>
                    <a:pt x="812" y="1409"/>
                  </a:cubicBezTo>
                  <a:cubicBezTo>
                    <a:pt x="842" y="1409"/>
                    <a:pt x="872" y="1406"/>
                    <a:pt x="902" y="1402"/>
                  </a:cubicBezTo>
                  <a:cubicBezTo>
                    <a:pt x="1348" y="1322"/>
                    <a:pt x="1517" y="804"/>
                    <a:pt x="1374" y="420"/>
                  </a:cubicBezTo>
                  <a:cubicBezTo>
                    <a:pt x="1278" y="147"/>
                    <a:pt x="1068" y="1"/>
                    <a:pt x="8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2"/>
            <p:cNvSpPr/>
            <p:nvPr/>
          </p:nvSpPr>
          <p:spPr>
            <a:xfrm>
              <a:off x="-158818" y="3609547"/>
              <a:ext cx="71955" cy="66309"/>
            </a:xfrm>
            <a:custGeom>
              <a:rect b="b" l="l" r="r" t="t"/>
              <a:pathLst>
                <a:path extrusionOk="0" h="1234" w="1339">
                  <a:moveTo>
                    <a:pt x="729" y="338"/>
                  </a:moveTo>
                  <a:cubicBezTo>
                    <a:pt x="865" y="338"/>
                    <a:pt x="991" y="395"/>
                    <a:pt x="991" y="555"/>
                  </a:cubicBezTo>
                  <a:cubicBezTo>
                    <a:pt x="999" y="761"/>
                    <a:pt x="750" y="894"/>
                    <a:pt x="580" y="894"/>
                  </a:cubicBezTo>
                  <a:cubicBezTo>
                    <a:pt x="455" y="894"/>
                    <a:pt x="375" y="796"/>
                    <a:pt x="366" y="680"/>
                  </a:cubicBezTo>
                  <a:cubicBezTo>
                    <a:pt x="348" y="511"/>
                    <a:pt x="464" y="395"/>
                    <a:pt x="616" y="350"/>
                  </a:cubicBezTo>
                  <a:cubicBezTo>
                    <a:pt x="653" y="342"/>
                    <a:pt x="691" y="338"/>
                    <a:pt x="729" y="338"/>
                  </a:cubicBezTo>
                  <a:close/>
                  <a:moveTo>
                    <a:pt x="712" y="1"/>
                  </a:moveTo>
                  <a:cubicBezTo>
                    <a:pt x="652" y="1"/>
                    <a:pt x="593" y="7"/>
                    <a:pt x="536" y="20"/>
                  </a:cubicBezTo>
                  <a:cubicBezTo>
                    <a:pt x="232" y="109"/>
                    <a:pt x="0" y="368"/>
                    <a:pt x="27" y="698"/>
                  </a:cubicBezTo>
                  <a:cubicBezTo>
                    <a:pt x="53" y="1005"/>
                    <a:pt x="286" y="1234"/>
                    <a:pt x="581" y="1234"/>
                  </a:cubicBezTo>
                  <a:cubicBezTo>
                    <a:pt x="587" y="1234"/>
                    <a:pt x="592" y="1234"/>
                    <a:pt x="598" y="1233"/>
                  </a:cubicBezTo>
                  <a:cubicBezTo>
                    <a:pt x="973" y="1233"/>
                    <a:pt x="1338" y="912"/>
                    <a:pt x="1330" y="529"/>
                  </a:cubicBezTo>
                  <a:cubicBezTo>
                    <a:pt x="1330" y="177"/>
                    <a:pt x="1022" y="1"/>
                    <a:pt x="7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2"/>
            <p:cNvSpPr/>
            <p:nvPr/>
          </p:nvSpPr>
          <p:spPr>
            <a:xfrm>
              <a:off x="271180" y="3445867"/>
              <a:ext cx="151056" cy="88018"/>
            </a:xfrm>
            <a:custGeom>
              <a:rect b="b" l="l" r="r" t="t"/>
              <a:pathLst>
                <a:path extrusionOk="0" h="1638" w="2811">
                  <a:moveTo>
                    <a:pt x="2177" y="452"/>
                  </a:moveTo>
                  <a:cubicBezTo>
                    <a:pt x="2213" y="577"/>
                    <a:pt x="2231" y="702"/>
                    <a:pt x="2284" y="818"/>
                  </a:cubicBezTo>
                  <a:cubicBezTo>
                    <a:pt x="1704" y="1014"/>
                    <a:pt x="1142" y="1112"/>
                    <a:pt x="482" y="1273"/>
                  </a:cubicBezTo>
                  <a:lnTo>
                    <a:pt x="402" y="943"/>
                  </a:lnTo>
                  <a:cubicBezTo>
                    <a:pt x="1062" y="800"/>
                    <a:pt x="1651" y="747"/>
                    <a:pt x="2177" y="452"/>
                  </a:cubicBezTo>
                  <a:close/>
                  <a:moveTo>
                    <a:pt x="2327" y="1"/>
                  </a:moveTo>
                  <a:cubicBezTo>
                    <a:pt x="2299" y="1"/>
                    <a:pt x="2270" y="11"/>
                    <a:pt x="2240" y="33"/>
                  </a:cubicBezTo>
                  <a:cubicBezTo>
                    <a:pt x="1660" y="434"/>
                    <a:pt x="866" y="479"/>
                    <a:pt x="197" y="640"/>
                  </a:cubicBezTo>
                  <a:cubicBezTo>
                    <a:pt x="108" y="666"/>
                    <a:pt x="1" y="773"/>
                    <a:pt x="27" y="863"/>
                  </a:cubicBezTo>
                  <a:lnTo>
                    <a:pt x="197" y="1523"/>
                  </a:lnTo>
                  <a:cubicBezTo>
                    <a:pt x="218" y="1595"/>
                    <a:pt x="315" y="1638"/>
                    <a:pt x="399" y="1638"/>
                  </a:cubicBezTo>
                  <a:cubicBezTo>
                    <a:pt x="419" y="1638"/>
                    <a:pt x="438" y="1635"/>
                    <a:pt x="455" y="1630"/>
                  </a:cubicBezTo>
                  <a:cubicBezTo>
                    <a:pt x="1169" y="1451"/>
                    <a:pt x="1919" y="1318"/>
                    <a:pt x="2623" y="1068"/>
                  </a:cubicBezTo>
                  <a:cubicBezTo>
                    <a:pt x="2721" y="1032"/>
                    <a:pt x="2811" y="916"/>
                    <a:pt x="2748" y="809"/>
                  </a:cubicBezTo>
                  <a:cubicBezTo>
                    <a:pt x="2623" y="595"/>
                    <a:pt x="2552" y="372"/>
                    <a:pt x="2489" y="131"/>
                  </a:cubicBezTo>
                  <a:cubicBezTo>
                    <a:pt x="2481" y="95"/>
                    <a:pt x="2454" y="69"/>
                    <a:pt x="2427" y="51"/>
                  </a:cubicBezTo>
                  <a:cubicBezTo>
                    <a:pt x="2401" y="20"/>
                    <a:pt x="2366" y="1"/>
                    <a:pt x="23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 name="Google Shape;1068;p22"/>
          <p:cNvGrpSpPr/>
          <p:nvPr/>
        </p:nvGrpSpPr>
        <p:grpSpPr>
          <a:xfrm rot="-7199276">
            <a:off x="7570295" y="4559448"/>
            <a:ext cx="382812" cy="1087745"/>
            <a:chOff x="2114525" y="3893292"/>
            <a:chExt cx="382825" cy="1087784"/>
          </a:xfrm>
        </p:grpSpPr>
        <p:sp>
          <p:nvSpPr>
            <p:cNvPr id="1069" name="Google Shape;1069;p22"/>
            <p:cNvSpPr/>
            <p:nvPr/>
          </p:nvSpPr>
          <p:spPr>
            <a:xfrm>
              <a:off x="2244195" y="3981762"/>
              <a:ext cx="40675" cy="10504"/>
            </a:xfrm>
            <a:custGeom>
              <a:rect b="b" l="l" r="r" t="t"/>
              <a:pathLst>
                <a:path extrusionOk="0" h="180" w="697">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2"/>
            <p:cNvSpPr/>
            <p:nvPr/>
          </p:nvSpPr>
          <p:spPr>
            <a:xfrm>
              <a:off x="2250965" y="3893292"/>
              <a:ext cx="47386" cy="72889"/>
            </a:xfrm>
            <a:custGeom>
              <a:rect b="b" l="l" r="r" t="t"/>
              <a:pathLst>
                <a:path extrusionOk="0" h="1249" w="812">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2"/>
            <p:cNvSpPr/>
            <p:nvPr/>
          </p:nvSpPr>
          <p:spPr>
            <a:xfrm>
              <a:off x="2460818" y="3928656"/>
              <a:ext cx="31746" cy="63610"/>
            </a:xfrm>
            <a:custGeom>
              <a:rect b="b" l="l" r="r" t="t"/>
              <a:pathLst>
                <a:path extrusionOk="0" h="1090" w="544">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2"/>
            <p:cNvSpPr/>
            <p:nvPr/>
          </p:nvSpPr>
          <p:spPr>
            <a:xfrm>
              <a:off x="2364937" y="4577358"/>
              <a:ext cx="10504" cy="7353"/>
            </a:xfrm>
            <a:custGeom>
              <a:rect b="b" l="l" r="r" t="t"/>
              <a:pathLst>
                <a:path extrusionOk="0" h="126" w="180">
                  <a:moveTo>
                    <a:pt x="108" y="0"/>
                  </a:moveTo>
                  <a:cubicBezTo>
                    <a:pt x="72" y="45"/>
                    <a:pt x="37" y="81"/>
                    <a:pt x="1" y="125"/>
                  </a:cubicBezTo>
                  <a:cubicBezTo>
                    <a:pt x="63" y="116"/>
                    <a:pt x="117" y="107"/>
                    <a:pt x="179" y="98"/>
                  </a:cubicBezTo>
                  <a:cubicBezTo>
                    <a:pt x="153" y="63"/>
                    <a:pt x="135" y="27"/>
                    <a:pt x="1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2"/>
            <p:cNvSpPr/>
            <p:nvPr/>
          </p:nvSpPr>
          <p:spPr>
            <a:xfrm>
              <a:off x="2309264" y="4547129"/>
              <a:ext cx="75515" cy="38224"/>
            </a:xfrm>
            <a:custGeom>
              <a:rect b="b" l="l" r="r" t="t"/>
              <a:pathLst>
                <a:path extrusionOk="0" h="655" w="1294">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2"/>
            <p:cNvSpPr/>
            <p:nvPr/>
          </p:nvSpPr>
          <p:spPr>
            <a:xfrm>
              <a:off x="2391023" y="4385245"/>
              <a:ext cx="20834" cy="59408"/>
            </a:xfrm>
            <a:custGeom>
              <a:rect b="b" l="l" r="r" t="t"/>
              <a:pathLst>
                <a:path extrusionOk="0" h="1018" w="357">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2"/>
            <p:cNvSpPr/>
            <p:nvPr/>
          </p:nvSpPr>
          <p:spPr>
            <a:xfrm>
              <a:off x="2409230" y="4650247"/>
              <a:ext cx="28654" cy="45869"/>
            </a:xfrm>
            <a:custGeom>
              <a:rect b="b" l="l" r="r" t="t"/>
              <a:pathLst>
                <a:path extrusionOk="0" h="786" w="491">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2"/>
            <p:cNvSpPr/>
            <p:nvPr/>
          </p:nvSpPr>
          <p:spPr>
            <a:xfrm>
              <a:off x="2375908" y="4337859"/>
              <a:ext cx="29704" cy="34956"/>
            </a:xfrm>
            <a:custGeom>
              <a:rect b="b" l="l" r="r" t="t"/>
              <a:pathLst>
                <a:path extrusionOk="0" h="599" w="509">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2"/>
            <p:cNvSpPr/>
            <p:nvPr/>
          </p:nvSpPr>
          <p:spPr>
            <a:xfrm>
              <a:off x="2386296" y="4596091"/>
              <a:ext cx="31805" cy="39625"/>
            </a:xfrm>
            <a:custGeom>
              <a:rect b="b" l="l" r="r" t="t"/>
              <a:pathLst>
                <a:path extrusionOk="0" h="679" w="545">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2"/>
            <p:cNvSpPr/>
            <p:nvPr/>
          </p:nvSpPr>
          <p:spPr>
            <a:xfrm>
              <a:off x="2218168" y="4603385"/>
              <a:ext cx="127569" cy="52638"/>
            </a:xfrm>
            <a:custGeom>
              <a:rect b="b" l="l" r="r" t="t"/>
              <a:pathLst>
                <a:path extrusionOk="0" h="902" w="2186">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2"/>
            <p:cNvSpPr/>
            <p:nvPr/>
          </p:nvSpPr>
          <p:spPr>
            <a:xfrm>
              <a:off x="2239527" y="3992208"/>
              <a:ext cx="44293" cy="36473"/>
            </a:xfrm>
            <a:custGeom>
              <a:rect b="b" l="l" r="r" t="t"/>
              <a:pathLst>
                <a:path extrusionOk="0" h="625" w="759">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2"/>
            <p:cNvSpPr/>
            <p:nvPr/>
          </p:nvSpPr>
          <p:spPr>
            <a:xfrm>
              <a:off x="2241569" y="4094217"/>
              <a:ext cx="91154" cy="172913"/>
            </a:xfrm>
            <a:custGeom>
              <a:rect b="b" l="l" r="r" t="t"/>
              <a:pathLst>
                <a:path extrusionOk="0" h="2963" w="1562">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2"/>
            <p:cNvSpPr/>
            <p:nvPr/>
          </p:nvSpPr>
          <p:spPr>
            <a:xfrm>
              <a:off x="2320702" y="4520051"/>
              <a:ext cx="22993" cy="32330"/>
            </a:xfrm>
            <a:custGeom>
              <a:rect b="b" l="l" r="r" t="t"/>
              <a:pathLst>
                <a:path extrusionOk="0" h="554" w="394">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2"/>
            <p:cNvSpPr/>
            <p:nvPr/>
          </p:nvSpPr>
          <p:spPr>
            <a:xfrm>
              <a:off x="2285337" y="4132732"/>
              <a:ext cx="45869" cy="65127"/>
            </a:xfrm>
            <a:custGeom>
              <a:rect b="b" l="l" r="r" t="t"/>
              <a:pathLst>
                <a:path extrusionOk="0" h="1116" w="786">
                  <a:moveTo>
                    <a:pt x="0" y="1"/>
                  </a:moveTo>
                  <a:cubicBezTo>
                    <a:pt x="241" y="366"/>
                    <a:pt x="509" y="741"/>
                    <a:pt x="785" y="1116"/>
                  </a:cubicBezTo>
                  <a:cubicBezTo>
                    <a:pt x="571" y="777"/>
                    <a:pt x="402" y="438"/>
                    <a:pt x="268" y="90"/>
                  </a:cubicBezTo>
                  <a:cubicBezTo>
                    <a:pt x="178" y="63"/>
                    <a:pt x="89" y="36"/>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2"/>
            <p:cNvSpPr/>
            <p:nvPr/>
          </p:nvSpPr>
          <p:spPr>
            <a:xfrm>
              <a:off x="2244195" y="4047355"/>
              <a:ext cx="49487" cy="67228"/>
            </a:xfrm>
            <a:custGeom>
              <a:rect b="b" l="l" r="r" t="t"/>
              <a:pathLst>
                <a:path extrusionOk="0" h="1152" w="848">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2"/>
            <p:cNvSpPr/>
            <p:nvPr/>
          </p:nvSpPr>
          <p:spPr>
            <a:xfrm>
              <a:off x="2164012" y="4674173"/>
              <a:ext cx="96348" cy="111988"/>
            </a:xfrm>
            <a:custGeom>
              <a:rect b="b" l="l" r="r" t="t"/>
              <a:pathLst>
                <a:path extrusionOk="0" h="1919" w="1651">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2"/>
            <p:cNvSpPr/>
            <p:nvPr/>
          </p:nvSpPr>
          <p:spPr>
            <a:xfrm>
              <a:off x="2186421" y="4795498"/>
              <a:ext cx="31280" cy="12780"/>
            </a:xfrm>
            <a:custGeom>
              <a:rect b="b" l="l" r="r" t="t"/>
              <a:pathLst>
                <a:path extrusionOk="0" h="219" w="536">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2"/>
            <p:cNvSpPr/>
            <p:nvPr/>
          </p:nvSpPr>
          <p:spPr>
            <a:xfrm>
              <a:off x="2359743" y="4235850"/>
              <a:ext cx="137607" cy="578906"/>
            </a:xfrm>
            <a:custGeom>
              <a:rect b="b" l="l" r="r" t="t"/>
              <a:pathLst>
                <a:path extrusionOk="0" h="9920" w="2358">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2"/>
            <p:cNvSpPr/>
            <p:nvPr/>
          </p:nvSpPr>
          <p:spPr>
            <a:xfrm>
              <a:off x="2303020" y="4462277"/>
              <a:ext cx="97924" cy="59933"/>
            </a:xfrm>
            <a:custGeom>
              <a:rect b="b" l="l" r="r" t="t"/>
              <a:pathLst>
                <a:path extrusionOk="0" h="1027" w="1678">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2"/>
            <p:cNvSpPr/>
            <p:nvPr/>
          </p:nvSpPr>
          <p:spPr>
            <a:xfrm>
              <a:off x="2261878" y="4384720"/>
              <a:ext cx="83860" cy="69154"/>
            </a:xfrm>
            <a:custGeom>
              <a:rect b="b" l="l" r="r" t="t"/>
              <a:pathLst>
                <a:path extrusionOk="0" h="1185" w="1437">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2"/>
            <p:cNvSpPr/>
            <p:nvPr/>
          </p:nvSpPr>
          <p:spPr>
            <a:xfrm>
              <a:off x="2257734" y="4311773"/>
              <a:ext cx="50538" cy="60517"/>
            </a:xfrm>
            <a:custGeom>
              <a:rect b="b" l="l" r="r" t="t"/>
              <a:pathLst>
                <a:path extrusionOk="0" h="1037" w="866">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2"/>
            <p:cNvSpPr/>
            <p:nvPr/>
          </p:nvSpPr>
          <p:spPr>
            <a:xfrm>
              <a:off x="2114525" y="3992208"/>
              <a:ext cx="382242" cy="988868"/>
            </a:xfrm>
            <a:custGeom>
              <a:rect b="b" l="l" r="r" t="t"/>
              <a:pathLst>
                <a:path extrusionOk="0" h="16945" w="655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2"/>
            <p:cNvSpPr/>
            <p:nvPr/>
          </p:nvSpPr>
          <p:spPr>
            <a:xfrm>
              <a:off x="2217643" y="3902512"/>
              <a:ext cx="181725" cy="89754"/>
            </a:xfrm>
            <a:custGeom>
              <a:rect b="b" l="l" r="r" t="t"/>
              <a:pathLst>
                <a:path extrusionOk="0" h="1538" w="3114">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22"/>
          <p:cNvGrpSpPr/>
          <p:nvPr/>
        </p:nvGrpSpPr>
        <p:grpSpPr>
          <a:xfrm rot="4443548">
            <a:off x="8445663" y="3446590"/>
            <a:ext cx="580813" cy="387955"/>
            <a:chOff x="1617550" y="4443843"/>
            <a:chExt cx="669398" cy="447125"/>
          </a:xfrm>
        </p:grpSpPr>
        <p:sp>
          <p:nvSpPr>
            <p:cNvPr id="1093" name="Google Shape;1093;p22"/>
            <p:cNvSpPr/>
            <p:nvPr/>
          </p:nvSpPr>
          <p:spPr>
            <a:xfrm>
              <a:off x="1945478" y="4625339"/>
              <a:ext cx="12694" cy="7220"/>
            </a:xfrm>
            <a:custGeom>
              <a:rect b="b" l="l" r="r" t="t"/>
              <a:pathLst>
                <a:path extrusionOk="0" h="153" w="269">
                  <a:moveTo>
                    <a:pt x="268" y="1"/>
                  </a:moveTo>
                  <a:cubicBezTo>
                    <a:pt x="206" y="81"/>
                    <a:pt x="108" y="135"/>
                    <a:pt x="1" y="152"/>
                  </a:cubicBezTo>
                  <a:cubicBezTo>
                    <a:pt x="108" y="152"/>
                    <a:pt x="215" y="108"/>
                    <a:pt x="26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2126926" y="4611889"/>
              <a:ext cx="42471" cy="48511"/>
            </a:xfrm>
            <a:custGeom>
              <a:rect b="b" l="l" r="r" t="t"/>
              <a:pathLst>
                <a:path extrusionOk="0" h="1028" w="900">
                  <a:moveTo>
                    <a:pt x="455" y="0"/>
                  </a:moveTo>
                  <a:cubicBezTo>
                    <a:pt x="900" y="222"/>
                    <a:pt x="722" y="953"/>
                    <a:pt x="229" y="953"/>
                  </a:cubicBezTo>
                  <a:cubicBezTo>
                    <a:pt x="188" y="953"/>
                    <a:pt x="144" y="948"/>
                    <a:pt x="99" y="937"/>
                  </a:cubicBezTo>
                  <a:cubicBezTo>
                    <a:pt x="63" y="928"/>
                    <a:pt x="27" y="910"/>
                    <a:pt x="1" y="901"/>
                  </a:cubicBezTo>
                  <a:lnTo>
                    <a:pt x="1" y="901"/>
                  </a:lnTo>
                  <a:cubicBezTo>
                    <a:pt x="86" y="981"/>
                    <a:pt x="196" y="1028"/>
                    <a:pt x="311" y="1028"/>
                  </a:cubicBezTo>
                  <a:cubicBezTo>
                    <a:pt x="401" y="1028"/>
                    <a:pt x="494" y="1000"/>
                    <a:pt x="580" y="937"/>
                  </a:cubicBezTo>
                  <a:cubicBezTo>
                    <a:pt x="705" y="848"/>
                    <a:pt x="848" y="714"/>
                    <a:pt x="857" y="553"/>
                  </a:cubicBezTo>
                  <a:cubicBezTo>
                    <a:pt x="875" y="384"/>
                    <a:pt x="777" y="312"/>
                    <a:pt x="679" y="196"/>
                  </a:cubicBezTo>
                  <a:cubicBezTo>
                    <a:pt x="670" y="179"/>
                    <a:pt x="661" y="170"/>
                    <a:pt x="661" y="152"/>
                  </a:cubicBezTo>
                  <a:cubicBezTo>
                    <a:pt x="634" y="134"/>
                    <a:pt x="616" y="116"/>
                    <a:pt x="607" y="89"/>
                  </a:cubicBezTo>
                  <a:cubicBezTo>
                    <a:pt x="571" y="27"/>
                    <a:pt x="518" y="0"/>
                    <a:pt x="4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1672669" y="4606415"/>
              <a:ext cx="236658" cy="265774"/>
            </a:xfrm>
            <a:custGeom>
              <a:rect b="b" l="l" r="r" t="t"/>
              <a:pathLst>
                <a:path extrusionOk="0" h="5632" w="5015">
                  <a:moveTo>
                    <a:pt x="482" y="0"/>
                  </a:moveTo>
                  <a:cubicBezTo>
                    <a:pt x="447" y="0"/>
                    <a:pt x="402" y="9"/>
                    <a:pt x="358" y="18"/>
                  </a:cubicBezTo>
                  <a:cubicBezTo>
                    <a:pt x="179" y="63"/>
                    <a:pt x="63" y="125"/>
                    <a:pt x="1" y="179"/>
                  </a:cubicBezTo>
                  <a:cubicBezTo>
                    <a:pt x="10" y="223"/>
                    <a:pt x="27" y="268"/>
                    <a:pt x="63" y="304"/>
                  </a:cubicBezTo>
                  <a:cubicBezTo>
                    <a:pt x="152" y="402"/>
                    <a:pt x="242" y="473"/>
                    <a:pt x="340" y="544"/>
                  </a:cubicBezTo>
                  <a:lnTo>
                    <a:pt x="358" y="544"/>
                  </a:lnTo>
                  <a:cubicBezTo>
                    <a:pt x="545" y="553"/>
                    <a:pt x="741" y="562"/>
                    <a:pt x="928" y="625"/>
                  </a:cubicBezTo>
                  <a:cubicBezTo>
                    <a:pt x="1205" y="705"/>
                    <a:pt x="1455" y="785"/>
                    <a:pt x="1553" y="1071"/>
                  </a:cubicBezTo>
                  <a:cubicBezTo>
                    <a:pt x="1553" y="1089"/>
                    <a:pt x="1562" y="1106"/>
                    <a:pt x="1562" y="1115"/>
                  </a:cubicBezTo>
                  <a:cubicBezTo>
                    <a:pt x="1580" y="1169"/>
                    <a:pt x="1580" y="1222"/>
                    <a:pt x="1544" y="1285"/>
                  </a:cubicBezTo>
                  <a:cubicBezTo>
                    <a:pt x="1267" y="1704"/>
                    <a:pt x="884" y="2195"/>
                    <a:pt x="1187" y="2766"/>
                  </a:cubicBezTo>
                  <a:cubicBezTo>
                    <a:pt x="1412" y="3183"/>
                    <a:pt x="1817" y="3593"/>
                    <a:pt x="2325" y="3593"/>
                  </a:cubicBezTo>
                  <a:cubicBezTo>
                    <a:pt x="2382" y="3593"/>
                    <a:pt x="2440" y="3588"/>
                    <a:pt x="2499" y="3578"/>
                  </a:cubicBezTo>
                  <a:cubicBezTo>
                    <a:pt x="2900" y="3497"/>
                    <a:pt x="3177" y="3230"/>
                    <a:pt x="3569" y="3132"/>
                  </a:cubicBezTo>
                  <a:cubicBezTo>
                    <a:pt x="3633" y="3114"/>
                    <a:pt x="3696" y="3106"/>
                    <a:pt x="3756" y="3106"/>
                  </a:cubicBezTo>
                  <a:cubicBezTo>
                    <a:pt x="4044" y="3106"/>
                    <a:pt x="4287" y="3289"/>
                    <a:pt x="4390" y="3569"/>
                  </a:cubicBezTo>
                  <a:cubicBezTo>
                    <a:pt x="4577" y="4050"/>
                    <a:pt x="4185" y="4835"/>
                    <a:pt x="4060" y="5281"/>
                  </a:cubicBezTo>
                  <a:cubicBezTo>
                    <a:pt x="4003" y="5537"/>
                    <a:pt x="4076" y="5632"/>
                    <a:pt x="4197" y="5632"/>
                  </a:cubicBezTo>
                  <a:cubicBezTo>
                    <a:pt x="4400" y="5632"/>
                    <a:pt x="4740" y="5360"/>
                    <a:pt x="4818" y="5130"/>
                  </a:cubicBezTo>
                  <a:cubicBezTo>
                    <a:pt x="4863" y="4987"/>
                    <a:pt x="4916" y="4844"/>
                    <a:pt x="4970" y="4711"/>
                  </a:cubicBezTo>
                  <a:cubicBezTo>
                    <a:pt x="5014" y="4479"/>
                    <a:pt x="5014" y="4247"/>
                    <a:pt x="4988" y="4006"/>
                  </a:cubicBezTo>
                  <a:cubicBezTo>
                    <a:pt x="4952" y="3765"/>
                    <a:pt x="4889" y="3569"/>
                    <a:pt x="4809" y="3381"/>
                  </a:cubicBezTo>
                  <a:cubicBezTo>
                    <a:pt x="4493" y="2978"/>
                    <a:pt x="4122" y="2813"/>
                    <a:pt x="3657" y="2813"/>
                  </a:cubicBezTo>
                  <a:cubicBezTo>
                    <a:pt x="3505" y="2813"/>
                    <a:pt x="3342" y="2831"/>
                    <a:pt x="3168" y="2864"/>
                  </a:cubicBezTo>
                  <a:cubicBezTo>
                    <a:pt x="3052" y="2891"/>
                    <a:pt x="2891" y="2917"/>
                    <a:pt x="2722" y="2944"/>
                  </a:cubicBezTo>
                  <a:cubicBezTo>
                    <a:pt x="2695" y="2962"/>
                    <a:pt x="2659" y="2980"/>
                    <a:pt x="2623" y="2998"/>
                  </a:cubicBezTo>
                  <a:cubicBezTo>
                    <a:pt x="2514" y="3047"/>
                    <a:pt x="2395" y="3071"/>
                    <a:pt x="2277" y="3071"/>
                  </a:cubicBezTo>
                  <a:cubicBezTo>
                    <a:pt x="1944" y="3071"/>
                    <a:pt x="1618" y="2880"/>
                    <a:pt x="1526" y="2525"/>
                  </a:cubicBezTo>
                  <a:cubicBezTo>
                    <a:pt x="1428" y="2150"/>
                    <a:pt x="1553" y="1802"/>
                    <a:pt x="1874" y="1624"/>
                  </a:cubicBezTo>
                  <a:cubicBezTo>
                    <a:pt x="1892" y="1517"/>
                    <a:pt x="1919" y="1410"/>
                    <a:pt x="1928" y="1294"/>
                  </a:cubicBezTo>
                  <a:cubicBezTo>
                    <a:pt x="1990" y="384"/>
                    <a:pt x="1071" y="330"/>
                    <a:pt x="48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1724059" y="4656484"/>
              <a:ext cx="5899" cy="8919"/>
            </a:xfrm>
            <a:custGeom>
              <a:rect b="b" l="l" r="r" t="t"/>
              <a:pathLst>
                <a:path extrusionOk="0" h="189" w="125">
                  <a:moveTo>
                    <a:pt x="0" y="1"/>
                  </a:moveTo>
                  <a:lnTo>
                    <a:pt x="0" y="1"/>
                  </a:lnTo>
                  <a:cubicBezTo>
                    <a:pt x="36" y="63"/>
                    <a:pt x="63" y="126"/>
                    <a:pt x="80" y="188"/>
                  </a:cubicBezTo>
                  <a:cubicBezTo>
                    <a:pt x="98" y="161"/>
                    <a:pt x="107" y="135"/>
                    <a:pt x="125" y="108"/>
                  </a:cubicBezTo>
                  <a:cubicBezTo>
                    <a:pt x="107" y="63"/>
                    <a:pt x="63" y="37"/>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2015084" y="4650019"/>
              <a:ext cx="79893" cy="154264"/>
            </a:xfrm>
            <a:custGeom>
              <a:rect b="b" l="l" r="r" t="t"/>
              <a:pathLst>
                <a:path extrusionOk="0" h="3269" w="1693">
                  <a:moveTo>
                    <a:pt x="271" y="0"/>
                  </a:moveTo>
                  <a:cubicBezTo>
                    <a:pt x="132" y="0"/>
                    <a:pt x="1" y="184"/>
                    <a:pt x="96" y="307"/>
                  </a:cubicBezTo>
                  <a:cubicBezTo>
                    <a:pt x="131" y="361"/>
                    <a:pt x="167" y="405"/>
                    <a:pt x="203" y="459"/>
                  </a:cubicBezTo>
                  <a:cubicBezTo>
                    <a:pt x="363" y="521"/>
                    <a:pt x="524" y="602"/>
                    <a:pt x="667" y="700"/>
                  </a:cubicBezTo>
                  <a:cubicBezTo>
                    <a:pt x="1041" y="959"/>
                    <a:pt x="1398" y="1726"/>
                    <a:pt x="1389" y="2181"/>
                  </a:cubicBezTo>
                  <a:cubicBezTo>
                    <a:pt x="1380" y="2422"/>
                    <a:pt x="1318" y="2618"/>
                    <a:pt x="1291" y="2841"/>
                  </a:cubicBezTo>
                  <a:cubicBezTo>
                    <a:pt x="1227" y="3151"/>
                    <a:pt x="1267" y="3269"/>
                    <a:pt x="1335" y="3269"/>
                  </a:cubicBezTo>
                  <a:cubicBezTo>
                    <a:pt x="1427" y="3269"/>
                    <a:pt x="1571" y="3052"/>
                    <a:pt x="1577" y="2805"/>
                  </a:cubicBezTo>
                  <a:cubicBezTo>
                    <a:pt x="1693" y="2359"/>
                    <a:pt x="1657" y="1958"/>
                    <a:pt x="1621" y="1503"/>
                  </a:cubicBezTo>
                  <a:cubicBezTo>
                    <a:pt x="1621" y="1467"/>
                    <a:pt x="1621" y="1431"/>
                    <a:pt x="1621" y="1396"/>
                  </a:cubicBezTo>
                  <a:cubicBezTo>
                    <a:pt x="1345" y="860"/>
                    <a:pt x="881" y="405"/>
                    <a:pt x="363" y="31"/>
                  </a:cubicBezTo>
                  <a:cubicBezTo>
                    <a:pt x="334" y="10"/>
                    <a:pt x="302" y="0"/>
                    <a:pt x="2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2139243" y="4563896"/>
              <a:ext cx="147705" cy="257610"/>
            </a:xfrm>
            <a:custGeom>
              <a:rect b="b" l="l" r="r" t="t"/>
              <a:pathLst>
                <a:path extrusionOk="0" h="5459" w="3130">
                  <a:moveTo>
                    <a:pt x="837" y="0"/>
                  </a:moveTo>
                  <a:cubicBezTo>
                    <a:pt x="748" y="89"/>
                    <a:pt x="739" y="250"/>
                    <a:pt x="881" y="330"/>
                  </a:cubicBezTo>
                  <a:cubicBezTo>
                    <a:pt x="1693" y="767"/>
                    <a:pt x="2327" y="2409"/>
                    <a:pt x="1435" y="3033"/>
                  </a:cubicBezTo>
                  <a:cubicBezTo>
                    <a:pt x="1149" y="3230"/>
                    <a:pt x="881" y="3390"/>
                    <a:pt x="641" y="3640"/>
                  </a:cubicBezTo>
                  <a:cubicBezTo>
                    <a:pt x="685" y="3952"/>
                    <a:pt x="551" y="4318"/>
                    <a:pt x="418" y="4568"/>
                  </a:cubicBezTo>
                  <a:cubicBezTo>
                    <a:pt x="355" y="4693"/>
                    <a:pt x="293" y="4809"/>
                    <a:pt x="221" y="4934"/>
                  </a:cubicBezTo>
                  <a:cubicBezTo>
                    <a:pt x="1" y="5314"/>
                    <a:pt x="62" y="5459"/>
                    <a:pt x="222" y="5459"/>
                  </a:cubicBezTo>
                  <a:cubicBezTo>
                    <a:pt x="463" y="5459"/>
                    <a:pt x="929" y="5127"/>
                    <a:pt x="988" y="4773"/>
                  </a:cubicBezTo>
                  <a:cubicBezTo>
                    <a:pt x="1087" y="4434"/>
                    <a:pt x="1069" y="4024"/>
                    <a:pt x="1069" y="3667"/>
                  </a:cubicBezTo>
                  <a:cubicBezTo>
                    <a:pt x="1078" y="3586"/>
                    <a:pt x="1122" y="3542"/>
                    <a:pt x="1185" y="3533"/>
                  </a:cubicBezTo>
                  <a:cubicBezTo>
                    <a:pt x="1203" y="3506"/>
                    <a:pt x="1220" y="3479"/>
                    <a:pt x="1256" y="3462"/>
                  </a:cubicBezTo>
                  <a:cubicBezTo>
                    <a:pt x="3130" y="2721"/>
                    <a:pt x="2193" y="759"/>
                    <a:pt x="83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2205640" y="4635437"/>
              <a:ext cx="66160" cy="118353"/>
            </a:xfrm>
            <a:custGeom>
              <a:rect b="b" l="l" r="r" t="t"/>
              <a:pathLst>
                <a:path extrusionOk="0" h="2508" w="1402">
                  <a:moveTo>
                    <a:pt x="1125" y="1"/>
                  </a:moveTo>
                  <a:lnTo>
                    <a:pt x="1125" y="1"/>
                  </a:lnTo>
                  <a:cubicBezTo>
                    <a:pt x="1401" y="875"/>
                    <a:pt x="1152" y="1785"/>
                    <a:pt x="1" y="2258"/>
                  </a:cubicBezTo>
                  <a:cubicBezTo>
                    <a:pt x="1" y="2338"/>
                    <a:pt x="1" y="2418"/>
                    <a:pt x="1" y="2508"/>
                  </a:cubicBezTo>
                  <a:cubicBezTo>
                    <a:pt x="36" y="2463"/>
                    <a:pt x="81" y="2427"/>
                    <a:pt x="126" y="2401"/>
                  </a:cubicBezTo>
                  <a:cubicBezTo>
                    <a:pt x="616" y="2044"/>
                    <a:pt x="982" y="1803"/>
                    <a:pt x="1187" y="1205"/>
                  </a:cubicBezTo>
                  <a:cubicBezTo>
                    <a:pt x="1303" y="848"/>
                    <a:pt x="1268" y="420"/>
                    <a:pt x="11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1617550" y="4443843"/>
              <a:ext cx="669390" cy="447125"/>
            </a:xfrm>
            <a:custGeom>
              <a:rect b="b" l="l" r="r" t="t"/>
              <a:pathLst>
                <a:path extrusionOk="0" h="9475" w="14185">
                  <a:moveTo>
                    <a:pt x="9412" y="415"/>
                  </a:moveTo>
                  <a:cubicBezTo>
                    <a:pt x="9435" y="415"/>
                    <a:pt x="9468" y="423"/>
                    <a:pt x="9510" y="439"/>
                  </a:cubicBezTo>
                  <a:cubicBezTo>
                    <a:pt x="10054" y="653"/>
                    <a:pt x="10830" y="1447"/>
                    <a:pt x="10795" y="2071"/>
                  </a:cubicBezTo>
                  <a:lnTo>
                    <a:pt x="10795" y="2107"/>
                  </a:lnTo>
                  <a:cubicBezTo>
                    <a:pt x="10808" y="2205"/>
                    <a:pt x="10899" y="2264"/>
                    <a:pt x="10984" y="2264"/>
                  </a:cubicBezTo>
                  <a:cubicBezTo>
                    <a:pt x="11008" y="2264"/>
                    <a:pt x="11032" y="2260"/>
                    <a:pt x="11053" y="2250"/>
                  </a:cubicBezTo>
                  <a:cubicBezTo>
                    <a:pt x="11330" y="2286"/>
                    <a:pt x="11615" y="2393"/>
                    <a:pt x="11892" y="2544"/>
                  </a:cubicBezTo>
                  <a:cubicBezTo>
                    <a:pt x="13248" y="3303"/>
                    <a:pt x="14185" y="5265"/>
                    <a:pt x="12311" y="6006"/>
                  </a:cubicBezTo>
                  <a:cubicBezTo>
                    <a:pt x="12275" y="6023"/>
                    <a:pt x="12258" y="6050"/>
                    <a:pt x="12240" y="6077"/>
                  </a:cubicBezTo>
                  <a:cubicBezTo>
                    <a:pt x="12177" y="6086"/>
                    <a:pt x="12133" y="6130"/>
                    <a:pt x="12124" y="6211"/>
                  </a:cubicBezTo>
                  <a:cubicBezTo>
                    <a:pt x="12124" y="6568"/>
                    <a:pt x="12142" y="6978"/>
                    <a:pt x="12043" y="7317"/>
                  </a:cubicBezTo>
                  <a:cubicBezTo>
                    <a:pt x="11984" y="7671"/>
                    <a:pt x="11518" y="8003"/>
                    <a:pt x="11277" y="8003"/>
                  </a:cubicBezTo>
                  <a:cubicBezTo>
                    <a:pt x="11117" y="8003"/>
                    <a:pt x="11056" y="7858"/>
                    <a:pt x="11276" y="7478"/>
                  </a:cubicBezTo>
                  <a:cubicBezTo>
                    <a:pt x="11348" y="7353"/>
                    <a:pt x="11410" y="7237"/>
                    <a:pt x="11473" y="7112"/>
                  </a:cubicBezTo>
                  <a:cubicBezTo>
                    <a:pt x="11606" y="6862"/>
                    <a:pt x="11740" y="6496"/>
                    <a:pt x="11696" y="6184"/>
                  </a:cubicBezTo>
                  <a:cubicBezTo>
                    <a:pt x="11687" y="6077"/>
                    <a:pt x="11651" y="5988"/>
                    <a:pt x="11588" y="5899"/>
                  </a:cubicBezTo>
                  <a:cubicBezTo>
                    <a:pt x="11406" y="5628"/>
                    <a:pt x="10868" y="5296"/>
                    <a:pt x="10479" y="5296"/>
                  </a:cubicBezTo>
                  <a:cubicBezTo>
                    <a:pt x="10239" y="5296"/>
                    <a:pt x="10055" y="5422"/>
                    <a:pt x="10045" y="5765"/>
                  </a:cubicBezTo>
                  <a:cubicBezTo>
                    <a:pt x="10045" y="5800"/>
                    <a:pt x="10045" y="5836"/>
                    <a:pt x="10045" y="5872"/>
                  </a:cubicBezTo>
                  <a:cubicBezTo>
                    <a:pt x="10081" y="6327"/>
                    <a:pt x="10117" y="6728"/>
                    <a:pt x="10001" y="7174"/>
                  </a:cubicBezTo>
                  <a:cubicBezTo>
                    <a:pt x="9995" y="7421"/>
                    <a:pt x="9851" y="7638"/>
                    <a:pt x="9759" y="7638"/>
                  </a:cubicBezTo>
                  <a:cubicBezTo>
                    <a:pt x="9691" y="7638"/>
                    <a:pt x="9651" y="7520"/>
                    <a:pt x="9715" y="7210"/>
                  </a:cubicBezTo>
                  <a:cubicBezTo>
                    <a:pt x="9742" y="6987"/>
                    <a:pt x="9804" y="6791"/>
                    <a:pt x="9813" y="6550"/>
                  </a:cubicBezTo>
                  <a:cubicBezTo>
                    <a:pt x="9822" y="6095"/>
                    <a:pt x="9465" y="5328"/>
                    <a:pt x="9091" y="5069"/>
                  </a:cubicBezTo>
                  <a:cubicBezTo>
                    <a:pt x="8948" y="4971"/>
                    <a:pt x="8787" y="4890"/>
                    <a:pt x="8627" y="4828"/>
                  </a:cubicBezTo>
                  <a:cubicBezTo>
                    <a:pt x="8441" y="4757"/>
                    <a:pt x="8252" y="4718"/>
                    <a:pt x="8081" y="4718"/>
                  </a:cubicBezTo>
                  <a:cubicBezTo>
                    <a:pt x="7735" y="4718"/>
                    <a:pt x="7461" y="4880"/>
                    <a:pt x="7431" y="5274"/>
                  </a:cubicBezTo>
                  <a:cubicBezTo>
                    <a:pt x="7422" y="5390"/>
                    <a:pt x="7440" y="5542"/>
                    <a:pt x="7485" y="5711"/>
                  </a:cubicBezTo>
                  <a:cubicBezTo>
                    <a:pt x="7565" y="6041"/>
                    <a:pt x="7761" y="6362"/>
                    <a:pt x="7886" y="6675"/>
                  </a:cubicBezTo>
                  <a:cubicBezTo>
                    <a:pt x="7993" y="6924"/>
                    <a:pt x="8029" y="7174"/>
                    <a:pt x="8002" y="7433"/>
                  </a:cubicBezTo>
                  <a:cubicBezTo>
                    <a:pt x="8002" y="7504"/>
                    <a:pt x="7993" y="7567"/>
                    <a:pt x="7984" y="7629"/>
                  </a:cubicBezTo>
                  <a:cubicBezTo>
                    <a:pt x="7974" y="7922"/>
                    <a:pt x="7778" y="8220"/>
                    <a:pt x="7625" y="8220"/>
                  </a:cubicBezTo>
                  <a:cubicBezTo>
                    <a:pt x="7512" y="8220"/>
                    <a:pt x="7423" y="8058"/>
                    <a:pt x="7449" y="7611"/>
                  </a:cubicBezTo>
                  <a:cubicBezTo>
                    <a:pt x="7458" y="7094"/>
                    <a:pt x="7512" y="6532"/>
                    <a:pt x="7253" y="6059"/>
                  </a:cubicBezTo>
                  <a:cubicBezTo>
                    <a:pt x="7226" y="6006"/>
                    <a:pt x="7190" y="5952"/>
                    <a:pt x="7155" y="5899"/>
                  </a:cubicBezTo>
                  <a:cubicBezTo>
                    <a:pt x="7066" y="5783"/>
                    <a:pt x="6941" y="5676"/>
                    <a:pt x="6807" y="5595"/>
                  </a:cubicBezTo>
                  <a:cubicBezTo>
                    <a:pt x="6646" y="5506"/>
                    <a:pt x="6468" y="5435"/>
                    <a:pt x="6298" y="5408"/>
                  </a:cubicBezTo>
                  <a:cubicBezTo>
                    <a:pt x="6233" y="5397"/>
                    <a:pt x="6169" y="5391"/>
                    <a:pt x="6108" y="5391"/>
                  </a:cubicBezTo>
                  <a:cubicBezTo>
                    <a:pt x="5716" y="5391"/>
                    <a:pt x="5436" y="5623"/>
                    <a:pt x="5683" y="6202"/>
                  </a:cubicBezTo>
                  <a:cubicBezTo>
                    <a:pt x="5781" y="6434"/>
                    <a:pt x="5888" y="6630"/>
                    <a:pt x="5977" y="6826"/>
                  </a:cubicBezTo>
                  <a:cubicBezTo>
                    <a:pt x="6057" y="7014"/>
                    <a:pt x="6129" y="7210"/>
                    <a:pt x="6156" y="7451"/>
                  </a:cubicBezTo>
                  <a:cubicBezTo>
                    <a:pt x="6182" y="7692"/>
                    <a:pt x="6182" y="7924"/>
                    <a:pt x="6138" y="8156"/>
                  </a:cubicBezTo>
                  <a:cubicBezTo>
                    <a:pt x="6084" y="8289"/>
                    <a:pt x="6031" y="8432"/>
                    <a:pt x="5986" y="8575"/>
                  </a:cubicBezTo>
                  <a:cubicBezTo>
                    <a:pt x="5908" y="8805"/>
                    <a:pt x="5568" y="9077"/>
                    <a:pt x="5365" y="9077"/>
                  </a:cubicBezTo>
                  <a:cubicBezTo>
                    <a:pt x="5244" y="9077"/>
                    <a:pt x="5171" y="8982"/>
                    <a:pt x="5228" y="8726"/>
                  </a:cubicBezTo>
                  <a:cubicBezTo>
                    <a:pt x="5353" y="8280"/>
                    <a:pt x="5745" y="7495"/>
                    <a:pt x="5558" y="7014"/>
                  </a:cubicBezTo>
                  <a:cubicBezTo>
                    <a:pt x="5455" y="6734"/>
                    <a:pt x="5212" y="6551"/>
                    <a:pt x="4924" y="6551"/>
                  </a:cubicBezTo>
                  <a:cubicBezTo>
                    <a:pt x="4864" y="6551"/>
                    <a:pt x="4801" y="6559"/>
                    <a:pt x="4737" y="6577"/>
                  </a:cubicBezTo>
                  <a:cubicBezTo>
                    <a:pt x="4345" y="6675"/>
                    <a:pt x="4068" y="6942"/>
                    <a:pt x="3667" y="7023"/>
                  </a:cubicBezTo>
                  <a:cubicBezTo>
                    <a:pt x="3608" y="7033"/>
                    <a:pt x="3550" y="7038"/>
                    <a:pt x="3493" y="7038"/>
                  </a:cubicBezTo>
                  <a:cubicBezTo>
                    <a:pt x="2985" y="7038"/>
                    <a:pt x="2580" y="6628"/>
                    <a:pt x="2355" y="6211"/>
                  </a:cubicBezTo>
                  <a:cubicBezTo>
                    <a:pt x="2052" y="5640"/>
                    <a:pt x="2435" y="5149"/>
                    <a:pt x="2712" y="4730"/>
                  </a:cubicBezTo>
                  <a:cubicBezTo>
                    <a:pt x="2748" y="4667"/>
                    <a:pt x="2748" y="4614"/>
                    <a:pt x="2730" y="4560"/>
                  </a:cubicBezTo>
                  <a:cubicBezTo>
                    <a:pt x="2730" y="4551"/>
                    <a:pt x="2721" y="4534"/>
                    <a:pt x="2721" y="4516"/>
                  </a:cubicBezTo>
                  <a:cubicBezTo>
                    <a:pt x="2623" y="4230"/>
                    <a:pt x="2373" y="4150"/>
                    <a:pt x="2096" y="4070"/>
                  </a:cubicBezTo>
                  <a:cubicBezTo>
                    <a:pt x="1909" y="4007"/>
                    <a:pt x="1713" y="3998"/>
                    <a:pt x="1526" y="3989"/>
                  </a:cubicBezTo>
                  <a:lnTo>
                    <a:pt x="1508" y="3989"/>
                  </a:lnTo>
                  <a:cubicBezTo>
                    <a:pt x="1492" y="3991"/>
                    <a:pt x="1477" y="3992"/>
                    <a:pt x="1462" y="3992"/>
                  </a:cubicBezTo>
                  <a:cubicBezTo>
                    <a:pt x="1220" y="3992"/>
                    <a:pt x="1001" y="3800"/>
                    <a:pt x="1169" y="3624"/>
                  </a:cubicBezTo>
                  <a:cubicBezTo>
                    <a:pt x="1231" y="3570"/>
                    <a:pt x="1347" y="3508"/>
                    <a:pt x="1526" y="3463"/>
                  </a:cubicBezTo>
                  <a:cubicBezTo>
                    <a:pt x="1570" y="3454"/>
                    <a:pt x="1615" y="3445"/>
                    <a:pt x="1650" y="3445"/>
                  </a:cubicBezTo>
                  <a:cubicBezTo>
                    <a:pt x="1798" y="3425"/>
                    <a:pt x="1940" y="3415"/>
                    <a:pt x="2085" y="3415"/>
                  </a:cubicBezTo>
                  <a:cubicBezTo>
                    <a:pt x="2133" y="3415"/>
                    <a:pt x="2181" y="3416"/>
                    <a:pt x="2230" y="3418"/>
                  </a:cubicBezTo>
                  <a:cubicBezTo>
                    <a:pt x="2593" y="3424"/>
                    <a:pt x="3305" y="3623"/>
                    <a:pt x="3908" y="3623"/>
                  </a:cubicBezTo>
                  <a:cubicBezTo>
                    <a:pt x="4314" y="3623"/>
                    <a:pt x="4670" y="3533"/>
                    <a:pt x="4835" y="3231"/>
                  </a:cubicBezTo>
                  <a:cubicBezTo>
                    <a:pt x="4951" y="3008"/>
                    <a:pt x="4996" y="2758"/>
                    <a:pt x="4826" y="2535"/>
                  </a:cubicBezTo>
                  <a:cubicBezTo>
                    <a:pt x="4710" y="2375"/>
                    <a:pt x="4532" y="2303"/>
                    <a:pt x="4371" y="2223"/>
                  </a:cubicBezTo>
                  <a:cubicBezTo>
                    <a:pt x="4202" y="2161"/>
                    <a:pt x="4041" y="2098"/>
                    <a:pt x="3863" y="2063"/>
                  </a:cubicBezTo>
                  <a:cubicBezTo>
                    <a:pt x="3478" y="1984"/>
                    <a:pt x="3514" y="1696"/>
                    <a:pt x="3912" y="1696"/>
                  </a:cubicBezTo>
                  <a:cubicBezTo>
                    <a:pt x="4012" y="1696"/>
                    <a:pt x="4136" y="1714"/>
                    <a:pt x="4282" y="1759"/>
                  </a:cubicBezTo>
                  <a:cubicBezTo>
                    <a:pt x="4907" y="1964"/>
                    <a:pt x="5469" y="2187"/>
                    <a:pt x="6102" y="2348"/>
                  </a:cubicBezTo>
                  <a:cubicBezTo>
                    <a:pt x="6342" y="2418"/>
                    <a:pt x="6717" y="2586"/>
                    <a:pt x="7039" y="2586"/>
                  </a:cubicBezTo>
                  <a:cubicBezTo>
                    <a:pt x="7171" y="2586"/>
                    <a:pt x="7294" y="2557"/>
                    <a:pt x="7396" y="2482"/>
                  </a:cubicBezTo>
                  <a:cubicBezTo>
                    <a:pt x="7975" y="2054"/>
                    <a:pt x="7155" y="1518"/>
                    <a:pt x="6789" y="1420"/>
                  </a:cubicBezTo>
                  <a:cubicBezTo>
                    <a:pt x="6628" y="1376"/>
                    <a:pt x="6468" y="1331"/>
                    <a:pt x="6307" y="1277"/>
                  </a:cubicBezTo>
                  <a:cubicBezTo>
                    <a:pt x="5950" y="1188"/>
                    <a:pt x="5674" y="698"/>
                    <a:pt x="6200" y="689"/>
                  </a:cubicBezTo>
                  <a:lnTo>
                    <a:pt x="6200" y="689"/>
                  </a:lnTo>
                  <a:cubicBezTo>
                    <a:pt x="6575" y="724"/>
                    <a:pt x="6941" y="867"/>
                    <a:pt x="7289" y="1001"/>
                  </a:cubicBezTo>
                  <a:cubicBezTo>
                    <a:pt x="7886" y="1233"/>
                    <a:pt x="8413" y="1616"/>
                    <a:pt x="9001" y="1848"/>
                  </a:cubicBezTo>
                  <a:cubicBezTo>
                    <a:pt x="9178" y="1918"/>
                    <a:pt x="9357" y="1967"/>
                    <a:pt x="9506" y="1967"/>
                  </a:cubicBezTo>
                  <a:cubicBezTo>
                    <a:pt x="9755" y="1967"/>
                    <a:pt x="9914" y="1829"/>
                    <a:pt x="9813" y="1420"/>
                  </a:cubicBezTo>
                  <a:cubicBezTo>
                    <a:pt x="9778" y="1269"/>
                    <a:pt x="9706" y="1117"/>
                    <a:pt x="9626" y="983"/>
                  </a:cubicBezTo>
                  <a:cubicBezTo>
                    <a:pt x="9594" y="919"/>
                    <a:pt x="9214" y="415"/>
                    <a:pt x="9412" y="415"/>
                  </a:cubicBezTo>
                  <a:close/>
                  <a:moveTo>
                    <a:pt x="9195" y="0"/>
                  </a:moveTo>
                  <a:cubicBezTo>
                    <a:pt x="8709" y="0"/>
                    <a:pt x="9243" y="966"/>
                    <a:pt x="9367" y="1206"/>
                  </a:cubicBezTo>
                  <a:cubicBezTo>
                    <a:pt x="9491" y="1454"/>
                    <a:pt x="9404" y="1542"/>
                    <a:pt x="9256" y="1542"/>
                  </a:cubicBezTo>
                  <a:cubicBezTo>
                    <a:pt x="9181" y="1542"/>
                    <a:pt x="9089" y="1519"/>
                    <a:pt x="9001" y="1483"/>
                  </a:cubicBezTo>
                  <a:cubicBezTo>
                    <a:pt x="8627" y="1331"/>
                    <a:pt x="8279" y="1099"/>
                    <a:pt x="7922" y="921"/>
                  </a:cubicBezTo>
                  <a:cubicBezTo>
                    <a:pt x="7333" y="617"/>
                    <a:pt x="6700" y="394"/>
                    <a:pt x="6040" y="332"/>
                  </a:cubicBezTo>
                  <a:cubicBezTo>
                    <a:pt x="6006" y="329"/>
                    <a:pt x="5974" y="327"/>
                    <a:pt x="5944" y="327"/>
                  </a:cubicBezTo>
                  <a:cubicBezTo>
                    <a:pt x="5221" y="327"/>
                    <a:pt x="5462" y="1217"/>
                    <a:pt x="5950" y="1474"/>
                  </a:cubicBezTo>
                  <a:cubicBezTo>
                    <a:pt x="6263" y="1643"/>
                    <a:pt x="6548" y="1706"/>
                    <a:pt x="6887" y="1795"/>
                  </a:cubicBezTo>
                  <a:cubicBezTo>
                    <a:pt x="7276" y="1967"/>
                    <a:pt x="7120" y="2208"/>
                    <a:pt x="6906" y="2208"/>
                  </a:cubicBezTo>
                  <a:cubicBezTo>
                    <a:pt x="6865" y="2208"/>
                    <a:pt x="6822" y="2199"/>
                    <a:pt x="6780" y="2178"/>
                  </a:cubicBezTo>
                  <a:cubicBezTo>
                    <a:pt x="6459" y="2107"/>
                    <a:pt x="6147" y="2018"/>
                    <a:pt x="5834" y="1929"/>
                  </a:cubicBezTo>
                  <a:cubicBezTo>
                    <a:pt x="5424" y="1822"/>
                    <a:pt x="5040" y="1732"/>
                    <a:pt x="4657" y="1554"/>
                  </a:cubicBezTo>
                  <a:cubicBezTo>
                    <a:pt x="4441" y="1446"/>
                    <a:pt x="4194" y="1338"/>
                    <a:pt x="3952" y="1338"/>
                  </a:cubicBezTo>
                  <a:cubicBezTo>
                    <a:pt x="3934" y="1338"/>
                    <a:pt x="3916" y="1339"/>
                    <a:pt x="3899" y="1340"/>
                  </a:cubicBezTo>
                  <a:cubicBezTo>
                    <a:pt x="3560" y="1367"/>
                    <a:pt x="3185" y="1483"/>
                    <a:pt x="3131" y="1875"/>
                  </a:cubicBezTo>
                  <a:cubicBezTo>
                    <a:pt x="3069" y="2375"/>
                    <a:pt x="3952" y="2428"/>
                    <a:pt x="4238" y="2535"/>
                  </a:cubicBezTo>
                  <a:cubicBezTo>
                    <a:pt x="4850" y="2841"/>
                    <a:pt x="4343" y="3265"/>
                    <a:pt x="3878" y="3265"/>
                  </a:cubicBezTo>
                  <a:cubicBezTo>
                    <a:pt x="3815" y="3265"/>
                    <a:pt x="3752" y="3257"/>
                    <a:pt x="3693" y="3240"/>
                  </a:cubicBezTo>
                  <a:cubicBezTo>
                    <a:pt x="3533" y="3222"/>
                    <a:pt x="3381" y="3204"/>
                    <a:pt x="3229" y="3178"/>
                  </a:cubicBezTo>
                  <a:cubicBezTo>
                    <a:pt x="2828" y="3115"/>
                    <a:pt x="2435" y="3079"/>
                    <a:pt x="2025" y="3079"/>
                  </a:cubicBezTo>
                  <a:cubicBezTo>
                    <a:pt x="1990" y="3079"/>
                    <a:pt x="1954" y="3078"/>
                    <a:pt x="1916" y="3078"/>
                  </a:cubicBezTo>
                  <a:cubicBezTo>
                    <a:pt x="1561" y="3078"/>
                    <a:pt x="1107" y="3125"/>
                    <a:pt x="856" y="3392"/>
                  </a:cubicBezTo>
                  <a:cubicBezTo>
                    <a:pt x="0" y="4293"/>
                    <a:pt x="1731" y="4239"/>
                    <a:pt x="2257" y="4507"/>
                  </a:cubicBezTo>
                  <a:cubicBezTo>
                    <a:pt x="2320" y="4543"/>
                    <a:pt x="2364" y="4569"/>
                    <a:pt x="2382" y="4614"/>
                  </a:cubicBezTo>
                  <a:cubicBezTo>
                    <a:pt x="2364" y="4641"/>
                    <a:pt x="2355" y="4667"/>
                    <a:pt x="2337" y="4694"/>
                  </a:cubicBezTo>
                  <a:cubicBezTo>
                    <a:pt x="2007" y="5221"/>
                    <a:pt x="1829" y="5684"/>
                    <a:pt x="2043" y="6336"/>
                  </a:cubicBezTo>
                  <a:cubicBezTo>
                    <a:pt x="2225" y="6883"/>
                    <a:pt x="2865" y="7363"/>
                    <a:pt x="3442" y="7363"/>
                  </a:cubicBezTo>
                  <a:cubicBezTo>
                    <a:pt x="3457" y="7363"/>
                    <a:pt x="3473" y="7362"/>
                    <a:pt x="3488" y="7362"/>
                  </a:cubicBezTo>
                  <a:cubicBezTo>
                    <a:pt x="3729" y="7353"/>
                    <a:pt x="3979" y="7335"/>
                    <a:pt x="4202" y="7210"/>
                  </a:cubicBezTo>
                  <a:cubicBezTo>
                    <a:pt x="4264" y="7183"/>
                    <a:pt x="4318" y="7147"/>
                    <a:pt x="4380" y="7112"/>
                  </a:cubicBezTo>
                  <a:cubicBezTo>
                    <a:pt x="4425" y="7076"/>
                    <a:pt x="4461" y="7040"/>
                    <a:pt x="4505" y="7014"/>
                  </a:cubicBezTo>
                  <a:cubicBezTo>
                    <a:pt x="4617" y="6944"/>
                    <a:pt x="4739" y="6903"/>
                    <a:pt x="4850" y="6903"/>
                  </a:cubicBezTo>
                  <a:cubicBezTo>
                    <a:pt x="4951" y="6903"/>
                    <a:pt x="5044" y="6937"/>
                    <a:pt x="5112" y="7014"/>
                  </a:cubicBezTo>
                  <a:cubicBezTo>
                    <a:pt x="5183" y="7103"/>
                    <a:pt x="5219" y="7237"/>
                    <a:pt x="5210" y="7433"/>
                  </a:cubicBezTo>
                  <a:cubicBezTo>
                    <a:pt x="5165" y="7745"/>
                    <a:pt x="5103" y="8048"/>
                    <a:pt x="4996" y="8343"/>
                  </a:cubicBezTo>
                  <a:cubicBezTo>
                    <a:pt x="4853" y="8753"/>
                    <a:pt x="4639" y="9387"/>
                    <a:pt x="5272" y="9467"/>
                  </a:cubicBezTo>
                  <a:cubicBezTo>
                    <a:pt x="5305" y="9472"/>
                    <a:pt x="5338" y="9474"/>
                    <a:pt x="5369" y="9474"/>
                  </a:cubicBezTo>
                  <a:cubicBezTo>
                    <a:pt x="5800" y="9474"/>
                    <a:pt x="6107" y="9040"/>
                    <a:pt x="6298" y="8700"/>
                  </a:cubicBezTo>
                  <a:cubicBezTo>
                    <a:pt x="6664" y="8048"/>
                    <a:pt x="6548" y="7121"/>
                    <a:pt x="6236" y="6469"/>
                  </a:cubicBezTo>
                  <a:cubicBezTo>
                    <a:pt x="6147" y="6291"/>
                    <a:pt x="6022" y="6130"/>
                    <a:pt x="5941" y="5943"/>
                  </a:cubicBezTo>
                  <a:cubicBezTo>
                    <a:pt x="6018" y="5875"/>
                    <a:pt x="5788" y="5719"/>
                    <a:pt x="6117" y="5719"/>
                  </a:cubicBezTo>
                  <a:cubicBezTo>
                    <a:pt x="6134" y="5719"/>
                    <a:pt x="6153" y="5719"/>
                    <a:pt x="6173" y="5720"/>
                  </a:cubicBezTo>
                  <a:cubicBezTo>
                    <a:pt x="6735" y="5872"/>
                    <a:pt x="7048" y="6193"/>
                    <a:pt x="7101" y="6701"/>
                  </a:cubicBezTo>
                  <a:cubicBezTo>
                    <a:pt x="7190" y="7121"/>
                    <a:pt x="7092" y="7576"/>
                    <a:pt x="7128" y="8004"/>
                  </a:cubicBezTo>
                  <a:cubicBezTo>
                    <a:pt x="7148" y="8262"/>
                    <a:pt x="7397" y="8567"/>
                    <a:pt x="7668" y="8567"/>
                  </a:cubicBezTo>
                  <a:cubicBezTo>
                    <a:pt x="7753" y="8567"/>
                    <a:pt x="7839" y="8538"/>
                    <a:pt x="7922" y="8468"/>
                  </a:cubicBezTo>
                  <a:cubicBezTo>
                    <a:pt x="8332" y="8120"/>
                    <a:pt x="8377" y="7558"/>
                    <a:pt x="8332" y="7040"/>
                  </a:cubicBezTo>
                  <a:cubicBezTo>
                    <a:pt x="8306" y="6648"/>
                    <a:pt x="8083" y="6255"/>
                    <a:pt x="7922" y="5899"/>
                  </a:cubicBezTo>
                  <a:cubicBezTo>
                    <a:pt x="7818" y="5682"/>
                    <a:pt x="7538" y="5013"/>
                    <a:pt x="8155" y="5013"/>
                  </a:cubicBezTo>
                  <a:cubicBezTo>
                    <a:pt x="8175" y="5013"/>
                    <a:pt x="8195" y="5014"/>
                    <a:pt x="8216" y="5015"/>
                  </a:cubicBezTo>
                  <a:cubicBezTo>
                    <a:pt x="8698" y="5042"/>
                    <a:pt x="9055" y="5479"/>
                    <a:pt x="9251" y="5872"/>
                  </a:cubicBezTo>
                  <a:cubicBezTo>
                    <a:pt x="9528" y="6425"/>
                    <a:pt x="9421" y="6862"/>
                    <a:pt x="9340" y="7406"/>
                  </a:cubicBezTo>
                  <a:cubicBezTo>
                    <a:pt x="9305" y="7602"/>
                    <a:pt x="9403" y="7772"/>
                    <a:pt x="9519" y="7906"/>
                  </a:cubicBezTo>
                  <a:cubicBezTo>
                    <a:pt x="9598" y="7998"/>
                    <a:pt x="9681" y="8035"/>
                    <a:pt x="9763" y="8035"/>
                  </a:cubicBezTo>
                  <a:cubicBezTo>
                    <a:pt x="9964" y="8035"/>
                    <a:pt x="10152" y="7807"/>
                    <a:pt x="10241" y="7629"/>
                  </a:cubicBezTo>
                  <a:cubicBezTo>
                    <a:pt x="10366" y="7379"/>
                    <a:pt x="10402" y="7005"/>
                    <a:pt x="10438" y="6737"/>
                  </a:cubicBezTo>
                  <a:cubicBezTo>
                    <a:pt x="10464" y="6568"/>
                    <a:pt x="10447" y="6434"/>
                    <a:pt x="10429" y="6264"/>
                  </a:cubicBezTo>
                  <a:cubicBezTo>
                    <a:pt x="10404" y="5986"/>
                    <a:pt x="10448" y="5690"/>
                    <a:pt x="10695" y="5690"/>
                  </a:cubicBezTo>
                  <a:cubicBezTo>
                    <a:pt x="10804" y="5690"/>
                    <a:pt x="10952" y="5748"/>
                    <a:pt x="11151" y="5890"/>
                  </a:cubicBezTo>
                  <a:cubicBezTo>
                    <a:pt x="11963" y="6469"/>
                    <a:pt x="10536" y="7406"/>
                    <a:pt x="10812" y="8102"/>
                  </a:cubicBezTo>
                  <a:cubicBezTo>
                    <a:pt x="10889" y="8298"/>
                    <a:pt x="11045" y="8369"/>
                    <a:pt x="11222" y="8369"/>
                  </a:cubicBezTo>
                  <a:cubicBezTo>
                    <a:pt x="11478" y="8369"/>
                    <a:pt x="11778" y="8220"/>
                    <a:pt x="11936" y="8093"/>
                  </a:cubicBezTo>
                  <a:cubicBezTo>
                    <a:pt x="12418" y="7736"/>
                    <a:pt x="12454" y="7121"/>
                    <a:pt x="12463" y="6568"/>
                  </a:cubicBezTo>
                  <a:cubicBezTo>
                    <a:pt x="12463" y="6478"/>
                    <a:pt x="12463" y="6398"/>
                    <a:pt x="12463" y="6318"/>
                  </a:cubicBezTo>
                  <a:cubicBezTo>
                    <a:pt x="13614" y="5845"/>
                    <a:pt x="13863" y="4935"/>
                    <a:pt x="13587" y="4061"/>
                  </a:cubicBezTo>
                  <a:cubicBezTo>
                    <a:pt x="13275" y="3035"/>
                    <a:pt x="12249" y="2071"/>
                    <a:pt x="11125" y="1920"/>
                  </a:cubicBezTo>
                  <a:cubicBezTo>
                    <a:pt x="11044" y="1099"/>
                    <a:pt x="10215" y="350"/>
                    <a:pt x="9492" y="73"/>
                  </a:cubicBezTo>
                  <a:cubicBezTo>
                    <a:pt x="9366" y="22"/>
                    <a:pt x="9269" y="0"/>
                    <a:pt x="91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2098282" y="4596316"/>
              <a:ext cx="89755" cy="79798"/>
            </a:xfrm>
            <a:custGeom>
              <a:rect b="b" l="l" r="r" t="t"/>
              <a:pathLst>
                <a:path extrusionOk="0" h="1691" w="1902">
                  <a:moveTo>
                    <a:pt x="1062" y="330"/>
                  </a:moveTo>
                  <a:cubicBezTo>
                    <a:pt x="1125" y="330"/>
                    <a:pt x="1178" y="357"/>
                    <a:pt x="1214" y="419"/>
                  </a:cubicBezTo>
                  <a:cubicBezTo>
                    <a:pt x="1223" y="446"/>
                    <a:pt x="1241" y="464"/>
                    <a:pt x="1268" y="482"/>
                  </a:cubicBezTo>
                  <a:cubicBezTo>
                    <a:pt x="1268" y="500"/>
                    <a:pt x="1277" y="509"/>
                    <a:pt x="1286" y="526"/>
                  </a:cubicBezTo>
                  <a:cubicBezTo>
                    <a:pt x="1384" y="642"/>
                    <a:pt x="1482" y="714"/>
                    <a:pt x="1464" y="883"/>
                  </a:cubicBezTo>
                  <a:cubicBezTo>
                    <a:pt x="1455" y="1044"/>
                    <a:pt x="1312" y="1178"/>
                    <a:pt x="1187" y="1267"/>
                  </a:cubicBezTo>
                  <a:cubicBezTo>
                    <a:pt x="1102" y="1329"/>
                    <a:pt x="1011" y="1357"/>
                    <a:pt x="922" y="1357"/>
                  </a:cubicBezTo>
                  <a:cubicBezTo>
                    <a:pt x="805" y="1357"/>
                    <a:pt x="694" y="1308"/>
                    <a:pt x="608" y="1222"/>
                  </a:cubicBezTo>
                  <a:cubicBezTo>
                    <a:pt x="563" y="1187"/>
                    <a:pt x="518" y="1133"/>
                    <a:pt x="492" y="1071"/>
                  </a:cubicBezTo>
                  <a:cubicBezTo>
                    <a:pt x="376" y="839"/>
                    <a:pt x="465" y="634"/>
                    <a:pt x="652" y="500"/>
                  </a:cubicBezTo>
                  <a:cubicBezTo>
                    <a:pt x="732" y="437"/>
                    <a:pt x="920" y="330"/>
                    <a:pt x="1062" y="330"/>
                  </a:cubicBezTo>
                  <a:close/>
                  <a:moveTo>
                    <a:pt x="1063" y="1"/>
                  </a:moveTo>
                  <a:cubicBezTo>
                    <a:pt x="888" y="1"/>
                    <a:pt x="700" y="71"/>
                    <a:pt x="545" y="170"/>
                  </a:cubicBezTo>
                  <a:cubicBezTo>
                    <a:pt x="161" y="402"/>
                    <a:pt x="1" y="776"/>
                    <a:pt x="170" y="1196"/>
                  </a:cubicBezTo>
                  <a:cubicBezTo>
                    <a:pt x="302" y="1516"/>
                    <a:pt x="599" y="1691"/>
                    <a:pt x="909" y="1691"/>
                  </a:cubicBezTo>
                  <a:cubicBezTo>
                    <a:pt x="1038" y="1691"/>
                    <a:pt x="1171" y="1660"/>
                    <a:pt x="1294" y="1597"/>
                  </a:cubicBezTo>
                  <a:cubicBezTo>
                    <a:pt x="1526" y="1472"/>
                    <a:pt x="1678" y="1276"/>
                    <a:pt x="1776" y="1044"/>
                  </a:cubicBezTo>
                  <a:cubicBezTo>
                    <a:pt x="1901" y="750"/>
                    <a:pt x="1732" y="535"/>
                    <a:pt x="1562" y="321"/>
                  </a:cubicBezTo>
                  <a:lnTo>
                    <a:pt x="1535" y="295"/>
                  </a:lnTo>
                  <a:lnTo>
                    <a:pt x="1526" y="295"/>
                  </a:lnTo>
                  <a:cubicBezTo>
                    <a:pt x="1425" y="82"/>
                    <a:pt x="1251" y="1"/>
                    <a:pt x="10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2002296" y="4573382"/>
              <a:ext cx="81733" cy="69652"/>
            </a:xfrm>
            <a:custGeom>
              <a:rect b="b" l="l" r="r" t="t"/>
              <a:pathLst>
                <a:path extrusionOk="0" h="1476" w="1732">
                  <a:moveTo>
                    <a:pt x="1002" y="348"/>
                  </a:moveTo>
                  <a:cubicBezTo>
                    <a:pt x="1038" y="348"/>
                    <a:pt x="1073" y="352"/>
                    <a:pt x="1107" y="361"/>
                  </a:cubicBezTo>
                  <a:cubicBezTo>
                    <a:pt x="1125" y="388"/>
                    <a:pt x="1143" y="406"/>
                    <a:pt x="1178" y="415"/>
                  </a:cubicBezTo>
                  <a:cubicBezTo>
                    <a:pt x="1437" y="522"/>
                    <a:pt x="1303" y="879"/>
                    <a:pt x="1152" y="1012"/>
                  </a:cubicBezTo>
                  <a:cubicBezTo>
                    <a:pt x="1053" y="1093"/>
                    <a:pt x="943" y="1136"/>
                    <a:pt x="836" y="1136"/>
                  </a:cubicBezTo>
                  <a:cubicBezTo>
                    <a:pt x="741" y="1136"/>
                    <a:pt x="647" y="1102"/>
                    <a:pt x="563" y="1030"/>
                  </a:cubicBezTo>
                  <a:cubicBezTo>
                    <a:pt x="224" y="748"/>
                    <a:pt x="653" y="348"/>
                    <a:pt x="1002" y="348"/>
                  </a:cubicBezTo>
                  <a:close/>
                  <a:moveTo>
                    <a:pt x="993" y="0"/>
                  </a:moveTo>
                  <a:cubicBezTo>
                    <a:pt x="724" y="0"/>
                    <a:pt x="457" y="151"/>
                    <a:pt x="277" y="343"/>
                  </a:cubicBezTo>
                  <a:cubicBezTo>
                    <a:pt x="1" y="647"/>
                    <a:pt x="99" y="1084"/>
                    <a:pt x="384" y="1325"/>
                  </a:cubicBezTo>
                  <a:cubicBezTo>
                    <a:pt x="510" y="1430"/>
                    <a:pt x="661" y="1476"/>
                    <a:pt x="813" y="1476"/>
                  </a:cubicBezTo>
                  <a:cubicBezTo>
                    <a:pt x="1060" y="1476"/>
                    <a:pt x="1313" y="1355"/>
                    <a:pt x="1473" y="1173"/>
                  </a:cubicBezTo>
                  <a:cubicBezTo>
                    <a:pt x="1732" y="879"/>
                    <a:pt x="1732" y="334"/>
                    <a:pt x="1366" y="129"/>
                  </a:cubicBezTo>
                  <a:cubicBezTo>
                    <a:pt x="1357" y="111"/>
                    <a:pt x="1330" y="85"/>
                    <a:pt x="1303" y="76"/>
                  </a:cubicBezTo>
                  <a:cubicBezTo>
                    <a:pt x="1203" y="23"/>
                    <a:pt x="1098" y="0"/>
                    <a:pt x="99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1901260" y="4581640"/>
              <a:ext cx="80034" cy="66821"/>
            </a:xfrm>
            <a:custGeom>
              <a:rect b="b" l="l" r="r" t="t"/>
              <a:pathLst>
                <a:path extrusionOk="0" h="1416" w="1696">
                  <a:moveTo>
                    <a:pt x="869" y="339"/>
                  </a:moveTo>
                  <a:cubicBezTo>
                    <a:pt x="941" y="339"/>
                    <a:pt x="1009" y="358"/>
                    <a:pt x="1062" y="400"/>
                  </a:cubicBezTo>
                  <a:lnTo>
                    <a:pt x="1089" y="418"/>
                  </a:lnTo>
                  <a:lnTo>
                    <a:pt x="1116" y="436"/>
                  </a:lnTo>
                  <a:cubicBezTo>
                    <a:pt x="1294" y="534"/>
                    <a:pt x="1294" y="748"/>
                    <a:pt x="1214" y="909"/>
                  </a:cubicBezTo>
                  <a:cubicBezTo>
                    <a:pt x="1214" y="918"/>
                    <a:pt x="1214" y="918"/>
                    <a:pt x="1205" y="927"/>
                  </a:cubicBezTo>
                  <a:cubicBezTo>
                    <a:pt x="1152" y="1034"/>
                    <a:pt x="1045" y="1078"/>
                    <a:pt x="938" y="1078"/>
                  </a:cubicBezTo>
                  <a:cubicBezTo>
                    <a:pt x="875" y="1078"/>
                    <a:pt x="804" y="1061"/>
                    <a:pt x="750" y="1034"/>
                  </a:cubicBezTo>
                  <a:cubicBezTo>
                    <a:pt x="590" y="962"/>
                    <a:pt x="429" y="757"/>
                    <a:pt x="491" y="579"/>
                  </a:cubicBezTo>
                  <a:cubicBezTo>
                    <a:pt x="541" y="432"/>
                    <a:pt x="712" y="339"/>
                    <a:pt x="869" y="339"/>
                  </a:cubicBezTo>
                  <a:close/>
                  <a:moveTo>
                    <a:pt x="870" y="0"/>
                  </a:moveTo>
                  <a:cubicBezTo>
                    <a:pt x="611" y="0"/>
                    <a:pt x="348" y="139"/>
                    <a:pt x="215" y="365"/>
                  </a:cubicBezTo>
                  <a:cubicBezTo>
                    <a:pt x="1" y="730"/>
                    <a:pt x="251" y="1150"/>
                    <a:pt x="581" y="1328"/>
                  </a:cubicBezTo>
                  <a:cubicBezTo>
                    <a:pt x="692" y="1387"/>
                    <a:pt x="812" y="1416"/>
                    <a:pt x="929" y="1416"/>
                  </a:cubicBezTo>
                  <a:cubicBezTo>
                    <a:pt x="1166" y="1416"/>
                    <a:pt x="1392" y="1297"/>
                    <a:pt x="1517" y="1069"/>
                  </a:cubicBezTo>
                  <a:cubicBezTo>
                    <a:pt x="1696" y="739"/>
                    <a:pt x="1598" y="347"/>
                    <a:pt x="1277" y="151"/>
                  </a:cubicBezTo>
                  <a:lnTo>
                    <a:pt x="1268" y="133"/>
                  </a:lnTo>
                  <a:cubicBezTo>
                    <a:pt x="1151" y="42"/>
                    <a:pt x="1012" y="0"/>
                    <a:pt x="87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1810749" y="4618685"/>
              <a:ext cx="86499" cy="66160"/>
            </a:xfrm>
            <a:custGeom>
              <a:rect b="b" l="l" r="r" t="t"/>
              <a:pathLst>
                <a:path extrusionOk="0" h="1402" w="1833">
                  <a:moveTo>
                    <a:pt x="856" y="340"/>
                  </a:moveTo>
                  <a:cubicBezTo>
                    <a:pt x="943" y="340"/>
                    <a:pt x="1022" y="371"/>
                    <a:pt x="1062" y="445"/>
                  </a:cubicBezTo>
                  <a:cubicBezTo>
                    <a:pt x="1089" y="472"/>
                    <a:pt x="1116" y="490"/>
                    <a:pt x="1143" y="507"/>
                  </a:cubicBezTo>
                  <a:lnTo>
                    <a:pt x="1152" y="516"/>
                  </a:lnTo>
                  <a:cubicBezTo>
                    <a:pt x="1386" y="742"/>
                    <a:pt x="1062" y="1061"/>
                    <a:pt x="806" y="1061"/>
                  </a:cubicBezTo>
                  <a:cubicBezTo>
                    <a:pt x="799" y="1061"/>
                    <a:pt x="793" y="1061"/>
                    <a:pt x="786" y="1061"/>
                  </a:cubicBezTo>
                  <a:cubicBezTo>
                    <a:pt x="536" y="1052"/>
                    <a:pt x="411" y="748"/>
                    <a:pt x="491" y="543"/>
                  </a:cubicBezTo>
                  <a:cubicBezTo>
                    <a:pt x="542" y="426"/>
                    <a:pt x="710" y="340"/>
                    <a:pt x="856" y="340"/>
                  </a:cubicBezTo>
                  <a:close/>
                  <a:moveTo>
                    <a:pt x="865" y="0"/>
                  </a:moveTo>
                  <a:cubicBezTo>
                    <a:pt x="650" y="0"/>
                    <a:pt x="424" y="92"/>
                    <a:pt x="295" y="240"/>
                  </a:cubicBezTo>
                  <a:cubicBezTo>
                    <a:pt x="1" y="570"/>
                    <a:pt x="117" y="1132"/>
                    <a:pt x="509" y="1328"/>
                  </a:cubicBezTo>
                  <a:cubicBezTo>
                    <a:pt x="610" y="1379"/>
                    <a:pt x="713" y="1401"/>
                    <a:pt x="813" y="1401"/>
                  </a:cubicBezTo>
                  <a:cubicBezTo>
                    <a:pt x="1368" y="1401"/>
                    <a:pt x="1833" y="708"/>
                    <a:pt x="1357" y="240"/>
                  </a:cubicBezTo>
                  <a:lnTo>
                    <a:pt x="1330" y="231"/>
                  </a:lnTo>
                  <a:cubicBezTo>
                    <a:pt x="1231" y="69"/>
                    <a:pt x="1052" y="0"/>
                    <a:pt x="86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5" name="Google Shape;1105;p2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dk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106" name="Google Shape;110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E5F3FF"/>
        </a:solidFill>
      </p:bgPr>
    </p:bg>
    <p:spTree>
      <p:nvGrpSpPr>
        <p:cNvPr id="1107" name="Shape 1107"/>
        <p:cNvGrpSpPr/>
        <p:nvPr/>
      </p:nvGrpSpPr>
      <p:grpSpPr>
        <a:xfrm>
          <a:off x="0" y="0"/>
          <a:ext cx="0" cy="0"/>
          <a:chOff x="0" y="0"/>
          <a:chExt cx="0" cy="0"/>
        </a:xfrm>
      </p:grpSpPr>
      <p:grpSp>
        <p:nvGrpSpPr>
          <p:cNvPr id="1108" name="Google Shape;1108;p23"/>
          <p:cNvGrpSpPr/>
          <p:nvPr/>
        </p:nvGrpSpPr>
        <p:grpSpPr>
          <a:xfrm rot="2485438">
            <a:off x="8264032" y="2365390"/>
            <a:ext cx="787434" cy="1152918"/>
            <a:chOff x="2012675" y="2373200"/>
            <a:chExt cx="469950" cy="688075"/>
          </a:xfrm>
        </p:grpSpPr>
        <p:sp>
          <p:nvSpPr>
            <p:cNvPr id="1109" name="Google Shape;1109;p23"/>
            <p:cNvSpPr/>
            <p:nvPr/>
          </p:nvSpPr>
          <p:spPr>
            <a:xfrm>
              <a:off x="2012675" y="2373200"/>
              <a:ext cx="469950" cy="688075"/>
            </a:xfrm>
            <a:custGeom>
              <a:rect b="b" l="l" r="r" t="t"/>
              <a:pathLst>
                <a:path extrusionOk="0" h="27523" w="18798">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3"/>
            <p:cNvSpPr/>
            <p:nvPr/>
          </p:nvSpPr>
          <p:spPr>
            <a:xfrm>
              <a:off x="2049650" y="2604400"/>
              <a:ext cx="395375" cy="250850"/>
            </a:xfrm>
            <a:custGeom>
              <a:rect b="b" l="l" r="r" t="t"/>
              <a:pathLst>
                <a:path extrusionOk="0" h="10034" w="15815">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3"/>
            <p:cNvSpPr/>
            <p:nvPr/>
          </p:nvSpPr>
          <p:spPr>
            <a:xfrm>
              <a:off x="2090375" y="2417825"/>
              <a:ext cx="53275" cy="78025"/>
            </a:xfrm>
            <a:custGeom>
              <a:rect b="b" l="l" r="r" t="t"/>
              <a:pathLst>
                <a:path extrusionOk="0" h="3121" w="2131">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3"/>
            <p:cNvSpPr/>
            <p:nvPr/>
          </p:nvSpPr>
          <p:spPr>
            <a:xfrm>
              <a:off x="2146125" y="2419825"/>
              <a:ext cx="30100" cy="40750"/>
            </a:xfrm>
            <a:custGeom>
              <a:rect b="b" l="l" r="r" t="t"/>
              <a:pathLst>
                <a:path extrusionOk="0" h="1630" w="1204">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3" name="Google Shape;1113;p23"/>
          <p:cNvSpPr/>
          <p:nvPr/>
        </p:nvSpPr>
        <p:spPr>
          <a:xfrm>
            <a:off x="6754475" y="180710"/>
            <a:ext cx="902325" cy="217354"/>
          </a:xfrm>
          <a:custGeom>
            <a:rect b="b" l="l" r="r" t="t"/>
            <a:pathLst>
              <a:path extrusionOk="0" h="5977" w="24813">
                <a:moveTo>
                  <a:pt x="10050" y="0"/>
                </a:moveTo>
                <a:cubicBezTo>
                  <a:pt x="9800" y="0"/>
                  <a:pt x="9749" y="276"/>
                  <a:pt x="9649" y="451"/>
                </a:cubicBezTo>
                <a:cubicBezTo>
                  <a:pt x="9348" y="928"/>
                  <a:pt x="9073" y="1404"/>
                  <a:pt x="8797" y="1880"/>
                </a:cubicBezTo>
                <a:cubicBezTo>
                  <a:pt x="8271" y="2732"/>
                  <a:pt x="7694" y="3559"/>
                  <a:pt x="7343" y="4487"/>
                </a:cubicBezTo>
                <a:cubicBezTo>
                  <a:pt x="7076" y="4487"/>
                  <a:pt x="6809" y="4498"/>
                  <a:pt x="6549" y="4498"/>
                </a:cubicBezTo>
                <a:cubicBezTo>
                  <a:pt x="6419" y="4498"/>
                  <a:pt x="6291" y="4495"/>
                  <a:pt x="6165" y="4487"/>
                </a:cubicBezTo>
                <a:cubicBezTo>
                  <a:pt x="4311" y="4386"/>
                  <a:pt x="2481" y="4261"/>
                  <a:pt x="627" y="4161"/>
                </a:cubicBezTo>
                <a:cubicBezTo>
                  <a:pt x="545" y="4161"/>
                  <a:pt x="443" y="4147"/>
                  <a:pt x="346" y="4147"/>
                </a:cubicBezTo>
                <a:cubicBezTo>
                  <a:pt x="177" y="4147"/>
                  <a:pt x="25" y="4188"/>
                  <a:pt x="25" y="4411"/>
                </a:cubicBezTo>
                <a:cubicBezTo>
                  <a:pt x="0" y="4712"/>
                  <a:pt x="376" y="4662"/>
                  <a:pt x="602" y="4687"/>
                </a:cubicBezTo>
                <a:cubicBezTo>
                  <a:pt x="2632" y="4963"/>
                  <a:pt x="4687" y="4938"/>
                  <a:pt x="6717" y="4988"/>
                </a:cubicBezTo>
                <a:cubicBezTo>
                  <a:pt x="7419" y="4988"/>
                  <a:pt x="7795" y="4712"/>
                  <a:pt x="8095" y="4161"/>
                </a:cubicBezTo>
                <a:cubicBezTo>
                  <a:pt x="8672" y="3108"/>
                  <a:pt x="9273" y="2055"/>
                  <a:pt x="9850" y="1003"/>
                </a:cubicBezTo>
                <a:cubicBezTo>
                  <a:pt x="9900" y="903"/>
                  <a:pt x="9900" y="777"/>
                  <a:pt x="10050" y="727"/>
                </a:cubicBezTo>
                <a:cubicBezTo>
                  <a:pt x="10125" y="903"/>
                  <a:pt x="10176" y="1028"/>
                  <a:pt x="10226" y="1178"/>
                </a:cubicBezTo>
                <a:cubicBezTo>
                  <a:pt x="10702" y="2657"/>
                  <a:pt x="11228" y="4136"/>
                  <a:pt x="11880" y="5539"/>
                </a:cubicBezTo>
                <a:cubicBezTo>
                  <a:pt x="11999" y="5832"/>
                  <a:pt x="12119" y="5976"/>
                  <a:pt x="12261" y="5976"/>
                </a:cubicBezTo>
                <a:cubicBezTo>
                  <a:pt x="12387" y="5976"/>
                  <a:pt x="12530" y="5863"/>
                  <a:pt x="12707" y="5639"/>
                </a:cubicBezTo>
                <a:cubicBezTo>
                  <a:pt x="12807" y="5514"/>
                  <a:pt x="12907" y="5364"/>
                  <a:pt x="13008" y="5238"/>
                </a:cubicBezTo>
                <a:cubicBezTo>
                  <a:pt x="13509" y="4537"/>
                  <a:pt x="13985" y="3810"/>
                  <a:pt x="14511" y="3058"/>
                </a:cubicBezTo>
                <a:cubicBezTo>
                  <a:pt x="14587" y="3258"/>
                  <a:pt x="14662" y="3409"/>
                  <a:pt x="14737" y="3584"/>
                </a:cubicBezTo>
                <a:cubicBezTo>
                  <a:pt x="15013" y="4211"/>
                  <a:pt x="15288" y="4837"/>
                  <a:pt x="15564" y="5464"/>
                </a:cubicBezTo>
                <a:cubicBezTo>
                  <a:pt x="15664" y="5665"/>
                  <a:pt x="15739" y="5890"/>
                  <a:pt x="15990" y="5890"/>
                </a:cubicBezTo>
                <a:cubicBezTo>
                  <a:pt x="16266" y="5890"/>
                  <a:pt x="16291" y="5639"/>
                  <a:pt x="16366" y="5489"/>
                </a:cubicBezTo>
                <a:cubicBezTo>
                  <a:pt x="16592" y="4988"/>
                  <a:pt x="16817" y="4462"/>
                  <a:pt x="17018" y="3985"/>
                </a:cubicBezTo>
                <a:cubicBezTo>
                  <a:pt x="17484" y="4006"/>
                  <a:pt x="17934" y="4042"/>
                  <a:pt x="18368" y="4042"/>
                </a:cubicBezTo>
                <a:cubicBezTo>
                  <a:pt x="18470" y="4042"/>
                  <a:pt x="18571" y="4040"/>
                  <a:pt x="18672" y="4035"/>
                </a:cubicBezTo>
                <a:cubicBezTo>
                  <a:pt x="20025" y="4010"/>
                  <a:pt x="21354" y="3935"/>
                  <a:pt x="22682" y="3860"/>
                </a:cubicBezTo>
                <a:cubicBezTo>
                  <a:pt x="23283" y="3835"/>
                  <a:pt x="23885" y="3785"/>
                  <a:pt x="24486" y="3710"/>
                </a:cubicBezTo>
                <a:cubicBezTo>
                  <a:pt x="24637" y="3710"/>
                  <a:pt x="24812" y="3710"/>
                  <a:pt x="24762" y="3484"/>
                </a:cubicBezTo>
                <a:cubicBezTo>
                  <a:pt x="24702" y="3439"/>
                  <a:pt x="24651" y="3430"/>
                  <a:pt x="24598" y="3430"/>
                </a:cubicBezTo>
                <a:cubicBezTo>
                  <a:pt x="24563" y="3430"/>
                  <a:pt x="24526" y="3434"/>
                  <a:pt x="24486" y="3434"/>
                </a:cubicBezTo>
                <a:cubicBezTo>
                  <a:pt x="24183" y="3422"/>
                  <a:pt x="23882" y="3417"/>
                  <a:pt x="23581" y="3417"/>
                </a:cubicBezTo>
                <a:cubicBezTo>
                  <a:pt x="22588" y="3417"/>
                  <a:pt x="21602" y="3471"/>
                  <a:pt x="20602" y="3509"/>
                </a:cubicBezTo>
                <a:cubicBezTo>
                  <a:pt x="19846" y="3541"/>
                  <a:pt x="19101" y="3621"/>
                  <a:pt x="18353" y="3621"/>
                </a:cubicBezTo>
                <a:cubicBezTo>
                  <a:pt x="17910" y="3621"/>
                  <a:pt x="17465" y="3593"/>
                  <a:pt x="17018" y="3509"/>
                </a:cubicBezTo>
                <a:cubicBezTo>
                  <a:pt x="17003" y="3507"/>
                  <a:pt x="16989" y="3507"/>
                  <a:pt x="16975" y="3507"/>
                </a:cubicBezTo>
                <a:cubicBezTo>
                  <a:pt x="16782" y="3507"/>
                  <a:pt x="16712" y="3668"/>
                  <a:pt x="16642" y="3785"/>
                </a:cubicBezTo>
                <a:cubicBezTo>
                  <a:pt x="16441" y="4236"/>
                  <a:pt x="16241" y="4662"/>
                  <a:pt x="15990" y="5213"/>
                </a:cubicBezTo>
                <a:cubicBezTo>
                  <a:pt x="15664" y="4411"/>
                  <a:pt x="15364" y="3735"/>
                  <a:pt x="15063" y="3058"/>
                </a:cubicBezTo>
                <a:cubicBezTo>
                  <a:pt x="14904" y="2715"/>
                  <a:pt x="14781" y="2552"/>
                  <a:pt x="14633" y="2552"/>
                </a:cubicBezTo>
                <a:cubicBezTo>
                  <a:pt x="14501" y="2552"/>
                  <a:pt x="14349" y="2684"/>
                  <a:pt x="14135" y="2933"/>
                </a:cubicBezTo>
                <a:cubicBezTo>
                  <a:pt x="13734" y="3409"/>
                  <a:pt x="13359" y="3910"/>
                  <a:pt x="13008" y="4436"/>
                </a:cubicBezTo>
                <a:cubicBezTo>
                  <a:pt x="12782" y="4787"/>
                  <a:pt x="12531" y="5113"/>
                  <a:pt x="12256" y="5489"/>
                </a:cubicBezTo>
                <a:cubicBezTo>
                  <a:pt x="12080" y="4963"/>
                  <a:pt x="11905" y="4537"/>
                  <a:pt x="11754" y="4111"/>
                </a:cubicBezTo>
                <a:cubicBezTo>
                  <a:pt x="11303" y="2908"/>
                  <a:pt x="10877" y="1705"/>
                  <a:pt x="10451" y="502"/>
                </a:cubicBezTo>
                <a:cubicBezTo>
                  <a:pt x="10376" y="301"/>
                  <a:pt x="10326" y="25"/>
                  <a:pt x="10050"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4" name="Google Shape;1114;p23"/>
          <p:cNvGrpSpPr/>
          <p:nvPr/>
        </p:nvGrpSpPr>
        <p:grpSpPr>
          <a:xfrm rot="-1799931">
            <a:off x="8234157" y="-436651"/>
            <a:ext cx="1589227" cy="1310350"/>
            <a:chOff x="2139875" y="1690850"/>
            <a:chExt cx="645375" cy="532125"/>
          </a:xfrm>
        </p:grpSpPr>
        <p:sp>
          <p:nvSpPr>
            <p:cNvPr id="1115" name="Google Shape;1115;p23"/>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3"/>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3"/>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3"/>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9" name="Google Shape;1119;p23"/>
          <p:cNvGrpSpPr/>
          <p:nvPr/>
        </p:nvGrpSpPr>
        <p:grpSpPr>
          <a:xfrm rot="-1978960">
            <a:off x="-103688" y="3047173"/>
            <a:ext cx="854328" cy="1152914"/>
            <a:chOff x="1326575" y="1917600"/>
            <a:chExt cx="436125" cy="588550"/>
          </a:xfrm>
        </p:grpSpPr>
        <p:sp>
          <p:nvSpPr>
            <p:cNvPr id="1120" name="Google Shape;1120;p23"/>
            <p:cNvSpPr/>
            <p:nvPr/>
          </p:nvSpPr>
          <p:spPr>
            <a:xfrm>
              <a:off x="1326575" y="1917600"/>
              <a:ext cx="436125" cy="588550"/>
            </a:xfrm>
            <a:custGeom>
              <a:rect b="b" l="l" r="r" t="t"/>
              <a:pathLst>
                <a:path extrusionOk="0" h="23542" w="17445">
                  <a:moveTo>
                    <a:pt x="8948" y="365"/>
                  </a:moveTo>
                  <a:cubicBezTo>
                    <a:pt x="10920" y="365"/>
                    <a:pt x="12891" y="399"/>
                    <a:pt x="14863" y="465"/>
                  </a:cubicBezTo>
                  <a:cubicBezTo>
                    <a:pt x="15239" y="491"/>
                    <a:pt x="15640" y="541"/>
                    <a:pt x="16016" y="616"/>
                  </a:cubicBezTo>
                  <a:cubicBezTo>
                    <a:pt x="16592" y="741"/>
                    <a:pt x="16993" y="1242"/>
                    <a:pt x="16943" y="1819"/>
                  </a:cubicBezTo>
                  <a:cubicBezTo>
                    <a:pt x="16617" y="5528"/>
                    <a:pt x="16993" y="9237"/>
                    <a:pt x="16968" y="12947"/>
                  </a:cubicBezTo>
                  <a:cubicBezTo>
                    <a:pt x="16968" y="15578"/>
                    <a:pt x="16968" y="18235"/>
                    <a:pt x="16993" y="20867"/>
                  </a:cubicBezTo>
                  <a:cubicBezTo>
                    <a:pt x="16993" y="21318"/>
                    <a:pt x="16918" y="21744"/>
                    <a:pt x="16692" y="22120"/>
                  </a:cubicBezTo>
                  <a:cubicBezTo>
                    <a:pt x="16467" y="22521"/>
                    <a:pt x="16141" y="22821"/>
                    <a:pt x="15665" y="22821"/>
                  </a:cubicBezTo>
                  <a:cubicBezTo>
                    <a:pt x="13354" y="22867"/>
                    <a:pt x="11064" y="23158"/>
                    <a:pt x="8757" y="23158"/>
                  </a:cubicBezTo>
                  <a:cubicBezTo>
                    <a:pt x="8512" y="23158"/>
                    <a:pt x="8266" y="23155"/>
                    <a:pt x="8021" y="23147"/>
                  </a:cubicBezTo>
                  <a:cubicBezTo>
                    <a:pt x="6116" y="23097"/>
                    <a:pt x="4211" y="22897"/>
                    <a:pt x="2306" y="22847"/>
                  </a:cubicBezTo>
                  <a:cubicBezTo>
                    <a:pt x="1204" y="22821"/>
                    <a:pt x="602" y="22220"/>
                    <a:pt x="577" y="21092"/>
                  </a:cubicBezTo>
                  <a:cubicBezTo>
                    <a:pt x="552" y="19363"/>
                    <a:pt x="577" y="17659"/>
                    <a:pt x="552" y="15929"/>
                  </a:cubicBezTo>
                  <a:cubicBezTo>
                    <a:pt x="552" y="14551"/>
                    <a:pt x="552" y="13172"/>
                    <a:pt x="552" y="11794"/>
                  </a:cubicBezTo>
                  <a:lnTo>
                    <a:pt x="602" y="11794"/>
                  </a:lnTo>
                  <a:cubicBezTo>
                    <a:pt x="652" y="9463"/>
                    <a:pt x="727" y="7132"/>
                    <a:pt x="753" y="4801"/>
                  </a:cubicBezTo>
                  <a:cubicBezTo>
                    <a:pt x="778" y="3899"/>
                    <a:pt x="702" y="2972"/>
                    <a:pt x="627" y="2044"/>
                  </a:cubicBezTo>
                  <a:cubicBezTo>
                    <a:pt x="552" y="1242"/>
                    <a:pt x="878" y="716"/>
                    <a:pt x="1680" y="591"/>
                  </a:cubicBezTo>
                  <a:cubicBezTo>
                    <a:pt x="3108" y="340"/>
                    <a:pt x="4562" y="415"/>
                    <a:pt x="5991" y="390"/>
                  </a:cubicBezTo>
                  <a:cubicBezTo>
                    <a:pt x="6976" y="374"/>
                    <a:pt x="7962" y="365"/>
                    <a:pt x="8948" y="365"/>
                  </a:cubicBezTo>
                  <a:close/>
                  <a:moveTo>
                    <a:pt x="8515" y="1"/>
                  </a:moveTo>
                  <a:cubicBezTo>
                    <a:pt x="6922" y="1"/>
                    <a:pt x="5328" y="21"/>
                    <a:pt x="3735" y="64"/>
                  </a:cubicBezTo>
                  <a:cubicBezTo>
                    <a:pt x="2958" y="90"/>
                    <a:pt x="2181" y="64"/>
                    <a:pt x="1429" y="240"/>
                  </a:cubicBezTo>
                  <a:cubicBezTo>
                    <a:pt x="677" y="440"/>
                    <a:pt x="427" y="766"/>
                    <a:pt x="326" y="1518"/>
                  </a:cubicBezTo>
                  <a:cubicBezTo>
                    <a:pt x="201" y="2646"/>
                    <a:pt x="352" y="3774"/>
                    <a:pt x="352" y="4877"/>
                  </a:cubicBezTo>
                  <a:cubicBezTo>
                    <a:pt x="276" y="8335"/>
                    <a:pt x="176" y="11794"/>
                    <a:pt x="151" y="15253"/>
                  </a:cubicBezTo>
                  <a:cubicBezTo>
                    <a:pt x="151" y="17283"/>
                    <a:pt x="1" y="19338"/>
                    <a:pt x="251" y="21368"/>
                  </a:cubicBezTo>
                  <a:cubicBezTo>
                    <a:pt x="427" y="22721"/>
                    <a:pt x="928" y="23197"/>
                    <a:pt x="2131" y="23273"/>
                  </a:cubicBezTo>
                  <a:cubicBezTo>
                    <a:pt x="2432" y="23273"/>
                    <a:pt x="2732" y="23298"/>
                    <a:pt x="3033" y="23323"/>
                  </a:cubicBezTo>
                  <a:cubicBezTo>
                    <a:pt x="4933" y="23471"/>
                    <a:pt x="6833" y="23541"/>
                    <a:pt x="8733" y="23541"/>
                  </a:cubicBezTo>
                  <a:cubicBezTo>
                    <a:pt x="11019" y="23541"/>
                    <a:pt x="13304" y="23439"/>
                    <a:pt x="15590" y="23248"/>
                  </a:cubicBezTo>
                  <a:cubicBezTo>
                    <a:pt x="16291" y="23197"/>
                    <a:pt x="16793" y="22897"/>
                    <a:pt x="17068" y="22195"/>
                  </a:cubicBezTo>
                  <a:cubicBezTo>
                    <a:pt x="17319" y="21593"/>
                    <a:pt x="17369" y="20992"/>
                    <a:pt x="17394" y="20340"/>
                  </a:cubicBezTo>
                  <a:cubicBezTo>
                    <a:pt x="17419" y="17333"/>
                    <a:pt x="17444" y="14300"/>
                    <a:pt x="17294" y="10917"/>
                  </a:cubicBezTo>
                  <a:cubicBezTo>
                    <a:pt x="17394" y="8410"/>
                    <a:pt x="17119" y="5553"/>
                    <a:pt x="17269" y="2671"/>
                  </a:cubicBezTo>
                  <a:cubicBezTo>
                    <a:pt x="17294" y="2245"/>
                    <a:pt x="17244" y="1844"/>
                    <a:pt x="17194" y="1418"/>
                  </a:cubicBezTo>
                  <a:cubicBezTo>
                    <a:pt x="17144" y="841"/>
                    <a:pt x="16843" y="465"/>
                    <a:pt x="16291" y="290"/>
                  </a:cubicBezTo>
                  <a:cubicBezTo>
                    <a:pt x="15740" y="140"/>
                    <a:pt x="15189" y="90"/>
                    <a:pt x="14637" y="90"/>
                  </a:cubicBezTo>
                  <a:cubicBezTo>
                    <a:pt x="12597" y="33"/>
                    <a:pt x="10556" y="1"/>
                    <a:pt x="851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3"/>
            <p:cNvSpPr/>
            <p:nvPr/>
          </p:nvSpPr>
          <p:spPr>
            <a:xfrm>
              <a:off x="1587225" y="1987650"/>
              <a:ext cx="130350" cy="50175"/>
            </a:xfrm>
            <a:custGeom>
              <a:rect b="b" l="l" r="r" t="t"/>
              <a:pathLst>
                <a:path extrusionOk="0" h="2007" w="5214">
                  <a:moveTo>
                    <a:pt x="2657" y="445"/>
                  </a:moveTo>
                  <a:cubicBezTo>
                    <a:pt x="3134" y="471"/>
                    <a:pt x="3610" y="496"/>
                    <a:pt x="4086" y="571"/>
                  </a:cubicBezTo>
                  <a:cubicBezTo>
                    <a:pt x="4387" y="621"/>
                    <a:pt x="4662" y="796"/>
                    <a:pt x="4662" y="1122"/>
                  </a:cubicBezTo>
                  <a:cubicBezTo>
                    <a:pt x="4662" y="1448"/>
                    <a:pt x="4312" y="1448"/>
                    <a:pt x="4086" y="1473"/>
                  </a:cubicBezTo>
                  <a:cubicBezTo>
                    <a:pt x="3184" y="1573"/>
                    <a:pt x="2307" y="1648"/>
                    <a:pt x="1404" y="1648"/>
                  </a:cubicBezTo>
                  <a:cubicBezTo>
                    <a:pt x="1374" y="1648"/>
                    <a:pt x="1342" y="1649"/>
                    <a:pt x="1309" y="1649"/>
                  </a:cubicBezTo>
                  <a:cubicBezTo>
                    <a:pt x="961" y="1649"/>
                    <a:pt x="500" y="1628"/>
                    <a:pt x="477" y="1147"/>
                  </a:cubicBezTo>
                  <a:cubicBezTo>
                    <a:pt x="427" y="571"/>
                    <a:pt x="1003" y="596"/>
                    <a:pt x="1379" y="521"/>
                  </a:cubicBezTo>
                  <a:cubicBezTo>
                    <a:pt x="1780" y="445"/>
                    <a:pt x="2231" y="471"/>
                    <a:pt x="2657" y="445"/>
                  </a:cubicBezTo>
                  <a:close/>
                  <a:moveTo>
                    <a:pt x="2657" y="1"/>
                  </a:moveTo>
                  <a:cubicBezTo>
                    <a:pt x="2087" y="1"/>
                    <a:pt x="1517" y="70"/>
                    <a:pt x="953" y="195"/>
                  </a:cubicBezTo>
                  <a:cubicBezTo>
                    <a:pt x="427" y="320"/>
                    <a:pt x="1" y="821"/>
                    <a:pt x="51" y="1222"/>
                  </a:cubicBezTo>
                  <a:cubicBezTo>
                    <a:pt x="126" y="1774"/>
                    <a:pt x="602" y="1874"/>
                    <a:pt x="1053" y="1949"/>
                  </a:cubicBezTo>
                  <a:cubicBezTo>
                    <a:pt x="1252" y="1992"/>
                    <a:pt x="1450" y="2006"/>
                    <a:pt x="1647" y="2006"/>
                  </a:cubicBezTo>
                  <a:cubicBezTo>
                    <a:pt x="2064" y="2006"/>
                    <a:pt x="2470" y="1941"/>
                    <a:pt x="2845" y="1941"/>
                  </a:cubicBezTo>
                  <a:cubicBezTo>
                    <a:pt x="2917" y="1941"/>
                    <a:pt x="2989" y="1943"/>
                    <a:pt x="3058" y="1949"/>
                  </a:cubicBezTo>
                  <a:lnTo>
                    <a:pt x="3911" y="1949"/>
                  </a:lnTo>
                  <a:cubicBezTo>
                    <a:pt x="3986" y="1949"/>
                    <a:pt x="4086" y="1924"/>
                    <a:pt x="4161" y="1924"/>
                  </a:cubicBezTo>
                  <a:cubicBezTo>
                    <a:pt x="4637" y="1899"/>
                    <a:pt x="5038" y="1799"/>
                    <a:pt x="5139" y="1273"/>
                  </a:cubicBezTo>
                  <a:cubicBezTo>
                    <a:pt x="5214" y="846"/>
                    <a:pt x="4838" y="345"/>
                    <a:pt x="4362" y="220"/>
                  </a:cubicBezTo>
                  <a:cubicBezTo>
                    <a:pt x="3798" y="70"/>
                    <a:pt x="3228" y="1"/>
                    <a:pt x="2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3"/>
            <p:cNvSpPr/>
            <p:nvPr/>
          </p:nvSpPr>
          <p:spPr>
            <a:xfrm>
              <a:off x="1587225" y="2152950"/>
              <a:ext cx="130350" cy="49925"/>
            </a:xfrm>
            <a:custGeom>
              <a:rect b="b" l="l" r="r" t="t"/>
              <a:pathLst>
                <a:path extrusionOk="0" h="1997" w="5214">
                  <a:moveTo>
                    <a:pt x="2572" y="453"/>
                  </a:moveTo>
                  <a:cubicBezTo>
                    <a:pt x="3035" y="453"/>
                    <a:pt x="3498" y="484"/>
                    <a:pt x="3961" y="550"/>
                  </a:cubicBezTo>
                  <a:cubicBezTo>
                    <a:pt x="4136" y="575"/>
                    <a:pt x="4312" y="600"/>
                    <a:pt x="4462" y="726"/>
                  </a:cubicBezTo>
                  <a:cubicBezTo>
                    <a:pt x="4562" y="851"/>
                    <a:pt x="4687" y="951"/>
                    <a:pt x="4662" y="1127"/>
                  </a:cubicBezTo>
                  <a:cubicBezTo>
                    <a:pt x="4637" y="1327"/>
                    <a:pt x="4462" y="1377"/>
                    <a:pt x="4312" y="1402"/>
                  </a:cubicBezTo>
                  <a:cubicBezTo>
                    <a:pt x="3459" y="1503"/>
                    <a:pt x="2607" y="1578"/>
                    <a:pt x="1755" y="1653"/>
                  </a:cubicBezTo>
                  <a:cubicBezTo>
                    <a:pt x="1697" y="1657"/>
                    <a:pt x="1639" y="1659"/>
                    <a:pt x="1582" y="1659"/>
                  </a:cubicBezTo>
                  <a:cubicBezTo>
                    <a:pt x="1296" y="1659"/>
                    <a:pt x="1024" y="1607"/>
                    <a:pt x="753" y="1503"/>
                  </a:cubicBezTo>
                  <a:cubicBezTo>
                    <a:pt x="577" y="1427"/>
                    <a:pt x="452" y="1327"/>
                    <a:pt x="452" y="1127"/>
                  </a:cubicBezTo>
                  <a:cubicBezTo>
                    <a:pt x="427" y="901"/>
                    <a:pt x="552" y="776"/>
                    <a:pt x="728" y="701"/>
                  </a:cubicBezTo>
                  <a:cubicBezTo>
                    <a:pt x="928" y="625"/>
                    <a:pt x="1129" y="525"/>
                    <a:pt x="1329" y="525"/>
                  </a:cubicBezTo>
                  <a:cubicBezTo>
                    <a:pt x="1743" y="478"/>
                    <a:pt x="2157" y="453"/>
                    <a:pt x="2572" y="453"/>
                  </a:cubicBezTo>
                  <a:close/>
                  <a:moveTo>
                    <a:pt x="2533" y="0"/>
                  </a:moveTo>
                  <a:cubicBezTo>
                    <a:pt x="2021" y="0"/>
                    <a:pt x="1508" y="48"/>
                    <a:pt x="1003" y="174"/>
                  </a:cubicBezTo>
                  <a:cubicBezTo>
                    <a:pt x="452" y="300"/>
                    <a:pt x="1" y="801"/>
                    <a:pt x="51" y="1202"/>
                  </a:cubicBezTo>
                  <a:cubicBezTo>
                    <a:pt x="126" y="1778"/>
                    <a:pt x="602" y="1854"/>
                    <a:pt x="1053" y="1954"/>
                  </a:cubicBezTo>
                  <a:cubicBezTo>
                    <a:pt x="1232" y="1985"/>
                    <a:pt x="1411" y="1997"/>
                    <a:pt x="1589" y="1997"/>
                  </a:cubicBezTo>
                  <a:cubicBezTo>
                    <a:pt x="1985" y="1997"/>
                    <a:pt x="2377" y="1938"/>
                    <a:pt x="2758" y="1904"/>
                  </a:cubicBezTo>
                  <a:lnTo>
                    <a:pt x="4261" y="1904"/>
                  </a:lnTo>
                  <a:cubicBezTo>
                    <a:pt x="4687" y="1904"/>
                    <a:pt x="5038" y="1753"/>
                    <a:pt x="5114" y="1327"/>
                  </a:cubicBezTo>
                  <a:cubicBezTo>
                    <a:pt x="5214" y="826"/>
                    <a:pt x="4938" y="475"/>
                    <a:pt x="4512" y="275"/>
                  </a:cubicBezTo>
                  <a:cubicBezTo>
                    <a:pt x="4261" y="174"/>
                    <a:pt x="3986" y="124"/>
                    <a:pt x="3735" y="74"/>
                  </a:cubicBezTo>
                  <a:cubicBezTo>
                    <a:pt x="3338" y="30"/>
                    <a:pt x="2936" y="0"/>
                    <a:pt x="253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3"/>
            <p:cNvSpPr/>
            <p:nvPr/>
          </p:nvSpPr>
          <p:spPr>
            <a:xfrm>
              <a:off x="1586600" y="2323575"/>
              <a:ext cx="128475" cy="50025"/>
            </a:xfrm>
            <a:custGeom>
              <a:rect b="b" l="l" r="r" t="t"/>
              <a:pathLst>
                <a:path extrusionOk="0" h="2001" w="5139">
                  <a:moveTo>
                    <a:pt x="2261" y="466"/>
                  </a:moveTo>
                  <a:cubicBezTo>
                    <a:pt x="2397" y="466"/>
                    <a:pt x="2537" y="467"/>
                    <a:pt x="2682" y="467"/>
                  </a:cubicBezTo>
                  <a:cubicBezTo>
                    <a:pt x="3008" y="492"/>
                    <a:pt x="3459" y="517"/>
                    <a:pt x="3936" y="542"/>
                  </a:cubicBezTo>
                  <a:cubicBezTo>
                    <a:pt x="4211" y="567"/>
                    <a:pt x="4412" y="693"/>
                    <a:pt x="4562" y="918"/>
                  </a:cubicBezTo>
                  <a:cubicBezTo>
                    <a:pt x="4687" y="1119"/>
                    <a:pt x="4662" y="1344"/>
                    <a:pt x="4412" y="1394"/>
                  </a:cubicBezTo>
                  <a:cubicBezTo>
                    <a:pt x="3584" y="1481"/>
                    <a:pt x="2756" y="1638"/>
                    <a:pt x="1920" y="1638"/>
                  </a:cubicBezTo>
                  <a:cubicBezTo>
                    <a:pt x="1541" y="1638"/>
                    <a:pt x="1161" y="1606"/>
                    <a:pt x="778" y="1520"/>
                  </a:cubicBezTo>
                  <a:cubicBezTo>
                    <a:pt x="602" y="1470"/>
                    <a:pt x="402" y="1420"/>
                    <a:pt x="377" y="1169"/>
                  </a:cubicBezTo>
                  <a:cubicBezTo>
                    <a:pt x="377" y="868"/>
                    <a:pt x="527" y="743"/>
                    <a:pt x="778" y="643"/>
                  </a:cubicBezTo>
                  <a:cubicBezTo>
                    <a:pt x="1239" y="482"/>
                    <a:pt x="1716" y="466"/>
                    <a:pt x="2261" y="466"/>
                  </a:cubicBezTo>
                  <a:close/>
                  <a:moveTo>
                    <a:pt x="2556" y="0"/>
                  </a:moveTo>
                  <a:cubicBezTo>
                    <a:pt x="1980" y="0"/>
                    <a:pt x="1404" y="75"/>
                    <a:pt x="828" y="242"/>
                  </a:cubicBezTo>
                  <a:cubicBezTo>
                    <a:pt x="377" y="367"/>
                    <a:pt x="1" y="643"/>
                    <a:pt x="26" y="1169"/>
                  </a:cubicBezTo>
                  <a:cubicBezTo>
                    <a:pt x="26" y="1745"/>
                    <a:pt x="477" y="1846"/>
                    <a:pt x="928" y="1946"/>
                  </a:cubicBezTo>
                  <a:cubicBezTo>
                    <a:pt x="1114" y="1986"/>
                    <a:pt x="1303" y="2001"/>
                    <a:pt x="1494" y="2001"/>
                  </a:cubicBezTo>
                  <a:cubicBezTo>
                    <a:pt x="1893" y="2001"/>
                    <a:pt x="2300" y="1938"/>
                    <a:pt x="2707" y="1921"/>
                  </a:cubicBezTo>
                  <a:cubicBezTo>
                    <a:pt x="3042" y="1921"/>
                    <a:pt x="3387" y="1932"/>
                    <a:pt x="3736" y="1932"/>
                  </a:cubicBezTo>
                  <a:cubicBezTo>
                    <a:pt x="3910" y="1932"/>
                    <a:pt x="4086" y="1929"/>
                    <a:pt x="4261" y="1921"/>
                  </a:cubicBezTo>
                  <a:cubicBezTo>
                    <a:pt x="4612" y="1896"/>
                    <a:pt x="4988" y="1745"/>
                    <a:pt x="5063" y="1319"/>
                  </a:cubicBezTo>
                  <a:cubicBezTo>
                    <a:pt x="5139" y="868"/>
                    <a:pt x="4888" y="567"/>
                    <a:pt x="4562" y="317"/>
                  </a:cubicBezTo>
                  <a:cubicBezTo>
                    <a:pt x="4462" y="242"/>
                    <a:pt x="4311" y="217"/>
                    <a:pt x="4211" y="191"/>
                  </a:cubicBezTo>
                  <a:cubicBezTo>
                    <a:pt x="3660" y="69"/>
                    <a:pt x="3108" y="0"/>
                    <a:pt x="255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3"/>
            <p:cNvSpPr/>
            <p:nvPr/>
          </p:nvSpPr>
          <p:spPr>
            <a:xfrm>
              <a:off x="1379200" y="2235500"/>
              <a:ext cx="122225" cy="49650"/>
            </a:xfrm>
            <a:custGeom>
              <a:rect b="b" l="l" r="r" t="t"/>
              <a:pathLst>
                <a:path extrusionOk="0" h="1986" w="4889">
                  <a:moveTo>
                    <a:pt x="2586" y="405"/>
                  </a:moveTo>
                  <a:cubicBezTo>
                    <a:pt x="3017" y="405"/>
                    <a:pt x="3449" y="437"/>
                    <a:pt x="3886" y="506"/>
                  </a:cubicBezTo>
                  <a:cubicBezTo>
                    <a:pt x="4161" y="532"/>
                    <a:pt x="4562" y="557"/>
                    <a:pt x="4537" y="983"/>
                  </a:cubicBezTo>
                  <a:cubicBezTo>
                    <a:pt x="4512" y="1359"/>
                    <a:pt x="4211" y="1509"/>
                    <a:pt x="3861" y="1559"/>
                  </a:cubicBezTo>
                  <a:cubicBezTo>
                    <a:pt x="3409" y="1659"/>
                    <a:pt x="2933" y="1659"/>
                    <a:pt x="2482" y="1659"/>
                  </a:cubicBezTo>
                  <a:cubicBezTo>
                    <a:pt x="2031" y="1634"/>
                    <a:pt x="1555" y="1609"/>
                    <a:pt x="1104" y="1559"/>
                  </a:cubicBezTo>
                  <a:cubicBezTo>
                    <a:pt x="728" y="1534"/>
                    <a:pt x="477" y="1308"/>
                    <a:pt x="452" y="958"/>
                  </a:cubicBezTo>
                  <a:cubicBezTo>
                    <a:pt x="452" y="607"/>
                    <a:pt x="803" y="557"/>
                    <a:pt x="1054" y="532"/>
                  </a:cubicBezTo>
                  <a:cubicBezTo>
                    <a:pt x="1569" y="450"/>
                    <a:pt x="2077" y="405"/>
                    <a:pt x="2586" y="405"/>
                  </a:cubicBezTo>
                  <a:close/>
                  <a:moveTo>
                    <a:pt x="2587" y="0"/>
                  </a:moveTo>
                  <a:cubicBezTo>
                    <a:pt x="2007" y="0"/>
                    <a:pt x="1426" y="41"/>
                    <a:pt x="853" y="156"/>
                  </a:cubicBezTo>
                  <a:cubicBezTo>
                    <a:pt x="427" y="256"/>
                    <a:pt x="1" y="381"/>
                    <a:pt x="1" y="907"/>
                  </a:cubicBezTo>
                  <a:cubicBezTo>
                    <a:pt x="26" y="1434"/>
                    <a:pt x="352" y="1735"/>
                    <a:pt x="828" y="1860"/>
                  </a:cubicBezTo>
                  <a:cubicBezTo>
                    <a:pt x="1304" y="1985"/>
                    <a:pt x="1780" y="1935"/>
                    <a:pt x="2282" y="1960"/>
                  </a:cubicBezTo>
                  <a:cubicBezTo>
                    <a:pt x="2833" y="1935"/>
                    <a:pt x="3409" y="1985"/>
                    <a:pt x="3986" y="1860"/>
                  </a:cubicBezTo>
                  <a:cubicBezTo>
                    <a:pt x="4562" y="1735"/>
                    <a:pt x="4888" y="1359"/>
                    <a:pt x="4863" y="882"/>
                  </a:cubicBezTo>
                  <a:cubicBezTo>
                    <a:pt x="4838" y="381"/>
                    <a:pt x="4562" y="105"/>
                    <a:pt x="3886" y="55"/>
                  </a:cubicBezTo>
                  <a:cubicBezTo>
                    <a:pt x="3456" y="23"/>
                    <a:pt x="3022" y="0"/>
                    <a:pt x="258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3"/>
            <p:cNvSpPr/>
            <p:nvPr/>
          </p:nvSpPr>
          <p:spPr>
            <a:xfrm>
              <a:off x="1378575" y="2070425"/>
              <a:ext cx="122225" cy="48925"/>
            </a:xfrm>
            <a:custGeom>
              <a:rect b="b" l="l" r="r" t="t"/>
              <a:pathLst>
                <a:path extrusionOk="0" h="1957" w="4889">
                  <a:moveTo>
                    <a:pt x="2507" y="418"/>
                  </a:moveTo>
                  <a:cubicBezTo>
                    <a:pt x="3159" y="443"/>
                    <a:pt x="3635" y="393"/>
                    <a:pt x="4111" y="543"/>
                  </a:cubicBezTo>
                  <a:cubicBezTo>
                    <a:pt x="4312" y="618"/>
                    <a:pt x="4562" y="668"/>
                    <a:pt x="4562" y="944"/>
                  </a:cubicBezTo>
                  <a:cubicBezTo>
                    <a:pt x="4562" y="1220"/>
                    <a:pt x="4387" y="1420"/>
                    <a:pt x="4136" y="1495"/>
                  </a:cubicBezTo>
                  <a:cubicBezTo>
                    <a:pt x="3627" y="1614"/>
                    <a:pt x="3118" y="1665"/>
                    <a:pt x="2609" y="1665"/>
                  </a:cubicBezTo>
                  <a:cubicBezTo>
                    <a:pt x="2040" y="1665"/>
                    <a:pt x="1472" y="1601"/>
                    <a:pt x="903" y="1495"/>
                  </a:cubicBezTo>
                  <a:cubicBezTo>
                    <a:pt x="627" y="1445"/>
                    <a:pt x="477" y="1195"/>
                    <a:pt x="477" y="919"/>
                  </a:cubicBezTo>
                  <a:cubicBezTo>
                    <a:pt x="502" y="643"/>
                    <a:pt x="753" y="593"/>
                    <a:pt x="953" y="543"/>
                  </a:cubicBezTo>
                  <a:cubicBezTo>
                    <a:pt x="1530" y="418"/>
                    <a:pt x="2106" y="443"/>
                    <a:pt x="2507" y="418"/>
                  </a:cubicBezTo>
                  <a:close/>
                  <a:moveTo>
                    <a:pt x="2656" y="1"/>
                  </a:moveTo>
                  <a:cubicBezTo>
                    <a:pt x="2061" y="1"/>
                    <a:pt x="1465" y="50"/>
                    <a:pt x="878" y="167"/>
                  </a:cubicBezTo>
                  <a:cubicBezTo>
                    <a:pt x="452" y="242"/>
                    <a:pt x="1" y="393"/>
                    <a:pt x="26" y="919"/>
                  </a:cubicBezTo>
                  <a:cubicBezTo>
                    <a:pt x="51" y="1420"/>
                    <a:pt x="377" y="1721"/>
                    <a:pt x="853" y="1871"/>
                  </a:cubicBezTo>
                  <a:cubicBezTo>
                    <a:pt x="1104" y="1934"/>
                    <a:pt x="1354" y="1947"/>
                    <a:pt x="1586" y="1947"/>
                  </a:cubicBezTo>
                  <a:cubicBezTo>
                    <a:pt x="1741" y="1947"/>
                    <a:pt x="1887" y="1941"/>
                    <a:pt x="2019" y="1941"/>
                  </a:cubicBezTo>
                  <a:cubicBezTo>
                    <a:pt x="2085" y="1941"/>
                    <a:pt x="2148" y="1942"/>
                    <a:pt x="2206" y="1947"/>
                  </a:cubicBezTo>
                  <a:cubicBezTo>
                    <a:pt x="2507" y="1947"/>
                    <a:pt x="2778" y="1956"/>
                    <a:pt x="3033" y="1956"/>
                  </a:cubicBezTo>
                  <a:cubicBezTo>
                    <a:pt x="3351" y="1956"/>
                    <a:pt x="3643" y="1941"/>
                    <a:pt x="3936" y="1871"/>
                  </a:cubicBezTo>
                  <a:cubicBezTo>
                    <a:pt x="4537" y="1746"/>
                    <a:pt x="4888" y="1395"/>
                    <a:pt x="4888" y="919"/>
                  </a:cubicBezTo>
                  <a:cubicBezTo>
                    <a:pt x="4888" y="418"/>
                    <a:pt x="4587" y="117"/>
                    <a:pt x="3911" y="67"/>
                  </a:cubicBezTo>
                  <a:cubicBezTo>
                    <a:pt x="3495" y="25"/>
                    <a:pt x="3076" y="1"/>
                    <a:pt x="265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3"/>
            <p:cNvSpPr/>
            <p:nvPr/>
          </p:nvSpPr>
          <p:spPr>
            <a:xfrm>
              <a:off x="1377325" y="2406625"/>
              <a:ext cx="125975" cy="48375"/>
            </a:xfrm>
            <a:custGeom>
              <a:rect b="b" l="l" r="r" t="t"/>
              <a:pathLst>
                <a:path extrusionOk="0" h="1935" w="5039">
                  <a:moveTo>
                    <a:pt x="2692" y="384"/>
                  </a:moveTo>
                  <a:cubicBezTo>
                    <a:pt x="3221" y="384"/>
                    <a:pt x="3754" y="434"/>
                    <a:pt x="4286" y="529"/>
                  </a:cubicBezTo>
                  <a:cubicBezTo>
                    <a:pt x="4512" y="579"/>
                    <a:pt x="4713" y="704"/>
                    <a:pt x="4687" y="955"/>
                  </a:cubicBezTo>
                  <a:cubicBezTo>
                    <a:pt x="4662" y="1230"/>
                    <a:pt x="4487" y="1406"/>
                    <a:pt x="4236" y="1506"/>
                  </a:cubicBezTo>
                  <a:cubicBezTo>
                    <a:pt x="3863" y="1613"/>
                    <a:pt x="3476" y="1644"/>
                    <a:pt x="3095" y="1644"/>
                  </a:cubicBezTo>
                  <a:cubicBezTo>
                    <a:pt x="2940" y="1644"/>
                    <a:pt x="2785" y="1639"/>
                    <a:pt x="2632" y="1631"/>
                  </a:cubicBezTo>
                  <a:cubicBezTo>
                    <a:pt x="2206" y="1606"/>
                    <a:pt x="1780" y="1606"/>
                    <a:pt x="1354" y="1556"/>
                  </a:cubicBezTo>
                  <a:cubicBezTo>
                    <a:pt x="1078" y="1531"/>
                    <a:pt x="803" y="1456"/>
                    <a:pt x="677" y="1180"/>
                  </a:cubicBezTo>
                  <a:cubicBezTo>
                    <a:pt x="552" y="905"/>
                    <a:pt x="577" y="679"/>
                    <a:pt x="928" y="579"/>
                  </a:cubicBezTo>
                  <a:cubicBezTo>
                    <a:pt x="1510" y="446"/>
                    <a:pt x="2099" y="384"/>
                    <a:pt x="2692" y="384"/>
                  </a:cubicBezTo>
                  <a:close/>
                  <a:moveTo>
                    <a:pt x="2617" y="0"/>
                  </a:moveTo>
                  <a:cubicBezTo>
                    <a:pt x="2023" y="0"/>
                    <a:pt x="1432" y="50"/>
                    <a:pt x="853" y="203"/>
                  </a:cubicBezTo>
                  <a:cubicBezTo>
                    <a:pt x="251" y="328"/>
                    <a:pt x="1" y="779"/>
                    <a:pt x="226" y="1230"/>
                  </a:cubicBezTo>
                  <a:cubicBezTo>
                    <a:pt x="402" y="1581"/>
                    <a:pt x="677" y="1882"/>
                    <a:pt x="1129" y="1882"/>
                  </a:cubicBezTo>
                  <a:cubicBezTo>
                    <a:pt x="1580" y="1907"/>
                    <a:pt x="2031" y="1907"/>
                    <a:pt x="2482" y="1907"/>
                  </a:cubicBezTo>
                  <a:cubicBezTo>
                    <a:pt x="2744" y="1917"/>
                    <a:pt x="3006" y="1934"/>
                    <a:pt x="3267" y="1934"/>
                  </a:cubicBezTo>
                  <a:cubicBezTo>
                    <a:pt x="3679" y="1934"/>
                    <a:pt x="4088" y="1891"/>
                    <a:pt x="4487" y="1707"/>
                  </a:cubicBezTo>
                  <a:cubicBezTo>
                    <a:pt x="4838" y="1531"/>
                    <a:pt x="5038" y="1281"/>
                    <a:pt x="5013" y="854"/>
                  </a:cubicBezTo>
                  <a:cubicBezTo>
                    <a:pt x="4988" y="453"/>
                    <a:pt x="4763" y="203"/>
                    <a:pt x="4362" y="103"/>
                  </a:cubicBezTo>
                  <a:cubicBezTo>
                    <a:pt x="4061" y="52"/>
                    <a:pt x="3760" y="27"/>
                    <a:pt x="3459" y="27"/>
                  </a:cubicBezTo>
                  <a:cubicBezTo>
                    <a:pt x="3178" y="11"/>
                    <a:pt x="2897" y="0"/>
                    <a:pt x="261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3"/>
            <p:cNvSpPr/>
            <p:nvPr/>
          </p:nvSpPr>
          <p:spPr>
            <a:xfrm>
              <a:off x="1375450" y="1988125"/>
              <a:ext cx="132225" cy="49525"/>
            </a:xfrm>
            <a:custGeom>
              <a:rect b="b" l="l" r="r" t="t"/>
              <a:pathLst>
                <a:path extrusionOk="0" h="1981" w="5289">
                  <a:moveTo>
                    <a:pt x="2607" y="0"/>
                  </a:moveTo>
                  <a:cubicBezTo>
                    <a:pt x="1980" y="0"/>
                    <a:pt x="1354" y="0"/>
                    <a:pt x="777" y="226"/>
                  </a:cubicBezTo>
                  <a:cubicBezTo>
                    <a:pt x="301" y="401"/>
                    <a:pt x="1" y="752"/>
                    <a:pt x="51" y="1254"/>
                  </a:cubicBezTo>
                  <a:cubicBezTo>
                    <a:pt x="101" y="1755"/>
                    <a:pt x="502" y="1880"/>
                    <a:pt x="953" y="1905"/>
                  </a:cubicBezTo>
                  <a:cubicBezTo>
                    <a:pt x="1855" y="1930"/>
                    <a:pt x="2757" y="1980"/>
                    <a:pt x="3635" y="1980"/>
                  </a:cubicBezTo>
                  <a:cubicBezTo>
                    <a:pt x="3960" y="1980"/>
                    <a:pt x="4286" y="1905"/>
                    <a:pt x="4587" y="1805"/>
                  </a:cubicBezTo>
                  <a:cubicBezTo>
                    <a:pt x="5163" y="1629"/>
                    <a:pt x="5289" y="1053"/>
                    <a:pt x="4888" y="602"/>
                  </a:cubicBezTo>
                  <a:cubicBezTo>
                    <a:pt x="4662" y="351"/>
                    <a:pt x="4387" y="201"/>
                    <a:pt x="4061" y="126"/>
                  </a:cubicBezTo>
                  <a:cubicBezTo>
                    <a:pt x="3585" y="51"/>
                    <a:pt x="3108" y="0"/>
                    <a:pt x="260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3"/>
            <p:cNvSpPr/>
            <p:nvPr/>
          </p:nvSpPr>
          <p:spPr>
            <a:xfrm>
              <a:off x="1374200" y="2152900"/>
              <a:ext cx="134100" cy="49650"/>
            </a:xfrm>
            <a:custGeom>
              <a:rect b="b" l="l" r="r" t="t"/>
              <a:pathLst>
                <a:path extrusionOk="0" h="1986" w="5364">
                  <a:moveTo>
                    <a:pt x="2501" y="1"/>
                  </a:moveTo>
                  <a:cubicBezTo>
                    <a:pt x="1948" y="1"/>
                    <a:pt x="1400" y="68"/>
                    <a:pt x="853" y="226"/>
                  </a:cubicBezTo>
                  <a:cubicBezTo>
                    <a:pt x="351" y="352"/>
                    <a:pt x="0" y="878"/>
                    <a:pt x="76" y="1279"/>
                  </a:cubicBezTo>
                  <a:cubicBezTo>
                    <a:pt x="176" y="1780"/>
                    <a:pt x="577" y="1906"/>
                    <a:pt x="1028" y="1906"/>
                  </a:cubicBezTo>
                  <a:cubicBezTo>
                    <a:pt x="1187" y="1914"/>
                    <a:pt x="1345" y="1917"/>
                    <a:pt x="1504" y="1917"/>
                  </a:cubicBezTo>
                  <a:cubicBezTo>
                    <a:pt x="1822" y="1917"/>
                    <a:pt x="2139" y="1906"/>
                    <a:pt x="2457" y="1906"/>
                  </a:cubicBezTo>
                  <a:cubicBezTo>
                    <a:pt x="2851" y="1934"/>
                    <a:pt x="3246" y="1986"/>
                    <a:pt x="3640" y="1986"/>
                  </a:cubicBezTo>
                  <a:cubicBezTo>
                    <a:pt x="3947" y="1986"/>
                    <a:pt x="4255" y="1954"/>
                    <a:pt x="4562" y="1856"/>
                  </a:cubicBezTo>
                  <a:cubicBezTo>
                    <a:pt x="5239" y="1630"/>
                    <a:pt x="5364" y="1054"/>
                    <a:pt x="4863" y="527"/>
                  </a:cubicBezTo>
                  <a:cubicBezTo>
                    <a:pt x="4537" y="201"/>
                    <a:pt x="4136" y="151"/>
                    <a:pt x="3735" y="101"/>
                  </a:cubicBezTo>
                  <a:cubicBezTo>
                    <a:pt x="3320" y="37"/>
                    <a:pt x="2909" y="1"/>
                    <a:pt x="250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3"/>
            <p:cNvSpPr/>
            <p:nvPr/>
          </p:nvSpPr>
          <p:spPr>
            <a:xfrm>
              <a:off x="1377325" y="2323175"/>
              <a:ext cx="129100" cy="50250"/>
            </a:xfrm>
            <a:custGeom>
              <a:rect b="b" l="l" r="r" t="t"/>
              <a:pathLst>
                <a:path extrusionOk="0" h="2010" w="5164">
                  <a:moveTo>
                    <a:pt x="2545" y="1"/>
                  </a:moveTo>
                  <a:cubicBezTo>
                    <a:pt x="1931" y="1"/>
                    <a:pt x="1317" y="95"/>
                    <a:pt x="702" y="283"/>
                  </a:cubicBezTo>
                  <a:cubicBezTo>
                    <a:pt x="251" y="433"/>
                    <a:pt x="1" y="809"/>
                    <a:pt x="51" y="1285"/>
                  </a:cubicBezTo>
                  <a:cubicBezTo>
                    <a:pt x="101" y="1786"/>
                    <a:pt x="527" y="1912"/>
                    <a:pt x="928" y="1937"/>
                  </a:cubicBezTo>
                  <a:cubicBezTo>
                    <a:pt x="1087" y="1945"/>
                    <a:pt x="1245" y="1948"/>
                    <a:pt x="1405" y="1948"/>
                  </a:cubicBezTo>
                  <a:cubicBezTo>
                    <a:pt x="1724" y="1948"/>
                    <a:pt x="2048" y="1937"/>
                    <a:pt x="2382" y="1937"/>
                  </a:cubicBezTo>
                  <a:cubicBezTo>
                    <a:pt x="2781" y="1953"/>
                    <a:pt x="3181" y="2010"/>
                    <a:pt x="3581" y="2010"/>
                  </a:cubicBezTo>
                  <a:cubicBezTo>
                    <a:pt x="3808" y="2010"/>
                    <a:pt x="4034" y="1991"/>
                    <a:pt x="4261" y="1937"/>
                  </a:cubicBezTo>
                  <a:cubicBezTo>
                    <a:pt x="4662" y="1862"/>
                    <a:pt x="5063" y="1736"/>
                    <a:pt x="5114" y="1235"/>
                  </a:cubicBezTo>
                  <a:cubicBezTo>
                    <a:pt x="5164" y="734"/>
                    <a:pt x="4813" y="408"/>
                    <a:pt x="4387" y="283"/>
                  </a:cubicBezTo>
                  <a:cubicBezTo>
                    <a:pt x="3773" y="95"/>
                    <a:pt x="3159" y="1"/>
                    <a:pt x="25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3"/>
            <p:cNvSpPr/>
            <p:nvPr/>
          </p:nvSpPr>
          <p:spPr>
            <a:xfrm>
              <a:off x="1586600" y="2235375"/>
              <a:ext cx="127225" cy="48825"/>
            </a:xfrm>
            <a:custGeom>
              <a:rect b="b" l="l" r="r" t="t"/>
              <a:pathLst>
                <a:path extrusionOk="0" h="1953" w="5089">
                  <a:moveTo>
                    <a:pt x="1945" y="1"/>
                  </a:moveTo>
                  <a:cubicBezTo>
                    <a:pt x="1518" y="1"/>
                    <a:pt x="1094" y="41"/>
                    <a:pt x="677" y="211"/>
                  </a:cubicBezTo>
                  <a:cubicBezTo>
                    <a:pt x="101" y="436"/>
                    <a:pt x="1" y="1063"/>
                    <a:pt x="427" y="1514"/>
                  </a:cubicBezTo>
                  <a:cubicBezTo>
                    <a:pt x="627" y="1740"/>
                    <a:pt x="903" y="1815"/>
                    <a:pt x="1179" y="1890"/>
                  </a:cubicBezTo>
                  <a:cubicBezTo>
                    <a:pt x="1429" y="1940"/>
                    <a:pt x="1680" y="1953"/>
                    <a:pt x="1931" y="1953"/>
                  </a:cubicBezTo>
                  <a:cubicBezTo>
                    <a:pt x="2181" y="1953"/>
                    <a:pt x="2432" y="1940"/>
                    <a:pt x="2682" y="1940"/>
                  </a:cubicBezTo>
                  <a:lnTo>
                    <a:pt x="3735" y="1940"/>
                  </a:lnTo>
                  <a:cubicBezTo>
                    <a:pt x="4036" y="1940"/>
                    <a:pt x="4311" y="1890"/>
                    <a:pt x="4562" y="1714"/>
                  </a:cubicBezTo>
                  <a:cubicBezTo>
                    <a:pt x="4888" y="1489"/>
                    <a:pt x="5088" y="1213"/>
                    <a:pt x="5038" y="812"/>
                  </a:cubicBezTo>
                  <a:cubicBezTo>
                    <a:pt x="4988" y="436"/>
                    <a:pt x="4687" y="286"/>
                    <a:pt x="4362" y="211"/>
                  </a:cubicBezTo>
                  <a:cubicBezTo>
                    <a:pt x="3936" y="135"/>
                    <a:pt x="3535" y="35"/>
                    <a:pt x="3134" y="35"/>
                  </a:cubicBezTo>
                  <a:cubicBezTo>
                    <a:pt x="2737" y="35"/>
                    <a:pt x="2340" y="1"/>
                    <a:pt x="19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3"/>
            <p:cNvSpPr/>
            <p:nvPr/>
          </p:nvSpPr>
          <p:spPr>
            <a:xfrm>
              <a:off x="1587225" y="2070350"/>
              <a:ext cx="125975" cy="49150"/>
            </a:xfrm>
            <a:custGeom>
              <a:rect b="b" l="l" r="r" t="t"/>
              <a:pathLst>
                <a:path extrusionOk="0" h="1966" w="5039">
                  <a:moveTo>
                    <a:pt x="1926" y="0"/>
                  </a:moveTo>
                  <a:cubicBezTo>
                    <a:pt x="1499" y="0"/>
                    <a:pt x="1073" y="43"/>
                    <a:pt x="652" y="195"/>
                  </a:cubicBezTo>
                  <a:cubicBezTo>
                    <a:pt x="151" y="396"/>
                    <a:pt x="1" y="947"/>
                    <a:pt x="276" y="1398"/>
                  </a:cubicBezTo>
                  <a:cubicBezTo>
                    <a:pt x="477" y="1674"/>
                    <a:pt x="778" y="1799"/>
                    <a:pt x="1104" y="1874"/>
                  </a:cubicBezTo>
                  <a:cubicBezTo>
                    <a:pt x="1396" y="1944"/>
                    <a:pt x="1688" y="1959"/>
                    <a:pt x="2011" y="1959"/>
                  </a:cubicBezTo>
                  <a:cubicBezTo>
                    <a:pt x="2269" y="1959"/>
                    <a:pt x="2546" y="1950"/>
                    <a:pt x="2858" y="1950"/>
                  </a:cubicBezTo>
                  <a:cubicBezTo>
                    <a:pt x="3020" y="1950"/>
                    <a:pt x="3219" y="1966"/>
                    <a:pt x="3436" y="1966"/>
                  </a:cubicBezTo>
                  <a:cubicBezTo>
                    <a:pt x="3689" y="1966"/>
                    <a:pt x="3966" y="1944"/>
                    <a:pt x="4236" y="1849"/>
                  </a:cubicBezTo>
                  <a:cubicBezTo>
                    <a:pt x="4687" y="1724"/>
                    <a:pt x="4988" y="1398"/>
                    <a:pt x="5013" y="922"/>
                  </a:cubicBezTo>
                  <a:cubicBezTo>
                    <a:pt x="5038" y="421"/>
                    <a:pt x="4637" y="270"/>
                    <a:pt x="4236" y="195"/>
                  </a:cubicBezTo>
                  <a:cubicBezTo>
                    <a:pt x="3961" y="120"/>
                    <a:pt x="3660" y="70"/>
                    <a:pt x="3384" y="70"/>
                  </a:cubicBezTo>
                  <a:cubicBezTo>
                    <a:pt x="2903" y="56"/>
                    <a:pt x="2414" y="0"/>
                    <a:pt x="19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3"/>
            <p:cNvSpPr/>
            <p:nvPr/>
          </p:nvSpPr>
          <p:spPr>
            <a:xfrm>
              <a:off x="1587850" y="2406325"/>
              <a:ext cx="123475" cy="49875"/>
            </a:xfrm>
            <a:custGeom>
              <a:rect b="b" l="l" r="r" t="t"/>
              <a:pathLst>
                <a:path extrusionOk="0" h="1995" w="4939">
                  <a:moveTo>
                    <a:pt x="2261" y="0"/>
                  </a:moveTo>
                  <a:cubicBezTo>
                    <a:pt x="1850" y="0"/>
                    <a:pt x="1439" y="24"/>
                    <a:pt x="1028" y="64"/>
                  </a:cubicBezTo>
                  <a:cubicBezTo>
                    <a:pt x="352" y="140"/>
                    <a:pt x="101" y="365"/>
                    <a:pt x="51" y="866"/>
                  </a:cubicBezTo>
                  <a:cubicBezTo>
                    <a:pt x="1" y="1318"/>
                    <a:pt x="327" y="1694"/>
                    <a:pt x="903" y="1844"/>
                  </a:cubicBezTo>
                  <a:cubicBezTo>
                    <a:pt x="1429" y="1994"/>
                    <a:pt x="2006" y="1944"/>
                    <a:pt x="2557" y="1969"/>
                  </a:cubicBezTo>
                  <a:cubicBezTo>
                    <a:pt x="3058" y="1944"/>
                    <a:pt x="3560" y="1944"/>
                    <a:pt x="4036" y="1894"/>
                  </a:cubicBezTo>
                  <a:cubicBezTo>
                    <a:pt x="4487" y="1844"/>
                    <a:pt x="4888" y="1368"/>
                    <a:pt x="4913" y="967"/>
                  </a:cubicBezTo>
                  <a:cubicBezTo>
                    <a:pt x="4938" y="415"/>
                    <a:pt x="4537" y="265"/>
                    <a:pt x="4111" y="190"/>
                  </a:cubicBezTo>
                  <a:cubicBezTo>
                    <a:pt x="3495" y="54"/>
                    <a:pt x="2878" y="0"/>
                    <a:pt x="226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3"/>
          <p:cNvGrpSpPr/>
          <p:nvPr/>
        </p:nvGrpSpPr>
        <p:grpSpPr>
          <a:xfrm rot="1914527">
            <a:off x="-211396" y="1896900"/>
            <a:ext cx="504623" cy="795595"/>
            <a:chOff x="2083475" y="1334350"/>
            <a:chExt cx="263175" cy="414925"/>
          </a:xfrm>
        </p:grpSpPr>
        <p:sp>
          <p:nvSpPr>
            <p:cNvPr id="1134" name="Google Shape;1134;p23"/>
            <p:cNvSpPr/>
            <p:nvPr/>
          </p:nvSpPr>
          <p:spPr>
            <a:xfrm>
              <a:off x="2083475" y="1334350"/>
              <a:ext cx="263175" cy="414925"/>
            </a:xfrm>
            <a:custGeom>
              <a:rect b="b" l="l" r="r" t="t"/>
              <a:pathLst>
                <a:path extrusionOk="0" h="16597" w="10527">
                  <a:moveTo>
                    <a:pt x="10001" y="537"/>
                  </a:moveTo>
                  <a:cubicBezTo>
                    <a:pt x="9625" y="1364"/>
                    <a:pt x="9274" y="2216"/>
                    <a:pt x="8647" y="2893"/>
                  </a:cubicBezTo>
                  <a:cubicBezTo>
                    <a:pt x="8998" y="2041"/>
                    <a:pt x="9424" y="1239"/>
                    <a:pt x="10001" y="537"/>
                  </a:cubicBezTo>
                  <a:close/>
                  <a:moveTo>
                    <a:pt x="7706" y="2913"/>
                  </a:moveTo>
                  <a:cubicBezTo>
                    <a:pt x="7773" y="2913"/>
                    <a:pt x="7844" y="2936"/>
                    <a:pt x="7920" y="2993"/>
                  </a:cubicBezTo>
                  <a:cubicBezTo>
                    <a:pt x="8271" y="3219"/>
                    <a:pt x="8697" y="3419"/>
                    <a:pt x="8672" y="3971"/>
                  </a:cubicBezTo>
                  <a:cubicBezTo>
                    <a:pt x="8647" y="4447"/>
                    <a:pt x="8472" y="4873"/>
                    <a:pt x="8246" y="5299"/>
                  </a:cubicBezTo>
                  <a:cubicBezTo>
                    <a:pt x="6366" y="8683"/>
                    <a:pt x="4386" y="12016"/>
                    <a:pt x="2131" y="15174"/>
                  </a:cubicBezTo>
                  <a:cubicBezTo>
                    <a:pt x="1955" y="15399"/>
                    <a:pt x="1755" y="15625"/>
                    <a:pt x="1554" y="15826"/>
                  </a:cubicBezTo>
                  <a:cubicBezTo>
                    <a:pt x="1389" y="15991"/>
                    <a:pt x="1223" y="16208"/>
                    <a:pt x="987" y="16208"/>
                  </a:cubicBezTo>
                  <a:cubicBezTo>
                    <a:pt x="937" y="16208"/>
                    <a:pt x="884" y="16198"/>
                    <a:pt x="828" y="16176"/>
                  </a:cubicBezTo>
                  <a:cubicBezTo>
                    <a:pt x="452" y="16026"/>
                    <a:pt x="452" y="15650"/>
                    <a:pt x="427" y="15374"/>
                  </a:cubicBezTo>
                  <a:cubicBezTo>
                    <a:pt x="452" y="14698"/>
                    <a:pt x="602" y="14121"/>
                    <a:pt x="878" y="13595"/>
                  </a:cubicBezTo>
                  <a:cubicBezTo>
                    <a:pt x="2557" y="10362"/>
                    <a:pt x="4286" y="7154"/>
                    <a:pt x="6417" y="4171"/>
                  </a:cubicBezTo>
                  <a:cubicBezTo>
                    <a:pt x="6642" y="3845"/>
                    <a:pt x="6918" y="3545"/>
                    <a:pt x="7194" y="3269"/>
                  </a:cubicBezTo>
                  <a:cubicBezTo>
                    <a:pt x="7343" y="3119"/>
                    <a:pt x="7507" y="2913"/>
                    <a:pt x="7706" y="2913"/>
                  </a:cubicBezTo>
                  <a:close/>
                  <a:moveTo>
                    <a:pt x="10008" y="1"/>
                  </a:moveTo>
                  <a:cubicBezTo>
                    <a:pt x="9805" y="1"/>
                    <a:pt x="9718" y="243"/>
                    <a:pt x="9600" y="362"/>
                  </a:cubicBezTo>
                  <a:cubicBezTo>
                    <a:pt x="9048" y="1038"/>
                    <a:pt x="8622" y="1740"/>
                    <a:pt x="8171" y="2517"/>
                  </a:cubicBezTo>
                  <a:cubicBezTo>
                    <a:pt x="8037" y="2476"/>
                    <a:pt x="7910" y="2457"/>
                    <a:pt x="7790" y="2457"/>
                  </a:cubicBezTo>
                  <a:cubicBezTo>
                    <a:pt x="7327" y="2457"/>
                    <a:pt x="6961" y="2740"/>
                    <a:pt x="6642" y="3119"/>
                  </a:cubicBezTo>
                  <a:cubicBezTo>
                    <a:pt x="6517" y="3269"/>
                    <a:pt x="6391" y="3394"/>
                    <a:pt x="6266" y="3545"/>
                  </a:cubicBezTo>
                  <a:cubicBezTo>
                    <a:pt x="3910" y="6602"/>
                    <a:pt x="2106" y="9986"/>
                    <a:pt x="427" y="13470"/>
                  </a:cubicBezTo>
                  <a:cubicBezTo>
                    <a:pt x="126" y="14071"/>
                    <a:pt x="0" y="14748"/>
                    <a:pt x="51" y="15450"/>
                  </a:cubicBezTo>
                  <a:cubicBezTo>
                    <a:pt x="76" y="15926"/>
                    <a:pt x="226" y="16302"/>
                    <a:pt x="677" y="16527"/>
                  </a:cubicBezTo>
                  <a:cubicBezTo>
                    <a:pt x="781" y="16576"/>
                    <a:pt x="877" y="16597"/>
                    <a:pt x="968" y="16597"/>
                  </a:cubicBezTo>
                  <a:cubicBezTo>
                    <a:pt x="1250" y="16597"/>
                    <a:pt x="1477" y="16397"/>
                    <a:pt x="1705" y="16227"/>
                  </a:cubicBezTo>
                  <a:cubicBezTo>
                    <a:pt x="1905" y="16076"/>
                    <a:pt x="2056" y="15876"/>
                    <a:pt x="2231" y="15675"/>
                  </a:cubicBezTo>
                  <a:cubicBezTo>
                    <a:pt x="3735" y="13795"/>
                    <a:pt x="4988" y="11715"/>
                    <a:pt x="6241" y="9660"/>
                  </a:cubicBezTo>
                  <a:cubicBezTo>
                    <a:pt x="7168" y="8131"/>
                    <a:pt x="8071" y="6577"/>
                    <a:pt x="8873" y="4973"/>
                  </a:cubicBezTo>
                  <a:cubicBezTo>
                    <a:pt x="9098" y="4522"/>
                    <a:pt x="9299" y="4021"/>
                    <a:pt x="9123" y="3520"/>
                  </a:cubicBezTo>
                  <a:cubicBezTo>
                    <a:pt x="8998" y="3194"/>
                    <a:pt x="9073" y="2993"/>
                    <a:pt x="9249" y="2718"/>
                  </a:cubicBezTo>
                  <a:cubicBezTo>
                    <a:pt x="9625" y="2116"/>
                    <a:pt x="10001" y="1490"/>
                    <a:pt x="10351" y="863"/>
                  </a:cubicBezTo>
                  <a:cubicBezTo>
                    <a:pt x="10502" y="587"/>
                    <a:pt x="10527" y="262"/>
                    <a:pt x="10201" y="61"/>
                  </a:cubicBezTo>
                  <a:cubicBezTo>
                    <a:pt x="10126" y="18"/>
                    <a:pt x="10063" y="1"/>
                    <a:pt x="1000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3"/>
            <p:cNvSpPr/>
            <p:nvPr/>
          </p:nvSpPr>
          <p:spPr>
            <a:xfrm>
              <a:off x="2101025" y="1428875"/>
              <a:ext cx="182975" cy="290975"/>
            </a:xfrm>
            <a:custGeom>
              <a:rect b="b" l="l" r="r" t="t"/>
              <a:pathLst>
                <a:path extrusionOk="0" h="11639" w="7319">
                  <a:moveTo>
                    <a:pt x="6855" y="0"/>
                  </a:moveTo>
                  <a:cubicBezTo>
                    <a:pt x="6747" y="0"/>
                    <a:pt x="6647" y="60"/>
                    <a:pt x="6567" y="140"/>
                  </a:cubicBezTo>
                  <a:cubicBezTo>
                    <a:pt x="6366" y="365"/>
                    <a:pt x="6191" y="591"/>
                    <a:pt x="6015" y="816"/>
                  </a:cubicBezTo>
                  <a:cubicBezTo>
                    <a:pt x="3810" y="3974"/>
                    <a:pt x="2080" y="7408"/>
                    <a:pt x="176" y="10741"/>
                  </a:cubicBezTo>
                  <a:cubicBezTo>
                    <a:pt x="100" y="10867"/>
                    <a:pt x="50" y="11017"/>
                    <a:pt x="25" y="11092"/>
                  </a:cubicBezTo>
                  <a:cubicBezTo>
                    <a:pt x="0" y="11318"/>
                    <a:pt x="0" y="11493"/>
                    <a:pt x="176" y="11568"/>
                  </a:cubicBezTo>
                  <a:cubicBezTo>
                    <a:pt x="255" y="11613"/>
                    <a:pt x="333" y="11638"/>
                    <a:pt x="410" y="11638"/>
                  </a:cubicBezTo>
                  <a:cubicBezTo>
                    <a:pt x="504" y="11638"/>
                    <a:pt x="594" y="11601"/>
                    <a:pt x="677" y="11518"/>
                  </a:cubicBezTo>
                  <a:cubicBezTo>
                    <a:pt x="903" y="11343"/>
                    <a:pt x="1053" y="11092"/>
                    <a:pt x="1203" y="10841"/>
                  </a:cubicBezTo>
                  <a:cubicBezTo>
                    <a:pt x="3158" y="7558"/>
                    <a:pt x="4913" y="4150"/>
                    <a:pt x="7068" y="992"/>
                  </a:cubicBezTo>
                  <a:cubicBezTo>
                    <a:pt x="7168" y="867"/>
                    <a:pt x="7218" y="716"/>
                    <a:pt x="7268" y="566"/>
                  </a:cubicBezTo>
                  <a:cubicBezTo>
                    <a:pt x="7319" y="340"/>
                    <a:pt x="7243" y="165"/>
                    <a:pt x="7043" y="64"/>
                  </a:cubicBezTo>
                  <a:cubicBezTo>
                    <a:pt x="6979" y="19"/>
                    <a:pt x="6916" y="0"/>
                    <a:pt x="68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6" name="Google Shape;1136;p23"/>
          <p:cNvGrpSpPr/>
          <p:nvPr/>
        </p:nvGrpSpPr>
        <p:grpSpPr>
          <a:xfrm rot="6300099">
            <a:off x="726010" y="2187339"/>
            <a:ext cx="430856" cy="343032"/>
            <a:chOff x="1376700" y="1639725"/>
            <a:chExt cx="275100" cy="219025"/>
          </a:xfrm>
        </p:grpSpPr>
        <p:sp>
          <p:nvSpPr>
            <p:cNvPr id="1137" name="Google Shape;1137;p23"/>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3"/>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9" name="Google Shape;1139;p23"/>
          <p:cNvSpPr/>
          <p:nvPr/>
        </p:nvSpPr>
        <p:spPr>
          <a:xfrm>
            <a:off x="7417040" y="4485575"/>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0" name="Google Shape;1140;p23"/>
          <p:cNvGrpSpPr/>
          <p:nvPr/>
        </p:nvGrpSpPr>
        <p:grpSpPr>
          <a:xfrm rot="1795654">
            <a:off x="429756" y="37715"/>
            <a:ext cx="580501" cy="1606435"/>
            <a:chOff x="1806525" y="1557050"/>
            <a:chExt cx="276350" cy="764750"/>
          </a:xfrm>
        </p:grpSpPr>
        <p:sp>
          <p:nvSpPr>
            <p:cNvPr id="1141" name="Google Shape;1141;p23"/>
            <p:cNvSpPr/>
            <p:nvPr/>
          </p:nvSpPr>
          <p:spPr>
            <a:xfrm>
              <a:off x="1869200" y="1831825"/>
              <a:ext cx="169825" cy="197675"/>
            </a:xfrm>
            <a:custGeom>
              <a:rect b="b" l="l" r="r" t="t"/>
              <a:pathLst>
                <a:path extrusionOk="0" h="7907" w="6793">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3"/>
            <p:cNvSpPr/>
            <p:nvPr/>
          </p:nvSpPr>
          <p:spPr>
            <a:xfrm>
              <a:off x="1806525" y="1624850"/>
              <a:ext cx="276350" cy="696950"/>
            </a:xfrm>
            <a:custGeom>
              <a:rect b="b" l="l" r="r" t="t"/>
              <a:pathLst>
                <a:path extrusionOk="0" h="27878" w="11054">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3"/>
            <p:cNvSpPr/>
            <p:nvPr/>
          </p:nvSpPr>
          <p:spPr>
            <a:xfrm>
              <a:off x="1941875" y="1557050"/>
              <a:ext cx="10050" cy="39500"/>
            </a:xfrm>
            <a:custGeom>
              <a:rect b="b" l="l" r="r" t="t"/>
              <a:pathLst>
                <a:path extrusionOk="0" h="1580" w="402">
                  <a:moveTo>
                    <a:pt x="226" y="0"/>
                  </a:moveTo>
                  <a:cubicBezTo>
                    <a:pt x="50" y="526"/>
                    <a:pt x="0" y="1053"/>
                    <a:pt x="226" y="1579"/>
                  </a:cubicBezTo>
                  <a:cubicBezTo>
                    <a:pt x="401" y="1028"/>
                    <a:pt x="401" y="501"/>
                    <a:pt x="22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3"/>
            <p:cNvSpPr/>
            <p:nvPr/>
          </p:nvSpPr>
          <p:spPr>
            <a:xfrm>
              <a:off x="1962550" y="1583975"/>
              <a:ext cx="30100" cy="19475"/>
            </a:xfrm>
            <a:custGeom>
              <a:rect b="b" l="l" r="r" t="t"/>
              <a:pathLst>
                <a:path extrusionOk="0" h="779" w="1204">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3"/>
            <p:cNvSpPr/>
            <p:nvPr/>
          </p:nvSpPr>
          <p:spPr>
            <a:xfrm>
              <a:off x="1896750" y="1584600"/>
              <a:ext cx="29475" cy="18775"/>
            </a:xfrm>
            <a:custGeom>
              <a:rect b="b" l="l" r="r" t="t"/>
              <a:pathLst>
                <a:path extrusionOk="0" h="751" w="1179">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1894875" y="1625975"/>
              <a:ext cx="24475" cy="17200"/>
            </a:xfrm>
            <a:custGeom>
              <a:rect b="b" l="l" r="r" t="t"/>
              <a:pathLst>
                <a:path extrusionOk="0" h="688" w="979">
                  <a:moveTo>
                    <a:pt x="978" y="0"/>
                  </a:moveTo>
                  <a:cubicBezTo>
                    <a:pt x="527" y="150"/>
                    <a:pt x="226" y="276"/>
                    <a:pt x="1" y="652"/>
                  </a:cubicBezTo>
                  <a:cubicBezTo>
                    <a:pt x="86" y="675"/>
                    <a:pt x="168" y="688"/>
                    <a:pt x="246" y="688"/>
                  </a:cubicBezTo>
                  <a:cubicBezTo>
                    <a:pt x="578" y="688"/>
                    <a:pt x="836" y="467"/>
                    <a:pt x="978"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1971325" y="1627225"/>
              <a:ext cx="25075" cy="15650"/>
            </a:xfrm>
            <a:custGeom>
              <a:rect b="b" l="l" r="r" t="t"/>
              <a:pathLst>
                <a:path extrusionOk="0" h="626" w="1003">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1877325" y="1857125"/>
              <a:ext cx="32000" cy="31850"/>
            </a:xfrm>
            <a:custGeom>
              <a:rect b="b" l="l" r="r" t="t"/>
              <a:pathLst>
                <a:path extrusionOk="0" h="1274" w="128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3"/>
            <p:cNvSpPr/>
            <p:nvPr/>
          </p:nvSpPr>
          <p:spPr>
            <a:xfrm>
              <a:off x="1888600" y="1931725"/>
              <a:ext cx="16325" cy="23875"/>
            </a:xfrm>
            <a:custGeom>
              <a:rect b="b" l="l" r="r" t="t"/>
              <a:pathLst>
                <a:path extrusionOk="0" h="955" w="653">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23"/>
          <p:cNvGrpSpPr/>
          <p:nvPr/>
        </p:nvGrpSpPr>
        <p:grpSpPr>
          <a:xfrm rot="-1812194">
            <a:off x="8329090" y="4111841"/>
            <a:ext cx="902383" cy="488317"/>
            <a:chOff x="4936850" y="4568865"/>
            <a:chExt cx="902327" cy="488286"/>
          </a:xfrm>
        </p:grpSpPr>
        <p:sp>
          <p:nvSpPr>
            <p:cNvPr id="1151" name="Google Shape;1151;p23"/>
            <p:cNvSpPr/>
            <p:nvPr/>
          </p:nvSpPr>
          <p:spPr>
            <a:xfrm>
              <a:off x="4974926" y="4959493"/>
              <a:ext cx="44127" cy="42943"/>
            </a:xfrm>
            <a:custGeom>
              <a:rect b="b" l="l" r="r" t="t"/>
              <a:pathLst>
                <a:path extrusionOk="0" h="653" w="671">
                  <a:moveTo>
                    <a:pt x="1" y="1"/>
                  </a:moveTo>
                  <a:cubicBezTo>
                    <a:pt x="99" y="295"/>
                    <a:pt x="358" y="509"/>
                    <a:pt x="670" y="652"/>
                  </a:cubicBezTo>
                  <a:cubicBezTo>
                    <a:pt x="429" y="465"/>
                    <a:pt x="197" y="242"/>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a:off x="4938560" y="4568865"/>
              <a:ext cx="772118" cy="279819"/>
            </a:xfrm>
            <a:custGeom>
              <a:rect b="b" l="l" r="r" t="t"/>
              <a:pathLst>
                <a:path extrusionOk="0" h="4255" w="11741">
                  <a:moveTo>
                    <a:pt x="8871" y="0"/>
                  </a:moveTo>
                  <a:cubicBezTo>
                    <a:pt x="8173" y="0"/>
                    <a:pt x="7474" y="84"/>
                    <a:pt x="6834" y="178"/>
                  </a:cubicBezTo>
                  <a:cubicBezTo>
                    <a:pt x="4854" y="472"/>
                    <a:pt x="2936" y="1097"/>
                    <a:pt x="1223" y="2140"/>
                  </a:cubicBezTo>
                  <a:cubicBezTo>
                    <a:pt x="563" y="2533"/>
                    <a:pt x="108" y="3104"/>
                    <a:pt x="10" y="3871"/>
                  </a:cubicBezTo>
                  <a:cubicBezTo>
                    <a:pt x="1" y="4005"/>
                    <a:pt x="1" y="4130"/>
                    <a:pt x="28" y="4255"/>
                  </a:cubicBezTo>
                  <a:cubicBezTo>
                    <a:pt x="153" y="3702"/>
                    <a:pt x="590" y="3256"/>
                    <a:pt x="1125" y="2952"/>
                  </a:cubicBezTo>
                  <a:cubicBezTo>
                    <a:pt x="2142" y="2372"/>
                    <a:pt x="3293" y="2087"/>
                    <a:pt x="4417" y="1819"/>
                  </a:cubicBezTo>
                  <a:cubicBezTo>
                    <a:pt x="5407" y="1570"/>
                    <a:pt x="6433" y="1418"/>
                    <a:pt x="7441" y="1293"/>
                  </a:cubicBezTo>
                  <a:cubicBezTo>
                    <a:pt x="8360" y="1168"/>
                    <a:pt x="9243" y="963"/>
                    <a:pt x="10153" y="820"/>
                  </a:cubicBezTo>
                  <a:cubicBezTo>
                    <a:pt x="10492" y="765"/>
                    <a:pt x="10828" y="731"/>
                    <a:pt x="11151" y="731"/>
                  </a:cubicBezTo>
                  <a:cubicBezTo>
                    <a:pt x="11354" y="731"/>
                    <a:pt x="11551" y="745"/>
                    <a:pt x="11741" y="776"/>
                  </a:cubicBezTo>
                  <a:cubicBezTo>
                    <a:pt x="10918" y="181"/>
                    <a:pt x="9896" y="0"/>
                    <a:pt x="88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a:off x="4936850" y="4616871"/>
              <a:ext cx="902327" cy="440280"/>
            </a:xfrm>
            <a:custGeom>
              <a:rect b="b" l="l" r="r" t="t"/>
              <a:pathLst>
                <a:path extrusionOk="0" h="6695" w="13721">
                  <a:moveTo>
                    <a:pt x="11278" y="309"/>
                  </a:moveTo>
                  <a:cubicBezTo>
                    <a:pt x="11753" y="309"/>
                    <a:pt x="12136" y="428"/>
                    <a:pt x="12436" y="661"/>
                  </a:cubicBezTo>
                  <a:cubicBezTo>
                    <a:pt x="12802" y="938"/>
                    <a:pt x="13043" y="1375"/>
                    <a:pt x="13168" y="1955"/>
                  </a:cubicBezTo>
                  <a:cubicBezTo>
                    <a:pt x="13578" y="3766"/>
                    <a:pt x="11633" y="4729"/>
                    <a:pt x="10215" y="5166"/>
                  </a:cubicBezTo>
                  <a:cubicBezTo>
                    <a:pt x="8930" y="5568"/>
                    <a:pt x="7592" y="5701"/>
                    <a:pt x="6281" y="5996"/>
                  </a:cubicBezTo>
                  <a:cubicBezTo>
                    <a:pt x="5527" y="6170"/>
                    <a:pt x="4732" y="6362"/>
                    <a:pt x="3952" y="6362"/>
                  </a:cubicBezTo>
                  <a:cubicBezTo>
                    <a:pt x="3494" y="6362"/>
                    <a:pt x="3041" y="6296"/>
                    <a:pt x="2605" y="6121"/>
                  </a:cubicBezTo>
                  <a:cubicBezTo>
                    <a:pt x="2578" y="6103"/>
                    <a:pt x="2543" y="6085"/>
                    <a:pt x="2498" y="6076"/>
                  </a:cubicBezTo>
                  <a:lnTo>
                    <a:pt x="2489" y="6076"/>
                  </a:lnTo>
                  <a:cubicBezTo>
                    <a:pt x="2480" y="6076"/>
                    <a:pt x="2480" y="6067"/>
                    <a:pt x="2471" y="6067"/>
                  </a:cubicBezTo>
                  <a:cubicBezTo>
                    <a:pt x="2444" y="6058"/>
                    <a:pt x="2427" y="6049"/>
                    <a:pt x="2400" y="6040"/>
                  </a:cubicBezTo>
                  <a:cubicBezTo>
                    <a:pt x="2375" y="6026"/>
                    <a:pt x="2351" y="6019"/>
                    <a:pt x="2328" y="6019"/>
                  </a:cubicBezTo>
                  <a:cubicBezTo>
                    <a:pt x="2309" y="6019"/>
                    <a:pt x="2291" y="6024"/>
                    <a:pt x="2275" y="6032"/>
                  </a:cubicBezTo>
                  <a:cubicBezTo>
                    <a:pt x="1365" y="5773"/>
                    <a:pt x="348" y="4658"/>
                    <a:pt x="339" y="3757"/>
                  </a:cubicBezTo>
                  <a:cubicBezTo>
                    <a:pt x="330" y="2820"/>
                    <a:pt x="1659" y="2303"/>
                    <a:pt x="2364" y="2035"/>
                  </a:cubicBezTo>
                  <a:cubicBezTo>
                    <a:pt x="4487" y="1232"/>
                    <a:pt x="6744" y="1116"/>
                    <a:pt x="8948" y="688"/>
                  </a:cubicBezTo>
                  <a:cubicBezTo>
                    <a:pt x="9635" y="554"/>
                    <a:pt x="10304" y="385"/>
                    <a:pt x="11000" y="322"/>
                  </a:cubicBezTo>
                  <a:cubicBezTo>
                    <a:pt x="11096" y="314"/>
                    <a:pt x="11189" y="309"/>
                    <a:pt x="11278" y="309"/>
                  </a:cubicBezTo>
                  <a:close/>
                  <a:moveTo>
                    <a:pt x="11177" y="1"/>
                  </a:moveTo>
                  <a:cubicBezTo>
                    <a:pt x="10854" y="1"/>
                    <a:pt x="10518" y="35"/>
                    <a:pt x="10179" y="90"/>
                  </a:cubicBezTo>
                  <a:cubicBezTo>
                    <a:pt x="9269" y="233"/>
                    <a:pt x="8386" y="438"/>
                    <a:pt x="7467" y="563"/>
                  </a:cubicBezTo>
                  <a:cubicBezTo>
                    <a:pt x="6459" y="688"/>
                    <a:pt x="5433" y="840"/>
                    <a:pt x="4443" y="1080"/>
                  </a:cubicBezTo>
                  <a:cubicBezTo>
                    <a:pt x="3319" y="1357"/>
                    <a:pt x="2168" y="1642"/>
                    <a:pt x="1151" y="2222"/>
                  </a:cubicBezTo>
                  <a:cubicBezTo>
                    <a:pt x="616" y="2526"/>
                    <a:pt x="179" y="2972"/>
                    <a:pt x="54" y="3525"/>
                  </a:cubicBezTo>
                  <a:cubicBezTo>
                    <a:pt x="0" y="3739"/>
                    <a:pt x="0" y="3971"/>
                    <a:pt x="54" y="4212"/>
                  </a:cubicBezTo>
                  <a:cubicBezTo>
                    <a:pt x="134" y="4551"/>
                    <a:pt x="321" y="4899"/>
                    <a:pt x="580" y="5211"/>
                  </a:cubicBezTo>
                  <a:cubicBezTo>
                    <a:pt x="776" y="5452"/>
                    <a:pt x="1008" y="5675"/>
                    <a:pt x="1249" y="5862"/>
                  </a:cubicBezTo>
                  <a:cubicBezTo>
                    <a:pt x="1615" y="6130"/>
                    <a:pt x="2007" y="6335"/>
                    <a:pt x="2382" y="6397"/>
                  </a:cubicBezTo>
                  <a:cubicBezTo>
                    <a:pt x="2893" y="6614"/>
                    <a:pt x="3420" y="6695"/>
                    <a:pt x="3953" y="6695"/>
                  </a:cubicBezTo>
                  <a:cubicBezTo>
                    <a:pt x="4760" y="6695"/>
                    <a:pt x="5580" y="6509"/>
                    <a:pt x="6370" y="6326"/>
                  </a:cubicBezTo>
                  <a:cubicBezTo>
                    <a:pt x="8118" y="5925"/>
                    <a:pt x="9938" y="5782"/>
                    <a:pt x="11580" y="5006"/>
                  </a:cubicBezTo>
                  <a:cubicBezTo>
                    <a:pt x="12882" y="4390"/>
                    <a:pt x="13721" y="3337"/>
                    <a:pt x="13498" y="1865"/>
                  </a:cubicBezTo>
                  <a:cubicBezTo>
                    <a:pt x="13328" y="697"/>
                    <a:pt x="12641" y="188"/>
                    <a:pt x="11767" y="46"/>
                  </a:cubicBezTo>
                  <a:cubicBezTo>
                    <a:pt x="11577" y="15"/>
                    <a:pt x="11380" y="1"/>
                    <a:pt x="1117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a:off x="5201412" y="4705387"/>
              <a:ext cx="352092" cy="284357"/>
            </a:xfrm>
            <a:custGeom>
              <a:rect b="b" l="l" r="r" t="t"/>
              <a:pathLst>
                <a:path extrusionOk="0" h="4324" w="5354">
                  <a:moveTo>
                    <a:pt x="4407" y="350"/>
                  </a:moveTo>
                  <a:cubicBezTo>
                    <a:pt x="4434" y="582"/>
                    <a:pt x="4470" y="805"/>
                    <a:pt x="4497" y="1028"/>
                  </a:cubicBezTo>
                  <a:cubicBezTo>
                    <a:pt x="4604" y="1768"/>
                    <a:pt x="4746" y="2500"/>
                    <a:pt x="4970" y="3214"/>
                  </a:cubicBezTo>
                  <a:cubicBezTo>
                    <a:pt x="4372" y="3428"/>
                    <a:pt x="3729" y="3481"/>
                    <a:pt x="3114" y="3606"/>
                  </a:cubicBezTo>
                  <a:cubicBezTo>
                    <a:pt x="2498" y="3731"/>
                    <a:pt x="1883" y="3847"/>
                    <a:pt x="1267" y="3981"/>
                  </a:cubicBezTo>
                  <a:cubicBezTo>
                    <a:pt x="1160" y="3517"/>
                    <a:pt x="946" y="3071"/>
                    <a:pt x="830" y="2598"/>
                  </a:cubicBezTo>
                  <a:cubicBezTo>
                    <a:pt x="759" y="2304"/>
                    <a:pt x="732" y="2000"/>
                    <a:pt x="661" y="1697"/>
                  </a:cubicBezTo>
                  <a:cubicBezTo>
                    <a:pt x="607" y="1474"/>
                    <a:pt x="429" y="1260"/>
                    <a:pt x="366" y="1037"/>
                  </a:cubicBezTo>
                  <a:cubicBezTo>
                    <a:pt x="1241" y="912"/>
                    <a:pt x="2115" y="734"/>
                    <a:pt x="2989" y="582"/>
                  </a:cubicBezTo>
                  <a:cubicBezTo>
                    <a:pt x="3462" y="493"/>
                    <a:pt x="3935" y="412"/>
                    <a:pt x="4407" y="350"/>
                  </a:cubicBezTo>
                  <a:close/>
                  <a:moveTo>
                    <a:pt x="4530" y="1"/>
                  </a:moveTo>
                  <a:cubicBezTo>
                    <a:pt x="4522" y="1"/>
                    <a:pt x="4514" y="1"/>
                    <a:pt x="4506" y="2"/>
                  </a:cubicBezTo>
                  <a:cubicBezTo>
                    <a:pt x="3051" y="172"/>
                    <a:pt x="1624" y="519"/>
                    <a:pt x="170" y="725"/>
                  </a:cubicBezTo>
                  <a:cubicBezTo>
                    <a:pt x="116" y="734"/>
                    <a:pt x="81" y="760"/>
                    <a:pt x="63" y="796"/>
                  </a:cubicBezTo>
                  <a:cubicBezTo>
                    <a:pt x="27" y="823"/>
                    <a:pt x="0" y="867"/>
                    <a:pt x="9" y="921"/>
                  </a:cubicBezTo>
                  <a:cubicBezTo>
                    <a:pt x="18" y="1081"/>
                    <a:pt x="54" y="1206"/>
                    <a:pt x="134" y="1340"/>
                  </a:cubicBezTo>
                  <a:cubicBezTo>
                    <a:pt x="134" y="1358"/>
                    <a:pt x="143" y="1367"/>
                    <a:pt x="152" y="1385"/>
                  </a:cubicBezTo>
                  <a:cubicBezTo>
                    <a:pt x="313" y="1688"/>
                    <a:pt x="384" y="1991"/>
                    <a:pt x="447" y="2321"/>
                  </a:cubicBezTo>
                  <a:cubicBezTo>
                    <a:pt x="500" y="2616"/>
                    <a:pt x="554" y="2901"/>
                    <a:pt x="625" y="3196"/>
                  </a:cubicBezTo>
                  <a:cubicBezTo>
                    <a:pt x="705" y="3535"/>
                    <a:pt x="902" y="3847"/>
                    <a:pt x="964" y="4195"/>
                  </a:cubicBezTo>
                  <a:cubicBezTo>
                    <a:pt x="983" y="4280"/>
                    <a:pt x="1046" y="4317"/>
                    <a:pt x="1113" y="4317"/>
                  </a:cubicBezTo>
                  <a:cubicBezTo>
                    <a:pt x="1137" y="4317"/>
                    <a:pt x="1163" y="4312"/>
                    <a:pt x="1187" y="4302"/>
                  </a:cubicBezTo>
                  <a:cubicBezTo>
                    <a:pt x="1207" y="4315"/>
                    <a:pt x="1231" y="4323"/>
                    <a:pt x="1260" y="4323"/>
                  </a:cubicBezTo>
                  <a:cubicBezTo>
                    <a:pt x="1271" y="4323"/>
                    <a:pt x="1282" y="4322"/>
                    <a:pt x="1294" y="4320"/>
                  </a:cubicBezTo>
                  <a:cubicBezTo>
                    <a:pt x="2008" y="4168"/>
                    <a:pt x="2721" y="4034"/>
                    <a:pt x="3435" y="3892"/>
                  </a:cubicBezTo>
                  <a:cubicBezTo>
                    <a:pt x="4042" y="3767"/>
                    <a:pt x="4648" y="3704"/>
                    <a:pt x="5219" y="3481"/>
                  </a:cubicBezTo>
                  <a:cubicBezTo>
                    <a:pt x="5264" y="3463"/>
                    <a:pt x="5291" y="3437"/>
                    <a:pt x="5300" y="3410"/>
                  </a:cubicBezTo>
                  <a:cubicBezTo>
                    <a:pt x="5335" y="3374"/>
                    <a:pt x="5353" y="3321"/>
                    <a:pt x="5335" y="3258"/>
                  </a:cubicBezTo>
                  <a:cubicBezTo>
                    <a:pt x="5112" y="2589"/>
                    <a:pt x="4970" y="1902"/>
                    <a:pt x="4862" y="1206"/>
                  </a:cubicBezTo>
                  <a:cubicBezTo>
                    <a:pt x="4818" y="912"/>
                    <a:pt x="4782" y="609"/>
                    <a:pt x="4746" y="314"/>
                  </a:cubicBezTo>
                  <a:cubicBezTo>
                    <a:pt x="4746" y="279"/>
                    <a:pt x="4729" y="252"/>
                    <a:pt x="4711" y="225"/>
                  </a:cubicBezTo>
                  <a:cubicBezTo>
                    <a:pt x="4736" y="133"/>
                    <a:pt x="4658" y="1"/>
                    <a:pt x="453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a:off x="5192271" y="4961532"/>
              <a:ext cx="33276" cy="24661"/>
            </a:xfrm>
            <a:custGeom>
              <a:rect b="b" l="l" r="r" t="t"/>
              <a:pathLst>
                <a:path extrusionOk="0" h="375" w="506">
                  <a:moveTo>
                    <a:pt x="259" y="1"/>
                  </a:moveTo>
                  <a:cubicBezTo>
                    <a:pt x="141" y="1"/>
                    <a:pt x="1" y="172"/>
                    <a:pt x="95" y="273"/>
                  </a:cubicBezTo>
                  <a:cubicBezTo>
                    <a:pt x="166" y="345"/>
                    <a:pt x="238" y="375"/>
                    <a:pt x="297" y="375"/>
                  </a:cubicBezTo>
                  <a:cubicBezTo>
                    <a:pt x="436" y="375"/>
                    <a:pt x="505" y="208"/>
                    <a:pt x="336" y="32"/>
                  </a:cubicBezTo>
                  <a:cubicBezTo>
                    <a:pt x="314" y="10"/>
                    <a:pt x="287"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3"/>
            <p:cNvSpPr/>
            <p:nvPr/>
          </p:nvSpPr>
          <p:spPr>
            <a:xfrm>
              <a:off x="5126377" y="4954363"/>
              <a:ext cx="33144" cy="24529"/>
            </a:xfrm>
            <a:custGeom>
              <a:rect b="b" l="l" r="r" t="t"/>
              <a:pathLst>
                <a:path extrusionOk="0" h="373" w="504">
                  <a:moveTo>
                    <a:pt x="207" y="0"/>
                  </a:moveTo>
                  <a:cubicBezTo>
                    <a:pt x="68" y="0"/>
                    <a:pt x="0" y="169"/>
                    <a:pt x="169" y="338"/>
                  </a:cubicBezTo>
                  <a:cubicBezTo>
                    <a:pt x="192" y="362"/>
                    <a:pt x="220" y="373"/>
                    <a:pt x="248" y="373"/>
                  </a:cubicBezTo>
                  <a:cubicBezTo>
                    <a:pt x="366" y="373"/>
                    <a:pt x="503" y="199"/>
                    <a:pt x="410" y="106"/>
                  </a:cubicBezTo>
                  <a:cubicBezTo>
                    <a:pt x="338" y="31"/>
                    <a:pt x="266" y="0"/>
                    <a:pt x="20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3"/>
            <p:cNvSpPr/>
            <p:nvPr/>
          </p:nvSpPr>
          <p:spPr>
            <a:xfrm>
              <a:off x="5057984" y="4936082"/>
              <a:ext cx="33407" cy="24792"/>
            </a:xfrm>
            <a:custGeom>
              <a:rect b="b" l="l" r="r" t="t"/>
              <a:pathLst>
                <a:path extrusionOk="0" h="377" w="508">
                  <a:moveTo>
                    <a:pt x="260" y="1"/>
                  </a:moveTo>
                  <a:cubicBezTo>
                    <a:pt x="138" y="1"/>
                    <a:pt x="1" y="176"/>
                    <a:pt x="94" y="277"/>
                  </a:cubicBezTo>
                  <a:cubicBezTo>
                    <a:pt x="165" y="347"/>
                    <a:pt x="235" y="376"/>
                    <a:pt x="294" y="376"/>
                  </a:cubicBezTo>
                  <a:cubicBezTo>
                    <a:pt x="435" y="376"/>
                    <a:pt x="508" y="206"/>
                    <a:pt x="344" y="36"/>
                  </a:cubicBezTo>
                  <a:cubicBezTo>
                    <a:pt x="319" y="11"/>
                    <a:pt x="290" y="1"/>
                    <a:pt x="26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3"/>
            <p:cNvSpPr/>
            <p:nvPr/>
          </p:nvSpPr>
          <p:spPr>
            <a:xfrm>
              <a:off x="5144527" y="4905305"/>
              <a:ext cx="33605" cy="24332"/>
            </a:xfrm>
            <a:custGeom>
              <a:rect b="b" l="l" r="r" t="t"/>
              <a:pathLst>
                <a:path extrusionOk="0" h="370" w="511">
                  <a:moveTo>
                    <a:pt x="212" y="1"/>
                  </a:moveTo>
                  <a:cubicBezTo>
                    <a:pt x="73" y="1"/>
                    <a:pt x="1" y="165"/>
                    <a:pt x="170" y="334"/>
                  </a:cubicBezTo>
                  <a:cubicBezTo>
                    <a:pt x="192" y="359"/>
                    <a:pt x="220" y="369"/>
                    <a:pt x="250" y="369"/>
                  </a:cubicBezTo>
                  <a:cubicBezTo>
                    <a:pt x="369" y="369"/>
                    <a:pt x="511" y="195"/>
                    <a:pt x="411" y="102"/>
                  </a:cubicBezTo>
                  <a:cubicBezTo>
                    <a:pt x="341" y="30"/>
                    <a:pt x="270" y="1"/>
                    <a:pt x="2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3"/>
            <p:cNvSpPr/>
            <p:nvPr/>
          </p:nvSpPr>
          <p:spPr>
            <a:xfrm>
              <a:off x="5169188" y="4850196"/>
              <a:ext cx="29330" cy="24595"/>
            </a:xfrm>
            <a:custGeom>
              <a:rect b="b" l="l" r="r" t="t"/>
              <a:pathLst>
                <a:path extrusionOk="0" h="374" w="446">
                  <a:moveTo>
                    <a:pt x="208" y="0"/>
                  </a:moveTo>
                  <a:cubicBezTo>
                    <a:pt x="69" y="0"/>
                    <a:pt x="0" y="167"/>
                    <a:pt x="169" y="343"/>
                  </a:cubicBezTo>
                  <a:cubicBezTo>
                    <a:pt x="191" y="364"/>
                    <a:pt x="218" y="374"/>
                    <a:pt x="245" y="374"/>
                  </a:cubicBezTo>
                  <a:cubicBezTo>
                    <a:pt x="319" y="374"/>
                    <a:pt x="402" y="307"/>
                    <a:pt x="428" y="235"/>
                  </a:cubicBezTo>
                  <a:cubicBezTo>
                    <a:pt x="446" y="200"/>
                    <a:pt x="446" y="164"/>
                    <a:pt x="437" y="137"/>
                  </a:cubicBezTo>
                  <a:cubicBezTo>
                    <a:pt x="428" y="119"/>
                    <a:pt x="419" y="111"/>
                    <a:pt x="410" y="102"/>
                  </a:cubicBezTo>
                  <a:cubicBezTo>
                    <a:pt x="339" y="30"/>
                    <a:pt x="267" y="0"/>
                    <a:pt x="2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5130323" y="4794166"/>
              <a:ext cx="33276" cy="24595"/>
            </a:xfrm>
            <a:custGeom>
              <a:rect b="b" l="l" r="r" t="t"/>
              <a:pathLst>
                <a:path extrusionOk="0" h="374" w="506">
                  <a:moveTo>
                    <a:pt x="209" y="1"/>
                  </a:moveTo>
                  <a:cubicBezTo>
                    <a:pt x="70" y="1"/>
                    <a:pt x="0" y="169"/>
                    <a:pt x="163" y="338"/>
                  </a:cubicBezTo>
                  <a:cubicBezTo>
                    <a:pt x="187" y="363"/>
                    <a:pt x="216" y="373"/>
                    <a:pt x="246" y="373"/>
                  </a:cubicBezTo>
                  <a:cubicBezTo>
                    <a:pt x="368" y="373"/>
                    <a:pt x="506" y="199"/>
                    <a:pt x="412" y="106"/>
                  </a:cubicBezTo>
                  <a:cubicBezTo>
                    <a:pt x="340" y="31"/>
                    <a:pt x="268"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5116052" y="4879789"/>
              <a:ext cx="33342" cy="24266"/>
            </a:xfrm>
            <a:custGeom>
              <a:rect b="b" l="l" r="r" t="t"/>
              <a:pathLst>
                <a:path extrusionOk="0" h="369" w="507">
                  <a:moveTo>
                    <a:pt x="260" y="0"/>
                  </a:moveTo>
                  <a:cubicBezTo>
                    <a:pt x="138" y="0"/>
                    <a:pt x="1" y="174"/>
                    <a:pt x="94" y="267"/>
                  </a:cubicBezTo>
                  <a:cubicBezTo>
                    <a:pt x="166" y="339"/>
                    <a:pt x="238" y="369"/>
                    <a:pt x="297" y="369"/>
                  </a:cubicBezTo>
                  <a:cubicBezTo>
                    <a:pt x="437" y="369"/>
                    <a:pt x="507" y="204"/>
                    <a:pt x="344" y="35"/>
                  </a:cubicBezTo>
                  <a:cubicBezTo>
                    <a:pt x="319" y="11"/>
                    <a:pt x="290" y="0"/>
                    <a:pt x="26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5050553" y="4896756"/>
              <a:ext cx="33539" cy="24332"/>
            </a:xfrm>
            <a:custGeom>
              <a:rect b="b" l="l" r="r" t="t"/>
              <a:pathLst>
                <a:path extrusionOk="0" h="370" w="510">
                  <a:moveTo>
                    <a:pt x="259" y="0"/>
                  </a:moveTo>
                  <a:cubicBezTo>
                    <a:pt x="139" y="0"/>
                    <a:pt x="0" y="168"/>
                    <a:pt x="100" y="268"/>
                  </a:cubicBezTo>
                  <a:cubicBezTo>
                    <a:pt x="169" y="340"/>
                    <a:pt x="240" y="370"/>
                    <a:pt x="299" y="370"/>
                  </a:cubicBezTo>
                  <a:cubicBezTo>
                    <a:pt x="437" y="370"/>
                    <a:pt x="510" y="205"/>
                    <a:pt x="341" y="36"/>
                  </a:cubicBezTo>
                  <a:cubicBezTo>
                    <a:pt x="317" y="11"/>
                    <a:pt x="289" y="0"/>
                    <a:pt x="25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5077516" y="4828429"/>
              <a:ext cx="33670" cy="24661"/>
            </a:xfrm>
            <a:custGeom>
              <a:rect b="b" l="l" r="r" t="t"/>
              <a:pathLst>
                <a:path extrusionOk="0" h="375" w="512">
                  <a:moveTo>
                    <a:pt x="257" y="1"/>
                  </a:moveTo>
                  <a:cubicBezTo>
                    <a:pt x="124" y="1"/>
                    <a:pt x="0" y="172"/>
                    <a:pt x="118" y="290"/>
                  </a:cubicBezTo>
                  <a:lnTo>
                    <a:pt x="154" y="326"/>
                  </a:lnTo>
                  <a:cubicBezTo>
                    <a:pt x="188" y="360"/>
                    <a:pt x="228" y="375"/>
                    <a:pt x="266" y="375"/>
                  </a:cubicBezTo>
                  <a:cubicBezTo>
                    <a:pt x="395" y="375"/>
                    <a:pt x="512" y="209"/>
                    <a:pt x="395" y="85"/>
                  </a:cubicBezTo>
                  <a:lnTo>
                    <a:pt x="368" y="49"/>
                  </a:lnTo>
                  <a:cubicBezTo>
                    <a:pt x="334" y="15"/>
                    <a:pt x="295" y="1"/>
                    <a:pt x="2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5014844" y="4860126"/>
              <a:ext cx="33210" cy="24661"/>
            </a:xfrm>
            <a:custGeom>
              <a:rect b="b" l="l" r="r" t="t"/>
              <a:pathLst>
                <a:path extrusionOk="0" h="375" w="505">
                  <a:moveTo>
                    <a:pt x="209" y="1"/>
                  </a:moveTo>
                  <a:cubicBezTo>
                    <a:pt x="69" y="1"/>
                    <a:pt x="1" y="168"/>
                    <a:pt x="170" y="343"/>
                  </a:cubicBezTo>
                  <a:cubicBezTo>
                    <a:pt x="192" y="365"/>
                    <a:pt x="219" y="375"/>
                    <a:pt x="247" y="375"/>
                  </a:cubicBezTo>
                  <a:cubicBezTo>
                    <a:pt x="365" y="375"/>
                    <a:pt x="505" y="203"/>
                    <a:pt x="411" y="102"/>
                  </a:cubicBezTo>
                  <a:cubicBezTo>
                    <a:pt x="339" y="31"/>
                    <a:pt x="268"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3"/>
            <p:cNvSpPr/>
            <p:nvPr/>
          </p:nvSpPr>
          <p:spPr>
            <a:xfrm>
              <a:off x="5030693" y="4796468"/>
              <a:ext cx="33539" cy="24398"/>
            </a:xfrm>
            <a:custGeom>
              <a:rect b="b" l="l" r="r" t="t"/>
              <a:pathLst>
                <a:path extrusionOk="0" h="371" w="510">
                  <a:moveTo>
                    <a:pt x="243" y="0"/>
                  </a:moveTo>
                  <a:cubicBezTo>
                    <a:pt x="115" y="0"/>
                    <a:pt x="0" y="169"/>
                    <a:pt x="116" y="285"/>
                  </a:cubicBezTo>
                  <a:lnTo>
                    <a:pt x="143" y="321"/>
                  </a:lnTo>
                  <a:cubicBezTo>
                    <a:pt x="180" y="356"/>
                    <a:pt x="221" y="370"/>
                    <a:pt x="260" y="370"/>
                  </a:cubicBezTo>
                  <a:cubicBezTo>
                    <a:pt x="393" y="370"/>
                    <a:pt x="510" y="204"/>
                    <a:pt x="393" y="80"/>
                  </a:cubicBezTo>
                  <a:lnTo>
                    <a:pt x="357" y="53"/>
                  </a:lnTo>
                  <a:cubicBezTo>
                    <a:pt x="322" y="16"/>
                    <a:pt x="282" y="0"/>
                    <a:pt x="24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3"/>
            <p:cNvSpPr/>
            <p:nvPr/>
          </p:nvSpPr>
          <p:spPr>
            <a:xfrm>
              <a:off x="5575665" y="4906620"/>
              <a:ext cx="33736" cy="24529"/>
            </a:xfrm>
            <a:custGeom>
              <a:rect b="b" l="l" r="r" t="t"/>
              <a:pathLst>
                <a:path extrusionOk="0" h="373" w="513">
                  <a:moveTo>
                    <a:pt x="216" y="0"/>
                  </a:moveTo>
                  <a:cubicBezTo>
                    <a:pt x="75" y="0"/>
                    <a:pt x="0" y="171"/>
                    <a:pt x="171" y="341"/>
                  </a:cubicBezTo>
                  <a:cubicBezTo>
                    <a:pt x="193" y="363"/>
                    <a:pt x="220" y="372"/>
                    <a:pt x="248" y="372"/>
                  </a:cubicBezTo>
                  <a:cubicBezTo>
                    <a:pt x="368" y="372"/>
                    <a:pt x="513" y="201"/>
                    <a:pt x="411" y="100"/>
                  </a:cubicBezTo>
                  <a:cubicBezTo>
                    <a:pt x="344" y="30"/>
                    <a:pt x="274" y="0"/>
                    <a:pt x="21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5572180" y="4838688"/>
              <a:ext cx="31632" cy="22293"/>
            </a:xfrm>
            <a:custGeom>
              <a:rect b="b" l="l" r="r" t="t"/>
              <a:pathLst>
                <a:path extrusionOk="0" h="339" w="481">
                  <a:moveTo>
                    <a:pt x="243" y="1"/>
                  </a:moveTo>
                  <a:cubicBezTo>
                    <a:pt x="115" y="1"/>
                    <a:pt x="0" y="169"/>
                    <a:pt x="117" y="286"/>
                  </a:cubicBezTo>
                  <a:cubicBezTo>
                    <a:pt x="152" y="323"/>
                    <a:pt x="193" y="339"/>
                    <a:pt x="232" y="339"/>
                  </a:cubicBezTo>
                  <a:cubicBezTo>
                    <a:pt x="362" y="339"/>
                    <a:pt x="481" y="170"/>
                    <a:pt x="357" y="54"/>
                  </a:cubicBezTo>
                  <a:cubicBezTo>
                    <a:pt x="322" y="16"/>
                    <a:pt x="282" y="1"/>
                    <a:pt x="2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5628801" y="4864138"/>
              <a:ext cx="33210" cy="24661"/>
            </a:xfrm>
            <a:custGeom>
              <a:rect b="b" l="l" r="r" t="t"/>
              <a:pathLst>
                <a:path extrusionOk="0" h="375" w="505">
                  <a:moveTo>
                    <a:pt x="259" y="1"/>
                  </a:moveTo>
                  <a:cubicBezTo>
                    <a:pt x="140" y="1"/>
                    <a:pt x="0" y="172"/>
                    <a:pt x="94" y="273"/>
                  </a:cubicBezTo>
                  <a:cubicBezTo>
                    <a:pt x="166" y="345"/>
                    <a:pt x="237" y="375"/>
                    <a:pt x="296" y="375"/>
                  </a:cubicBezTo>
                  <a:cubicBezTo>
                    <a:pt x="436" y="375"/>
                    <a:pt x="504" y="208"/>
                    <a:pt x="335" y="32"/>
                  </a:cubicBezTo>
                  <a:cubicBezTo>
                    <a:pt x="313" y="10"/>
                    <a:pt x="286"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5638468" y="4814421"/>
              <a:ext cx="33210" cy="24595"/>
            </a:xfrm>
            <a:custGeom>
              <a:rect b="b" l="l" r="r" t="t"/>
              <a:pathLst>
                <a:path extrusionOk="0" h="374" w="505">
                  <a:moveTo>
                    <a:pt x="209" y="0"/>
                  </a:moveTo>
                  <a:cubicBezTo>
                    <a:pt x="70" y="0"/>
                    <a:pt x="1" y="167"/>
                    <a:pt x="170" y="342"/>
                  </a:cubicBezTo>
                  <a:cubicBezTo>
                    <a:pt x="192" y="364"/>
                    <a:pt x="219" y="374"/>
                    <a:pt x="247" y="374"/>
                  </a:cubicBezTo>
                  <a:cubicBezTo>
                    <a:pt x="365" y="374"/>
                    <a:pt x="505" y="203"/>
                    <a:pt x="411" y="101"/>
                  </a:cubicBezTo>
                  <a:cubicBezTo>
                    <a:pt x="339" y="30"/>
                    <a:pt x="268"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3"/>
            <p:cNvSpPr/>
            <p:nvPr/>
          </p:nvSpPr>
          <p:spPr>
            <a:xfrm>
              <a:off x="5690684" y="4832243"/>
              <a:ext cx="31763" cy="22293"/>
            </a:xfrm>
            <a:custGeom>
              <a:rect b="b" l="l" r="r" t="t"/>
              <a:pathLst>
                <a:path extrusionOk="0" h="339" w="483">
                  <a:moveTo>
                    <a:pt x="251" y="0"/>
                  </a:moveTo>
                  <a:cubicBezTo>
                    <a:pt x="120" y="0"/>
                    <a:pt x="0" y="169"/>
                    <a:pt x="117" y="285"/>
                  </a:cubicBezTo>
                  <a:cubicBezTo>
                    <a:pt x="154" y="323"/>
                    <a:pt x="196" y="339"/>
                    <a:pt x="236" y="339"/>
                  </a:cubicBezTo>
                  <a:cubicBezTo>
                    <a:pt x="368" y="339"/>
                    <a:pt x="483" y="170"/>
                    <a:pt x="366" y="53"/>
                  </a:cubicBezTo>
                  <a:cubicBezTo>
                    <a:pt x="331" y="16"/>
                    <a:pt x="290" y="0"/>
                    <a:pt x="25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3"/>
            <p:cNvSpPr/>
            <p:nvPr/>
          </p:nvSpPr>
          <p:spPr>
            <a:xfrm>
              <a:off x="5743425" y="4774043"/>
              <a:ext cx="29462" cy="24792"/>
            </a:xfrm>
            <a:custGeom>
              <a:rect b="b" l="l" r="r" t="t"/>
              <a:pathLst>
                <a:path extrusionOk="0" h="377" w="448">
                  <a:moveTo>
                    <a:pt x="216" y="0"/>
                  </a:moveTo>
                  <a:cubicBezTo>
                    <a:pt x="76" y="0"/>
                    <a:pt x="1" y="170"/>
                    <a:pt x="171" y="341"/>
                  </a:cubicBezTo>
                  <a:cubicBezTo>
                    <a:pt x="198" y="376"/>
                    <a:pt x="242" y="376"/>
                    <a:pt x="278" y="376"/>
                  </a:cubicBezTo>
                  <a:cubicBezTo>
                    <a:pt x="349" y="359"/>
                    <a:pt x="430" y="287"/>
                    <a:pt x="439" y="207"/>
                  </a:cubicBezTo>
                  <a:cubicBezTo>
                    <a:pt x="448" y="171"/>
                    <a:pt x="448" y="136"/>
                    <a:pt x="412" y="100"/>
                  </a:cubicBezTo>
                  <a:cubicBezTo>
                    <a:pt x="344" y="29"/>
                    <a:pt x="274" y="0"/>
                    <a:pt x="21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5676479" y="4777134"/>
              <a:ext cx="33342" cy="24595"/>
            </a:xfrm>
            <a:custGeom>
              <a:rect b="b" l="l" r="r" t="t"/>
              <a:pathLst>
                <a:path extrusionOk="0" h="374" w="507">
                  <a:moveTo>
                    <a:pt x="209" y="1"/>
                  </a:moveTo>
                  <a:cubicBezTo>
                    <a:pt x="70" y="1"/>
                    <a:pt x="1" y="170"/>
                    <a:pt x="163" y="338"/>
                  </a:cubicBezTo>
                  <a:cubicBezTo>
                    <a:pt x="188" y="363"/>
                    <a:pt x="217" y="373"/>
                    <a:pt x="247" y="373"/>
                  </a:cubicBezTo>
                  <a:cubicBezTo>
                    <a:pt x="369" y="373"/>
                    <a:pt x="506" y="200"/>
                    <a:pt x="413" y="106"/>
                  </a:cubicBezTo>
                  <a:cubicBezTo>
                    <a:pt x="341" y="32"/>
                    <a:pt x="269"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5694235" y="4707689"/>
              <a:ext cx="25845" cy="26502"/>
            </a:xfrm>
            <a:custGeom>
              <a:rect b="b" l="l" r="r" t="t"/>
              <a:pathLst>
                <a:path extrusionOk="0" h="403" w="393">
                  <a:moveTo>
                    <a:pt x="178" y="1"/>
                  </a:moveTo>
                  <a:cubicBezTo>
                    <a:pt x="152" y="1"/>
                    <a:pt x="125" y="7"/>
                    <a:pt x="98" y="21"/>
                  </a:cubicBezTo>
                  <a:cubicBezTo>
                    <a:pt x="36" y="56"/>
                    <a:pt x="0" y="137"/>
                    <a:pt x="18" y="217"/>
                  </a:cubicBezTo>
                  <a:cubicBezTo>
                    <a:pt x="12" y="312"/>
                    <a:pt x="100" y="402"/>
                    <a:pt x="193" y="402"/>
                  </a:cubicBezTo>
                  <a:cubicBezTo>
                    <a:pt x="231" y="402"/>
                    <a:pt x="270" y="387"/>
                    <a:pt x="303" y="351"/>
                  </a:cubicBezTo>
                  <a:cubicBezTo>
                    <a:pt x="366" y="279"/>
                    <a:pt x="393" y="172"/>
                    <a:pt x="330" y="83"/>
                  </a:cubicBezTo>
                  <a:cubicBezTo>
                    <a:pt x="293" y="33"/>
                    <a:pt x="238" y="1"/>
                    <a:pt x="1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5629656" y="4673229"/>
              <a:ext cx="31171" cy="22293"/>
            </a:xfrm>
            <a:custGeom>
              <a:rect b="b" l="l" r="r" t="t"/>
              <a:pathLst>
                <a:path extrusionOk="0" h="339" w="474">
                  <a:moveTo>
                    <a:pt x="243" y="1"/>
                  </a:moveTo>
                  <a:cubicBezTo>
                    <a:pt x="115" y="1"/>
                    <a:pt x="1" y="170"/>
                    <a:pt x="117" y="286"/>
                  </a:cubicBezTo>
                  <a:cubicBezTo>
                    <a:pt x="152" y="323"/>
                    <a:pt x="192" y="339"/>
                    <a:pt x="231" y="339"/>
                  </a:cubicBezTo>
                  <a:cubicBezTo>
                    <a:pt x="359" y="339"/>
                    <a:pt x="474" y="170"/>
                    <a:pt x="358" y="54"/>
                  </a:cubicBezTo>
                  <a:cubicBezTo>
                    <a:pt x="322" y="16"/>
                    <a:pt x="282" y="1"/>
                    <a:pt x="2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3"/>
            <p:cNvSpPr/>
            <p:nvPr/>
          </p:nvSpPr>
          <p:spPr>
            <a:xfrm>
              <a:off x="5626697" y="4754183"/>
              <a:ext cx="31237" cy="22359"/>
            </a:xfrm>
            <a:custGeom>
              <a:rect b="b" l="l" r="r" t="t"/>
              <a:pathLst>
                <a:path extrusionOk="0" h="340" w="475">
                  <a:moveTo>
                    <a:pt x="244" y="1"/>
                  </a:moveTo>
                  <a:cubicBezTo>
                    <a:pt x="115" y="1"/>
                    <a:pt x="1" y="170"/>
                    <a:pt x="117" y="286"/>
                  </a:cubicBezTo>
                  <a:cubicBezTo>
                    <a:pt x="153" y="323"/>
                    <a:pt x="193" y="339"/>
                    <a:pt x="232" y="339"/>
                  </a:cubicBezTo>
                  <a:cubicBezTo>
                    <a:pt x="360" y="339"/>
                    <a:pt x="474" y="170"/>
                    <a:pt x="358" y="54"/>
                  </a:cubicBezTo>
                  <a:cubicBezTo>
                    <a:pt x="323" y="17"/>
                    <a:pt x="282" y="1"/>
                    <a:pt x="244"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3"/>
            <p:cNvSpPr/>
            <p:nvPr/>
          </p:nvSpPr>
          <p:spPr>
            <a:xfrm>
              <a:off x="5581452" y="4791799"/>
              <a:ext cx="33210" cy="24595"/>
            </a:xfrm>
            <a:custGeom>
              <a:rect b="b" l="l" r="r" t="t"/>
              <a:pathLst>
                <a:path extrusionOk="0" h="374" w="505">
                  <a:moveTo>
                    <a:pt x="206" y="1"/>
                  </a:moveTo>
                  <a:cubicBezTo>
                    <a:pt x="70" y="1"/>
                    <a:pt x="0" y="170"/>
                    <a:pt x="163" y="338"/>
                  </a:cubicBezTo>
                  <a:cubicBezTo>
                    <a:pt x="187" y="363"/>
                    <a:pt x="217" y="373"/>
                    <a:pt x="246" y="373"/>
                  </a:cubicBezTo>
                  <a:cubicBezTo>
                    <a:pt x="368" y="373"/>
                    <a:pt x="504" y="200"/>
                    <a:pt x="404" y="106"/>
                  </a:cubicBezTo>
                  <a:cubicBezTo>
                    <a:pt x="334" y="32"/>
                    <a:pt x="264" y="1"/>
                    <a:pt x="20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580203" y="4714791"/>
              <a:ext cx="33407" cy="24727"/>
            </a:xfrm>
            <a:custGeom>
              <a:rect b="b" l="l" r="r" t="t"/>
              <a:pathLst>
                <a:path extrusionOk="0" h="376" w="508">
                  <a:moveTo>
                    <a:pt x="214" y="0"/>
                  </a:moveTo>
                  <a:cubicBezTo>
                    <a:pt x="72" y="0"/>
                    <a:pt x="0" y="170"/>
                    <a:pt x="164" y="341"/>
                  </a:cubicBezTo>
                  <a:cubicBezTo>
                    <a:pt x="189" y="365"/>
                    <a:pt x="217" y="376"/>
                    <a:pt x="247" y="376"/>
                  </a:cubicBezTo>
                  <a:cubicBezTo>
                    <a:pt x="370" y="376"/>
                    <a:pt x="507" y="200"/>
                    <a:pt x="414" y="100"/>
                  </a:cubicBezTo>
                  <a:cubicBezTo>
                    <a:pt x="343" y="29"/>
                    <a:pt x="273" y="0"/>
                    <a:pt x="21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540351" y="4753920"/>
              <a:ext cx="33210" cy="24332"/>
            </a:xfrm>
            <a:custGeom>
              <a:rect b="b" l="l" r="r" t="t"/>
              <a:pathLst>
                <a:path extrusionOk="0" h="370" w="505">
                  <a:moveTo>
                    <a:pt x="207" y="1"/>
                  </a:moveTo>
                  <a:cubicBezTo>
                    <a:pt x="71" y="1"/>
                    <a:pt x="1" y="166"/>
                    <a:pt x="163" y="335"/>
                  </a:cubicBezTo>
                  <a:cubicBezTo>
                    <a:pt x="188" y="359"/>
                    <a:pt x="217" y="370"/>
                    <a:pt x="247" y="370"/>
                  </a:cubicBezTo>
                  <a:cubicBezTo>
                    <a:pt x="369" y="370"/>
                    <a:pt x="505" y="196"/>
                    <a:pt x="404" y="103"/>
                  </a:cubicBezTo>
                  <a:cubicBezTo>
                    <a:pt x="335" y="31"/>
                    <a:pt x="265" y="1"/>
                    <a:pt x="20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3"/>
            <p:cNvSpPr/>
            <p:nvPr/>
          </p:nvSpPr>
          <p:spPr>
            <a:xfrm>
              <a:off x="5522069" y="4686777"/>
              <a:ext cx="33407" cy="24727"/>
            </a:xfrm>
            <a:custGeom>
              <a:rect b="b" l="l" r="r" t="t"/>
              <a:pathLst>
                <a:path extrusionOk="0" h="376" w="508">
                  <a:moveTo>
                    <a:pt x="260" y="0"/>
                  </a:moveTo>
                  <a:cubicBezTo>
                    <a:pt x="138" y="0"/>
                    <a:pt x="0" y="176"/>
                    <a:pt x="94" y="276"/>
                  </a:cubicBezTo>
                  <a:cubicBezTo>
                    <a:pt x="164" y="347"/>
                    <a:pt x="235" y="376"/>
                    <a:pt x="293" y="376"/>
                  </a:cubicBezTo>
                  <a:cubicBezTo>
                    <a:pt x="435" y="376"/>
                    <a:pt x="507" y="206"/>
                    <a:pt x="343" y="35"/>
                  </a:cubicBezTo>
                  <a:cubicBezTo>
                    <a:pt x="319" y="11"/>
                    <a:pt x="290" y="0"/>
                    <a:pt x="26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3"/>
          <p:cNvGrpSpPr/>
          <p:nvPr/>
        </p:nvGrpSpPr>
        <p:grpSpPr>
          <a:xfrm rot="1122295">
            <a:off x="1509047" y="54008"/>
            <a:ext cx="722222" cy="971982"/>
            <a:chOff x="1510742" y="872255"/>
            <a:chExt cx="722209" cy="971965"/>
          </a:xfrm>
        </p:grpSpPr>
        <p:sp>
          <p:nvSpPr>
            <p:cNvPr id="1181" name="Google Shape;1181;p23"/>
            <p:cNvSpPr/>
            <p:nvPr/>
          </p:nvSpPr>
          <p:spPr>
            <a:xfrm>
              <a:off x="1542291" y="1370812"/>
              <a:ext cx="310553" cy="352487"/>
            </a:xfrm>
            <a:custGeom>
              <a:rect b="b" l="l" r="r" t="t"/>
              <a:pathLst>
                <a:path extrusionOk="0" h="6279" w="5532">
                  <a:moveTo>
                    <a:pt x="4934" y="0"/>
                  </a:moveTo>
                  <a:cubicBezTo>
                    <a:pt x="4916" y="0"/>
                    <a:pt x="4898" y="2"/>
                    <a:pt x="4880" y="5"/>
                  </a:cubicBezTo>
                  <a:cubicBezTo>
                    <a:pt x="4773" y="183"/>
                    <a:pt x="4622" y="281"/>
                    <a:pt x="4434" y="317"/>
                  </a:cubicBezTo>
                  <a:cubicBezTo>
                    <a:pt x="4408" y="397"/>
                    <a:pt x="4015" y="433"/>
                    <a:pt x="3596" y="442"/>
                  </a:cubicBezTo>
                  <a:cubicBezTo>
                    <a:pt x="3550" y="409"/>
                    <a:pt x="3496" y="386"/>
                    <a:pt x="3425" y="386"/>
                  </a:cubicBezTo>
                  <a:cubicBezTo>
                    <a:pt x="3398" y="386"/>
                    <a:pt x="3369" y="390"/>
                    <a:pt x="3337" y="397"/>
                  </a:cubicBezTo>
                  <a:cubicBezTo>
                    <a:pt x="3275" y="415"/>
                    <a:pt x="3203" y="433"/>
                    <a:pt x="3141" y="460"/>
                  </a:cubicBezTo>
                  <a:cubicBezTo>
                    <a:pt x="2900" y="460"/>
                    <a:pt x="2695" y="460"/>
                    <a:pt x="2641" y="468"/>
                  </a:cubicBezTo>
                  <a:cubicBezTo>
                    <a:pt x="2516" y="468"/>
                    <a:pt x="2391" y="495"/>
                    <a:pt x="2275" y="522"/>
                  </a:cubicBezTo>
                  <a:cubicBezTo>
                    <a:pt x="1945" y="727"/>
                    <a:pt x="1687" y="1039"/>
                    <a:pt x="1472" y="1387"/>
                  </a:cubicBezTo>
                  <a:cubicBezTo>
                    <a:pt x="991" y="2146"/>
                    <a:pt x="509" y="3011"/>
                    <a:pt x="241" y="3876"/>
                  </a:cubicBezTo>
                  <a:cubicBezTo>
                    <a:pt x="143" y="4215"/>
                    <a:pt x="18" y="4599"/>
                    <a:pt x="1" y="4974"/>
                  </a:cubicBezTo>
                  <a:cubicBezTo>
                    <a:pt x="99" y="5402"/>
                    <a:pt x="322" y="5776"/>
                    <a:pt x="634" y="6196"/>
                  </a:cubicBezTo>
                  <a:cubicBezTo>
                    <a:pt x="672" y="6253"/>
                    <a:pt x="738" y="6279"/>
                    <a:pt x="805" y="6279"/>
                  </a:cubicBezTo>
                  <a:cubicBezTo>
                    <a:pt x="832" y="6279"/>
                    <a:pt x="858" y="6275"/>
                    <a:pt x="884" y="6267"/>
                  </a:cubicBezTo>
                  <a:cubicBezTo>
                    <a:pt x="884" y="6267"/>
                    <a:pt x="893" y="6258"/>
                    <a:pt x="893" y="6258"/>
                  </a:cubicBezTo>
                  <a:cubicBezTo>
                    <a:pt x="937" y="6240"/>
                    <a:pt x="982" y="6205"/>
                    <a:pt x="1000" y="6160"/>
                  </a:cubicBezTo>
                  <a:cubicBezTo>
                    <a:pt x="45" y="5750"/>
                    <a:pt x="661" y="4349"/>
                    <a:pt x="1035" y="3662"/>
                  </a:cubicBezTo>
                  <a:cubicBezTo>
                    <a:pt x="1410" y="2984"/>
                    <a:pt x="1865" y="2369"/>
                    <a:pt x="2400" y="1807"/>
                  </a:cubicBezTo>
                  <a:cubicBezTo>
                    <a:pt x="2874" y="1310"/>
                    <a:pt x="3279" y="827"/>
                    <a:pt x="3935" y="827"/>
                  </a:cubicBezTo>
                  <a:cubicBezTo>
                    <a:pt x="4033" y="827"/>
                    <a:pt x="4137" y="838"/>
                    <a:pt x="4247" y="861"/>
                  </a:cubicBezTo>
                  <a:cubicBezTo>
                    <a:pt x="4452" y="906"/>
                    <a:pt x="4657" y="968"/>
                    <a:pt x="4862" y="1057"/>
                  </a:cubicBezTo>
                  <a:cubicBezTo>
                    <a:pt x="5273" y="861"/>
                    <a:pt x="5532" y="576"/>
                    <a:pt x="5362" y="183"/>
                  </a:cubicBezTo>
                  <a:cubicBezTo>
                    <a:pt x="5226" y="95"/>
                    <a:pt x="5084" y="0"/>
                    <a:pt x="493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1510742" y="872255"/>
              <a:ext cx="722209" cy="971965"/>
            </a:xfrm>
            <a:custGeom>
              <a:rect b="b" l="l" r="r" t="t"/>
              <a:pathLst>
                <a:path extrusionOk="0" h="17314" w="12865">
                  <a:moveTo>
                    <a:pt x="12463" y="330"/>
                  </a:moveTo>
                  <a:cubicBezTo>
                    <a:pt x="12526" y="330"/>
                    <a:pt x="12508" y="696"/>
                    <a:pt x="12499" y="785"/>
                  </a:cubicBezTo>
                  <a:cubicBezTo>
                    <a:pt x="12490" y="1026"/>
                    <a:pt x="12481" y="1490"/>
                    <a:pt x="12312" y="1731"/>
                  </a:cubicBezTo>
                  <a:cubicBezTo>
                    <a:pt x="12187" y="1642"/>
                    <a:pt x="12053" y="1553"/>
                    <a:pt x="11919" y="1481"/>
                  </a:cubicBezTo>
                  <a:cubicBezTo>
                    <a:pt x="11937" y="1463"/>
                    <a:pt x="11955" y="1437"/>
                    <a:pt x="11964" y="1401"/>
                  </a:cubicBezTo>
                  <a:cubicBezTo>
                    <a:pt x="12053" y="1080"/>
                    <a:pt x="12044" y="839"/>
                    <a:pt x="11964" y="669"/>
                  </a:cubicBezTo>
                  <a:cubicBezTo>
                    <a:pt x="12106" y="482"/>
                    <a:pt x="12222" y="357"/>
                    <a:pt x="12463" y="330"/>
                  </a:cubicBezTo>
                  <a:close/>
                  <a:moveTo>
                    <a:pt x="11119" y="635"/>
                  </a:moveTo>
                  <a:cubicBezTo>
                    <a:pt x="11507" y="635"/>
                    <a:pt x="11753" y="790"/>
                    <a:pt x="11660" y="1222"/>
                  </a:cubicBezTo>
                  <a:cubicBezTo>
                    <a:pt x="11442" y="1069"/>
                    <a:pt x="11195" y="1004"/>
                    <a:pt x="10934" y="1004"/>
                  </a:cubicBezTo>
                  <a:cubicBezTo>
                    <a:pt x="9889" y="1004"/>
                    <a:pt x="8624" y="2053"/>
                    <a:pt x="8074" y="2668"/>
                  </a:cubicBezTo>
                  <a:cubicBezTo>
                    <a:pt x="7351" y="3479"/>
                    <a:pt x="7316" y="4675"/>
                    <a:pt x="7227" y="5701"/>
                  </a:cubicBezTo>
                  <a:cubicBezTo>
                    <a:pt x="7173" y="6414"/>
                    <a:pt x="6950" y="7039"/>
                    <a:pt x="6673" y="7699"/>
                  </a:cubicBezTo>
                  <a:cubicBezTo>
                    <a:pt x="6513" y="8074"/>
                    <a:pt x="6272" y="8422"/>
                    <a:pt x="6129" y="8805"/>
                  </a:cubicBezTo>
                  <a:cubicBezTo>
                    <a:pt x="6076" y="8770"/>
                    <a:pt x="6022" y="8734"/>
                    <a:pt x="5969" y="8707"/>
                  </a:cubicBezTo>
                  <a:cubicBezTo>
                    <a:pt x="6914" y="7842"/>
                    <a:pt x="6763" y="5852"/>
                    <a:pt x="6905" y="4719"/>
                  </a:cubicBezTo>
                  <a:cubicBezTo>
                    <a:pt x="7075" y="3435"/>
                    <a:pt x="7583" y="2355"/>
                    <a:pt x="8600" y="1544"/>
                  </a:cubicBezTo>
                  <a:cubicBezTo>
                    <a:pt x="8889" y="1303"/>
                    <a:pt x="10312" y="635"/>
                    <a:pt x="11119" y="635"/>
                  </a:cubicBezTo>
                  <a:close/>
                  <a:moveTo>
                    <a:pt x="2209" y="14940"/>
                  </a:moveTo>
                  <a:cubicBezTo>
                    <a:pt x="2235" y="14940"/>
                    <a:pt x="2258" y="14954"/>
                    <a:pt x="2275" y="14988"/>
                  </a:cubicBezTo>
                  <a:cubicBezTo>
                    <a:pt x="2373" y="15175"/>
                    <a:pt x="2400" y="15487"/>
                    <a:pt x="2329" y="15692"/>
                  </a:cubicBezTo>
                  <a:cubicBezTo>
                    <a:pt x="2290" y="15795"/>
                    <a:pt x="2238" y="15893"/>
                    <a:pt x="2165" y="15893"/>
                  </a:cubicBezTo>
                  <a:cubicBezTo>
                    <a:pt x="2136" y="15893"/>
                    <a:pt x="2105" y="15879"/>
                    <a:pt x="2070" y="15844"/>
                  </a:cubicBezTo>
                  <a:cubicBezTo>
                    <a:pt x="1945" y="15746"/>
                    <a:pt x="1892" y="15514"/>
                    <a:pt x="1936" y="15362"/>
                  </a:cubicBezTo>
                  <a:cubicBezTo>
                    <a:pt x="1963" y="15335"/>
                    <a:pt x="1981" y="15291"/>
                    <a:pt x="1981" y="15228"/>
                  </a:cubicBezTo>
                  <a:cubicBezTo>
                    <a:pt x="1974" y="15137"/>
                    <a:pt x="2111" y="14940"/>
                    <a:pt x="2209" y="14940"/>
                  </a:cubicBezTo>
                  <a:close/>
                  <a:moveTo>
                    <a:pt x="5496" y="8881"/>
                  </a:moveTo>
                  <a:cubicBezTo>
                    <a:pt x="5646" y="8881"/>
                    <a:pt x="5788" y="8976"/>
                    <a:pt x="5924" y="9064"/>
                  </a:cubicBezTo>
                  <a:cubicBezTo>
                    <a:pt x="5960" y="9091"/>
                    <a:pt x="5987" y="9109"/>
                    <a:pt x="6013" y="9126"/>
                  </a:cubicBezTo>
                  <a:cubicBezTo>
                    <a:pt x="5915" y="9492"/>
                    <a:pt x="6067" y="9751"/>
                    <a:pt x="6352" y="10054"/>
                  </a:cubicBezTo>
                  <a:cubicBezTo>
                    <a:pt x="7146" y="10893"/>
                    <a:pt x="7289" y="11696"/>
                    <a:pt x="7102" y="12838"/>
                  </a:cubicBezTo>
                  <a:cubicBezTo>
                    <a:pt x="6968" y="13685"/>
                    <a:pt x="6727" y="14693"/>
                    <a:pt x="6433" y="15496"/>
                  </a:cubicBezTo>
                  <a:cubicBezTo>
                    <a:pt x="6245" y="16005"/>
                    <a:pt x="5906" y="16254"/>
                    <a:pt x="5407" y="16370"/>
                  </a:cubicBezTo>
                  <a:cubicBezTo>
                    <a:pt x="5360" y="16377"/>
                    <a:pt x="4994" y="16439"/>
                    <a:pt x="4790" y="16439"/>
                  </a:cubicBezTo>
                  <a:cubicBezTo>
                    <a:pt x="4723" y="16439"/>
                    <a:pt x="4673" y="16433"/>
                    <a:pt x="4657" y="16415"/>
                  </a:cubicBezTo>
                  <a:lnTo>
                    <a:pt x="4657" y="16415"/>
                  </a:lnTo>
                  <a:cubicBezTo>
                    <a:pt x="4708" y="16419"/>
                    <a:pt x="4756" y="16422"/>
                    <a:pt x="4804" y="16422"/>
                  </a:cubicBezTo>
                  <a:cubicBezTo>
                    <a:pt x="6238" y="16422"/>
                    <a:pt x="6399" y="14381"/>
                    <a:pt x="6718" y="13301"/>
                  </a:cubicBezTo>
                  <a:cubicBezTo>
                    <a:pt x="6923" y="12588"/>
                    <a:pt x="7164" y="11678"/>
                    <a:pt x="6745" y="10991"/>
                  </a:cubicBezTo>
                  <a:cubicBezTo>
                    <a:pt x="6459" y="10518"/>
                    <a:pt x="5960" y="10161"/>
                    <a:pt x="5424" y="9938"/>
                  </a:cubicBezTo>
                  <a:cubicBezTo>
                    <a:pt x="5219" y="9849"/>
                    <a:pt x="5014" y="9787"/>
                    <a:pt x="4809" y="9742"/>
                  </a:cubicBezTo>
                  <a:cubicBezTo>
                    <a:pt x="4699" y="9719"/>
                    <a:pt x="4595" y="9708"/>
                    <a:pt x="4497" y="9708"/>
                  </a:cubicBezTo>
                  <a:cubicBezTo>
                    <a:pt x="3841" y="9708"/>
                    <a:pt x="3436" y="10191"/>
                    <a:pt x="2962" y="10688"/>
                  </a:cubicBezTo>
                  <a:cubicBezTo>
                    <a:pt x="2427" y="11259"/>
                    <a:pt x="1972" y="11865"/>
                    <a:pt x="1597" y="12543"/>
                  </a:cubicBezTo>
                  <a:cubicBezTo>
                    <a:pt x="1223" y="13230"/>
                    <a:pt x="607" y="14631"/>
                    <a:pt x="1562" y="15041"/>
                  </a:cubicBezTo>
                  <a:cubicBezTo>
                    <a:pt x="1571" y="15041"/>
                    <a:pt x="1571" y="15050"/>
                    <a:pt x="1580" y="15050"/>
                  </a:cubicBezTo>
                  <a:lnTo>
                    <a:pt x="1580" y="15086"/>
                  </a:lnTo>
                  <a:cubicBezTo>
                    <a:pt x="1535" y="15104"/>
                    <a:pt x="1490" y="15130"/>
                    <a:pt x="1455" y="15139"/>
                  </a:cubicBezTo>
                  <a:cubicBezTo>
                    <a:pt x="1446" y="15139"/>
                    <a:pt x="1446" y="15148"/>
                    <a:pt x="1446" y="15148"/>
                  </a:cubicBezTo>
                  <a:cubicBezTo>
                    <a:pt x="1383" y="15169"/>
                    <a:pt x="1325" y="15180"/>
                    <a:pt x="1270" y="15180"/>
                  </a:cubicBezTo>
                  <a:cubicBezTo>
                    <a:pt x="1159" y="15180"/>
                    <a:pt x="1062" y="15136"/>
                    <a:pt x="973" y="15041"/>
                  </a:cubicBezTo>
                  <a:cubicBezTo>
                    <a:pt x="670" y="14809"/>
                    <a:pt x="598" y="14479"/>
                    <a:pt x="563" y="14131"/>
                  </a:cubicBezTo>
                  <a:cubicBezTo>
                    <a:pt x="554" y="14042"/>
                    <a:pt x="554" y="13944"/>
                    <a:pt x="563" y="13855"/>
                  </a:cubicBezTo>
                  <a:cubicBezTo>
                    <a:pt x="580" y="13480"/>
                    <a:pt x="696" y="13096"/>
                    <a:pt x="803" y="12757"/>
                  </a:cubicBezTo>
                  <a:cubicBezTo>
                    <a:pt x="1071" y="11892"/>
                    <a:pt x="1553" y="11027"/>
                    <a:pt x="2034" y="10268"/>
                  </a:cubicBezTo>
                  <a:cubicBezTo>
                    <a:pt x="2249" y="9920"/>
                    <a:pt x="2507" y="9608"/>
                    <a:pt x="2837" y="9403"/>
                  </a:cubicBezTo>
                  <a:cubicBezTo>
                    <a:pt x="3007" y="9296"/>
                    <a:pt x="3203" y="9225"/>
                    <a:pt x="3426" y="9189"/>
                  </a:cubicBezTo>
                  <a:cubicBezTo>
                    <a:pt x="3530" y="9172"/>
                    <a:pt x="3636" y="9165"/>
                    <a:pt x="3742" y="9165"/>
                  </a:cubicBezTo>
                  <a:cubicBezTo>
                    <a:pt x="4027" y="9165"/>
                    <a:pt x="4318" y="9212"/>
                    <a:pt x="4604" y="9225"/>
                  </a:cubicBezTo>
                  <a:cubicBezTo>
                    <a:pt x="4648" y="9228"/>
                    <a:pt x="4693" y="9230"/>
                    <a:pt x="4737" y="9230"/>
                  </a:cubicBezTo>
                  <a:cubicBezTo>
                    <a:pt x="4826" y="9230"/>
                    <a:pt x="4913" y="9222"/>
                    <a:pt x="4996" y="9198"/>
                  </a:cubicBezTo>
                  <a:cubicBezTo>
                    <a:pt x="5184" y="9162"/>
                    <a:pt x="5335" y="9064"/>
                    <a:pt x="5442" y="8886"/>
                  </a:cubicBezTo>
                  <a:cubicBezTo>
                    <a:pt x="5460" y="8883"/>
                    <a:pt x="5478" y="8881"/>
                    <a:pt x="5496" y="8881"/>
                  </a:cubicBezTo>
                  <a:close/>
                  <a:moveTo>
                    <a:pt x="4309" y="16022"/>
                  </a:moveTo>
                  <a:cubicBezTo>
                    <a:pt x="4345" y="16076"/>
                    <a:pt x="4345" y="16183"/>
                    <a:pt x="4327" y="16281"/>
                  </a:cubicBezTo>
                  <a:cubicBezTo>
                    <a:pt x="4318" y="16308"/>
                    <a:pt x="4309" y="16326"/>
                    <a:pt x="4300" y="16344"/>
                  </a:cubicBezTo>
                  <a:cubicBezTo>
                    <a:pt x="4229" y="16379"/>
                    <a:pt x="4167" y="16477"/>
                    <a:pt x="4193" y="16575"/>
                  </a:cubicBezTo>
                  <a:cubicBezTo>
                    <a:pt x="4229" y="16700"/>
                    <a:pt x="4113" y="16888"/>
                    <a:pt x="4015" y="16968"/>
                  </a:cubicBezTo>
                  <a:cubicBezTo>
                    <a:pt x="3997" y="16977"/>
                    <a:pt x="3961" y="16995"/>
                    <a:pt x="3961" y="17004"/>
                  </a:cubicBezTo>
                  <a:cubicBezTo>
                    <a:pt x="3810" y="16816"/>
                    <a:pt x="3899" y="16754"/>
                    <a:pt x="3908" y="16656"/>
                  </a:cubicBezTo>
                  <a:cubicBezTo>
                    <a:pt x="3917" y="16424"/>
                    <a:pt x="4042" y="16183"/>
                    <a:pt x="4238" y="16049"/>
                  </a:cubicBezTo>
                  <a:cubicBezTo>
                    <a:pt x="4265" y="16031"/>
                    <a:pt x="4292" y="16022"/>
                    <a:pt x="4309" y="16022"/>
                  </a:cubicBezTo>
                  <a:close/>
                  <a:moveTo>
                    <a:pt x="12490" y="0"/>
                  </a:moveTo>
                  <a:cubicBezTo>
                    <a:pt x="12142" y="0"/>
                    <a:pt x="11937" y="161"/>
                    <a:pt x="11732" y="411"/>
                  </a:cubicBezTo>
                  <a:cubicBezTo>
                    <a:pt x="11593" y="331"/>
                    <a:pt x="11411" y="297"/>
                    <a:pt x="11203" y="297"/>
                  </a:cubicBezTo>
                  <a:cubicBezTo>
                    <a:pt x="10223" y="297"/>
                    <a:pt x="8657" y="1058"/>
                    <a:pt x="8208" y="1419"/>
                  </a:cubicBezTo>
                  <a:cubicBezTo>
                    <a:pt x="7191" y="2239"/>
                    <a:pt x="6763" y="3426"/>
                    <a:pt x="6575" y="4675"/>
                  </a:cubicBezTo>
                  <a:cubicBezTo>
                    <a:pt x="6415" y="5736"/>
                    <a:pt x="6593" y="7851"/>
                    <a:pt x="5621" y="8547"/>
                  </a:cubicBezTo>
                  <a:lnTo>
                    <a:pt x="5612" y="8547"/>
                  </a:lnTo>
                  <a:cubicBezTo>
                    <a:pt x="5582" y="8543"/>
                    <a:pt x="5553" y="8541"/>
                    <a:pt x="5523" y="8541"/>
                  </a:cubicBezTo>
                  <a:cubicBezTo>
                    <a:pt x="5480" y="8541"/>
                    <a:pt x="5436" y="8545"/>
                    <a:pt x="5389" y="8555"/>
                  </a:cubicBezTo>
                  <a:cubicBezTo>
                    <a:pt x="5371" y="8555"/>
                    <a:pt x="5362" y="8564"/>
                    <a:pt x="5344" y="8564"/>
                  </a:cubicBezTo>
                  <a:cubicBezTo>
                    <a:pt x="5337" y="8563"/>
                    <a:pt x="5329" y="8563"/>
                    <a:pt x="5321" y="8563"/>
                  </a:cubicBezTo>
                  <a:cubicBezTo>
                    <a:pt x="5263" y="8563"/>
                    <a:pt x="5197" y="8592"/>
                    <a:pt x="5166" y="8663"/>
                  </a:cubicBezTo>
                  <a:cubicBezTo>
                    <a:pt x="5166" y="8671"/>
                    <a:pt x="5157" y="8680"/>
                    <a:pt x="5157" y="8689"/>
                  </a:cubicBezTo>
                  <a:cubicBezTo>
                    <a:pt x="5130" y="8734"/>
                    <a:pt x="5103" y="8770"/>
                    <a:pt x="5059" y="8796"/>
                  </a:cubicBezTo>
                  <a:cubicBezTo>
                    <a:pt x="4919" y="8878"/>
                    <a:pt x="4688" y="8903"/>
                    <a:pt x="4438" y="8903"/>
                  </a:cubicBezTo>
                  <a:cubicBezTo>
                    <a:pt x="4066" y="8903"/>
                    <a:pt x="3652" y="8849"/>
                    <a:pt x="3434" y="8849"/>
                  </a:cubicBezTo>
                  <a:cubicBezTo>
                    <a:pt x="3415" y="8849"/>
                    <a:pt x="3397" y="8849"/>
                    <a:pt x="3382" y="8850"/>
                  </a:cubicBezTo>
                  <a:cubicBezTo>
                    <a:pt x="2909" y="8877"/>
                    <a:pt x="2552" y="9126"/>
                    <a:pt x="2231" y="9448"/>
                  </a:cubicBezTo>
                  <a:cubicBezTo>
                    <a:pt x="1936" y="9751"/>
                    <a:pt x="1669" y="10117"/>
                    <a:pt x="1428" y="10518"/>
                  </a:cubicBezTo>
                  <a:cubicBezTo>
                    <a:pt x="1178" y="10946"/>
                    <a:pt x="955" y="11410"/>
                    <a:pt x="768" y="11865"/>
                  </a:cubicBezTo>
                  <a:cubicBezTo>
                    <a:pt x="643" y="12195"/>
                    <a:pt x="527" y="12525"/>
                    <a:pt x="429" y="12829"/>
                  </a:cubicBezTo>
                  <a:cubicBezTo>
                    <a:pt x="215" y="13524"/>
                    <a:pt x="0" y="14613"/>
                    <a:pt x="616" y="15175"/>
                  </a:cubicBezTo>
                  <a:cubicBezTo>
                    <a:pt x="828" y="15369"/>
                    <a:pt x="1240" y="15596"/>
                    <a:pt x="1548" y="15596"/>
                  </a:cubicBezTo>
                  <a:cubicBezTo>
                    <a:pt x="1565" y="15596"/>
                    <a:pt x="1581" y="15596"/>
                    <a:pt x="1597" y="15594"/>
                  </a:cubicBezTo>
                  <a:cubicBezTo>
                    <a:pt x="1624" y="15808"/>
                    <a:pt x="1722" y="16013"/>
                    <a:pt x="1901" y="16147"/>
                  </a:cubicBezTo>
                  <a:cubicBezTo>
                    <a:pt x="1986" y="16216"/>
                    <a:pt x="2071" y="16245"/>
                    <a:pt x="2152" y="16245"/>
                  </a:cubicBezTo>
                  <a:cubicBezTo>
                    <a:pt x="2377" y="16245"/>
                    <a:pt x="2571" y="16020"/>
                    <a:pt x="2650" y="15790"/>
                  </a:cubicBezTo>
                  <a:cubicBezTo>
                    <a:pt x="2721" y="15603"/>
                    <a:pt x="2704" y="15380"/>
                    <a:pt x="2677" y="15184"/>
                  </a:cubicBezTo>
                  <a:cubicBezTo>
                    <a:pt x="2659" y="15005"/>
                    <a:pt x="2597" y="14747"/>
                    <a:pt x="2427" y="14657"/>
                  </a:cubicBezTo>
                  <a:cubicBezTo>
                    <a:pt x="2357" y="14626"/>
                    <a:pt x="2286" y="14612"/>
                    <a:pt x="2218" y="14612"/>
                  </a:cubicBezTo>
                  <a:cubicBezTo>
                    <a:pt x="2070" y="14612"/>
                    <a:pt x="1933" y="14679"/>
                    <a:pt x="1829" y="14782"/>
                  </a:cubicBezTo>
                  <a:cubicBezTo>
                    <a:pt x="1811" y="14773"/>
                    <a:pt x="1803" y="14773"/>
                    <a:pt x="1794" y="14765"/>
                  </a:cubicBezTo>
                  <a:cubicBezTo>
                    <a:pt x="1660" y="14738"/>
                    <a:pt x="1571" y="14675"/>
                    <a:pt x="1499" y="14595"/>
                  </a:cubicBezTo>
                  <a:cubicBezTo>
                    <a:pt x="1401" y="14479"/>
                    <a:pt x="1365" y="14327"/>
                    <a:pt x="1374" y="14140"/>
                  </a:cubicBezTo>
                  <a:cubicBezTo>
                    <a:pt x="1401" y="13516"/>
                    <a:pt x="1936" y="12623"/>
                    <a:pt x="2124" y="12302"/>
                  </a:cubicBezTo>
                  <a:cubicBezTo>
                    <a:pt x="2507" y="11660"/>
                    <a:pt x="3167" y="10661"/>
                    <a:pt x="3926" y="10259"/>
                  </a:cubicBezTo>
                  <a:cubicBezTo>
                    <a:pt x="4137" y="10145"/>
                    <a:pt x="4357" y="10079"/>
                    <a:pt x="4579" y="10079"/>
                  </a:cubicBezTo>
                  <a:cubicBezTo>
                    <a:pt x="4685" y="10079"/>
                    <a:pt x="4792" y="10094"/>
                    <a:pt x="4898" y="10126"/>
                  </a:cubicBezTo>
                  <a:cubicBezTo>
                    <a:pt x="4907" y="10126"/>
                    <a:pt x="4907" y="10126"/>
                    <a:pt x="4916" y="10135"/>
                  </a:cubicBezTo>
                  <a:cubicBezTo>
                    <a:pt x="5648" y="10358"/>
                    <a:pt x="6379" y="10741"/>
                    <a:pt x="6584" y="11544"/>
                  </a:cubicBezTo>
                  <a:cubicBezTo>
                    <a:pt x="6745" y="12204"/>
                    <a:pt x="6477" y="12838"/>
                    <a:pt x="6317" y="13453"/>
                  </a:cubicBezTo>
                  <a:cubicBezTo>
                    <a:pt x="6092" y="14327"/>
                    <a:pt x="5942" y="16072"/>
                    <a:pt x="4779" y="16072"/>
                  </a:cubicBezTo>
                  <a:cubicBezTo>
                    <a:pt x="4742" y="16072"/>
                    <a:pt x="4705" y="16071"/>
                    <a:pt x="4666" y="16067"/>
                  </a:cubicBezTo>
                  <a:cubicBezTo>
                    <a:pt x="4657" y="15987"/>
                    <a:pt x="4639" y="15897"/>
                    <a:pt x="4586" y="15826"/>
                  </a:cubicBezTo>
                  <a:cubicBezTo>
                    <a:pt x="4522" y="15724"/>
                    <a:pt x="4418" y="15681"/>
                    <a:pt x="4305" y="15681"/>
                  </a:cubicBezTo>
                  <a:cubicBezTo>
                    <a:pt x="4259" y="15681"/>
                    <a:pt x="4213" y="15688"/>
                    <a:pt x="4167" y="15701"/>
                  </a:cubicBezTo>
                  <a:cubicBezTo>
                    <a:pt x="3810" y="15808"/>
                    <a:pt x="3596" y="16281"/>
                    <a:pt x="3569" y="16620"/>
                  </a:cubicBezTo>
                  <a:cubicBezTo>
                    <a:pt x="3554" y="16893"/>
                    <a:pt x="3674" y="17314"/>
                    <a:pt x="3968" y="17314"/>
                  </a:cubicBezTo>
                  <a:cubicBezTo>
                    <a:pt x="4019" y="17314"/>
                    <a:pt x="4077" y="17301"/>
                    <a:pt x="4140" y="17271"/>
                  </a:cubicBezTo>
                  <a:cubicBezTo>
                    <a:pt x="4336" y="17173"/>
                    <a:pt x="4479" y="16968"/>
                    <a:pt x="4523" y="16745"/>
                  </a:cubicBezTo>
                  <a:cubicBezTo>
                    <a:pt x="4616" y="16776"/>
                    <a:pt x="4725" y="16785"/>
                    <a:pt x="4834" y="16785"/>
                  </a:cubicBezTo>
                  <a:cubicBezTo>
                    <a:pt x="4883" y="16785"/>
                    <a:pt x="4932" y="16783"/>
                    <a:pt x="4978" y="16781"/>
                  </a:cubicBezTo>
                  <a:cubicBezTo>
                    <a:pt x="5817" y="16727"/>
                    <a:pt x="6388" y="16406"/>
                    <a:pt x="6745" y="15621"/>
                  </a:cubicBezTo>
                  <a:cubicBezTo>
                    <a:pt x="6959" y="15166"/>
                    <a:pt x="7021" y="14622"/>
                    <a:pt x="7128" y="14131"/>
                  </a:cubicBezTo>
                  <a:cubicBezTo>
                    <a:pt x="7271" y="13426"/>
                    <a:pt x="7485" y="12793"/>
                    <a:pt x="7530" y="12070"/>
                  </a:cubicBezTo>
                  <a:cubicBezTo>
                    <a:pt x="7566" y="11526"/>
                    <a:pt x="7476" y="11018"/>
                    <a:pt x="7209" y="10536"/>
                  </a:cubicBezTo>
                  <a:cubicBezTo>
                    <a:pt x="6986" y="10143"/>
                    <a:pt x="6147" y="9680"/>
                    <a:pt x="6379" y="9126"/>
                  </a:cubicBezTo>
                  <a:lnTo>
                    <a:pt x="6388" y="9091"/>
                  </a:lnTo>
                  <a:lnTo>
                    <a:pt x="6388" y="9082"/>
                  </a:lnTo>
                  <a:cubicBezTo>
                    <a:pt x="6468" y="8743"/>
                    <a:pt x="6754" y="8395"/>
                    <a:pt x="6888" y="8065"/>
                  </a:cubicBezTo>
                  <a:cubicBezTo>
                    <a:pt x="7057" y="7663"/>
                    <a:pt x="7235" y="7262"/>
                    <a:pt x="7378" y="6852"/>
                  </a:cubicBezTo>
                  <a:cubicBezTo>
                    <a:pt x="7610" y="6156"/>
                    <a:pt x="7583" y="5380"/>
                    <a:pt x="7664" y="4657"/>
                  </a:cubicBezTo>
                  <a:cubicBezTo>
                    <a:pt x="7806" y="3506"/>
                    <a:pt x="8360" y="2668"/>
                    <a:pt x="9323" y="2025"/>
                  </a:cubicBezTo>
                  <a:cubicBezTo>
                    <a:pt x="9709" y="1774"/>
                    <a:pt x="10402" y="1342"/>
                    <a:pt x="10976" y="1342"/>
                  </a:cubicBezTo>
                  <a:cubicBezTo>
                    <a:pt x="11197" y="1342"/>
                    <a:pt x="11401" y="1406"/>
                    <a:pt x="11562" y="1570"/>
                  </a:cubicBezTo>
                  <a:lnTo>
                    <a:pt x="11598" y="1597"/>
                  </a:lnTo>
                  <a:cubicBezTo>
                    <a:pt x="11598" y="1660"/>
                    <a:pt x="11625" y="1713"/>
                    <a:pt x="11696" y="1740"/>
                  </a:cubicBezTo>
                  <a:cubicBezTo>
                    <a:pt x="11892" y="1838"/>
                    <a:pt x="12053" y="1963"/>
                    <a:pt x="12231" y="2088"/>
                  </a:cubicBezTo>
                  <a:cubicBezTo>
                    <a:pt x="12257" y="2113"/>
                    <a:pt x="12290" y="2125"/>
                    <a:pt x="12326" y="2125"/>
                  </a:cubicBezTo>
                  <a:cubicBezTo>
                    <a:pt x="12364" y="2125"/>
                    <a:pt x="12404" y="2111"/>
                    <a:pt x="12436" y="2088"/>
                  </a:cubicBezTo>
                  <a:cubicBezTo>
                    <a:pt x="12651" y="1936"/>
                    <a:pt x="12713" y="1651"/>
                    <a:pt x="12767" y="1401"/>
                  </a:cubicBezTo>
                  <a:cubicBezTo>
                    <a:pt x="12829" y="1106"/>
                    <a:pt x="12865" y="776"/>
                    <a:pt x="12838" y="473"/>
                  </a:cubicBezTo>
                  <a:cubicBezTo>
                    <a:pt x="12811" y="232"/>
                    <a:pt x="12802" y="0"/>
                    <a:pt x="1249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23"/>
          <p:cNvGrpSpPr/>
          <p:nvPr/>
        </p:nvGrpSpPr>
        <p:grpSpPr>
          <a:xfrm rot="-6501640">
            <a:off x="8281648" y="1068817"/>
            <a:ext cx="382828" cy="1087792"/>
            <a:chOff x="2114525" y="3893292"/>
            <a:chExt cx="382825" cy="1087784"/>
          </a:xfrm>
        </p:grpSpPr>
        <p:sp>
          <p:nvSpPr>
            <p:cNvPr id="1184" name="Google Shape;1184;p23"/>
            <p:cNvSpPr/>
            <p:nvPr/>
          </p:nvSpPr>
          <p:spPr>
            <a:xfrm>
              <a:off x="2244195" y="3981762"/>
              <a:ext cx="40675" cy="10504"/>
            </a:xfrm>
            <a:custGeom>
              <a:rect b="b" l="l" r="r" t="t"/>
              <a:pathLst>
                <a:path extrusionOk="0" h="180" w="697">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3"/>
            <p:cNvSpPr/>
            <p:nvPr/>
          </p:nvSpPr>
          <p:spPr>
            <a:xfrm>
              <a:off x="2250965" y="3893292"/>
              <a:ext cx="47386" cy="72889"/>
            </a:xfrm>
            <a:custGeom>
              <a:rect b="b" l="l" r="r" t="t"/>
              <a:pathLst>
                <a:path extrusionOk="0" h="1249" w="812">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3"/>
            <p:cNvSpPr/>
            <p:nvPr/>
          </p:nvSpPr>
          <p:spPr>
            <a:xfrm>
              <a:off x="2460818" y="3928656"/>
              <a:ext cx="31746" cy="63610"/>
            </a:xfrm>
            <a:custGeom>
              <a:rect b="b" l="l" r="r" t="t"/>
              <a:pathLst>
                <a:path extrusionOk="0" h="1090" w="544">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3"/>
            <p:cNvSpPr/>
            <p:nvPr/>
          </p:nvSpPr>
          <p:spPr>
            <a:xfrm>
              <a:off x="2364937" y="4577358"/>
              <a:ext cx="10504" cy="7353"/>
            </a:xfrm>
            <a:custGeom>
              <a:rect b="b" l="l" r="r" t="t"/>
              <a:pathLst>
                <a:path extrusionOk="0" h="126" w="180">
                  <a:moveTo>
                    <a:pt x="108" y="0"/>
                  </a:moveTo>
                  <a:cubicBezTo>
                    <a:pt x="72" y="45"/>
                    <a:pt x="37" y="81"/>
                    <a:pt x="1" y="125"/>
                  </a:cubicBezTo>
                  <a:cubicBezTo>
                    <a:pt x="63" y="116"/>
                    <a:pt x="117" y="107"/>
                    <a:pt x="179" y="98"/>
                  </a:cubicBezTo>
                  <a:cubicBezTo>
                    <a:pt x="153" y="63"/>
                    <a:pt x="135" y="27"/>
                    <a:pt x="1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3"/>
            <p:cNvSpPr/>
            <p:nvPr/>
          </p:nvSpPr>
          <p:spPr>
            <a:xfrm>
              <a:off x="2309264" y="4547129"/>
              <a:ext cx="75515" cy="38224"/>
            </a:xfrm>
            <a:custGeom>
              <a:rect b="b" l="l" r="r" t="t"/>
              <a:pathLst>
                <a:path extrusionOk="0" h="655" w="1294">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3"/>
            <p:cNvSpPr/>
            <p:nvPr/>
          </p:nvSpPr>
          <p:spPr>
            <a:xfrm>
              <a:off x="2391023" y="4385245"/>
              <a:ext cx="20834" cy="59408"/>
            </a:xfrm>
            <a:custGeom>
              <a:rect b="b" l="l" r="r" t="t"/>
              <a:pathLst>
                <a:path extrusionOk="0" h="1018" w="357">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3"/>
            <p:cNvSpPr/>
            <p:nvPr/>
          </p:nvSpPr>
          <p:spPr>
            <a:xfrm>
              <a:off x="2409230" y="4650247"/>
              <a:ext cx="28654" cy="45869"/>
            </a:xfrm>
            <a:custGeom>
              <a:rect b="b" l="l" r="r" t="t"/>
              <a:pathLst>
                <a:path extrusionOk="0" h="786" w="491">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a:off x="2375908" y="4337859"/>
              <a:ext cx="29704" cy="34956"/>
            </a:xfrm>
            <a:custGeom>
              <a:rect b="b" l="l" r="r" t="t"/>
              <a:pathLst>
                <a:path extrusionOk="0" h="599" w="509">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3"/>
            <p:cNvSpPr/>
            <p:nvPr/>
          </p:nvSpPr>
          <p:spPr>
            <a:xfrm>
              <a:off x="2386296" y="4596091"/>
              <a:ext cx="31805" cy="39625"/>
            </a:xfrm>
            <a:custGeom>
              <a:rect b="b" l="l" r="r" t="t"/>
              <a:pathLst>
                <a:path extrusionOk="0" h="679" w="545">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3"/>
            <p:cNvSpPr/>
            <p:nvPr/>
          </p:nvSpPr>
          <p:spPr>
            <a:xfrm>
              <a:off x="2218168" y="4603385"/>
              <a:ext cx="127569" cy="52638"/>
            </a:xfrm>
            <a:custGeom>
              <a:rect b="b" l="l" r="r" t="t"/>
              <a:pathLst>
                <a:path extrusionOk="0" h="902" w="2186">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3"/>
            <p:cNvSpPr/>
            <p:nvPr/>
          </p:nvSpPr>
          <p:spPr>
            <a:xfrm>
              <a:off x="2239527" y="3992208"/>
              <a:ext cx="44293" cy="36473"/>
            </a:xfrm>
            <a:custGeom>
              <a:rect b="b" l="l" r="r" t="t"/>
              <a:pathLst>
                <a:path extrusionOk="0" h="625" w="759">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3"/>
            <p:cNvSpPr/>
            <p:nvPr/>
          </p:nvSpPr>
          <p:spPr>
            <a:xfrm>
              <a:off x="2241569" y="4094217"/>
              <a:ext cx="91154" cy="172913"/>
            </a:xfrm>
            <a:custGeom>
              <a:rect b="b" l="l" r="r" t="t"/>
              <a:pathLst>
                <a:path extrusionOk="0" h="2963" w="1562">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3"/>
            <p:cNvSpPr/>
            <p:nvPr/>
          </p:nvSpPr>
          <p:spPr>
            <a:xfrm>
              <a:off x="2320702" y="4520051"/>
              <a:ext cx="22993" cy="32330"/>
            </a:xfrm>
            <a:custGeom>
              <a:rect b="b" l="l" r="r" t="t"/>
              <a:pathLst>
                <a:path extrusionOk="0" h="554" w="394">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3"/>
            <p:cNvSpPr/>
            <p:nvPr/>
          </p:nvSpPr>
          <p:spPr>
            <a:xfrm>
              <a:off x="2285337" y="4132732"/>
              <a:ext cx="45869" cy="65127"/>
            </a:xfrm>
            <a:custGeom>
              <a:rect b="b" l="l" r="r" t="t"/>
              <a:pathLst>
                <a:path extrusionOk="0" h="1116" w="786">
                  <a:moveTo>
                    <a:pt x="0" y="1"/>
                  </a:moveTo>
                  <a:cubicBezTo>
                    <a:pt x="241" y="366"/>
                    <a:pt x="509" y="741"/>
                    <a:pt x="785" y="1116"/>
                  </a:cubicBezTo>
                  <a:cubicBezTo>
                    <a:pt x="571" y="777"/>
                    <a:pt x="402" y="438"/>
                    <a:pt x="268" y="90"/>
                  </a:cubicBezTo>
                  <a:cubicBezTo>
                    <a:pt x="178" y="63"/>
                    <a:pt x="89" y="36"/>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3"/>
            <p:cNvSpPr/>
            <p:nvPr/>
          </p:nvSpPr>
          <p:spPr>
            <a:xfrm>
              <a:off x="2244195" y="4047355"/>
              <a:ext cx="49487" cy="67228"/>
            </a:xfrm>
            <a:custGeom>
              <a:rect b="b" l="l" r="r" t="t"/>
              <a:pathLst>
                <a:path extrusionOk="0" h="1152" w="848">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3"/>
            <p:cNvSpPr/>
            <p:nvPr/>
          </p:nvSpPr>
          <p:spPr>
            <a:xfrm>
              <a:off x="2164012" y="4674173"/>
              <a:ext cx="96348" cy="111988"/>
            </a:xfrm>
            <a:custGeom>
              <a:rect b="b" l="l" r="r" t="t"/>
              <a:pathLst>
                <a:path extrusionOk="0" h="1919" w="1651">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3"/>
            <p:cNvSpPr/>
            <p:nvPr/>
          </p:nvSpPr>
          <p:spPr>
            <a:xfrm>
              <a:off x="2186421" y="4795498"/>
              <a:ext cx="31280" cy="12780"/>
            </a:xfrm>
            <a:custGeom>
              <a:rect b="b" l="l" r="r" t="t"/>
              <a:pathLst>
                <a:path extrusionOk="0" h="219" w="536">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3"/>
            <p:cNvSpPr/>
            <p:nvPr/>
          </p:nvSpPr>
          <p:spPr>
            <a:xfrm>
              <a:off x="2359743" y="4235850"/>
              <a:ext cx="137607" cy="578906"/>
            </a:xfrm>
            <a:custGeom>
              <a:rect b="b" l="l" r="r" t="t"/>
              <a:pathLst>
                <a:path extrusionOk="0" h="9920" w="2358">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3"/>
            <p:cNvSpPr/>
            <p:nvPr/>
          </p:nvSpPr>
          <p:spPr>
            <a:xfrm>
              <a:off x="2303020" y="4462277"/>
              <a:ext cx="97924" cy="59933"/>
            </a:xfrm>
            <a:custGeom>
              <a:rect b="b" l="l" r="r" t="t"/>
              <a:pathLst>
                <a:path extrusionOk="0" h="1027" w="1678">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3"/>
            <p:cNvSpPr/>
            <p:nvPr/>
          </p:nvSpPr>
          <p:spPr>
            <a:xfrm>
              <a:off x="2261878" y="4384720"/>
              <a:ext cx="83860" cy="69154"/>
            </a:xfrm>
            <a:custGeom>
              <a:rect b="b" l="l" r="r" t="t"/>
              <a:pathLst>
                <a:path extrusionOk="0" h="1185" w="1437">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3"/>
            <p:cNvSpPr/>
            <p:nvPr/>
          </p:nvSpPr>
          <p:spPr>
            <a:xfrm>
              <a:off x="2257734" y="4311773"/>
              <a:ext cx="50538" cy="60517"/>
            </a:xfrm>
            <a:custGeom>
              <a:rect b="b" l="l" r="r" t="t"/>
              <a:pathLst>
                <a:path extrusionOk="0" h="1037" w="866">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3"/>
            <p:cNvSpPr/>
            <p:nvPr/>
          </p:nvSpPr>
          <p:spPr>
            <a:xfrm>
              <a:off x="2114525" y="3992208"/>
              <a:ext cx="382242" cy="988868"/>
            </a:xfrm>
            <a:custGeom>
              <a:rect b="b" l="l" r="r" t="t"/>
              <a:pathLst>
                <a:path extrusionOk="0" h="16945" w="655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a:off x="2217643" y="3902512"/>
              <a:ext cx="181725" cy="89754"/>
            </a:xfrm>
            <a:custGeom>
              <a:rect b="b" l="l" r="r" t="t"/>
              <a:pathLst>
                <a:path extrusionOk="0" h="1538" w="3114">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23"/>
          <p:cNvGrpSpPr/>
          <p:nvPr/>
        </p:nvGrpSpPr>
        <p:grpSpPr>
          <a:xfrm>
            <a:off x="810025" y="4405166"/>
            <a:ext cx="400173" cy="396657"/>
            <a:chOff x="1609325" y="4271641"/>
            <a:chExt cx="400173" cy="396657"/>
          </a:xfrm>
        </p:grpSpPr>
        <p:sp>
          <p:nvSpPr>
            <p:cNvPr id="1208" name="Google Shape;1208;p23"/>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3"/>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3"/>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3"/>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2" name="Google Shape;1212;p23"/>
          <p:cNvSpPr txBox="1"/>
          <p:nvPr>
            <p:ph hasCustomPrompt="1" type="title"/>
          </p:nvPr>
        </p:nvSpPr>
        <p:spPr>
          <a:xfrm>
            <a:off x="2066400" y="1851575"/>
            <a:ext cx="5011200" cy="78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13" name="Google Shape;1213;p23"/>
          <p:cNvSpPr txBox="1"/>
          <p:nvPr>
            <p:ph idx="1" type="subTitle"/>
          </p:nvPr>
        </p:nvSpPr>
        <p:spPr>
          <a:xfrm>
            <a:off x="1812300" y="2918725"/>
            <a:ext cx="5519400" cy="37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900">
                <a:latin typeface="Fira Sans"/>
                <a:ea typeface="Fira Sans"/>
                <a:cs typeface="Fira Sans"/>
                <a:sym typeface="Fira Sans"/>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4" name="Google Shape;121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15" name="Shape 1215"/>
        <p:cNvGrpSpPr/>
        <p:nvPr/>
      </p:nvGrpSpPr>
      <p:grpSpPr>
        <a:xfrm>
          <a:off x="0" y="0"/>
          <a:ext cx="0" cy="0"/>
          <a:chOff x="0" y="0"/>
          <a:chExt cx="0" cy="0"/>
        </a:xfrm>
      </p:grpSpPr>
      <p:sp>
        <p:nvSpPr>
          <p:cNvPr id="1216" name="Google Shape;121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bg>
      <p:bgPr>
        <a:solidFill>
          <a:srgbClr val="E5F3FF"/>
        </a:solidFill>
      </p:bgPr>
    </p:bg>
    <p:spTree>
      <p:nvGrpSpPr>
        <p:cNvPr id="1217" name="Shape 1217"/>
        <p:cNvGrpSpPr/>
        <p:nvPr/>
      </p:nvGrpSpPr>
      <p:grpSpPr>
        <a:xfrm>
          <a:off x="0" y="0"/>
          <a:ext cx="0" cy="0"/>
          <a:chOff x="0" y="0"/>
          <a:chExt cx="0" cy="0"/>
        </a:xfrm>
      </p:grpSpPr>
      <p:grpSp>
        <p:nvGrpSpPr>
          <p:cNvPr id="1218" name="Google Shape;1218;p25"/>
          <p:cNvGrpSpPr/>
          <p:nvPr/>
        </p:nvGrpSpPr>
        <p:grpSpPr>
          <a:xfrm rot="-2365709">
            <a:off x="6876753" y="-318088"/>
            <a:ext cx="1013466" cy="835990"/>
            <a:chOff x="-492950" y="2926025"/>
            <a:chExt cx="1013489" cy="836009"/>
          </a:xfrm>
        </p:grpSpPr>
        <p:sp>
          <p:nvSpPr>
            <p:cNvPr id="1219" name="Google Shape;1219;p25"/>
            <p:cNvSpPr/>
            <p:nvPr/>
          </p:nvSpPr>
          <p:spPr>
            <a:xfrm>
              <a:off x="205030" y="3589987"/>
              <a:ext cx="33102" cy="11069"/>
            </a:xfrm>
            <a:custGeom>
              <a:rect b="b" l="l" r="r" t="t"/>
              <a:pathLst>
                <a:path extrusionOk="0" h="206" w="616">
                  <a:moveTo>
                    <a:pt x="616" y="1"/>
                  </a:moveTo>
                  <a:lnTo>
                    <a:pt x="616" y="1"/>
                  </a:lnTo>
                  <a:cubicBezTo>
                    <a:pt x="491" y="36"/>
                    <a:pt x="366" y="72"/>
                    <a:pt x="241" y="108"/>
                  </a:cubicBezTo>
                  <a:cubicBezTo>
                    <a:pt x="170" y="134"/>
                    <a:pt x="90" y="170"/>
                    <a:pt x="0" y="206"/>
                  </a:cubicBezTo>
                  <a:cubicBezTo>
                    <a:pt x="206" y="134"/>
                    <a:pt x="411" y="72"/>
                    <a:pt x="616" y="1"/>
                  </a:cubicBezTo>
                  <a:close/>
                </a:path>
              </a:pathLst>
            </a:cu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5"/>
            <p:cNvSpPr/>
            <p:nvPr/>
          </p:nvSpPr>
          <p:spPr>
            <a:xfrm>
              <a:off x="111045" y="3154940"/>
              <a:ext cx="390779" cy="460509"/>
            </a:xfrm>
            <a:custGeom>
              <a:rect b="b" l="l" r="r" t="t"/>
              <a:pathLst>
                <a:path extrusionOk="0" h="8570" w="7272">
                  <a:moveTo>
                    <a:pt x="5307" y="5415"/>
                  </a:moveTo>
                  <a:cubicBezTo>
                    <a:pt x="5346" y="5415"/>
                    <a:pt x="5381" y="5434"/>
                    <a:pt x="5407" y="5465"/>
                  </a:cubicBezTo>
                  <a:cubicBezTo>
                    <a:pt x="5434" y="5483"/>
                    <a:pt x="5461" y="5509"/>
                    <a:pt x="5469" y="5545"/>
                  </a:cubicBezTo>
                  <a:cubicBezTo>
                    <a:pt x="5532" y="5786"/>
                    <a:pt x="5603" y="6009"/>
                    <a:pt x="5728" y="6223"/>
                  </a:cubicBezTo>
                  <a:cubicBezTo>
                    <a:pt x="5791" y="6330"/>
                    <a:pt x="5701" y="6446"/>
                    <a:pt x="5603" y="6482"/>
                  </a:cubicBezTo>
                  <a:cubicBezTo>
                    <a:pt x="4899" y="6732"/>
                    <a:pt x="4149" y="6865"/>
                    <a:pt x="3435" y="7044"/>
                  </a:cubicBezTo>
                  <a:cubicBezTo>
                    <a:pt x="3418" y="7049"/>
                    <a:pt x="3399" y="7052"/>
                    <a:pt x="3379" y="7052"/>
                  </a:cubicBezTo>
                  <a:cubicBezTo>
                    <a:pt x="3295" y="7052"/>
                    <a:pt x="3198" y="7009"/>
                    <a:pt x="3177" y="6937"/>
                  </a:cubicBezTo>
                  <a:lnTo>
                    <a:pt x="3007" y="6277"/>
                  </a:lnTo>
                  <a:cubicBezTo>
                    <a:pt x="2981" y="6187"/>
                    <a:pt x="3088" y="6080"/>
                    <a:pt x="3177" y="6054"/>
                  </a:cubicBezTo>
                  <a:cubicBezTo>
                    <a:pt x="3846" y="5893"/>
                    <a:pt x="4640" y="5848"/>
                    <a:pt x="5220" y="5447"/>
                  </a:cubicBezTo>
                  <a:cubicBezTo>
                    <a:pt x="5250" y="5425"/>
                    <a:pt x="5279" y="5415"/>
                    <a:pt x="5307" y="5415"/>
                  </a:cubicBezTo>
                  <a:close/>
                  <a:moveTo>
                    <a:pt x="5258" y="0"/>
                  </a:moveTo>
                  <a:cubicBezTo>
                    <a:pt x="5141" y="0"/>
                    <a:pt x="5014" y="122"/>
                    <a:pt x="5041" y="264"/>
                  </a:cubicBezTo>
                  <a:cubicBezTo>
                    <a:pt x="5229" y="1218"/>
                    <a:pt x="5541" y="2182"/>
                    <a:pt x="5594" y="3154"/>
                  </a:cubicBezTo>
                  <a:cubicBezTo>
                    <a:pt x="5612" y="3342"/>
                    <a:pt x="5621" y="3529"/>
                    <a:pt x="5594" y="3707"/>
                  </a:cubicBezTo>
                  <a:cubicBezTo>
                    <a:pt x="5585" y="3823"/>
                    <a:pt x="5577" y="3939"/>
                    <a:pt x="5559" y="4046"/>
                  </a:cubicBezTo>
                  <a:cubicBezTo>
                    <a:pt x="5416" y="5135"/>
                    <a:pt x="4229" y="5367"/>
                    <a:pt x="3337" y="5581"/>
                  </a:cubicBezTo>
                  <a:cubicBezTo>
                    <a:pt x="2463" y="5786"/>
                    <a:pt x="1642" y="5947"/>
                    <a:pt x="1089" y="6714"/>
                  </a:cubicBezTo>
                  <a:cubicBezTo>
                    <a:pt x="839" y="7062"/>
                    <a:pt x="1" y="8320"/>
                    <a:pt x="848" y="8552"/>
                  </a:cubicBezTo>
                  <a:cubicBezTo>
                    <a:pt x="893" y="8560"/>
                    <a:pt x="938" y="8569"/>
                    <a:pt x="982" y="8569"/>
                  </a:cubicBezTo>
                  <a:cubicBezTo>
                    <a:pt x="1241" y="8480"/>
                    <a:pt x="1500" y="8391"/>
                    <a:pt x="1749" y="8302"/>
                  </a:cubicBezTo>
                  <a:cubicBezTo>
                    <a:pt x="1839" y="8266"/>
                    <a:pt x="1919" y="8230"/>
                    <a:pt x="1990" y="8204"/>
                  </a:cubicBezTo>
                  <a:cubicBezTo>
                    <a:pt x="2115" y="8168"/>
                    <a:pt x="2240" y="8132"/>
                    <a:pt x="2365" y="8097"/>
                  </a:cubicBezTo>
                  <a:cubicBezTo>
                    <a:pt x="2998" y="7882"/>
                    <a:pt x="3623" y="7668"/>
                    <a:pt x="4256" y="7454"/>
                  </a:cubicBezTo>
                  <a:cubicBezTo>
                    <a:pt x="4899" y="7249"/>
                    <a:pt x="5532" y="7044"/>
                    <a:pt x="6156" y="6812"/>
                  </a:cubicBezTo>
                  <a:cubicBezTo>
                    <a:pt x="6799" y="6571"/>
                    <a:pt x="7200" y="6410"/>
                    <a:pt x="7227" y="5643"/>
                  </a:cubicBezTo>
                  <a:cubicBezTo>
                    <a:pt x="7272" y="4689"/>
                    <a:pt x="7209" y="3636"/>
                    <a:pt x="6941" y="2717"/>
                  </a:cubicBezTo>
                  <a:cubicBezTo>
                    <a:pt x="6870" y="2476"/>
                    <a:pt x="6799" y="2244"/>
                    <a:pt x="6718" y="2021"/>
                  </a:cubicBezTo>
                  <a:cubicBezTo>
                    <a:pt x="6362" y="1397"/>
                    <a:pt x="5960" y="799"/>
                    <a:pt x="5621" y="184"/>
                  </a:cubicBezTo>
                  <a:cubicBezTo>
                    <a:pt x="5565" y="79"/>
                    <a:pt x="5479" y="40"/>
                    <a:pt x="5391" y="40"/>
                  </a:cubicBezTo>
                  <a:cubicBezTo>
                    <a:pt x="5381" y="40"/>
                    <a:pt x="5372" y="40"/>
                    <a:pt x="5362" y="41"/>
                  </a:cubicBezTo>
                  <a:cubicBezTo>
                    <a:pt x="5332" y="13"/>
                    <a:pt x="5296" y="0"/>
                    <a:pt x="5258"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5"/>
            <p:cNvSpPr/>
            <p:nvPr/>
          </p:nvSpPr>
          <p:spPr>
            <a:xfrm>
              <a:off x="292728" y="3470156"/>
              <a:ext cx="101241" cy="44170"/>
            </a:xfrm>
            <a:custGeom>
              <a:rect b="b" l="l" r="r" t="t"/>
              <a:pathLst>
                <a:path extrusionOk="0" h="822" w="1884">
                  <a:moveTo>
                    <a:pt x="1776" y="0"/>
                  </a:moveTo>
                  <a:cubicBezTo>
                    <a:pt x="1250" y="295"/>
                    <a:pt x="661" y="348"/>
                    <a:pt x="1" y="491"/>
                  </a:cubicBezTo>
                  <a:lnTo>
                    <a:pt x="81" y="821"/>
                  </a:lnTo>
                  <a:cubicBezTo>
                    <a:pt x="741" y="660"/>
                    <a:pt x="1303" y="562"/>
                    <a:pt x="1883" y="366"/>
                  </a:cubicBezTo>
                  <a:cubicBezTo>
                    <a:pt x="1830" y="250"/>
                    <a:pt x="1812" y="125"/>
                    <a:pt x="177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5"/>
            <p:cNvSpPr/>
            <p:nvPr/>
          </p:nvSpPr>
          <p:spPr>
            <a:xfrm>
              <a:off x="-282465" y="3233449"/>
              <a:ext cx="63786" cy="86245"/>
            </a:xfrm>
            <a:custGeom>
              <a:rect b="b" l="l" r="r" t="t"/>
              <a:pathLst>
                <a:path extrusionOk="0" h="1605" w="1187">
                  <a:moveTo>
                    <a:pt x="455" y="1"/>
                  </a:moveTo>
                  <a:cubicBezTo>
                    <a:pt x="223" y="1"/>
                    <a:pt x="0" y="182"/>
                    <a:pt x="80" y="480"/>
                  </a:cubicBezTo>
                  <a:cubicBezTo>
                    <a:pt x="142" y="703"/>
                    <a:pt x="223" y="944"/>
                    <a:pt x="303" y="1185"/>
                  </a:cubicBezTo>
                  <a:cubicBezTo>
                    <a:pt x="285" y="989"/>
                    <a:pt x="276" y="801"/>
                    <a:pt x="294" y="605"/>
                  </a:cubicBezTo>
                  <a:cubicBezTo>
                    <a:pt x="305" y="506"/>
                    <a:pt x="391" y="437"/>
                    <a:pt x="476" y="437"/>
                  </a:cubicBezTo>
                  <a:cubicBezTo>
                    <a:pt x="529" y="437"/>
                    <a:pt x="581" y="463"/>
                    <a:pt x="615" y="525"/>
                  </a:cubicBezTo>
                  <a:cubicBezTo>
                    <a:pt x="812" y="881"/>
                    <a:pt x="1008" y="1238"/>
                    <a:pt x="1186" y="1604"/>
                  </a:cubicBezTo>
                  <a:cubicBezTo>
                    <a:pt x="1097" y="1131"/>
                    <a:pt x="999" y="667"/>
                    <a:pt x="847" y="266"/>
                  </a:cubicBezTo>
                  <a:cubicBezTo>
                    <a:pt x="772" y="83"/>
                    <a:pt x="611" y="1"/>
                    <a:pt x="45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5"/>
            <p:cNvSpPr/>
            <p:nvPr/>
          </p:nvSpPr>
          <p:spPr>
            <a:xfrm>
              <a:off x="-283970" y="3370906"/>
              <a:ext cx="24504" cy="37453"/>
            </a:xfrm>
            <a:custGeom>
              <a:rect b="b" l="l" r="r" t="t"/>
              <a:pathLst>
                <a:path extrusionOk="0" h="697" w="456">
                  <a:moveTo>
                    <a:pt x="456" y="1"/>
                  </a:moveTo>
                  <a:lnTo>
                    <a:pt x="456" y="1"/>
                  </a:lnTo>
                  <a:cubicBezTo>
                    <a:pt x="438" y="63"/>
                    <a:pt x="420" y="126"/>
                    <a:pt x="393" y="179"/>
                  </a:cubicBezTo>
                  <a:cubicBezTo>
                    <a:pt x="304" y="375"/>
                    <a:pt x="170" y="554"/>
                    <a:pt x="1" y="696"/>
                  </a:cubicBezTo>
                  <a:cubicBezTo>
                    <a:pt x="331" y="554"/>
                    <a:pt x="438" y="304"/>
                    <a:pt x="456"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5"/>
            <p:cNvSpPr/>
            <p:nvPr/>
          </p:nvSpPr>
          <p:spPr>
            <a:xfrm>
              <a:off x="-331902" y="3306207"/>
              <a:ext cx="196142" cy="189255"/>
            </a:xfrm>
            <a:custGeom>
              <a:rect b="b" l="l" r="r" t="t"/>
              <a:pathLst>
                <a:path extrusionOk="0" h="3522" w="3650">
                  <a:moveTo>
                    <a:pt x="1598" y="0"/>
                  </a:moveTo>
                  <a:lnTo>
                    <a:pt x="1598" y="0"/>
                  </a:lnTo>
                  <a:cubicBezTo>
                    <a:pt x="1687" y="660"/>
                    <a:pt x="1847" y="1365"/>
                    <a:pt x="1491" y="1900"/>
                  </a:cubicBezTo>
                  <a:cubicBezTo>
                    <a:pt x="1273" y="2228"/>
                    <a:pt x="681" y="2412"/>
                    <a:pt x="201" y="2412"/>
                  </a:cubicBezTo>
                  <a:cubicBezTo>
                    <a:pt x="132" y="2412"/>
                    <a:pt x="64" y="2408"/>
                    <a:pt x="1" y="2400"/>
                  </a:cubicBezTo>
                  <a:lnTo>
                    <a:pt x="1" y="2400"/>
                  </a:lnTo>
                  <a:cubicBezTo>
                    <a:pt x="10" y="2436"/>
                    <a:pt x="28" y="2480"/>
                    <a:pt x="37" y="2516"/>
                  </a:cubicBezTo>
                  <a:cubicBezTo>
                    <a:pt x="54" y="2623"/>
                    <a:pt x="72" y="2748"/>
                    <a:pt x="99" y="2864"/>
                  </a:cubicBezTo>
                  <a:cubicBezTo>
                    <a:pt x="715" y="2810"/>
                    <a:pt x="1294" y="2400"/>
                    <a:pt x="1714" y="1963"/>
                  </a:cubicBezTo>
                  <a:lnTo>
                    <a:pt x="1740" y="1927"/>
                  </a:lnTo>
                  <a:cubicBezTo>
                    <a:pt x="1928" y="2480"/>
                    <a:pt x="2213" y="2998"/>
                    <a:pt x="2695" y="3408"/>
                  </a:cubicBezTo>
                  <a:cubicBezTo>
                    <a:pt x="2784" y="3485"/>
                    <a:pt x="2895" y="3522"/>
                    <a:pt x="3004" y="3522"/>
                  </a:cubicBezTo>
                  <a:cubicBezTo>
                    <a:pt x="3223" y="3522"/>
                    <a:pt x="3432" y="3373"/>
                    <a:pt x="3427" y="3105"/>
                  </a:cubicBezTo>
                  <a:cubicBezTo>
                    <a:pt x="3418" y="2730"/>
                    <a:pt x="3382" y="2364"/>
                    <a:pt x="3328" y="1999"/>
                  </a:cubicBezTo>
                  <a:lnTo>
                    <a:pt x="3328" y="1999"/>
                  </a:lnTo>
                  <a:cubicBezTo>
                    <a:pt x="3339" y="1999"/>
                    <a:pt x="3350" y="2000"/>
                    <a:pt x="3360" y="2000"/>
                  </a:cubicBezTo>
                  <a:cubicBezTo>
                    <a:pt x="3457" y="2000"/>
                    <a:pt x="3553" y="1963"/>
                    <a:pt x="3650" y="1883"/>
                  </a:cubicBezTo>
                  <a:cubicBezTo>
                    <a:pt x="3596" y="1865"/>
                    <a:pt x="3551" y="1820"/>
                    <a:pt x="3534" y="1776"/>
                  </a:cubicBezTo>
                  <a:cubicBezTo>
                    <a:pt x="3373" y="1321"/>
                    <a:pt x="3203" y="875"/>
                    <a:pt x="3061" y="420"/>
                  </a:cubicBezTo>
                  <a:lnTo>
                    <a:pt x="3061" y="420"/>
                  </a:lnTo>
                  <a:cubicBezTo>
                    <a:pt x="3096" y="1347"/>
                    <a:pt x="3230" y="2275"/>
                    <a:pt x="3284" y="3203"/>
                  </a:cubicBezTo>
                  <a:cubicBezTo>
                    <a:pt x="3289" y="3309"/>
                    <a:pt x="3205" y="3366"/>
                    <a:pt x="3118" y="3366"/>
                  </a:cubicBezTo>
                  <a:cubicBezTo>
                    <a:pt x="3045" y="3366"/>
                    <a:pt x="2969" y="3325"/>
                    <a:pt x="2945" y="3239"/>
                  </a:cubicBezTo>
                  <a:cubicBezTo>
                    <a:pt x="2633" y="2115"/>
                    <a:pt x="2151" y="1035"/>
                    <a:pt x="1598"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5"/>
            <p:cNvSpPr/>
            <p:nvPr/>
          </p:nvSpPr>
          <p:spPr>
            <a:xfrm>
              <a:off x="-217767" y="3234846"/>
              <a:ext cx="269440" cy="169695"/>
            </a:xfrm>
            <a:custGeom>
              <a:rect b="b" l="l" r="r" t="t"/>
              <a:pathLst>
                <a:path extrusionOk="0" h="3158" w="5014">
                  <a:moveTo>
                    <a:pt x="478" y="1"/>
                  </a:moveTo>
                  <a:cubicBezTo>
                    <a:pt x="254" y="1"/>
                    <a:pt x="23" y="175"/>
                    <a:pt x="18" y="436"/>
                  </a:cubicBezTo>
                  <a:cubicBezTo>
                    <a:pt x="0" y="900"/>
                    <a:pt x="45" y="1355"/>
                    <a:pt x="107" y="1810"/>
                  </a:cubicBezTo>
                  <a:cubicBezTo>
                    <a:pt x="321" y="2256"/>
                    <a:pt x="526" y="2702"/>
                    <a:pt x="705" y="3157"/>
                  </a:cubicBezTo>
                  <a:cubicBezTo>
                    <a:pt x="625" y="2319"/>
                    <a:pt x="544" y="1480"/>
                    <a:pt x="598" y="624"/>
                  </a:cubicBezTo>
                  <a:cubicBezTo>
                    <a:pt x="608" y="521"/>
                    <a:pt x="692" y="464"/>
                    <a:pt x="775" y="464"/>
                  </a:cubicBezTo>
                  <a:cubicBezTo>
                    <a:pt x="844" y="464"/>
                    <a:pt x="913" y="503"/>
                    <a:pt x="937" y="588"/>
                  </a:cubicBezTo>
                  <a:cubicBezTo>
                    <a:pt x="1115" y="1257"/>
                    <a:pt x="1338" y="1899"/>
                    <a:pt x="1570" y="2550"/>
                  </a:cubicBezTo>
                  <a:cubicBezTo>
                    <a:pt x="1650" y="2211"/>
                    <a:pt x="1642" y="1864"/>
                    <a:pt x="1615" y="1507"/>
                  </a:cubicBezTo>
                  <a:cubicBezTo>
                    <a:pt x="1609" y="1410"/>
                    <a:pt x="1701" y="1337"/>
                    <a:pt x="1792" y="1337"/>
                  </a:cubicBezTo>
                  <a:cubicBezTo>
                    <a:pt x="1835" y="1337"/>
                    <a:pt x="1878" y="1354"/>
                    <a:pt x="1909" y="1391"/>
                  </a:cubicBezTo>
                  <a:cubicBezTo>
                    <a:pt x="2092" y="1607"/>
                    <a:pt x="2275" y="2158"/>
                    <a:pt x="2611" y="2158"/>
                  </a:cubicBezTo>
                  <a:cubicBezTo>
                    <a:pt x="2635" y="2158"/>
                    <a:pt x="2660" y="2155"/>
                    <a:pt x="2685" y="2149"/>
                  </a:cubicBezTo>
                  <a:cubicBezTo>
                    <a:pt x="3203" y="2024"/>
                    <a:pt x="3649" y="1765"/>
                    <a:pt x="4148" y="1614"/>
                  </a:cubicBezTo>
                  <a:cubicBezTo>
                    <a:pt x="4577" y="1480"/>
                    <a:pt x="5014" y="1471"/>
                    <a:pt x="4978" y="954"/>
                  </a:cubicBezTo>
                  <a:lnTo>
                    <a:pt x="4978" y="954"/>
                  </a:lnTo>
                  <a:cubicBezTo>
                    <a:pt x="4898" y="963"/>
                    <a:pt x="4808" y="989"/>
                    <a:pt x="4737" y="1061"/>
                  </a:cubicBezTo>
                  <a:cubicBezTo>
                    <a:pt x="4309" y="1444"/>
                    <a:pt x="3747" y="1658"/>
                    <a:pt x="3221" y="1837"/>
                  </a:cubicBezTo>
                  <a:cubicBezTo>
                    <a:pt x="3054" y="1891"/>
                    <a:pt x="2797" y="1990"/>
                    <a:pt x="2573" y="1990"/>
                  </a:cubicBezTo>
                  <a:cubicBezTo>
                    <a:pt x="2426" y="1990"/>
                    <a:pt x="2294" y="1947"/>
                    <a:pt x="2212" y="1819"/>
                  </a:cubicBezTo>
                  <a:cubicBezTo>
                    <a:pt x="2079" y="1605"/>
                    <a:pt x="1989" y="1364"/>
                    <a:pt x="1847" y="1150"/>
                  </a:cubicBezTo>
                  <a:cubicBezTo>
                    <a:pt x="1757" y="1010"/>
                    <a:pt x="1611" y="946"/>
                    <a:pt x="1468" y="946"/>
                  </a:cubicBezTo>
                  <a:cubicBezTo>
                    <a:pt x="1354" y="946"/>
                    <a:pt x="1242" y="986"/>
                    <a:pt x="1160" y="1061"/>
                  </a:cubicBezTo>
                  <a:cubicBezTo>
                    <a:pt x="1079" y="775"/>
                    <a:pt x="972" y="490"/>
                    <a:pt x="830" y="213"/>
                  </a:cubicBezTo>
                  <a:cubicBezTo>
                    <a:pt x="749" y="65"/>
                    <a:pt x="615" y="1"/>
                    <a:pt x="478"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5"/>
            <p:cNvSpPr/>
            <p:nvPr/>
          </p:nvSpPr>
          <p:spPr>
            <a:xfrm>
              <a:off x="-116151" y="3292773"/>
              <a:ext cx="197539" cy="94735"/>
            </a:xfrm>
            <a:custGeom>
              <a:rect b="b" l="l" r="r" t="t"/>
              <a:pathLst>
                <a:path extrusionOk="0" h="1763" w="3676">
                  <a:moveTo>
                    <a:pt x="3453" y="1"/>
                  </a:moveTo>
                  <a:cubicBezTo>
                    <a:pt x="3453" y="108"/>
                    <a:pt x="3435" y="215"/>
                    <a:pt x="3417" y="313"/>
                  </a:cubicBezTo>
                  <a:cubicBezTo>
                    <a:pt x="3328" y="687"/>
                    <a:pt x="2935" y="679"/>
                    <a:pt x="2623" y="777"/>
                  </a:cubicBezTo>
                  <a:cubicBezTo>
                    <a:pt x="2100" y="938"/>
                    <a:pt x="1316" y="1447"/>
                    <a:pt x="695" y="1447"/>
                  </a:cubicBezTo>
                  <a:cubicBezTo>
                    <a:pt x="628" y="1447"/>
                    <a:pt x="563" y="1441"/>
                    <a:pt x="500" y="1428"/>
                  </a:cubicBezTo>
                  <a:cubicBezTo>
                    <a:pt x="304" y="1383"/>
                    <a:pt x="179" y="1232"/>
                    <a:pt x="72" y="1053"/>
                  </a:cubicBezTo>
                  <a:cubicBezTo>
                    <a:pt x="63" y="1232"/>
                    <a:pt x="45" y="1410"/>
                    <a:pt x="0" y="1588"/>
                  </a:cubicBezTo>
                  <a:cubicBezTo>
                    <a:pt x="164" y="1695"/>
                    <a:pt x="362" y="1762"/>
                    <a:pt x="635" y="1762"/>
                  </a:cubicBezTo>
                  <a:cubicBezTo>
                    <a:pt x="704" y="1762"/>
                    <a:pt x="778" y="1758"/>
                    <a:pt x="857" y="1749"/>
                  </a:cubicBezTo>
                  <a:cubicBezTo>
                    <a:pt x="1767" y="1642"/>
                    <a:pt x="2775" y="1214"/>
                    <a:pt x="3462" y="598"/>
                  </a:cubicBezTo>
                  <a:cubicBezTo>
                    <a:pt x="3676" y="411"/>
                    <a:pt x="3622" y="152"/>
                    <a:pt x="3453"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5"/>
            <p:cNvSpPr/>
            <p:nvPr/>
          </p:nvSpPr>
          <p:spPr>
            <a:xfrm>
              <a:off x="-429702" y="3036506"/>
              <a:ext cx="842873" cy="565024"/>
            </a:xfrm>
            <a:custGeom>
              <a:rect b="b" l="l" r="r" t="t"/>
              <a:pathLst>
                <a:path extrusionOk="0" h="10515" w="15685">
                  <a:moveTo>
                    <a:pt x="13144" y="363"/>
                  </a:moveTo>
                  <a:cubicBezTo>
                    <a:pt x="13492" y="363"/>
                    <a:pt x="13812" y="462"/>
                    <a:pt x="14034" y="800"/>
                  </a:cubicBezTo>
                  <a:cubicBezTo>
                    <a:pt x="14248" y="1112"/>
                    <a:pt x="14337" y="1522"/>
                    <a:pt x="14426" y="1888"/>
                  </a:cubicBezTo>
                  <a:cubicBezTo>
                    <a:pt x="14578" y="2441"/>
                    <a:pt x="14649" y="3012"/>
                    <a:pt x="14801" y="3565"/>
                  </a:cubicBezTo>
                  <a:cubicBezTo>
                    <a:pt x="15006" y="4288"/>
                    <a:pt x="15318" y="4948"/>
                    <a:pt x="15318" y="5706"/>
                  </a:cubicBezTo>
                  <a:cubicBezTo>
                    <a:pt x="15327" y="6875"/>
                    <a:pt x="13846" y="7151"/>
                    <a:pt x="12972" y="7357"/>
                  </a:cubicBezTo>
                  <a:cubicBezTo>
                    <a:pt x="12027" y="7571"/>
                    <a:pt x="11143" y="7954"/>
                    <a:pt x="10233" y="8284"/>
                  </a:cubicBezTo>
                  <a:cubicBezTo>
                    <a:pt x="8601" y="8882"/>
                    <a:pt x="6915" y="9400"/>
                    <a:pt x="5264" y="9917"/>
                  </a:cubicBezTo>
                  <a:cubicBezTo>
                    <a:pt x="4833" y="10050"/>
                    <a:pt x="4313" y="10183"/>
                    <a:pt x="3813" y="10183"/>
                  </a:cubicBezTo>
                  <a:cubicBezTo>
                    <a:pt x="3373" y="10183"/>
                    <a:pt x="2949" y="10080"/>
                    <a:pt x="2615" y="9783"/>
                  </a:cubicBezTo>
                  <a:cubicBezTo>
                    <a:pt x="2133" y="9364"/>
                    <a:pt x="2026" y="8552"/>
                    <a:pt x="1919" y="7883"/>
                  </a:cubicBezTo>
                  <a:cubicBezTo>
                    <a:pt x="1892" y="7767"/>
                    <a:pt x="1874" y="7642"/>
                    <a:pt x="1857" y="7535"/>
                  </a:cubicBezTo>
                  <a:cubicBezTo>
                    <a:pt x="1848" y="7499"/>
                    <a:pt x="1830" y="7455"/>
                    <a:pt x="1821" y="7419"/>
                  </a:cubicBezTo>
                  <a:lnTo>
                    <a:pt x="1821" y="7419"/>
                  </a:lnTo>
                  <a:cubicBezTo>
                    <a:pt x="1884" y="7427"/>
                    <a:pt x="1952" y="7431"/>
                    <a:pt x="2021" y="7431"/>
                  </a:cubicBezTo>
                  <a:cubicBezTo>
                    <a:pt x="2501" y="7431"/>
                    <a:pt x="3093" y="7247"/>
                    <a:pt x="3311" y="6919"/>
                  </a:cubicBezTo>
                  <a:cubicBezTo>
                    <a:pt x="3667" y="6384"/>
                    <a:pt x="3507" y="5679"/>
                    <a:pt x="3418" y="5019"/>
                  </a:cubicBezTo>
                  <a:lnTo>
                    <a:pt x="3418" y="5019"/>
                  </a:lnTo>
                  <a:cubicBezTo>
                    <a:pt x="3971" y="6054"/>
                    <a:pt x="4453" y="7134"/>
                    <a:pt x="4765" y="8258"/>
                  </a:cubicBezTo>
                  <a:cubicBezTo>
                    <a:pt x="4789" y="8344"/>
                    <a:pt x="4865" y="8385"/>
                    <a:pt x="4938" y="8385"/>
                  </a:cubicBezTo>
                  <a:cubicBezTo>
                    <a:pt x="5025" y="8385"/>
                    <a:pt x="5109" y="8328"/>
                    <a:pt x="5104" y="8222"/>
                  </a:cubicBezTo>
                  <a:cubicBezTo>
                    <a:pt x="5050" y="7294"/>
                    <a:pt x="4916" y="6366"/>
                    <a:pt x="4881" y="5439"/>
                  </a:cubicBezTo>
                  <a:lnTo>
                    <a:pt x="4881" y="5439"/>
                  </a:lnTo>
                  <a:cubicBezTo>
                    <a:pt x="5023" y="5894"/>
                    <a:pt x="5193" y="6340"/>
                    <a:pt x="5354" y="6795"/>
                  </a:cubicBezTo>
                  <a:cubicBezTo>
                    <a:pt x="5371" y="6839"/>
                    <a:pt x="5416" y="6884"/>
                    <a:pt x="5470" y="6902"/>
                  </a:cubicBezTo>
                  <a:cubicBezTo>
                    <a:pt x="5492" y="6910"/>
                    <a:pt x="5515" y="6915"/>
                    <a:pt x="5538" y="6915"/>
                  </a:cubicBezTo>
                  <a:cubicBezTo>
                    <a:pt x="5588" y="6915"/>
                    <a:pt x="5635" y="6892"/>
                    <a:pt x="5666" y="6830"/>
                  </a:cubicBezTo>
                  <a:cubicBezTo>
                    <a:pt x="5737" y="6679"/>
                    <a:pt x="5800" y="6518"/>
                    <a:pt x="5835" y="6357"/>
                  </a:cubicBezTo>
                  <a:cubicBezTo>
                    <a:pt x="5880" y="6179"/>
                    <a:pt x="5898" y="6001"/>
                    <a:pt x="5907" y="5822"/>
                  </a:cubicBezTo>
                  <a:cubicBezTo>
                    <a:pt x="6014" y="6001"/>
                    <a:pt x="6139" y="6152"/>
                    <a:pt x="6335" y="6197"/>
                  </a:cubicBezTo>
                  <a:cubicBezTo>
                    <a:pt x="6398" y="6210"/>
                    <a:pt x="6463" y="6216"/>
                    <a:pt x="6530" y="6216"/>
                  </a:cubicBezTo>
                  <a:cubicBezTo>
                    <a:pt x="7151" y="6216"/>
                    <a:pt x="7935" y="5707"/>
                    <a:pt x="8458" y="5546"/>
                  </a:cubicBezTo>
                  <a:cubicBezTo>
                    <a:pt x="8770" y="5448"/>
                    <a:pt x="9163" y="5456"/>
                    <a:pt x="9252" y="5082"/>
                  </a:cubicBezTo>
                  <a:cubicBezTo>
                    <a:pt x="9270" y="4984"/>
                    <a:pt x="9288" y="4877"/>
                    <a:pt x="9288" y="4770"/>
                  </a:cubicBezTo>
                  <a:cubicBezTo>
                    <a:pt x="9306" y="4520"/>
                    <a:pt x="9279" y="4243"/>
                    <a:pt x="9234" y="3967"/>
                  </a:cubicBezTo>
                  <a:lnTo>
                    <a:pt x="9234" y="3967"/>
                  </a:lnTo>
                  <a:cubicBezTo>
                    <a:pt x="9707" y="4903"/>
                    <a:pt x="10117" y="5876"/>
                    <a:pt x="10635" y="6786"/>
                  </a:cubicBezTo>
                  <a:cubicBezTo>
                    <a:pt x="10667" y="6842"/>
                    <a:pt x="10722" y="6868"/>
                    <a:pt x="10778" y="6868"/>
                  </a:cubicBezTo>
                  <a:cubicBezTo>
                    <a:pt x="10862" y="6868"/>
                    <a:pt x="10947" y="6808"/>
                    <a:pt x="10947" y="6705"/>
                  </a:cubicBezTo>
                  <a:cubicBezTo>
                    <a:pt x="10947" y="6063"/>
                    <a:pt x="10876" y="5430"/>
                    <a:pt x="10778" y="4796"/>
                  </a:cubicBezTo>
                  <a:lnTo>
                    <a:pt x="10778" y="4796"/>
                  </a:lnTo>
                  <a:cubicBezTo>
                    <a:pt x="10813" y="4894"/>
                    <a:pt x="10849" y="4993"/>
                    <a:pt x="10885" y="5091"/>
                  </a:cubicBezTo>
                  <a:cubicBezTo>
                    <a:pt x="10918" y="5170"/>
                    <a:pt x="10980" y="5215"/>
                    <a:pt x="11053" y="5215"/>
                  </a:cubicBezTo>
                  <a:cubicBezTo>
                    <a:pt x="11079" y="5215"/>
                    <a:pt x="11107" y="5209"/>
                    <a:pt x="11134" y="5198"/>
                  </a:cubicBezTo>
                  <a:cubicBezTo>
                    <a:pt x="11625" y="4984"/>
                    <a:pt x="12107" y="4787"/>
                    <a:pt x="12615" y="4645"/>
                  </a:cubicBezTo>
                  <a:cubicBezTo>
                    <a:pt x="12713" y="4618"/>
                    <a:pt x="12758" y="4529"/>
                    <a:pt x="12740" y="4439"/>
                  </a:cubicBezTo>
                  <a:cubicBezTo>
                    <a:pt x="12660" y="3949"/>
                    <a:pt x="12597" y="3458"/>
                    <a:pt x="12517" y="2967"/>
                  </a:cubicBezTo>
                  <a:lnTo>
                    <a:pt x="12517" y="2967"/>
                  </a:lnTo>
                  <a:cubicBezTo>
                    <a:pt x="12562" y="3057"/>
                    <a:pt x="12606" y="3146"/>
                    <a:pt x="12651" y="3235"/>
                  </a:cubicBezTo>
                  <a:cubicBezTo>
                    <a:pt x="12963" y="3869"/>
                    <a:pt x="13133" y="4546"/>
                    <a:pt x="13463" y="5171"/>
                  </a:cubicBezTo>
                  <a:cubicBezTo>
                    <a:pt x="13495" y="5227"/>
                    <a:pt x="13554" y="5253"/>
                    <a:pt x="13614" y="5253"/>
                  </a:cubicBezTo>
                  <a:cubicBezTo>
                    <a:pt x="13705" y="5253"/>
                    <a:pt x="13795" y="5193"/>
                    <a:pt x="13784" y="5091"/>
                  </a:cubicBezTo>
                  <a:cubicBezTo>
                    <a:pt x="13739" y="4716"/>
                    <a:pt x="13650" y="4359"/>
                    <a:pt x="13614" y="3984"/>
                  </a:cubicBezTo>
                  <a:cubicBezTo>
                    <a:pt x="13579" y="3485"/>
                    <a:pt x="14212" y="3440"/>
                    <a:pt x="14569" y="3342"/>
                  </a:cubicBezTo>
                  <a:cubicBezTo>
                    <a:pt x="14757" y="3293"/>
                    <a:pt x="14706" y="3013"/>
                    <a:pt x="14532" y="3013"/>
                  </a:cubicBezTo>
                  <a:cubicBezTo>
                    <a:pt x="14516" y="3013"/>
                    <a:pt x="14498" y="3016"/>
                    <a:pt x="14480" y="3021"/>
                  </a:cubicBezTo>
                  <a:cubicBezTo>
                    <a:pt x="14230" y="3083"/>
                    <a:pt x="13552" y="3173"/>
                    <a:pt x="13409" y="3431"/>
                  </a:cubicBezTo>
                  <a:cubicBezTo>
                    <a:pt x="13329" y="3583"/>
                    <a:pt x="13293" y="3735"/>
                    <a:pt x="13284" y="3886"/>
                  </a:cubicBezTo>
                  <a:cubicBezTo>
                    <a:pt x="13213" y="3708"/>
                    <a:pt x="13142" y="3521"/>
                    <a:pt x="13061" y="3342"/>
                  </a:cubicBezTo>
                  <a:cubicBezTo>
                    <a:pt x="12794" y="2718"/>
                    <a:pt x="12446" y="2138"/>
                    <a:pt x="12241" y="1487"/>
                  </a:cubicBezTo>
                  <a:cubicBezTo>
                    <a:pt x="12215" y="1404"/>
                    <a:pt x="12148" y="1368"/>
                    <a:pt x="12081" y="1368"/>
                  </a:cubicBezTo>
                  <a:cubicBezTo>
                    <a:pt x="11980" y="1368"/>
                    <a:pt x="11879" y="1448"/>
                    <a:pt x="11911" y="1576"/>
                  </a:cubicBezTo>
                  <a:cubicBezTo>
                    <a:pt x="12134" y="2495"/>
                    <a:pt x="12241" y="3431"/>
                    <a:pt x="12383" y="4359"/>
                  </a:cubicBezTo>
                  <a:cubicBezTo>
                    <a:pt x="11964" y="4484"/>
                    <a:pt x="11554" y="4645"/>
                    <a:pt x="11143" y="4823"/>
                  </a:cubicBezTo>
                  <a:cubicBezTo>
                    <a:pt x="10804" y="3949"/>
                    <a:pt x="10394" y="3110"/>
                    <a:pt x="10144" y="2209"/>
                  </a:cubicBezTo>
                  <a:cubicBezTo>
                    <a:pt x="10115" y="2127"/>
                    <a:pt x="10046" y="2090"/>
                    <a:pt x="9978" y="2090"/>
                  </a:cubicBezTo>
                  <a:cubicBezTo>
                    <a:pt x="9876" y="2090"/>
                    <a:pt x="9777" y="2170"/>
                    <a:pt x="9814" y="2298"/>
                  </a:cubicBezTo>
                  <a:cubicBezTo>
                    <a:pt x="10189" y="3476"/>
                    <a:pt x="10474" y="4707"/>
                    <a:pt x="10572" y="5947"/>
                  </a:cubicBezTo>
                  <a:cubicBezTo>
                    <a:pt x="10028" y="4877"/>
                    <a:pt x="9564" y="3761"/>
                    <a:pt x="8949" y="2736"/>
                  </a:cubicBezTo>
                  <a:cubicBezTo>
                    <a:pt x="8914" y="2676"/>
                    <a:pt x="8862" y="2651"/>
                    <a:pt x="8809" y="2651"/>
                  </a:cubicBezTo>
                  <a:cubicBezTo>
                    <a:pt x="8711" y="2651"/>
                    <a:pt x="8613" y="2739"/>
                    <a:pt x="8637" y="2860"/>
                  </a:cubicBezTo>
                  <a:cubicBezTo>
                    <a:pt x="8779" y="3431"/>
                    <a:pt x="8851" y="4011"/>
                    <a:pt x="8922" y="4591"/>
                  </a:cubicBezTo>
                  <a:cubicBezTo>
                    <a:pt x="8922" y="4609"/>
                    <a:pt x="8922" y="4627"/>
                    <a:pt x="8922" y="4645"/>
                  </a:cubicBezTo>
                  <a:cubicBezTo>
                    <a:pt x="8958" y="5162"/>
                    <a:pt x="8521" y="5171"/>
                    <a:pt x="8092" y="5305"/>
                  </a:cubicBezTo>
                  <a:cubicBezTo>
                    <a:pt x="7593" y="5456"/>
                    <a:pt x="7147" y="5715"/>
                    <a:pt x="6629" y="5840"/>
                  </a:cubicBezTo>
                  <a:cubicBezTo>
                    <a:pt x="6604" y="5846"/>
                    <a:pt x="6579" y="5849"/>
                    <a:pt x="6555" y="5849"/>
                  </a:cubicBezTo>
                  <a:cubicBezTo>
                    <a:pt x="6219" y="5849"/>
                    <a:pt x="6036" y="5298"/>
                    <a:pt x="5853" y="5082"/>
                  </a:cubicBezTo>
                  <a:cubicBezTo>
                    <a:pt x="5822" y="5045"/>
                    <a:pt x="5779" y="5028"/>
                    <a:pt x="5736" y="5028"/>
                  </a:cubicBezTo>
                  <a:cubicBezTo>
                    <a:pt x="5645" y="5028"/>
                    <a:pt x="5553" y="5101"/>
                    <a:pt x="5559" y="5198"/>
                  </a:cubicBezTo>
                  <a:cubicBezTo>
                    <a:pt x="5586" y="5555"/>
                    <a:pt x="5594" y="5902"/>
                    <a:pt x="5514" y="6241"/>
                  </a:cubicBezTo>
                  <a:cubicBezTo>
                    <a:pt x="5282" y="5590"/>
                    <a:pt x="5059" y="4948"/>
                    <a:pt x="4881" y="4279"/>
                  </a:cubicBezTo>
                  <a:cubicBezTo>
                    <a:pt x="4857" y="4194"/>
                    <a:pt x="4788" y="4155"/>
                    <a:pt x="4719" y="4155"/>
                  </a:cubicBezTo>
                  <a:cubicBezTo>
                    <a:pt x="4636" y="4155"/>
                    <a:pt x="4552" y="4212"/>
                    <a:pt x="4542" y="4315"/>
                  </a:cubicBezTo>
                  <a:cubicBezTo>
                    <a:pt x="4488" y="5171"/>
                    <a:pt x="4569" y="6010"/>
                    <a:pt x="4649" y="6848"/>
                  </a:cubicBezTo>
                  <a:cubicBezTo>
                    <a:pt x="4470" y="6393"/>
                    <a:pt x="4265" y="5947"/>
                    <a:pt x="4051" y="5501"/>
                  </a:cubicBezTo>
                  <a:cubicBezTo>
                    <a:pt x="4006" y="5430"/>
                    <a:pt x="3971" y="5349"/>
                    <a:pt x="3926" y="5269"/>
                  </a:cubicBezTo>
                  <a:cubicBezTo>
                    <a:pt x="3748" y="4903"/>
                    <a:pt x="3552" y="4546"/>
                    <a:pt x="3355" y="4190"/>
                  </a:cubicBezTo>
                  <a:cubicBezTo>
                    <a:pt x="3321" y="4128"/>
                    <a:pt x="3269" y="4102"/>
                    <a:pt x="3216" y="4102"/>
                  </a:cubicBezTo>
                  <a:cubicBezTo>
                    <a:pt x="3131" y="4102"/>
                    <a:pt x="3045" y="4171"/>
                    <a:pt x="3034" y="4270"/>
                  </a:cubicBezTo>
                  <a:cubicBezTo>
                    <a:pt x="3016" y="4466"/>
                    <a:pt x="3025" y="4654"/>
                    <a:pt x="3043" y="4850"/>
                  </a:cubicBezTo>
                  <a:cubicBezTo>
                    <a:pt x="3070" y="5207"/>
                    <a:pt x="3132" y="5563"/>
                    <a:pt x="3159" y="5911"/>
                  </a:cubicBezTo>
                  <a:cubicBezTo>
                    <a:pt x="3168" y="6027"/>
                    <a:pt x="3168" y="6126"/>
                    <a:pt x="3168" y="6224"/>
                  </a:cubicBezTo>
                  <a:cubicBezTo>
                    <a:pt x="3150" y="6527"/>
                    <a:pt x="3043" y="6777"/>
                    <a:pt x="2713" y="6919"/>
                  </a:cubicBezTo>
                  <a:cubicBezTo>
                    <a:pt x="2695" y="6928"/>
                    <a:pt x="2668" y="6937"/>
                    <a:pt x="2650" y="6946"/>
                  </a:cubicBezTo>
                  <a:cubicBezTo>
                    <a:pt x="2460" y="7023"/>
                    <a:pt x="2214" y="7090"/>
                    <a:pt x="1989" y="7090"/>
                  </a:cubicBezTo>
                  <a:cubicBezTo>
                    <a:pt x="1899" y="7090"/>
                    <a:pt x="1811" y="7079"/>
                    <a:pt x="1732" y="7053"/>
                  </a:cubicBezTo>
                  <a:lnTo>
                    <a:pt x="1723" y="7044"/>
                  </a:lnTo>
                  <a:cubicBezTo>
                    <a:pt x="1366" y="5983"/>
                    <a:pt x="697" y="4912"/>
                    <a:pt x="964" y="3788"/>
                  </a:cubicBezTo>
                  <a:cubicBezTo>
                    <a:pt x="1268" y="2486"/>
                    <a:pt x="3418" y="2147"/>
                    <a:pt x="4809" y="1888"/>
                  </a:cubicBezTo>
                  <a:cubicBezTo>
                    <a:pt x="4841" y="1936"/>
                    <a:pt x="4888" y="1970"/>
                    <a:pt x="4955" y="1970"/>
                  </a:cubicBezTo>
                  <a:cubicBezTo>
                    <a:pt x="4963" y="1970"/>
                    <a:pt x="4971" y="1969"/>
                    <a:pt x="4979" y="1968"/>
                  </a:cubicBezTo>
                  <a:cubicBezTo>
                    <a:pt x="5898" y="1826"/>
                    <a:pt x="6736" y="1469"/>
                    <a:pt x="7611" y="1174"/>
                  </a:cubicBezTo>
                  <a:cubicBezTo>
                    <a:pt x="8574" y="844"/>
                    <a:pt x="9591" y="764"/>
                    <a:pt x="10599" y="684"/>
                  </a:cubicBezTo>
                  <a:cubicBezTo>
                    <a:pt x="11277" y="630"/>
                    <a:pt x="11911" y="541"/>
                    <a:pt x="12580" y="425"/>
                  </a:cubicBezTo>
                  <a:cubicBezTo>
                    <a:pt x="12768" y="391"/>
                    <a:pt x="12960" y="363"/>
                    <a:pt x="13144" y="363"/>
                  </a:cubicBezTo>
                  <a:close/>
                  <a:moveTo>
                    <a:pt x="13215" y="1"/>
                  </a:moveTo>
                  <a:cubicBezTo>
                    <a:pt x="12815" y="1"/>
                    <a:pt x="12385" y="109"/>
                    <a:pt x="12062" y="175"/>
                  </a:cubicBezTo>
                  <a:cubicBezTo>
                    <a:pt x="10974" y="389"/>
                    <a:pt x="9841" y="380"/>
                    <a:pt x="8744" y="550"/>
                  </a:cubicBezTo>
                  <a:cubicBezTo>
                    <a:pt x="7637" y="719"/>
                    <a:pt x="6620" y="1219"/>
                    <a:pt x="5550" y="1496"/>
                  </a:cubicBezTo>
                  <a:cubicBezTo>
                    <a:pt x="5520" y="1451"/>
                    <a:pt x="5473" y="1420"/>
                    <a:pt x="5412" y="1420"/>
                  </a:cubicBezTo>
                  <a:cubicBezTo>
                    <a:pt x="5399" y="1420"/>
                    <a:pt x="5386" y="1421"/>
                    <a:pt x="5371" y="1424"/>
                  </a:cubicBezTo>
                  <a:cubicBezTo>
                    <a:pt x="3873" y="1799"/>
                    <a:pt x="1732" y="1933"/>
                    <a:pt x="786" y="3342"/>
                  </a:cubicBezTo>
                  <a:cubicBezTo>
                    <a:pt x="1" y="4502"/>
                    <a:pt x="1143" y="6268"/>
                    <a:pt x="1473" y="7419"/>
                  </a:cubicBezTo>
                  <a:cubicBezTo>
                    <a:pt x="1473" y="7428"/>
                    <a:pt x="1482" y="7437"/>
                    <a:pt x="1482" y="7446"/>
                  </a:cubicBezTo>
                  <a:cubicBezTo>
                    <a:pt x="1526" y="7589"/>
                    <a:pt x="1562" y="7740"/>
                    <a:pt x="1598" y="7883"/>
                  </a:cubicBezTo>
                  <a:cubicBezTo>
                    <a:pt x="1928" y="9239"/>
                    <a:pt x="2115" y="10488"/>
                    <a:pt x="3864" y="10515"/>
                  </a:cubicBezTo>
                  <a:cubicBezTo>
                    <a:pt x="3874" y="10515"/>
                    <a:pt x="3885" y="10515"/>
                    <a:pt x="3895" y="10515"/>
                  </a:cubicBezTo>
                  <a:cubicBezTo>
                    <a:pt x="4804" y="10515"/>
                    <a:pt x="5720" y="10136"/>
                    <a:pt x="6558" y="9828"/>
                  </a:cubicBezTo>
                  <a:cubicBezTo>
                    <a:pt x="7691" y="9417"/>
                    <a:pt x="8868" y="9123"/>
                    <a:pt x="10019" y="8722"/>
                  </a:cubicBezTo>
                  <a:cubicBezTo>
                    <a:pt x="11125" y="8338"/>
                    <a:pt x="12178" y="7892"/>
                    <a:pt x="13329" y="7615"/>
                  </a:cubicBezTo>
                  <a:cubicBezTo>
                    <a:pt x="14159" y="7428"/>
                    <a:pt x="15086" y="7160"/>
                    <a:pt x="15515" y="6349"/>
                  </a:cubicBezTo>
                  <a:cubicBezTo>
                    <a:pt x="15586" y="6215"/>
                    <a:pt x="15631" y="6063"/>
                    <a:pt x="15657" y="5911"/>
                  </a:cubicBezTo>
                  <a:cubicBezTo>
                    <a:pt x="15684" y="5733"/>
                    <a:pt x="15675" y="5546"/>
                    <a:pt x="15657" y="5358"/>
                  </a:cubicBezTo>
                  <a:cubicBezTo>
                    <a:pt x="15622" y="5046"/>
                    <a:pt x="15532" y="4734"/>
                    <a:pt x="15452" y="4466"/>
                  </a:cubicBezTo>
                  <a:cubicBezTo>
                    <a:pt x="15211" y="3645"/>
                    <a:pt x="14997" y="2852"/>
                    <a:pt x="14810" y="2013"/>
                  </a:cubicBezTo>
                  <a:cubicBezTo>
                    <a:pt x="14676" y="1406"/>
                    <a:pt x="14507" y="666"/>
                    <a:pt x="13998" y="238"/>
                  </a:cubicBezTo>
                  <a:cubicBezTo>
                    <a:pt x="13790" y="59"/>
                    <a:pt x="13510" y="1"/>
                    <a:pt x="1321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5"/>
            <p:cNvSpPr/>
            <p:nvPr/>
          </p:nvSpPr>
          <p:spPr>
            <a:xfrm>
              <a:off x="-492950" y="2926025"/>
              <a:ext cx="1013489" cy="836009"/>
            </a:xfrm>
            <a:custGeom>
              <a:rect b="b" l="l" r="r" t="t"/>
              <a:pathLst>
                <a:path extrusionOk="0" h="15558" w="18860">
                  <a:moveTo>
                    <a:pt x="15245" y="333"/>
                  </a:moveTo>
                  <a:cubicBezTo>
                    <a:pt x="15457" y="333"/>
                    <a:pt x="15664" y="349"/>
                    <a:pt x="15862" y="385"/>
                  </a:cubicBezTo>
                  <a:cubicBezTo>
                    <a:pt x="16228" y="447"/>
                    <a:pt x="16406" y="1437"/>
                    <a:pt x="16495" y="1723"/>
                  </a:cubicBezTo>
                  <a:cubicBezTo>
                    <a:pt x="16674" y="2329"/>
                    <a:pt x="16817" y="2945"/>
                    <a:pt x="16986" y="3560"/>
                  </a:cubicBezTo>
                  <a:cubicBezTo>
                    <a:pt x="17254" y="4488"/>
                    <a:pt x="17637" y="5371"/>
                    <a:pt x="17958" y="6281"/>
                  </a:cubicBezTo>
                  <a:cubicBezTo>
                    <a:pt x="18039" y="6504"/>
                    <a:pt x="18110" y="6736"/>
                    <a:pt x="18181" y="6977"/>
                  </a:cubicBezTo>
                  <a:cubicBezTo>
                    <a:pt x="18449" y="7896"/>
                    <a:pt x="18512" y="8949"/>
                    <a:pt x="18467" y="9903"/>
                  </a:cubicBezTo>
                  <a:cubicBezTo>
                    <a:pt x="18440" y="10670"/>
                    <a:pt x="18039" y="10831"/>
                    <a:pt x="17396" y="11072"/>
                  </a:cubicBezTo>
                  <a:cubicBezTo>
                    <a:pt x="16772" y="11304"/>
                    <a:pt x="16139" y="11509"/>
                    <a:pt x="15496" y="11714"/>
                  </a:cubicBezTo>
                  <a:cubicBezTo>
                    <a:pt x="14863" y="11928"/>
                    <a:pt x="14238" y="12142"/>
                    <a:pt x="13605" y="12357"/>
                  </a:cubicBezTo>
                  <a:cubicBezTo>
                    <a:pt x="13400" y="12428"/>
                    <a:pt x="13195" y="12490"/>
                    <a:pt x="12989" y="12562"/>
                  </a:cubicBezTo>
                  <a:cubicBezTo>
                    <a:pt x="12740" y="12651"/>
                    <a:pt x="12481" y="12740"/>
                    <a:pt x="12222" y="12829"/>
                  </a:cubicBezTo>
                  <a:cubicBezTo>
                    <a:pt x="11080" y="13222"/>
                    <a:pt x="9929" y="13605"/>
                    <a:pt x="8761" y="13953"/>
                  </a:cubicBezTo>
                  <a:cubicBezTo>
                    <a:pt x="7780" y="14248"/>
                    <a:pt x="6763" y="14444"/>
                    <a:pt x="5790" y="14783"/>
                  </a:cubicBezTo>
                  <a:cubicBezTo>
                    <a:pt x="5267" y="14964"/>
                    <a:pt x="4696" y="15216"/>
                    <a:pt x="4174" y="15216"/>
                  </a:cubicBezTo>
                  <a:cubicBezTo>
                    <a:pt x="3770" y="15216"/>
                    <a:pt x="3396" y="15065"/>
                    <a:pt x="3096" y="14614"/>
                  </a:cubicBezTo>
                  <a:cubicBezTo>
                    <a:pt x="1945" y="12856"/>
                    <a:pt x="1731" y="10367"/>
                    <a:pt x="1303" y="8360"/>
                  </a:cubicBezTo>
                  <a:cubicBezTo>
                    <a:pt x="1124" y="7468"/>
                    <a:pt x="768" y="6638"/>
                    <a:pt x="571" y="5755"/>
                  </a:cubicBezTo>
                  <a:cubicBezTo>
                    <a:pt x="330" y="4756"/>
                    <a:pt x="776" y="4185"/>
                    <a:pt x="1481" y="3828"/>
                  </a:cubicBezTo>
                  <a:cubicBezTo>
                    <a:pt x="1515" y="3857"/>
                    <a:pt x="1557" y="3878"/>
                    <a:pt x="1601" y="3878"/>
                  </a:cubicBezTo>
                  <a:cubicBezTo>
                    <a:pt x="1626" y="3878"/>
                    <a:pt x="1652" y="3871"/>
                    <a:pt x="1678" y="3855"/>
                  </a:cubicBezTo>
                  <a:cubicBezTo>
                    <a:pt x="3819" y="2749"/>
                    <a:pt x="6290" y="2526"/>
                    <a:pt x="8591" y="1919"/>
                  </a:cubicBezTo>
                  <a:cubicBezTo>
                    <a:pt x="9733" y="1616"/>
                    <a:pt x="10857" y="1286"/>
                    <a:pt x="11999" y="991"/>
                  </a:cubicBezTo>
                  <a:cubicBezTo>
                    <a:pt x="12959" y="731"/>
                    <a:pt x="14174" y="333"/>
                    <a:pt x="15245" y="333"/>
                  </a:cubicBezTo>
                  <a:close/>
                  <a:moveTo>
                    <a:pt x="15520" y="1"/>
                  </a:moveTo>
                  <a:cubicBezTo>
                    <a:pt x="15305" y="1"/>
                    <a:pt x="15094" y="30"/>
                    <a:pt x="14934" y="54"/>
                  </a:cubicBezTo>
                  <a:cubicBezTo>
                    <a:pt x="13596" y="233"/>
                    <a:pt x="12294" y="554"/>
                    <a:pt x="10991" y="902"/>
                  </a:cubicBezTo>
                  <a:cubicBezTo>
                    <a:pt x="9341" y="1357"/>
                    <a:pt x="7699" y="1839"/>
                    <a:pt x="6022" y="2178"/>
                  </a:cubicBezTo>
                  <a:cubicBezTo>
                    <a:pt x="4764" y="2436"/>
                    <a:pt x="3515" y="2704"/>
                    <a:pt x="2329" y="3186"/>
                  </a:cubicBezTo>
                  <a:lnTo>
                    <a:pt x="2248" y="3186"/>
                  </a:lnTo>
                  <a:cubicBezTo>
                    <a:pt x="1606" y="3364"/>
                    <a:pt x="982" y="3596"/>
                    <a:pt x="509" y="4087"/>
                  </a:cubicBezTo>
                  <a:cubicBezTo>
                    <a:pt x="0" y="4622"/>
                    <a:pt x="143" y="5434"/>
                    <a:pt x="295" y="6076"/>
                  </a:cubicBezTo>
                  <a:cubicBezTo>
                    <a:pt x="518" y="7049"/>
                    <a:pt x="884" y="7958"/>
                    <a:pt x="1080" y="8931"/>
                  </a:cubicBezTo>
                  <a:cubicBezTo>
                    <a:pt x="1321" y="10117"/>
                    <a:pt x="1562" y="11313"/>
                    <a:pt x="1892" y="12473"/>
                  </a:cubicBezTo>
                  <a:cubicBezTo>
                    <a:pt x="2251" y="13760"/>
                    <a:pt x="2720" y="15557"/>
                    <a:pt x="4232" y="15557"/>
                  </a:cubicBezTo>
                  <a:cubicBezTo>
                    <a:pt x="4333" y="15557"/>
                    <a:pt x="4439" y="15549"/>
                    <a:pt x="4550" y="15532"/>
                  </a:cubicBezTo>
                  <a:cubicBezTo>
                    <a:pt x="5389" y="15408"/>
                    <a:pt x="6218" y="14988"/>
                    <a:pt x="7039" y="14774"/>
                  </a:cubicBezTo>
                  <a:cubicBezTo>
                    <a:pt x="8350" y="14435"/>
                    <a:pt x="9653" y="14069"/>
                    <a:pt x="10929" y="13597"/>
                  </a:cubicBezTo>
                  <a:cubicBezTo>
                    <a:pt x="13311" y="12704"/>
                    <a:pt x="15862" y="12160"/>
                    <a:pt x="18190" y="11125"/>
                  </a:cubicBezTo>
                  <a:cubicBezTo>
                    <a:pt x="18690" y="10911"/>
                    <a:pt x="18761" y="10474"/>
                    <a:pt x="18806" y="9975"/>
                  </a:cubicBezTo>
                  <a:cubicBezTo>
                    <a:pt x="18806" y="9957"/>
                    <a:pt x="18806" y="9930"/>
                    <a:pt x="18815" y="9903"/>
                  </a:cubicBezTo>
                  <a:cubicBezTo>
                    <a:pt x="18859" y="9332"/>
                    <a:pt x="18833" y="8726"/>
                    <a:pt x="18752" y="8128"/>
                  </a:cubicBezTo>
                  <a:cubicBezTo>
                    <a:pt x="18690" y="7700"/>
                    <a:pt x="18610" y="7280"/>
                    <a:pt x="18512" y="6888"/>
                  </a:cubicBezTo>
                  <a:cubicBezTo>
                    <a:pt x="18217" y="5719"/>
                    <a:pt x="17664" y="4622"/>
                    <a:pt x="17316" y="3471"/>
                  </a:cubicBezTo>
                  <a:cubicBezTo>
                    <a:pt x="17004" y="2445"/>
                    <a:pt x="16861" y="1321"/>
                    <a:pt x="16353" y="358"/>
                  </a:cubicBezTo>
                  <a:cubicBezTo>
                    <a:pt x="16200" y="74"/>
                    <a:pt x="15857" y="1"/>
                    <a:pt x="15520"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5"/>
            <p:cNvSpPr/>
            <p:nvPr/>
          </p:nvSpPr>
          <p:spPr>
            <a:xfrm>
              <a:off x="-257585" y="3634534"/>
              <a:ext cx="81574" cy="75713"/>
            </a:xfrm>
            <a:custGeom>
              <a:rect b="b" l="l" r="r" t="t"/>
              <a:pathLst>
                <a:path extrusionOk="0" h="1409" w="1518">
                  <a:moveTo>
                    <a:pt x="830" y="341"/>
                  </a:moveTo>
                  <a:cubicBezTo>
                    <a:pt x="1119" y="341"/>
                    <a:pt x="1230" y="1063"/>
                    <a:pt x="801" y="1063"/>
                  </a:cubicBezTo>
                  <a:cubicBezTo>
                    <a:pt x="796" y="1063"/>
                    <a:pt x="791" y="1063"/>
                    <a:pt x="786" y="1063"/>
                  </a:cubicBezTo>
                  <a:cubicBezTo>
                    <a:pt x="625" y="1063"/>
                    <a:pt x="482" y="893"/>
                    <a:pt x="438" y="759"/>
                  </a:cubicBezTo>
                  <a:cubicBezTo>
                    <a:pt x="366" y="563"/>
                    <a:pt x="482" y="474"/>
                    <a:pt x="670" y="438"/>
                  </a:cubicBezTo>
                  <a:cubicBezTo>
                    <a:pt x="732" y="429"/>
                    <a:pt x="768" y="394"/>
                    <a:pt x="777" y="349"/>
                  </a:cubicBezTo>
                  <a:cubicBezTo>
                    <a:pt x="795" y="344"/>
                    <a:pt x="813" y="341"/>
                    <a:pt x="830" y="341"/>
                  </a:cubicBezTo>
                  <a:close/>
                  <a:moveTo>
                    <a:pt x="843" y="1"/>
                  </a:moveTo>
                  <a:cubicBezTo>
                    <a:pt x="716" y="1"/>
                    <a:pt x="584" y="47"/>
                    <a:pt x="464" y="144"/>
                  </a:cubicBezTo>
                  <a:cubicBezTo>
                    <a:pt x="161" y="251"/>
                    <a:pt x="1" y="536"/>
                    <a:pt x="117" y="867"/>
                  </a:cubicBezTo>
                  <a:cubicBezTo>
                    <a:pt x="214" y="1160"/>
                    <a:pt x="498" y="1409"/>
                    <a:pt x="812" y="1409"/>
                  </a:cubicBezTo>
                  <a:cubicBezTo>
                    <a:pt x="842" y="1409"/>
                    <a:pt x="872" y="1406"/>
                    <a:pt x="902" y="1402"/>
                  </a:cubicBezTo>
                  <a:cubicBezTo>
                    <a:pt x="1348" y="1322"/>
                    <a:pt x="1517" y="804"/>
                    <a:pt x="1374" y="420"/>
                  </a:cubicBezTo>
                  <a:cubicBezTo>
                    <a:pt x="1278" y="147"/>
                    <a:pt x="1068" y="1"/>
                    <a:pt x="84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5"/>
            <p:cNvSpPr/>
            <p:nvPr/>
          </p:nvSpPr>
          <p:spPr>
            <a:xfrm>
              <a:off x="-158818" y="3609547"/>
              <a:ext cx="71955" cy="66309"/>
            </a:xfrm>
            <a:custGeom>
              <a:rect b="b" l="l" r="r" t="t"/>
              <a:pathLst>
                <a:path extrusionOk="0" h="1234" w="1339">
                  <a:moveTo>
                    <a:pt x="729" y="338"/>
                  </a:moveTo>
                  <a:cubicBezTo>
                    <a:pt x="865" y="338"/>
                    <a:pt x="991" y="395"/>
                    <a:pt x="991" y="555"/>
                  </a:cubicBezTo>
                  <a:cubicBezTo>
                    <a:pt x="999" y="761"/>
                    <a:pt x="750" y="894"/>
                    <a:pt x="580" y="894"/>
                  </a:cubicBezTo>
                  <a:cubicBezTo>
                    <a:pt x="455" y="894"/>
                    <a:pt x="375" y="796"/>
                    <a:pt x="366" y="680"/>
                  </a:cubicBezTo>
                  <a:cubicBezTo>
                    <a:pt x="348" y="511"/>
                    <a:pt x="464" y="395"/>
                    <a:pt x="616" y="350"/>
                  </a:cubicBezTo>
                  <a:cubicBezTo>
                    <a:pt x="653" y="342"/>
                    <a:pt x="691" y="338"/>
                    <a:pt x="729" y="338"/>
                  </a:cubicBezTo>
                  <a:close/>
                  <a:moveTo>
                    <a:pt x="712" y="1"/>
                  </a:moveTo>
                  <a:cubicBezTo>
                    <a:pt x="652" y="1"/>
                    <a:pt x="593" y="7"/>
                    <a:pt x="536" y="20"/>
                  </a:cubicBezTo>
                  <a:cubicBezTo>
                    <a:pt x="232" y="109"/>
                    <a:pt x="0" y="368"/>
                    <a:pt x="27" y="698"/>
                  </a:cubicBezTo>
                  <a:cubicBezTo>
                    <a:pt x="53" y="1005"/>
                    <a:pt x="286" y="1234"/>
                    <a:pt x="581" y="1234"/>
                  </a:cubicBezTo>
                  <a:cubicBezTo>
                    <a:pt x="587" y="1234"/>
                    <a:pt x="592" y="1234"/>
                    <a:pt x="598" y="1233"/>
                  </a:cubicBezTo>
                  <a:cubicBezTo>
                    <a:pt x="973" y="1233"/>
                    <a:pt x="1338" y="912"/>
                    <a:pt x="1330" y="529"/>
                  </a:cubicBezTo>
                  <a:cubicBezTo>
                    <a:pt x="1330" y="177"/>
                    <a:pt x="1022" y="1"/>
                    <a:pt x="712"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5"/>
            <p:cNvSpPr/>
            <p:nvPr/>
          </p:nvSpPr>
          <p:spPr>
            <a:xfrm>
              <a:off x="271180" y="3445867"/>
              <a:ext cx="151056" cy="88018"/>
            </a:xfrm>
            <a:custGeom>
              <a:rect b="b" l="l" r="r" t="t"/>
              <a:pathLst>
                <a:path extrusionOk="0" h="1638" w="2811">
                  <a:moveTo>
                    <a:pt x="2177" y="452"/>
                  </a:moveTo>
                  <a:cubicBezTo>
                    <a:pt x="2213" y="577"/>
                    <a:pt x="2231" y="702"/>
                    <a:pt x="2284" y="818"/>
                  </a:cubicBezTo>
                  <a:cubicBezTo>
                    <a:pt x="1704" y="1014"/>
                    <a:pt x="1142" y="1112"/>
                    <a:pt x="482" y="1273"/>
                  </a:cubicBezTo>
                  <a:lnTo>
                    <a:pt x="402" y="943"/>
                  </a:lnTo>
                  <a:cubicBezTo>
                    <a:pt x="1062" y="800"/>
                    <a:pt x="1651" y="747"/>
                    <a:pt x="2177" y="452"/>
                  </a:cubicBezTo>
                  <a:close/>
                  <a:moveTo>
                    <a:pt x="2327" y="1"/>
                  </a:moveTo>
                  <a:cubicBezTo>
                    <a:pt x="2299" y="1"/>
                    <a:pt x="2270" y="11"/>
                    <a:pt x="2240" y="33"/>
                  </a:cubicBezTo>
                  <a:cubicBezTo>
                    <a:pt x="1660" y="434"/>
                    <a:pt x="866" y="479"/>
                    <a:pt x="197" y="640"/>
                  </a:cubicBezTo>
                  <a:cubicBezTo>
                    <a:pt x="108" y="666"/>
                    <a:pt x="1" y="773"/>
                    <a:pt x="27" y="863"/>
                  </a:cubicBezTo>
                  <a:lnTo>
                    <a:pt x="197" y="1523"/>
                  </a:lnTo>
                  <a:cubicBezTo>
                    <a:pt x="218" y="1595"/>
                    <a:pt x="315" y="1638"/>
                    <a:pt x="399" y="1638"/>
                  </a:cubicBezTo>
                  <a:cubicBezTo>
                    <a:pt x="419" y="1638"/>
                    <a:pt x="438" y="1635"/>
                    <a:pt x="455" y="1630"/>
                  </a:cubicBezTo>
                  <a:cubicBezTo>
                    <a:pt x="1169" y="1451"/>
                    <a:pt x="1919" y="1318"/>
                    <a:pt x="2623" y="1068"/>
                  </a:cubicBezTo>
                  <a:cubicBezTo>
                    <a:pt x="2721" y="1032"/>
                    <a:pt x="2811" y="916"/>
                    <a:pt x="2748" y="809"/>
                  </a:cubicBezTo>
                  <a:cubicBezTo>
                    <a:pt x="2623" y="595"/>
                    <a:pt x="2552" y="372"/>
                    <a:pt x="2489" y="131"/>
                  </a:cubicBezTo>
                  <a:cubicBezTo>
                    <a:pt x="2481" y="95"/>
                    <a:pt x="2454" y="69"/>
                    <a:pt x="2427" y="51"/>
                  </a:cubicBezTo>
                  <a:cubicBezTo>
                    <a:pt x="2401" y="20"/>
                    <a:pt x="2366" y="1"/>
                    <a:pt x="232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2" name="Google Shape;1232;p25"/>
          <p:cNvGrpSpPr/>
          <p:nvPr/>
        </p:nvGrpSpPr>
        <p:grpSpPr>
          <a:xfrm>
            <a:off x="8518001" y="113188"/>
            <a:ext cx="879674" cy="853603"/>
            <a:chOff x="8299150" y="575962"/>
            <a:chExt cx="1240025" cy="1065538"/>
          </a:xfrm>
        </p:grpSpPr>
        <p:sp>
          <p:nvSpPr>
            <p:cNvPr id="1233" name="Google Shape;1233;p25"/>
            <p:cNvSpPr/>
            <p:nvPr/>
          </p:nvSpPr>
          <p:spPr>
            <a:xfrm>
              <a:off x="8671659" y="623707"/>
              <a:ext cx="180853" cy="310682"/>
            </a:xfrm>
            <a:custGeom>
              <a:rect b="b" l="l" r="r" t="t"/>
              <a:pathLst>
                <a:path extrusionOk="0" h="3221" w="1875">
                  <a:moveTo>
                    <a:pt x="1518" y="0"/>
                  </a:moveTo>
                  <a:cubicBezTo>
                    <a:pt x="1446" y="62"/>
                    <a:pt x="1366" y="116"/>
                    <a:pt x="1286" y="178"/>
                  </a:cubicBezTo>
                  <a:cubicBezTo>
                    <a:pt x="1428" y="687"/>
                    <a:pt x="813" y="1427"/>
                    <a:pt x="563" y="1838"/>
                  </a:cubicBezTo>
                  <a:cubicBezTo>
                    <a:pt x="358" y="2168"/>
                    <a:pt x="179" y="2525"/>
                    <a:pt x="1" y="2873"/>
                  </a:cubicBezTo>
                  <a:cubicBezTo>
                    <a:pt x="162" y="2989"/>
                    <a:pt x="313" y="3096"/>
                    <a:pt x="456" y="3221"/>
                  </a:cubicBezTo>
                  <a:cubicBezTo>
                    <a:pt x="527" y="3087"/>
                    <a:pt x="590" y="2962"/>
                    <a:pt x="661" y="2828"/>
                  </a:cubicBezTo>
                  <a:cubicBezTo>
                    <a:pt x="1009" y="2159"/>
                    <a:pt x="1232" y="1454"/>
                    <a:pt x="1535" y="776"/>
                  </a:cubicBezTo>
                  <a:cubicBezTo>
                    <a:pt x="1589" y="669"/>
                    <a:pt x="1634" y="562"/>
                    <a:pt x="1687" y="446"/>
                  </a:cubicBezTo>
                  <a:cubicBezTo>
                    <a:pt x="1874" y="18"/>
                    <a:pt x="1571" y="152"/>
                    <a:pt x="151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427339" y="930820"/>
              <a:ext cx="241909" cy="171401"/>
            </a:xfrm>
            <a:custGeom>
              <a:rect b="b" l="l" r="r" t="t"/>
              <a:pathLst>
                <a:path extrusionOk="0" h="1777" w="2508">
                  <a:moveTo>
                    <a:pt x="188" y="1"/>
                  </a:moveTo>
                  <a:cubicBezTo>
                    <a:pt x="134" y="144"/>
                    <a:pt x="63" y="295"/>
                    <a:pt x="0" y="438"/>
                  </a:cubicBezTo>
                  <a:cubicBezTo>
                    <a:pt x="161" y="572"/>
                    <a:pt x="322" y="688"/>
                    <a:pt x="491" y="804"/>
                  </a:cubicBezTo>
                  <a:cubicBezTo>
                    <a:pt x="848" y="946"/>
                    <a:pt x="1187" y="1116"/>
                    <a:pt x="1481" y="1366"/>
                  </a:cubicBezTo>
                  <a:cubicBezTo>
                    <a:pt x="1669" y="1526"/>
                    <a:pt x="1874" y="1705"/>
                    <a:pt x="2106" y="1776"/>
                  </a:cubicBezTo>
                  <a:cubicBezTo>
                    <a:pt x="2240" y="1651"/>
                    <a:pt x="2373" y="1526"/>
                    <a:pt x="2507" y="1392"/>
                  </a:cubicBezTo>
                  <a:lnTo>
                    <a:pt x="2507" y="1348"/>
                  </a:lnTo>
                  <a:cubicBezTo>
                    <a:pt x="2097" y="1036"/>
                    <a:pt x="1758" y="697"/>
                    <a:pt x="1267" y="474"/>
                  </a:cubicBezTo>
                  <a:cubicBezTo>
                    <a:pt x="973" y="331"/>
                    <a:pt x="696" y="188"/>
                    <a:pt x="429" y="19"/>
                  </a:cubicBezTo>
                  <a:cubicBezTo>
                    <a:pt x="348" y="10"/>
                    <a:pt x="268" y="1"/>
                    <a:pt x="18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497847" y="854235"/>
              <a:ext cx="203231" cy="170532"/>
            </a:xfrm>
            <a:custGeom>
              <a:rect b="b" l="l" r="r" t="t"/>
              <a:pathLst>
                <a:path extrusionOk="0" h="1768" w="2107">
                  <a:moveTo>
                    <a:pt x="269" y="1"/>
                  </a:moveTo>
                  <a:cubicBezTo>
                    <a:pt x="179" y="90"/>
                    <a:pt x="90" y="179"/>
                    <a:pt x="1" y="268"/>
                  </a:cubicBezTo>
                  <a:cubicBezTo>
                    <a:pt x="10" y="331"/>
                    <a:pt x="46" y="402"/>
                    <a:pt x="108" y="447"/>
                  </a:cubicBezTo>
                  <a:cubicBezTo>
                    <a:pt x="340" y="634"/>
                    <a:pt x="572" y="822"/>
                    <a:pt x="795" y="1018"/>
                  </a:cubicBezTo>
                  <a:cubicBezTo>
                    <a:pt x="938" y="1080"/>
                    <a:pt x="1080" y="1152"/>
                    <a:pt x="1214" y="1232"/>
                  </a:cubicBezTo>
                  <a:cubicBezTo>
                    <a:pt x="1455" y="1375"/>
                    <a:pt x="1660" y="1580"/>
                    <a:pt x="1865" y="1767"/>
                  </a:cubicBezTo>
                  <a:cubicBezTo>
                    <a:pt x="1937" y="1553"/>
                    <a:pt x="2017" y="1348"/>
                    <a:pt x="2106" y="1143"/>
                  </a:cubicBezTo>
                  <a:cubicBezTo>
                    <a:pt x="1553" y="679"/>
                    <a:pt x="947" y="286"/>
                    <a:pt x="26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725867" y="975575"/>
              <a:ext cx="12153" cy="15626"/>
            </a:xfrm>
            <a:custGeom>
              <a:rect b="b" l="l" r="r" t="t"/>
              <a:pathLst>
                <a:path extrusionOk="0" h="162" w="126">
                  <a:moveTo>
                    <a:pt x="37" y="1"/>
                  </a:moveTo>
                  <a:cubicBezTo>
                    <a:pt x="28" y="27"/>
                    <a:pt x="10" y="63"/>
                    <a:pt x="1" y="90"/>
                  </a:cubicBezTo>
                  <a:cubicBezTo>
                    <a:pt x="46" y="117"/>
                    <a:pt x="81" y="135"/>
                    <a:pt x="126" y="161"/>
                  </a:cubicBezTo>
                  <a:cubicBezTo>
                    <a:pt x="126" y="152"/>
                    <a:pt x="126" y="152"/>
                    <a:pt x="126" y="143"/>
                  </a:cubicBezTo>
                  <a:cubicBezTo>
                    <a:pt x="108" y="90"/>
                    <a:pt x="72" y="45"/>
                    <a:pt x="3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833510" y="1054764"/>
              <a:ext cx="339039" cy="242777"/>
            </a:xfrm>
            <a:custGeom>
              <a:rect b="b" l="l" r="r" t="t"/>
              <a:pathLst>
                <a:path extrusionOk="0" h="2517" w="3515">
                  <a:moveTo>
                    <a:pt x="0" y="0"/>
                  </a:moveTo>
                  <a:lnTo>
                    <a:pt x="0" y="0"/>
                  </a:lnTo>
                  <a:cubicBezTo>
                    <a:pt x="402" y="322"/>
                    <a:pt x="785" y="678"/>
                    <a:pt x="1160" y="991"/>
                  </a:cubicBezTo>
                  <a:cubicBezTo>
                    <a:pt x="1900" y="1597"/>
                    <a:pt x="2659" y="2079"/>
                    <a:pt x="3479" y="2516"/>
                  </a:cubicBezTo>
                  <a:cubicBezTo>
                    <a:pt x="3515" y="2418"/>
                    <a:pt x="3506" y="2320"/>
                    <a:pt x="3426" y="2231"/>
                  </a:cubicBezTo>
                  <a:cubicBezTo>
                    <a:pt x="2703" y="1446"/>
                    <a:pt x="1651" y="1080"/>
                    <a:pt x="767" y="509"/>
                  </a:cubicBezTo>
                  <a:cubicBezTo>
                    <a:pt x="509" y="339"/>
                    <a:pt x="259" y="161"/>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5"/>
            <p:cNvSpPr/>
            <p:nvPr/>
          </p:nvSpPr>
          <p:spPr>
            <a:xfrm>
              <a:off x="8705225" y="1015990"/>
              <a:ext cx="434626" cy="306438"/>
            </a:xfrm>
            <a:custGeom>
              <a:rect b="b" l="l" r="r" t="t"/>
              <a:pathLst>
                <a:path extrusionOk="0" h="3177" w="4506">
                  <a:moveTo>
                    <a:pt x="99" y="1"/>
                  </a:moveTo>
                  <a:cubicBezTo>
                    <a:pt x="63" y="108"/>
                    <a:pt x="28" y="224"/>
                    <a:pt x="1" y="340"/>
                  </a:cubicBezTo>
                  <a:cubicBezTo>
                    <a:pt x="19" y="358"/>
                    <a:pt x="19" y="385"/>
                    <a:pt x="19" y="411"/>
                  </a:cubicBezTo>
                  <a:cubicBezTo>
                    <a:pt x="643" y="768"/>
                    <a:pt x="1214" y="1214"/>
                    <a:pt x="1821" y="1616"/>
                  </a:cubicBezTo>
                  <a:cubicBezTo>
                    <a:pt x="2615" y="2160"/>
                    <a:pt x="3507" y="2659"/>
                    <a:pt x="4345" y="3141"/>
                  </a:cubicBezTo>
                  <a:cubicBezTo>
                    <a:pt x="4399" y="3168"/>
                    <a:pt x="4452" y="3177"/>
                    <a:pt x="4506" y="3177"/>
                  </a:cubicBezTo>
                  <a:cubicBezTo>
                    <a:pt x="4176" y="3007"/>
                    <a:pt x="3855" y="2829"/>
                    <a:pt x="3543" y="2624"/>
                  </a:cubicBezTo>
                  <a:cubicBezTo>
                    <a:pt x="2954" y="2231"/>
                    <a:pt x="2427" y="1750"/>
                    <a:pt x="1865" y="1321"/>
                  </a:cubicBezTo>
                  <a:cubicBezTo>
                    <a:pt x="1294" y="875"/>
                    <a:pt x="759" y="313"/>
                    <a:pt x="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5"/>
            <p:cNvSpPr/>
            <p:nvPr/>
          </p:nvSpPr>
          <p:spPr>
            <a:xfrm>
              <a:off x="8873057" y="1213047"/>
              <a:ext cx="3569" cy="2701"/>
            </a:xfrm>
            <a:custGeom>
              <a:rect b="b" l="l" r="r" t="t"/>
              <a:pathLst>
                <a:path extrusionOk="0" h="28" w="37">
                  <a:moveTo>
                    <a:pt x="0" y="1"/>
                  </a:moveTo>
                  <a:cubicBezTo>
                    <a:pt x="9" y="10"/>
                    <a:pt x="27" y="19"/>
                    <a:pt x="36" y="28"/>
                  </a:cubicBezTo>
                  <a:cubicBezTo>
                    <a:pt x="36" y="28"/>
                    <a:pt x="36" y="28"/>
                    <a:pt x="36" y="19"/>
                  </a:cubicBezTo>
                  <a:cubicBezTo>
                    <a:pt x="18" y="10"/>
                    <a:pt x="9"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8851548" y="1241501"/>
              <a:ext cx="427778" cy="303833"/>
            </a:xfrm>
            <a:custGeom>
              <a:rect b="b" l="l" r="r" t="t"/>
              <a:pathLst>
                <a:path extrusionOk="0" h="3150" w="4435">
                  <a:moveTo>
                    <a:pt x="0" y="0"/>
                  </a:moveTo>
                  <a:lnTo>
                    <a:pt x="0" y="0"/>
                  </a:lnTo>
                  <a:cubicBezTo>
                    <a:pt x="464" y="598"/>
                    <a:pt x="1017" y="999"/>
                    <a:pt x="1633" y="1419"/>
                  </a:cubicBezTo>
                  <a:cubicBezTo>
                    <a:pt x="2311" y="1883"/>
                    <a:pt x="2927" y="2400"/>
                    <a:pt x="3649" y="2801"/>
                  </a:cubicBezTo>
                  <a:cubicBezTo>
                    <a:pt x="3890" y="2926"/>
                    <a:pt x="4158" y="3060"/>
                    <a:pt x="4434" y="3149"/>
                  </a:cubicBezTo>
                  <a:cubicBezTo>
                    <a:pt x="4015" y="2846"/>
                    <a:pt x="3685" y="2570"/>
                    <a:pt x="3587" y="2498"/>
                  </a:cubicBezTo>
                  <a:cubicBezTo>
                    <a:pt x="2659" y="1847"/>
                    <a:pt x="1687" y="1240"/>
                    <a:pt x="786" y="553"/>
                  </a:cubicBezTo>
                  <a:cubicBezTo>
                    <a:pt x="527" y="357"/>
                    <a:pt x="268" y="179"/>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8930737" y="1255294"/>
              <a:ext cx="566094" cy="350228"/>
            </a:xfrm>
            <a:custGeom>
              <a:rect b="b" l="l" r="r" t="t"/>
              <a:pathLst>
                <a:path extrusionOk="0" h="3631" w="5869">
                  <a:moveTo>
                    <a:pt x="0" y="0"/>
                  </a:moveTo>
                  <a:lnTo>
                    <a:pt x="0" y="0"/>
                  </a:lnTo>
                  <a:cubicBezTo>
                    <a:pt x="562" y="410"/>
                    <a:pt x="1142" y="794"/>
                    <a:pt x="1704" y="1195"/>
                  </a:cubicBezTo>
                  <a:cubicBezTo>
                    <a:pt x="2391" y="1668"/>
                    <a:pt x="3060" y="2177"/>
                    <a:pt x="3756" y="2632"/>
                  </a:cubicBezTo>
                  <a:cubicBezTo>
                    <a:pt x="4050" y="2828"/>
                    <a:pt x="4318" y="3060"/>
                    <a:pt x="4603" y="3265"/>
                  </a:cubicBezTo>
                  <a:cubicBezTo>
                    <a:pt x="4795" y="3462"/>
                    <a:pt x="5147" y="3630"/>
                    <a:pt x="5419" y="3630"/>
                  </a:cubicBezTo>
                  <a:cubicBezTo>
                    <a:pt x="5679" y="3630"/>
                    <a:pt x="5868" y="3477"/>
                    <a:pt x="5781" y="3051"/>
                  </a:cubicBezTo>
                  <a:cubicBezTo>
                    <a:pt x="5692" y="2899"/>
                    <a:pt x="5585" y="2757"/>
                    <a:pt x="5460" y="2632"/>
                  </a:cubicBezTo>
                  <a:cubicBezTo>
                    <a:pt x="5273" y="2462"/>
                    <a:pt x="5076" y="2311"/>
                    <a:pt x="4880" y="2159"/>
                  </a:cubicBezTo>
                  <a:cubicBezTo>
                    <a:pt x="4809" y="2177"/>
                    <a:pt x="4746" y="2186"/>
                    <a:pt x="4684" y="2195"/>
                  </a:cubicBezTo>
                  <a:cubicBezTo>
                    <a:pt x="4467" y="2228"/>
                    <a:pt x="4289" y="2339"/>
                    <a:pt x="4063" y="2339"/>
                  </a:cubicBezTo>
                  <a:cubicBezTo>
                    <a:pt x="4047" y="2339"/>
                    <a:pt x="4031" y="2339"/>
                    <a:pt x="4015" y="2337"/>
                  </a:cubicBezTo>
                  <a:cubicBezTo>
                    <a:pt x="3658" y="2311"/>
                    <a:pt x="3185" y="2007"/>
                    <a:pt x="2873" y="1838"/>
                  </a:cubicBezTo>
                  <a:cubicBezTo>
                    <a:pt x="2266" y="1517"/>
                    <a:pt x="1758" y="1053"/>
                    <a:pt x="1178" y="696"/>
                  </a:cubicBezTo>
                  <a:cubicBezTo>
                    <a:pt x="785" y="464"/>
                    <a:pt x="384" y="250"/>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8299150" y="575962"/>
              <a:ext cx="1240025" cy="1065538"/>
            </a:xfrm>
            <a:custGeom>
              <a:rect b="b" l="l" r="r" t="t"/>
              <a:pathLst>
                <a:path extrusionOk="0" h="11047" w="12856">
                  <a:moveTo>
                    <a:pt x="5380" y="495"/>
                  </a:moveTo>
                  <a:cubicBezTo>
                    <a:pt x="5433" y="647"/>
                    <a:pt x="5736" y="513"/>
                    <a:pt x="5549" y="941"/>
                  </a:cubicBezTo>
                  <a:cubicBezTo>
                    <a:pt x="5496" y="1057"/>
                    <a:pt x="5451" y="1164"/>
                    <a:pt x="5397" y="1271"/>
                  </a:cubicBezTo>
                  <a:cubicBezTo>
                    <a:pt x="5094" y="1949"/>
                    <a:pt x="4871" y="2654"/>
                    <a:pt x="4523" y="3323"/>
                  </a:cubicBezTo>
                  <a:cubicBezTo>
                    <a:pt x="4452" y="3457"/>
                    <a:pt x="4389" y="3582"/>
                    <a:pt x="4318" y="3716"/>
                  </a:cubicBezTo>
                  <a:cubicBezTo>
                    <a:pt x="4175" y="3591"/>
                    <a:pt x="4024" y="3484"/>
                    <a:pt x="3863" y="3368"/>
                  </a:cubicBezTo>
                  <a:cubicBezTo>
                    <a:pt x="3470" y="3082"/>
                    <a:pt x="3051" y="2832"/>
                    <a:pt x="2596" y="2636"/>
                  </a:cubicBezTo>
                  <a:cubicBezTo>
                    <a:pt x="3015" y="2252"/>
                    <a:pt x="3470" y="1905"/>
                    <a:pt x="3925" y="1566"/>
                  </a:cubicBezTo>
                  <a:cubicBezTo>
                    <a:pt x="4255" y="1325"/>
                    <a:pt x="4586" y="1093"/>
                    <a:pt x="4916" y="852"/>
                  </a:cubicBezTo>
                  <a:cubicBezTo>
                    <a:pt x="4987" y="789"/>
                    <a:pt x="5067" y="727"/>
                    <a:pt x="5148" y="673"/>
                  </a:cubicBezTo>
                  <a:cubicBezTo>
                    <a:pt x="5228" y="611"/>
                    <a:pt x="5308" y="557"/>
                    <a:pt x="5380" y="495"/>
                  </a:cubicBezTo>
                  <a:close/>
                  <a:moveTo>
                    <a:pt x="2329" y="2886"/>
                  </a:moveTo>
                  <a:cubicBezTo>
                    <a:pt x="3007" y="3171"/>
                    <a:pt x="3613" y="3564"/>
                    <a:pt x="4166" y="4028"/>
                  </a:cubicBezTo>
                  <a:cubicBezTo>
                    <a:pt x="4077" y="4233"/>
                    <a:pt x="3988" y="4438"/>
                    <a:pt x="3925" y="4652"/>
                  </a:cubicBezTo>
                  <a:cubicBezTo>
                    <a:pt x="3720" y="4465"/>
                    <a:pt x="3515" y="4260"/>
                    <a:pt x="3274" y="4117"/>
                  </a:cubicBezTo>
                  <a:cubicBezTo>
                    <a:pt x="3140" y="4037"/>
                    <a:pt x="2998" y="3965"/>
                    <a:pt x="2855" y="3903"/>
                  </a:cubicBezTo>
                  <a:cubicBezTo>
                    <a:pt x="2516" y="3733"/>
                    <a:pt x="2177" y="3582"/>
                    <a:pt x="1865" y="3368"/>
                  </a:cubicBezTo>
                  <a:cubicBezTo>
                    <a:pt x="1927" y="3296"/>
                    <a:pt x="1990" y="3225"/>
                    <a:pt x="2061" y="3153"/>
                  </a:cubicBezTo>
                  <a:cubicBezTo>
                    <a:pt x="2150" y="3064"/>
                    <a:pt x="2239" y="2975"/>
                    <a:pt x="2329" y="2886"/>
                  </a:cubicBezTo>
                  <a:close/>
                  <a:moveTo>
                    <a:pt x="1606" y="3600"/>
                  </a:moveTo>
                  <a:cubicBezTo>
                    <a:pt x="1659" y="3635"/>
                    <a:pt x="1704" y="3662"/>
                    <a:pt x="1758" y="3698"/>
                  </a:cubicBezTo>
                  <a:cubicBezTo>
                    <a:pt x="2025" y="3867"/>
                    <a:pt x="2302" y="4010"/>
                    <a:pt x="2596" y="4153"/>
                  </a:cubicBezTo>
                  <a:cubicBezTo>
                    <a:pt x="3087" y="4376"/>
                    <a:pt x="3426" y="4715"/>
                    <a:pt x="3836" y="5027"/>
                  </a:cubicBezTo>
                  <a:lnTo>
                    <a:pt x="3827" y="5071"/>
                  </a:lnTo>
                  <a:cubicBezTo>
                    <a:pt x="3702" y="5205"/>
                    <a:pt x="3569" y="5330"/>
                    <a:pt x="3435" y="5455"/>
                  </a:cubicBezTo>
                  <a:cubicBezTo>
                    <a:pt x="3417" y="5464"/>
                    <a:pt x="3399" y="5482"/>
                    <a:pt x="3390" y="5500"/>
                  </a:cubicBezTo>
                  <a:cubicBezTo>
                    <a:pt x="2864" y="5161"/>
                    <a:pt x="2329" y="4840"/>
                    <a:pt x="1820" y="4483"/>
                  </a:cubicBezTo>
                  <a:cubicBezTo>
                    <a:pt x="1651" y="4367"/>
                    <a:pt x="1490" y="4251"/>
                    <a:pt x="1329" y="4117"/>
                  </a:cubicBezTo>
                  <a:cubicBezTo>
                    <a:pt x="1392" y="3974"/>
                    <a:pt x="1463" y="3823"/>
                    <a:pt x="1517" y="3680"/>
                  </a:cubicBezTo>
                  <a:cubicBezTo>
                    <a:pt x="1526" y="3671"/>
                    <a:pt x="1526" y="3653"/>
                    <a:pt x="1535" y="3644"/>
                  </a:cubicBezTo>
                  <a:cubicBezTo>
                    <a:pt x="1543" y="3626"/>
                    <a:pt x="1543" y="3617"/>
                    <a:pt x="1543" y="3600"/>
                  </a:cubicBezTo>
                  <a:cubicBezTo>
                    <a:pt x="1552" y="3604"/>
                    <a:pt x="1564" y="3606"/>
                    <a:pt x="1575" y="3606"/>
                  </a:cubicBezTo>
                  <a:cubicBezTo>
                    <a:pt x="1586" y="3606"/>
                    <a:pt x="1597" y="3604"/>
                    <a:pt x="1606" y="3600"/>
                  </a:cubicBezTo>
                  <a:close/>
                  <a:moveTo>
                    <a:pt x="1187" y="4438"/>
                  </a:moveTo>
                  <a:cubicBezTo>
                    <a:pt x="1793" y="4920"/>
                    <a:pt x="2462" y="5303"/>
                    <a:pt x="3123" y="5723"/>
                  </a:cubicBezTo>
                  <a:cubicBezTo>
                    <a:pt x="2676" y="6097"/>
                    <a:pt x="2213" y="6445"/>
                    <a:pt x="1829" y="6882"/>
                  </a:cubicBezTo>
                  <a:cubicBezTo>
                    <a:pt x="1428" y="6570"/>
                    <a:pt x="981" y="6329"/>
                    <a:pt x="580" y="6017"/>
                  </a:cubicBezTo>
                  <a:cubicBezTo>
                    <a:pt x="714" y="5767"/>
                    <a:pt x="758" y="5410"/>
                    <a:pt x="857" y="5161"/>
                  </a:cubicBezTo>
                  <a:cubicBezTo>
                    <a:pt x="964" y="4920"/>
                    <a:pt x="1071" y="4679"/>
                    <a:pt x="1187" y="4438"/>
                  </a:cubicBezTo>
                  <a:close/>
                  <a:moveTo>
                    <a:pt x="357" y="6276"/>
                  </a:moveTo>
                  <a:lnTo>
                    <a:pt x="357" y="6276"/>
                  </a:lnTo>
                  <a:cubicBezTo>
                    <a:pt x="758" y="6579"/>
                    <a:pt x="1204" y="6820"/>
                    <a:pt x="1597" y="7132"/>
                  </a:cubicBezTo>
                  <a:cubicBezTo>
                    <a:pt x="1501" y="7221"/>
                    <a:pt x="1387" y="7259"/>
                    <a:pt x="1268" y="7259"/>
                  </a:cubicBezTo>
                  <a:cubicBezTo>
                    <a:pt x="824" y="7259"/>
                    <a:pt x="308" y="6726"/>
                    <a:pt x="357" y="6276"/>
                  </a:cubicBezTo>
                  <a:close/>
                  <a:moveTo>
                    <a:pt x="4309" y="4563"/>
                  </a:moveTo>
                  <a:cubicBezTo>
                    <a:pt x="4969" y="4875"/>
                    <a:pt x="5504" y="5437"/>
                    <a:pt x="6075" y="5883"/>
                  </a:cubicBezTo>
                  <a:cubicBezTo>
                    <a:pt x="6637" y="6312"/>
                    <a:pt x="7164" y="6793"/>
                    <a:pt x="7753" y="7186"/>
                  </a:cubicBezTo>
                  <a:cubicBezTo>
                    <a:pt x="8065" y="7391"/>
                    <a:pt x="8386" y="7569"/>
                    <a:pt x="8716" y="7739"/>
                  </a:cubicBezTo>
                  <a:cubicBezTo>
                    <a:pt x="9635" y="8212"/>
                    <a:pt x="10589" y="8604"/>
                    <a:pt x="11428" y="9202"/>
                  </a:cubicBezTo>
                  <a:cubicBezTo>
                    <a:pt x="11624" y="9354"/>
                    <a:pt x="11821" y="9505"/>
                    <a:pt x="12008" y="9675"/>
                  </a:cubicBezTo>
                  <a:cubicBezTo>
                    <a:pt x="12133" y="9800"/>
                    <a:pt x="12240" y="9942"/>
                    <a:pt x="12329" y="10094"/>
                  </a:cubicBezTo>
                  <a:cubicBezTo>
                    <a:pt x="12416" y="10520"/>
                    <a:pt x="12227" y="10673"/>
                    <a:pt x="11967" y="10673"/>
                  </a:cubicBezTo>
                  <a:cubicBezTo>
                    <a:pt x="11695" y="10673"/>
                    <a:pt x="11343" y="10505"/>
                    <a:pt x="11151" y="10308"/>
                  </a:cubicBezTo>
                  <a:cubicBezTo>
                    <a:pt x="10866" y="10103"/>
                    <a:pt x="10598" y="9871"/>
                    <a:pt x="10304" y="9675"/>
                  </a:cubicBezTo>
                  <a:cubicBezTo>
                    <a:pt x="9608" y="9220"/>
                    <a:pt x="8939" y="8711"/>
                    <a:pt x="8252" y="8238"/>
                  </a:cubicBezTo>
                  <a:cubicBezTo>
                    <a:pt x="7690" y="7837"/>
                    <a:pt x="7110" y="7453"/>
                    <a:pt x="6548" y="7043"/>
                  </a:cubicBezTo>
                  <a:cubicBezTo>
                    <a:pt x="6450" y="6972"/>
                    <a:pt x="6352" y="6900"/>
                    <a:pt x="6254" y="6820"/>
                  </a:cubicBezTo>
                  <a:cubicBezTo>
                    <a:pt x="6165" y="6758"/>
                    <a:pt x="6075" y="6695"/>
                    <a:pt x="5986" y="6633"/>
                  </a:cubicBezTo>
                  <a:cubicBezTo>
                    <a:pt x="5977" y="6624"/>
                    <a:pt x="5959" y="6615"/>
                    <a:pt x="5950" y="6606"/>
                  </a:cubicBezTo>
                  <a:cubicBezTo>
                    <a:pt x="5317" y="6169"/>
                    <a:pt x="4639" y="5821"/>
                    <a:pt x="4041" y="5348"/>
                  </a:cubicBezTo>
                  <a:lnTo>
                    <a:pt x="4041" y="5339"/>
                  </a:lnTo>
                  <a:cubicBezTo>
                    <a:pt x="4050" y="5321"/>
                    <a:pt x="4068" y="5312"/>
                    <a:pt x="4086" y="5295"/>
                  </a:cubicBezTo>
                  <a:cubicBezTo>
                    <a:pt x="4113" y="5277"/>
                    <a:pt x="4140" y="5250"/>
                    <a:pt x="4148" y="5205"/>
                  </a:cubicBezTo>
                  <a:lnTo>
                    <a:pt x="4157" y="5179"/>
                  </a:lnTo>
                  <a:cubicBezTo>
                    <a:pt x="4166" y="5152"/>
                    <a:pt x="4166" y="5125"/>
                    <a:pt x="4175" y="5098"/>
                  </a:cubicBezTo>
                  <a:cubicBezTo>
                    <a:pt x="4211" y="5063"/>
                    <a:pt x="4229" y="5018"/>
                    <a:pt x="4229" y="4973"/>
                  </a:cubicBezTo>
                  <a:cubicBezTo>
                    <a:pt x="4229" y="4947"/>
                    <a:pt x="4229" y="4920"/>
                    <a:pt x="4211" y="4902"/>
                  </a:cubicBezTo>
                  <a:cubicBezTo>
                    <a:pt x="4238" y="4786"/>
                    <a:pt x="4273" y="4670"/>
                    <a:pt x="4309" y="4563"/>
                  </a:cubicBezTo>
                  <a:close/>
                  <a:moveTo>
                    <a:pt x="5501" y="1"/>
                  </a:moveTo>
                  <a:cubicBezTo>
                    <a:pt x="5470" y="1"/>
                    <a:pt x="5441" y="9"/>
                    <a:pt x="5415" y="31"/>
                  </a:cubicBezTo>
                  <a:cubicBezTo>
                    <a:pt x="4068" y="1102"/>
                    <a:pt x="2569" y="1994"/>
                    <a:pt x="1445" y="3323"/>
                  </a:cubicBezTo>
                  <a:cubicBezTo>
                    <a:pt x="1419" y="3350"/>
                    <a:pt x="1410" y="3385"/>
                    <a:pt x="1410" y="3412"/>
                  </a:cubicBezTo>
                  <a:cubicBezTo>
                    <a:pt x="1394" y="3408"/>
                    <a:pt x="1377" y="3406"/>
                    <a:pt x="1361" y="3406"/>
                  </a:cubicBezTo>
                  <a:cubicBezTo>
                    <a:pt x="1304" y="3406"/>
                    <a:pt x="1250" y="3432"/>
                    <a:pt x="1222" y="3501"/>
                  </a:cubicBezTo>
                  <a:cubicBezTo>
                    <a:pt x="1151" y="3680"/>
                    <a:pt x="1080" y="3858"/>
                    <a:pt x="999" y="4028"/>
                  </a:cubicBezTo>
                  <a:cubicBezTo>
                    <a:pt x="955" y="4063"/>
                    <a:pt x="928" y="4117"/>
                    <a:pt x="937" y="4179"/>
                  </a:cubicBezTo>
                  <a:cubicBezTo>
                    <a:pt x="830" y="4402"/>
                    <a:pt x="723" y="4634"/>
                    <a:pt x="616" y="4866"/>
                  </a:cubicBezTo>
                  <a:cubicBezTo>
                    <a:pt x="526" y="5071"/>
                    <a:pt x="446" y="5277"/>
                    <a:pt x="375" y="5482"/>
                  </a:cubicBezTo>
                  <a:cubicBezTo>
                    <a:pt x="330" y="5607"/>
                    <a:pt x="312" y="5857"/>
                    <a:pt x="232" y="5946"/>
                  </a:cubicBezTo>
                  <a:cubicBezTo>
                    <a:pt x="214" y="5964"/>
                    <a:pt x="214" y="5981"/>
                    <a:pt x="205" y="5990"/>
                  </a:cubicBezTo>
                  <a:cubicBezTo>
                    <a:pt x="134" y="5999"/>
                    <a:pt x="63" y="6035"/>
                    <a:pt x="36" y="6124"/>
                  </a:cubicBezTo>
                  <a:cubicBezTo>
                    <a:pt x="9" y="6222"/>
                    <a:pt x="0" y="6320"/>
                    <a:pt x="9" y="6419"/>
                  </a:cubicBezTo>
                  <a:cubicBezTo>
                    <a:pt x="27" y="6624"/>
                    <a:pt x="107" y="6820"/>
                    <a:pt x="241" y="6998"/>
                  </a:cubicBezTo>
                  <a:cubicBezTo>
                    <a:pt x="419" y="7239"/>
                    <a:pt x="678" y="7436"/>
                    <a:pt x="946" y="7534"/>
                  </a:cubicBezTo>
                  <a:cubicBezTo>
                    <a:pt x="1066" y="7576"/>
                    <a:pt x="1188" y="7599"/>
                    <a:pt x="1305" y="7599"/>
                  </a:cubicBezTo>
                  <a:cubicBezTo>
                    <a:pt x="1510" y="7599"/>
                    <a:pt x="1703" y="7529"/>
                    <a:pt x="1856" y="7364"/>
                  </a:cubicBezTo>
                  <a:cubicBezTo>
                    <a:pt x="1882" y="7329"/>
                    <a:pt x="1909" y="7302"/>
                    <a:pt x="1936" y="7275"/>
                  </a:cubicBezTo>
                  <a:lnTo>
                    <a:pt x="1936" y="7257"/>
                  </a:lnTo>
                  <a:lnTo>
                    <a:pt x="1972" y="7230"/>
                  </a:lnTo>
                  <a:cubicBezTo>
                    <a:pt x="2391" y="6713"/>
                    <a:pt x="2917" y="6329"/>
                    <a:pt x="3426" y="5901"/>
                  </a:cubicBezTo>
                  <a:cubicBezTo>
                    <a:pt x="3439" y="5904"/>
                    <a:pt x="3452" y="5905"/>
                    <a:pt x="3465" y="5905"/>
                  </a:cubicBezTo>
                  <a:cubicBezTo>
                    <a:pt x="3574" y="5905"/>
                    <a:pt x="3665" y="5810"/>
                    <a:pt x="3649" y="5714"/>
                  </a:cubicBezTo>
                  <a:cubicBezTo>
                    <a:pt x="3693" y="5669"/>
                    <a:pt x="3747" y="5625"/>
                    <a:pt x="3801" y="5580"/>
                  </a:cubicBezTo>
                  <a:lnTo>
                    <a:pt x="3818" y="5607"/>
                  </a:lnTo>
                  <a:cubicBezTo>
                    <a:pt x="4425" y="6080"/>
                    <a:pt x="5085" y="6481"/>
                    <a:pt x="5727" y="6900"/>
                  </a:cubicBezTo>
                  <a:cubicBezTo>
                    <a:pt x="5995" y="7079"/>
                    <a:pt x="6254" y="7257"/>
                    <a:pt x="6513" y="7453"/>
                  </a:cubicBezTo>
                  <a:cubicBezTo>
                    <a:pt x="7414" y="8140"/>
                    <a:pt x="8386" y="8747"/>
                    <a:pt x="9314" y="9398"/>
                  </a:cubicBezTo>
                  <a:cubicBezTo>
                    <a:pt x="9412" y="9470"/>
                    <a:pt x="9742" y="9746"/>
                    <a:pt x="10161" y="10049"/>
                  </a:cubicBezTo>
                  <a:cubicBezTo>
                    <a:pt x="10438" y="10255"/>
                    <a:pt x="10750" y="10460"/>
                    <a:pt x="11062" y="10638"/>
                  </a:cubicBezTo>
                  <a:cubicBezTo>
                    <a:pt x="11464" y="10871"/>
                    <a:pt x="11873" y="11046"/>
                    <a:pt x="12191" y="11046"/>
                  </a:cubicBezTo>
                  <a:cubicBezTo>
                    <a:pt x="12226" y="11046"/>
                    <a:pt x="12260" y="11044"/>
                    <a:pt x="12293" y="11040"/>
                  </a:cubicBezTo>
                  <a:cubicBezTo>
                    <a:pt x="12507" y="11013"/>
                    <a:pt x="12668" y="10888"/>
                    <a:pt x="12739" y="10620"/>
                  </a:cubicBezTo>
                  <a:cubicBezTo>
                    <a:pt x="12748" y="10603"/>
                    <a:pt x="12748" y="10585"/>
                    <a:pt x="12757" y="10567"/>
                  </a:cubicBezTo>
                  <a:cubicBezTo>
                    <a:pt x="12855" y="10049"/>
                    <a:pt x="12534" y="9577"/>
                    <a:pt x="12044" y="9157"/>
                  </a:cubicBezTo>
                  <a:cubicBezTo>
                    <a:pt x="11250" y="8488"/>
                    <a:pt x="10010" y="7980"/>
                    <a:pt x="9483" y="7721"/>
                  </a:cubicBezTo>
                  <a:cubicBezTo>
                    <a:pt x="9332" y="7641"/>
                    <a:pt x="9171" y="7560"/>
                    <a:pt x="9019" y="7480"/>
                  </a:cubicBezTo>
                  <a:cubicBezTo>
                    <a:pt x="8199" y="7043"/>
                    <a:pt x="7440" y="6561"/>
                    <a:pt x="6700" y="5955"/>
                  </a:cubicBezTo>
                  <a:cubicBezTo>
                    <a:pt x="6325" y="5642"/>
                    <a:pt x="5942" y="5286"/>
                    <a:pt x="5540" y="4964"/>
                  </a:cubicBezTo>
                  <a:cubicBezTo>
                    <a:pt x="5228" y="4706"/>
                    <a:pt x="4898" y="4483"/>
                    <a:pt x="4550" y="4304"/>
                  </a:cubicBezTo>
                  <a:cubicBezTo>
                    <a:pt x="4505" y="4278"/>
                    <a:pt x="4470" y="4260"/>
                    <a:pt x="4425" y="4233"/>
                  </a:cubicBezTo>
                  <a:cubicBezTo>
                    <a:pt x="4434" y="4206"/>
                    <a:pt x="4452" y="4170"/>
                    <a:pt x="4461" y="4144"/>
                  </a:cubicBezTo>
                  <a:cubicBezTo>
                    <a:pt x="4791" y="3359"/>
                    <a:pt x="5272" y="2609"/>
                    <a:pt x="5549" y="1842"/>
                  </a:cubicBezTo>
                  <a:cubicBezTo>
                    <a:pt x="5754" y="1253"/>
                    <a:pt x="6316" y="495"/>
                    <a:pt x="5620" y="40"/>
                  </a:cubicBezTo>
                  <a:cubicBezTo>
                    <a:pt x="5589" y="19"/>
                    <a:pt x="5544" y="1"/>
                    <a:pt x="550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25"/>
          <p:cNvGrpSpPr/>
          <p:nvPr/>
        </p:nvGrpSpPr>
        <p:grpSpPr>
          <a:xfrm flipH="1" rot="7090690">
            <a:off x="5923466" y="271753"/>
            <a:ext cx="494507" cy="648127"/>
            <a:chOff x="-628950" y="2144275"/>
            <a:chExt cx="1157155" cy="1516626"/>
          </a:xfrm>
        </p:grpSpPr>
        <p:sp>
          <p:nvSpPr>
            <p:cNvPr id="1244" name="Google Shape;1244;p25"/>
            <p:cNvSpPr/>
            <p:nvPr/>
          </p:nvSpPr>
          <p:spPr>
            <a:xfrm>
              <a:off x="232787" y="3005921"/>
              <a:ext cx="61813" cy="109319"/>
            </a:xfrm>
            <a:custGeom>
              <a:rect b="b" l="l" r="r" t="t"/>
              <a:pathLst>
                <a:path extrusionOk="0" h="1169" w="661">
                  <a:moveTo>
                    <a:pt x="1" y="0"/>
                  </a:moveTo>
                  <a:lnTo>
                    <a:pt x="1" y="0"/>
                  </a:lnTo>
                  <a:cubicBezTo>
                    <a:pt x="179" y="410"/>
                    <a:pt x="366" y="848"/>
                    <a:pt x="661" y="1169"/>
                  </a:cubicBezTo>
                  <a:cubicBezTo>
                    <a:pt x="447" y="767"/>
                    <a:pt x="206" y="384"/>
                    <a:pt x="10" y="9"/>
                  </a:cubicBezTo>
                  <a:cubicBezTo>
                    <a:pt x="10" y="9"/>
                    <a:pt x="1" y="0"/>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a:off x="-284442" y="2869109"/>
              <a:ext cx="49282" cy="19171"/>
            </a:xfrm>
            <a:custGeom>
              <a:rect b="b" l="l" r="r" t="t"/>
              <a:pathLst>
                <a:path extrusionOk="0" h="205" w="527">
                  <a:moveTo>
                    <a:pt x="1" y="0"/>
                  </a:moveTo>
                  <a:cubicBezTo>
                    <a:pt x="58" y="152"/>
                    <a:pt x="216" y="204"/>
                    <a:pt x="397" y="204"/>
                  </a:cubicBezTo>
                  <a:cubicBezTo>
                    <a:pt x="440" y="204"/>
                    <a:pt x="483" y="201"/>
                    <a:pt x="527" y="196"/>
                  </a:cubicBezTo>
                  <a:cubicBezTo>
                    <a:pt x="340" y="170"/>
                    <a:pt x="161" y="98"/>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a:off x="-361218" y="2644673"/>
              <a:ext cx="864453" cy="915325"/>
            </a:xfrm>
            <a:custGeom>
              <a:rect b="b" l="l" r="r" t="t"/>
              <a:pathLst>
                <a:path extrusionOk="0" h="9788" w="9244">
                  <a:moveTo>
                    <a:pt x="822" y="2400"/>
                  </a:moveTo>
                  <a:lnTo>
                    <a:pt x="822" y="2400"/>
                  </a:lnTo>
                  <a:cubicBezTo>
                    <a:pt x="982" y="2498"/>
                    <a:pt x="1161" y="2570"/>
                    <a:pt x="1348" y="2596"/>
                  </a:cubicBezTo>
                  <a:cubicBezTo>
                    <a:pt x="1304" y="2601"/>
                    <a:pt x="1261" y="2604"/>
                    <a:pt x="1218" y="2604"/>
                  </a:cubicBezTo>
                  <a:cubicBezTo>
                    <a:pt x="1037" y="2604"/>
                    <a:pt x="879" y="2552"/>
                    <a:pt x="822" y="2400"/>
                  </a:cubicBezTo>
                  <a:close/>
                  <a:moveTo>
                    <a:pt x="8315" y="6361"/>
                  </a:moveTo>
                  <a:cubicBezTo>
                    <a:pt x="8351" y="6450"/>
                    <a:pt x="8378" y="6548"/>
                    <a:pt x="8396" y="6646"/>
                  </a:cubicBezTo>
                  <a:cubicBezTo>
                    <a:pt x="8378" y="6611"/>
                    <a:pt x="8342" y="6584"/>
                    <a:pt x="8315" y="6566"/>
                  </a:cubicBezTo>
                  <a:cubicBezTo>
                    <a:pt x="8315" y="6495"/>
                    <a:pt x="8315" y="6432"/>
                    <a:pt x="8315" y="6361"/>
                  </a:cubicBezTo>
                  <a:close/>
                  <a:moveTo>
                    <a:pt x="777" y="0"/>
                  </a:moveTo>
                  <a:cubicBezTo>
                    <a:pt x="581" y="81"/>
                    <a:pt x="384" y="143"/>
                    <a:pt x="206" y="179"/>
                  </a:cubicBezTo>
                  <a:cubicBezTo>
                    <a:pt x="188" y="188"/>
                    <a:pt x="170" y="188"/>
                    <a:pt x="152" y="188"/>
                  </a:cubicBezTo>
                  <a:cubicBezTo>
                    <a:pt x="402" y="580"/>
                    <a:pt x="393" y="1026"/>
                    <a:pt x="242" y="1499"/>
                  </a:cubicBezTo>
                  <a:cubicBezTo>
                    <a:pt x="144" y="1829"/>
                    <a:pt x="54" y="2123"/>
                    <a:pt x="1" y="2418"/>
                  </a:cubicBezTo>
                  <a:cubicBezTo>
                    <a:pt x="19" y="2632"/>
                    <a:pt x="90" y="2837"/>
                    <a:pt x="268" y="3007"/>
                  </a:cubicBezTo>
                  <a:cubicBezTo>
                    <a:pt x="542" y="3284"/>
                    <a:pt x="866" y="3391"/>
                    <a:pt x="1203" y="3391"/>
                  </a:cubicBezTo>
                  <a:cubicBezTo>
                    <a:pt x="1810" y="3391"/>
                    <a:pt x="2460" y="3042"/>
                    <a:pt x="2936" y="2703"/>
                  </a:cubicBezTo>
                  <a:cubicBezTo>
                    <a:pt x="3418" y="2364"/>
                    <a:pt x="3962" y="1793"/>
                    <a:pt x="4595" y="1784"/>
                  </a:cubicBezTo>
                  <a:lnTo>
                    <a:pt x="4631" y="1784"/>
                  </a:lnTo>
                  <a:cubicBezTo>
                    <a:pt x="4711" y="1677"/>
                    <a:pt x="4800" y="1561"/>
                    <a:pt x="4863" y="1454"/>
                  </a:cubicBezTo>
                  <a:cubicBezTo>
                    <a:pt x="4892" y="1405"/>
                    <a:pt x="4951" y="1378"/>
                    <a:pt x="5009" y="1378"/>
                  </a:cubicBezTo>
                  <a:cubicBezTo>
                    <a:pt x="5056" y="1378"/>
                    <a:pt x="5102" y="1396"/>
                    <a:pt x="5130" y="1437"/>
                  </a:cubicBezTo>
                  <a:cubicBezTo>
                    <a:pt x="5648" y="2115"/>
                    <a:pt x="5933" y="2891"/>
                    <a:pt x="6272" y="3667"/>
                  </a:cubicBezTo>
                  <a:cubicBezTo>
                    <a:pt x="6299" y="3729"/>
                    <a:pt x="6326" y="3792"/>
                    <a:pt x="6353" y="3863"/>
                  </a:cubicBezTo>
                  <a:cubicBezTo>
                    <a:pt x="6353" y="3863"/>
                    <a:pt x="6362" y="3872"/>
                    <a:pt x="6362" y="3872"/>
                  </a:cubicBezTo>
                  <a:cubicBezTo>
                    <a:pt x="6558" y="4247"/>
                    <a:pt x="6799" y="4630"/>
                    <a:pt x="7013" y="5032"/>
                  </a:cubicBezTo>
                  <a:cubicBezTo>
                    <a:pt x="7022" y="5050"/>
                    <a:pt x="7031" y="5058"/>
                    <a:pt x="7040" y="5067"/>
                  </a:cubicBezTo>
                  <a:cubicBezTo>
                    <a:pt x="7218" y="5264"/>
                    <a:pt x="7432" y="5451"/>
                    <a:pt x="7566" y="5674"/>
                  </a:cubicBezTo>
                  <a:cubicBezTo>
                    <a:pt x="8173" y="6673"/>
                    <a:pt x="7280" y="7958"/>
                    <a:pt x="6317" y="8404"/>
                  </a:cubicBezTo>
                  <a:cubicBezTo>
                    <a:pt x="6156" y="8475"/>
                    <a:pt x="5951" y="8556"/>
                    <a:pt x="5719" y="8636"/>
                  </a:cubicBezTo>
                  <a:cubicBezTo>
                    <a:pt x="5719" y="8645"/>
                    <a:pt x="5719" y="8663"/>
                    <a:pt x="5719" y="8671"/>
                  </a:cubicBezTo>
                  <a:cubicBezTo>
                    <a:pt x="5771" y="9297"/>
                    <a:pt x="6272" y="9788"/>
                    <a:pt x="6892" y="9788"/>
                  </a:cubicBezTo>
                  <a:cubicBezTo>
                    <a:pt x="6909" y="9788"/>
                    <a:pt x="6925" y="9787"/>
                    <a:pt x="6941" y="9787"/>
                  </a:cubicBezTo>
                  <a:cubicBezTo>
                    <a:pt x="7138" y="9680"/>
                    <a:pt x="7334" y="9555"/>
                    <a:pt x="7530" y="9412"/>
                  </a:cubicBezTo>
                  <a:cubicBezTo>
                    <a:pt x="8048" y="9037"/>
                    <a:pt x="8199" y="8582"/>
                    <a:pt x="8583" y="8109"/>
                  </a:cubicBezTo>
                  <a:cubicBezTo>
                    <a:pt x="8895" y="7726"/>
                    <a:pt x="9243" y="7378"/>
                    <a:pt x="9091" y="6825"/>
                  </a:cubicBezTo>
                  <a:cubicBezTo>
                    <a:pt x="9082" y="6780"/>
                    <a:pt x="9091" y="6736"/>
                    <a:pt x="9109" y="6709"/>
                  </a:cubicBezTo>
                  <a:cubicBezTo>
                    <a:pt x="8877" y="6120"/>
                    <a:pt x="8155" y="5478"/>
                    <a:pt x="7825" y="5005"/>
                  </a:cubicBezTo>
                  <a:cubicBezTo>
                    <a:pt x="7227" y="4122"/>
                    <a:pt x="6727" y="3176"/>
                    <a:pt x="6219" y="2231"/>
                  </a:cubicBezTo>
                  <a:cubicBezTo>
                    <a:pt x="5853" y="1535"/>
                    <a:pt x="5434" y="643"/>
                    <a:pt x="4783" y="125"/>
                  </a:cubicBezTo>
                  <a:cubicBezTo>
                    <a:pt x="4658" y="78"/>
                    <a:pt x="4529" y="50"/>
                    <a:pt x="4396" y="50"/>
                  </a:cubicBezTo>
                  <a:cubicBezTo>
                    <a:pt x="4330" y="50"/>
                    <a:pt x="4262" y="57"/>
                    <a:pt x="4194" y="72"/>
                  </a:cubicBezTo>
                  <a:cubicBezTo>
                    <a:pt x="3453" y="268"/>
                    <a:pt x="3168" y="964"/>
                    <a:pt x="2552" y="1356"/>
                  </a:cubicBezTo>
                  <a:cubicBezTo>
                    <a:pt x="2366" y="1479"/>
                    <a:pt x="1967" y="1668"/>
                    <a:pt x="1645" y="1668"/>
                  </a:cubicBezTo>
                  <a:cubicBezTo>
                    <a:pt x="1427" y="1668"/>
                    <a:pt x="1245" y="1581"/>
                    <a:pt x="1187" y="1330"/>
                  </a:cubicBezTo>
                  <a:cubicBezTo>
                    <a:pt x="1098" y="937"/>
                    <a:pt x="1116" y="571"/>
                    <a:pt x="946" y="197"/>
                  </a:cubicBezTo>
                  <a:cubicBezTo>
                    <a:pt x="902" y="107"/>
                    <a:pt x="839" y="45"/>
                    <a:pt x="77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a:off x="241952" y="2825718"/>
              <a:ext cx="260439" cy="404639"/>
            </a:xfrm>
            <a:custGeom>
              <a:rect b="b" l="l" r="r" t="t"/>
              <a:pathLst>
                <a:path extrusionOk="0" h="4327" w="2785">
                  <a:moveTo>
                    <a:pt x="1" y="0"/>
                  </a:moveTo>
                  <a:cubicBezTo>
                    <a:pt x="63" y="116"/>
                    <a:pt x="126" y="232"/>
                    <a:pt x="188" y="348"/>
                  </a:cubicBezTo>
                  <a:cubicBezTo>
                    <a:pt x="786" y="1481"/>
                    <a:pt x="1401" y="2578"/>
                    <a:pt x="2186" y="3586"/>
                  </a:cubicBezTo>
                  <a:cubicBezTo>
                    <a:pt x="2365" y="3809"/>
                    <a:pt x="2597" y="4059"/>
                    <a:pt x="2784" y="4327"/>
                  </a:cubicBezTo>
                  <a:cubicBezTo>
                    <a:pt x="2454" y="3247"/>
                    <a:pt x="1473" y="2177"/>
                    <a:pt x="946" y="1374"/>
                  </a:cubicBezTo>
                  <a:cubicBezTo>
                    <a:pt x="643" y="910"/>
                    <a:pt x="322" y="455"/>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a:off x="190238" y="3407942"/>
              <a:ext cx="13466" cy="5985"/>
            </a:xfrm>
            <a:custGeom>
              <a:rect b="b" l="l" r="r" t="t"/>
              <a:pathLst>
                <a:path extrusionOk="0" h="64" w="144">
                  <a:moveTo>
                    <a:pt x="143" y="1"/>
                  </a:moveTo>
                  <a:lnTo>
                    <a:pt x="143" y="1"/>
                  </a:lnTo>
                  <a:cubicBezTo>
                    <a:pt x="90" y="19"/>
                    <a:pt x="45" y="37"/>
                    <a:pt x="1" y="63"/>
                  </a:cubicBezTo>
                  <a:cubicBezTo>
                    <a:pt x="54" y="46"/>
                    <a:pt x="99" y="28"/>
                    <a:pt x="1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5"/>
            <p:cNvSpPr/>
            <p:nvPr/>
          </p:nvSpPr>
          <p:spPr>
            <a:xfrm>
              <a:off x="334531" y="3218574"/>
              <a:ext cx="5143" cy="30953"/>
            </a:xfrm>
            <a:custGeom>
              <a:rect b="b" l="l" r="r" t="t"/>
              <a:pathLst>
                <a:path extrusionOk="0" h="331" w="55">
                  <a:moveTo>
                    <a:pt x="1" y="1"/>
                  </a:moveTo>
                  <a:cubicBezTo>
                    <a:pt x="3" y="5"/>
                    <a:pt x="4" y="9"/>
                    <a:pt x="6" y="13"/>
                  </a:cubicBezTo>
                  <a:lnTo>
                    <a:pt x="6" y="13"/>
                  </a:lnTo>
                  <a:cubicBezTo>
                    <a:pt x="4" y="9"/>
                    <a:pt x="3" y="5"/>
                    <a:pt x="1" y="1"/>
                  </a:cubicBezTo>
                  <a:close/>
                  <a:moveTo>
                    <a:pt x="6" y="13"/>
                  </a:moveTo>
                  <a:cubicBezTo>
                    <a:pt x="10" y="27"/>
                    <a:pt x="12" y="42"/>
                    <a:pt x="19" y="63"/>
                  </a:cubicBezTo>
                  <a:cubicBezTo>
                    <a:pt x="37" y="153"/>
                    <a:pt x="46" y="242"/>
                    <a:pt x="46" y="331"/>
                  </a:cubicBezTo>
                  <a:cubicBezTo>
                    <a:pt x="54" y="219"/>
                    <a:pt x="46" y="116"/>
                    <a:pt x="6" y="13"/>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5"/>
            <p:cNvSpPr/>
            <p:nvPr/>
          </p:nvSpPr>
          <p:spPr>
            <a:xfrm>
              <a:off x="104298" y="2817302"/>
              <a:ext cx="10100" cy="10941"/>
            </a:xfrm>
            <a:custGeom>
              <a:rect b="b" l="l" r="r" t="t"/>
              <a:pathLst>
                <a:path extrusionOk="0" h="117" w="108">
                  <a:moveTo>
                    <a:pt x="36" y="1"/>
                  </a:moveTo>
                  <a:cubicBezTo>
                    <a:pt x="19" y="19"/>
                    <a:pt x="10" y="28"/>
                    <a:pt x="1" y="46"/>
                  </a:cubicBezTo>
                  <a:cubicBezTo>
                    <a:pt x="36" y="72"/>
                    <a:pt x="72" y="90"/>
                    <a:pt x="108" y="117"/>
                  </a:cubicBezTo>
                  <a:cubicBezTo>
                    <a:pt x="81" y="81"/>
                    <a:pt x="63" y="37"/>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628950" y="2144275"/>
              <a:ext cx="1157155" cy="1516626"/>
            </a:xfrm>
            <a:custGeom>
              <a:rect b="b" l="l" r="r" t="t"/>
              <a:pathLst>
                <a:path extrusionOk="0" h="16218" w="12374">
                  <a:moveTo>
                    <a:pt x="2443" y="340"/>
                  </a:moveTo>
                  <a:cubicBezTo>
                    <a:pt x="2548" y="340"/>
                    <a:pt x="2648" y="356"/>
                    <a:pt x="2739" y="391"/>
                  </a:cubicBezTo>
                  <a:cubicBezTo>
                    <a:pt x="2329" y="1524"/>
                    <a:pt x="1597" y="2211"/>
                    <a:pt x="393" y="2354"/>
                  </a:cubicBezTo>
                  <a:cubicBezTo>
                    <a:pt x="491" y="1774"/>
                    <a:pt x="687" y="1257"/>
                    <a:pt x="1178" y="864"/>
                  </a:cubicBezTo>
                  <a:cubicBezTo>
                    <a:pt x="1467" y="625"/>
                    <a:pt x="1996" y="340"/>
                    <a:pt x="2443" y="340"/>
                  </a:cubicBezTo>
                  <a:close/>
                  <a:moveTo>
                    <a:pt x="3015" y="623"/>
                  </a:moveTo>
                  <a:cubicBezTo>
                    <a:pt x="3899" y="1221"/>
                    <a:pt x="4532" y="2229"/>
                    <a:pt x="5023" y="3148"/>
                  </a:cubicBezTo>
                  <a:cubicBezTo>
                    <a:pt x="5049" y="3210"/>
                    <a:pt x="5103" y="3228"/>
                    <a:pt x="5157" y="3237"/>
                  </a:cubicBezTo>
                  <a:cubicBezTo>
                    <a:pt x="5157" y="4308"/>
                    <a:pt x="3756" y="5039"/>
                    <a:pt x="2855" y="5226"/>
                  </a:cubicBezTo>
                  <a:cubicBezTo>
                    <a:pt x="2801" y="5235"/>
                    <a:pt x="2757" y="5244"/>
                    <a:pt x="2703" y="5253"/>
                  </a:cubicBezTo>
                  <a:lnTo>
                    <a:pt x="2694" y="5253"/>
                  </a:lnTo>
                  <a:cubicBezTo>
                    <a:pt x="2672" y="5255"/>
                    <a:pt x="2650" y="5255"/>
                    <a:pt x="2628" y="5255"/>
                  </a:cubicBezTo>
                  <a:cubicBezTo>
                    <a:pt x="1517" y="5255"/>
                    <a:pt x="1068" y="3497"/>
                    <a:pt x="500" y="2675"/>
                  </a:cubicBezTo>
                  <a:cubicBezTo>
                    <a:pt x="1767" y="2523"/>
                    <a:pt x="2561" y="1783"/>
                    <a:pt x="3015" y="623"/>
                  </a:cubicBezTo>
                  <a:close/>
                  <a:moveTo>
                    <a:pt x="5210" y="4147"/>
                  </a:moveTo>
                  <a:cubicBezTo>
                    <a:pt x="5656" y="4673"/>
                    <a:pt x="5995" y="4994"/>
                    <a:pt x="6718" y="5084"/>
                  </a:cubicBezTo>
                  <a:cubicBezTo>
                    <a:pt x="7075" y="5128"/>
                    <a:pt x="7378" y="5271"/>
                    <a:pt x="7646" y="5476"/>
                  </a:cubicBezTo>
                  <a:cubicBezTo>
                    <a:pt x="8297" y="5994"/>
                    <a:pt x="8716" y="6886"/>
                    <a:pt x="9082" y="7582"/>
                  </a:cubicBezTo>
                  <a:cubicBezTo>
                    <a:pt x="9590" y="8527"/>
                    <a:pt x="10090" y="9473"/>
                    <a:pt x="10688" y="10356"/>
                  </a:cubicBezTo>
                  <a:cubicBezTo>
                    <a:pt x="11018" y="10829"/>
                    <a:pt x="11740" y="11471"/>
                    <a:pt x="11972" y="12060"/>
                  </a:cubicBezTo>
                  <a:cubicBezTo>
                    <a:pt x="11954" y="12087"/>
                    <a:pt x="11945" y="12131"/>
                    <a:pt x="11954" y="12176"/>
                  </a:cubicBezTo>
                  <a:cubicBezTo>
                    <a:pt x="12106" y="12729"/>
                    <a:pt x="11758" y="13077"/>
                    <a:pt x="11446" y="13460"/>
                  </a:cubicBezTo>
                  <a:cubicBezTo>
                    <a:pt x="11062" y="13933"/>
                    <a:pt x="10911" y="14388"/>
                    <a:pt x="10393" y="14763"/>
                  </a:cubicBezTo>
                  <a:cubicBezTo>
                    <a:pt x="10197" y="14906"/>
                    <a:pt x="10001" y="15031"/>
                    <a:pt x="9804" y="15138"/>
                  </a:cubicBezTo>
                  <a:cubicBezTo>
                    <a:pt x="9394" y="15370"/>
                    <a:pt x="8966" y="15548"/>
                    <a:pt x="8502" y="15673"/>
                  </a:cubicBezTo>
                  <a:cubicBezTo>
                    <a:pt x="8222" y="15744"/>
                    <a:pt x="7677" y="15875"/>
                    <a:pt x="7231" y="15875"/>
                  </a:cubicBezTo>
                  <a:cubicBezTo>
                    <a:pt x="7008" y="15875"/>
                    <a:pt x="6810" y="15842"/>
                    <a:pt x="6682" y="15753"/>
                  </a:cubicBezTo>
                  <a:cubicBezTo>
                    <a:pt x="6655" y="15735"/>
                    <a:pt x="6629" y="15726"/>
                    <a:pt x="6602" y="15726"/>
                  </a:cubicBezTo>
                  <a:cubicBezTo>
                    <a:pt x="5888" y="14834"/>
                    <a:pt x="5442" y="13755"/>
                    <a:pt x="4960" y="12720"/>
                  </a:cubicBezTo>
                  <a:cubicBezTo>
                    <a:pt x="4479" y="11685"/>
                    <a:pt x="3845" y="10811"/>
                    <a:pt x="3247" y="9839"/>
                  </a:cubicBezTo>
                  <a:cubicBezTo>
                    <a:pt x="2784" y="9098"/>
                    <a:pt x="2739" y="8465"/>
                    <a:pt x="2864" y="7769"/>
                  </a:cubicBezTo>
                  <a:cubicBezTo>
                    <a:pt x="2917" y="7474"/>
                    <a:pt x="3007" y="7180"/>
                    <a:pt x="3105" y="6850"/>
                  </a:cubicBezTo>
                  <a:cubicBezTo>
                    <a:pt x="3256" y="6377"/>
                    <a:pt x="3265" y="5931"/>
                    <a:pt x="3015" y="5539"/>
                  </a:cubicBezTo>
                  <a:cubicBezTo>
                    <a:pt x="3033" y="5539"/>
                    <a:pt x="3051" y="5539"/>
                    <a:pt x="3069" y="5530"/>
                  </a:cubicBezTo>
                  <a:cubicBezTo>
                    <a:pt x="3247" y="5494"/>
                    <a:pt x="3444" y="5432"/>
                    <a:pt x="3640" y="5351"/>
                  </a:cubicBezTo>
                  <a:cubicBezTo>
                    <a:pt x="4238" y="5110"/>
                    <a:pt x="4862" y="4682"/>
                    <a:pt x="5210" y="4147"/>
                  </a:cubicBezTo>
                  <a:close/>
                  <a:moveTo>
                    <a:pt x="2473" y="1"/>
                  </a:moveTo>
                  <a:cubicBezTo>
                    <a:pt x="2035" y="1"/>
                    <a:pt x="1569" y="228"/>
                    <a:pt x="1213" y="427"/>
                  </a:cubicBezTo>
                  <a:cubicBezTo>
                    <a:pt x="419" y="882"/>
                    <a:pt x="134" y="1694"/>
                    <a:pt x="18" y="2550"/>
                  </a:cubicBezTo>
                  <a:cubicBezTo>
                    <a:pt x="0" y="2648"/>
                    <a:pt x="63" y="2702"/>
                    <a:pt x="134" y="2720"/>
                  </a:cubicBezTo>
                  <a:cubicBezTo>
                    <a:pt x="134" y="2746"/>
                    <a:pt x="143" y="2773"/>
                    <a:pt x="170" y="2800"/>
                  </a:cubicBezTo>
                  <a:cubicBezTo>
                    <a:pt x="946" y="3772"/>
                    <a:pt x="1249" y="5530"/>
                    <a:pt x="2614" y="5574"/>
                  </a:cubicBezTo>
                  <a:cubicBezTo>
                    <a:pt x="3212" y="6234"/>
                    <a:pt x="2587" y="7162"/>
                    <a:pt x="2427" y="7894"/>
                  </a:cubicBezTo>
                  <a:cubicBezTo>
                    <a:pt x="2257" y="8714"/>
                    <a:pt x="2650" y="9526"/>
                    <a:pt x="3069" y="10195"/>
                  </a:cubicBezTo>
                  <a:cubicBezTo>
                    <a:pt x="3676" y="11177"/>
                    <a:pt x="4291" y="12087"/>
                    <a:pt x="4773" y="13139"/>
                  </a:cubicBezTo>
                  <a:cubicBezTo>
                    <a:pt x="5246" y="14147"/>
                    <a:pt x="5701" y="15182"/>
                    <a:pt x="6423" y="16048"/>
                  </a:cubicBezTo>
                  <a:cubicBezTo>
                    <a:pt x="6455" y="16092"/>
                    <a:pt x="6496" y="16109"/>
                    <a:pt x="6539" y="16109"/>
                  </a:cubicBezTo>
                  <a:cubicBezTo>
                    <a:pt x="6556" y="16109"/>
                    <a:pt x="6575" y="16106"/>
                    <a:pt x="6593" y="16101"/>
                  </a:cubicBezTo>
                  <a:cubicBezTo>
                    <a:pt x="6756" y="16188"/>
                    <a:pt x="6931" y="16217"/>
                    <a:pt x="7110" y="16217"/>
                  </a:cubicBezTo>
                  <a:cubicBezTo>
                    <a:pt x="7410" y="16217"/>
                    <a:pt x="7724" y="16135"/>
                    <a:pt x="8020" y="16101"/>
                  </a:cubicBezTo>
                  <a:cubicBezTo>
                    <a:pt x="8886" y="16012"/>
                    <a:pt x="9626" y="15655"/>
                    <a:pt x="10349" y="15200"/>
                  </a:cubicBezTo>
                  <a:cubicBezTo>
                    <a:pt x="11044" y="14754"/>
                    <a:pt x="11241" y="14263"/>
                    <a:pt x="11731" y="13648"/>
                  </a:cubicBezTo>
                  <a:cubicBezTo>
                    <a:pt x="12061" y="13229"/>
                    <a:pt x="12374" y="12845"/>
                    <a:pt x="12329" y="12327"/>
                  </a:cubicBezTo>
                  <a:cubicBezTo>
                    <a:pt x="12365" y="12301"/>
                    <a:pt x="12374" y="12256"/>
                    <a:pt x="12365" y="12194"/>
                  </a:cubicBezTo>
                  <a:cubicBezTo>
                    <a:pt x="12329" y="11988"/>
                    <a:pt x="12222" y="11792"/>
                    <a:pt x="12097" y="11614"/>
                  </a:cubicBezTo>
                  <a:cubicBezTo>
                    <a:pt x="11910" y="11346"/>
                    <a:pt x="11678" y="11096"/>
                    <a:pt x="11499" y="10873"/>
                  </a:cubicBezTo>
                  <a:cubicBezTo>
                    <a:pt x="10714" y="9865"/>
                    <a:pt x="10099" y="8768"/>
                    <a:pt x="9501" y="7635"/>
                  </a:cubicBezTo>
                  <a:cubicBezTo>
                    <a:pt x="9439" y="7519"/>
                    <a:pt x="9376" y="7403"/>
                    <a:pt x="9314" y="7287"/>
                  </a:cubicBezTo>
                  <a:cubicBezTo>
                    <a:pt x="8930" y="6565"/>
                    <a:pt x="8529" y="5851"/>
                    <a:pt x="7931" y="5280"/>
                  </a:cubicBezTo>
                  <a:cubicBezTo>
                    <a:pt x="7672" y="5039"/>
                    <a:pt x="7360" y="4878"/>
                    <a:pt x="7012" y="4780"/>
                  </a:cubicBezTo>
                  <a:cubicBezTo>
                    <a:pt x="6798" y="4727"/>
                    <a:pt x="6521" y="4718"/>
                    <a:pt x="6307" y="4673"/>
                  </a:cubicBezTo>
                  <a:cubicBezTo>
                    <a:pt x="5951" y="4593"/>
                    <a:pt x="5638" y="4129"/>
                    <a:pt x="5406" y="3853"/>
                  </a:cubicBezTo>
                  <a:lnTo>
                    <a:pt x="5380" y="3826"/>
                  </a:lnTo>
                  <a:cubicBezTo>
                    <a:pt x="5451" y="3647"/>
                    <a:pt x="5496" y="3451"/>
                    <a:pt x="5496" y="3255"/>
                  </a:cubicBezTo>
                  <a:cubicBezTo>
                    <a:pt x="5496" y="3157"/>
                    <a:pt x="5424" y="3094"/>
                    <a:pt x="5344" y="3085"/>
                  </a:cubicBezTo>
                  <a:cubicBezTo>
                    <a:pt x="5344" y="3059"/>
                    <a:pt x="5344" y="3032"/>
                    <a:pt x="5326" y="2996"/>
                  </a:cubicBezTo>
                  <a:cubicBezTo>
                    <a:pt x="4800" y="2006"/>
                    <a:pt x="4104" y="909"/>
                    <a:pt x="3131" y="293"/>
                  </a:cubicBezTo>
                  <a:cubicBezTo>
                    <a:pt x="3131" y="248"/>
                    <a:pt x="3105" y="213"/>
                    <a:pt x="3069" y="186"/>
                  </a:cubicBezTo>
                  <a:cubicBezTo>
                    <a:pt x="2887" y="53"/>
                    <a:pt x="2683" y="1"/>
                    <a:pt x="247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36651" y="2403218"/>
              <a:ext cx="148876" cy="193670"/>
            </a:xfrm>
            <a:custGeom>
              <a:rect b="b" l="l" r="r" t="t"/>
              <a:pathLst>
                <a:path extrusionOk="0" h="2071" w="1592">
                  <a:moveTo>
                    <a:pt x="229" y="1"/>
                  </a:moveTo>
                  <a:cubicBezTo>
                    <a:pt x="113" y="1"/>
                    <a:pt x="0" y="157"/>
                    <a:pt x="93" y="290"/>
                  </a:cubicBezTo>
                  <a:cubicBezTo>
                    <a:pt x="494" y="852"/>
                    <a:pt x="780" y="1485"/>
                    <a:pt x="1226" y="2011"/>
                  </a:cubicBezTo>
                  <a:cubicBezTo>
                    <a:pt x="1261" y="2053"/>
                    <a:pt x="1303" y="2071"/>
                    <a:pt x="1345" y="2071"/>
                  </a:cubicBezTo>
                  <a:cubicBezTo>
                    <a:pt x="1472" y="2071"/>
                    <a:pt x="1592" y="1909"/>
                    <a:pt x="1484" y="1788"/>
                  </a:cubicBezTo>
                  <a:cubicBezTo>
                    <a:pt x="1038" y="1253"/>
                    <a:pt x="744" y="629"/>
                    <a:pt x="342" y="67"/>
                  </a:cubicBezTo>
                  <a:cubicBezTo>
                    <a:pt x="310" y="20"/>
                    <a:pt x="269" y="1"/>
                    <a:pt x="22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5"/>
            <p:cNvSpPr/>
            <p:nvPr/>
          </p:nvSpPr>
          <p:spPr>
            <a:xfrm>
              <a:off x="-486060" y="2392651"/>
              <a:ext cx="158321" cy="200216"/>
            </a:xfrm>
            <a:custGeom>
              <a:rect b="b" l="l" r="r" t="t"/>
              <a:pathLst>
                <a:path extrusionOk="0" h="2141" w="1693">
                  <a:moveTo>
                    <a:pt x="253" y="0"/>
                  </a:moveTo>
                  <a:cubicBezTo>
                    <a:pt x="121" y="0"/>
                    <a:pt x="0" y="162"/>
                    <a:pt x="123" y="278"/>
                  </a:cubicBezTo>
                  <a:cubicBezTo>
                    <a:pt x="631" y="804"/>
                    <a:pt x="872" y="1527"/>
                    <a:pt x="1336" y="2080"/>
                  </a:cubicBezTo>
                  <a:cubicBezTo>
                    <a:pt x="1370" y="2122"/>
                    <a:pt x="1411" y="2140"/>
                    <a:pt x="1452" y="2140"/>
                  </a:cubicBezTo>
                  <a:cubicBezTo>
                    <a:pt x="1575" y="2140"/>
                    <a:pt x="1692" y="1983"/>
                    <a:pt x="1586" y="1857"/>
                  </a:cubicBezTo>
                  <a:cubicBezTo>
                    <a:pt x="1122" y="1295"/>
                    <a:pt x="890" y="581"/>
                    <a:pt x="372" y="55"/>
                  </a:cubicBezTo>
                  <a:cubicBezTo>
                    <a:pt x="336" y="16"/>
                    <a:pt x="294" y="0"/>
                    <a:pt x="25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5"/>
            <p:cNvSpPr/>
            <p:nvPr/>
          </p:nvSpPr>
          <p:spPr>
            <a:xfrm>
              <a:off x="-429951" y="2357396"/>
              <a:ext cx="179736" cy="218638"/>
            </a:xfrm>
            <a:custGeom>
              <a:rect b="b" l="l" r="r" t="t"/>
              <a:pathLst>
                <a:path extrusionOk="0" h="2338" w="1922">
                  <a:moveTo>
                    <a:pt x="229" y="0"/>
                  </a:moveTo>
                  <a:cubicBezTo>
                    <a:pt x="97" y="0"/>
                    <a:pt x="1" y="209"/>
                    <a:pt x="138" y="325"/>
                  </a:cubicBezTo>
                  <a:cubicBezTo>
                    <a:pt x="477" y="583"/>
                    <a:pt x="566" y="1029"/>
                    <a:pt x="825" y="1359"/>
                  </a:cubicBezTo>
                  <a:cubicBezTo>
                    <a:pt x="1057" y="1663"/>
                    <a:pt x="1289" y="1975"/>
                    <a:pt x="1512" y="2225"/>
                  </a:cubicBezTo>
                  <a:cubicBezTo>
                    <a:pt x="1581" y="2305"/>
                    <a:pt x="1654" y="2338"/>
                    <a:pt x="1714" y="2338"/>
                  </a:cubicBezTo>
                  <a:cubicBezTo>
                    <a:pt x="1848" y="2338"/>
                    <a:pt x="1922" y="2174"/>
                    <a:pt x="1762" y="2002"/>
                  </a:cubicBezTo>
                  <a:cubicBezTo>
                    <a:pt x="1539" y="1743"/>
                    <a:pt x="1182" y="1333"/>
                    <a:pt x="941" y="940"/>
                  </a:cubicBezTo>
                  <a:cubicBezTo>
                    <a:pt x="736" y="601"/>
                    <a:pt x="647" y="289"/>
                    <a:pt x="325" y="39"/>
                  </a:cubicBezTo>
                  <a:cubicBezTo>
                    <a:pt x="293" y="12"/>
                    <a:pt x="260" y="0"/>
                    <a:pt x="22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362246" y="2279311"/>
              <a:ext cx="162249" cy="201244"/>
            </a:xfrm>
            <a:custGeom>
              <a:rect b="b" l="l" r="r" t="t"/>
              <a:pathLst>
                <a:path extrusionOk="0" h="2152" w="1735">
                  <a:moveTo>
                    <a:pt x="226" y="1"/>
                  </a:moveTo>
                  <a:cubicBezTo>
                    <a:pt x="118" y="1"/>
                    <a:pt x="0" y="113"/>
                    <a:pt x="48" y="250"/>
                  </a:cubicBezTo>
                  <a:cubicBezTo>
                    <a:pt x="297" y="946"/>
                    <a:pt x="886" y="1543"/>
                    <a:pt x="1368" y="2096"/>
                  </a:cubicBezTo>
                  <a:cubicBezTo>
                    <a:pt x="1403" y="2135"/>
                    <a:pt x="1444" y="2152"/>
                    <a:pt x="1485" y="2152"/>
                  </a:cubicBezTo>
                  <a:cubicBezTo>
                    <a:pt x="1613" y="2152"/>
                    <a:pt x="1735" y="1993"/>
                    <a:pt x="1627" y="1864"/>
                  </a:cubicBezTo>
                  <a:cubicBezTo>
                    <a:pt x="1154" y="1338"/>
                    <a:pt x="601" y="776"/>
                    <a:pt x="360" y="98"/>
                  </a:cubicBezTo>
                  <a:cubicBezTo>
                    <a:pt x="333" y="29"/>
                    <a:pt x="281" y="1"/>
                    <a:pt x="2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282759" y="2773443"/>
              <a:ext cx="685839" cy="701175"/>
            </a:xfrm>
            <a:custGeom>
              <a:rect b="b" l="l" r="r" t="t"/>
              <a:pathLst>
                <a:path extrusionOk="0" h="7498" w="7334">
                  <a:moveTo>
                    <a:pt x="4175" y="470"/>
                  </a:moveTo>
                  <a:cubicBezTo>
                    <a:pt x="4202" y="506"/>
                    <a:pt x="4220" y="550"/>
                    <a:pt x="4247" y="586"/>
                  </a:cubicBezTo>
                  <a:cubicBezTo>
                    <a:pt x="4818" y="1487"/>
                    <a:pt x="5103" y="2522"/>
                    <a:pt x="5621" y="3450"/>
                  </a:cubicBezTo>
                  <a:cubicBezTo>
                    <a:pt x="5870" y="3905"/>
                    <a:pt x="6290" y="4217"/>
                    <a:pt x="6557" y="4663"/>
                  </a:cubicBezTo>
                  <a:cubicBezTo>
                    <a:pt x="6575" y="4690"/>
                    <a:pt x="6584" y="4725"/>
                    <a:pt x="6602" y="4761"/>
                  </a:cubicBezTo>
                  <a:cubicBezTo>
                    <a:pt x="6647" y="4868"/>
                    <a:pt x="6656" y="4975"/>
                    <a:pt x="6647" y="5091"/>
                  </a:cubicBezTo>
                  <a:cubicBezTo>
                    <a:pt x="6575" y="5751"/>
                    <a:pt x="5728" y="6483"/>
                    <a:pt x="5326" y="6724"/>
                  </a:cubicBezTo>
                  <a:cubicBezTo>
                    <a:pt x="5282" y="6741"/>
                    <a:pt x="5237" y="6768"/>
                    <a:pt x="5201" y="6786"/>
                  </a:cubicBezTo>
                  <a:cubicBezTo>
                    <a:pt x="5157" y="6813"/>
                    <a:pt x="5112" y="6831"/>
                    <a:pt x="5059" y="6848"/>
                  </a:cubicBezTo>
                  <a:cubicBezTo>
                    <a:pt x="4604" y="7048"/>
                    <a:pt x="4063" y="7119"/>
                    <a:pt x="3571" y="7119"/>
                  </a:cubicBezTo>
                  <a:cubicBezTo>
                    <a:pt x="3513" y="7119"/>
                    <a:pt x="3456" y="7118"/>
                    <a:pt x="3399" y="7116"/>
                  </a:cubicBezTo>
                  <a:cubicBezTo>
                    <a:pt x="2570" y="7089"/>
                    <a:pt x="2445" y="6304"/>
                    <a:pt x="2204" y="5689"/>
                  </a:cubicBezTo>
                  <a:cubicBezTo>
                    <a:pt x="1740" y="4547"/>
                    <a:pt x="1169" y="3441"/>
                    <a:pt x="500" y="2415"/>
                  </a:cubicBezTo>
                  <a:lnTo>
                    <a:pt x="500" y="2415"/>
                  </a:lnTo>
                  <a:cubicBezTo>
                    <a:pt x="570" y="2420"/>
                    <a:pt x="640" y="2423"/>
                    <a:pt x="711" y="2423"/>
                  </a:cubicBezTo>
                  <a:cubicBezTo>
                    <a:pt x="1986" y="2423"/>
                    <a:pt x="3387" y="1529"/>
                    <a:pt x="4140" y="515"/>
                  </a:cubicBezTo>
                  <a:cubicBezTo>
                    <a:pt x="4149" y="497"/>
                    <a:pt x="4158" y="488"/>
                    <a:pt x="4175" y="470"/>
                  </a:cubicBezTo>
                  <a:close/>
                  <a:moveTo>
                    <a:pt x="4170" y="1"/>
                  </a:moveTo>
                  <a:cubicBezTo>
                    <a:pt x="4112" y="1"/>
                    <a:pt x="4053" y="28"/>
                    <a:pt x="4024" y="77"/>
                  </a:cubicBezTo>
                  <a:cubicBezTo>
                    <a:pt x="3961" y="184"/>
                    <a:pt x="3872" y="300"/>
                    <a:pt x="3792" y="407"/>
                  </a:cubicBezTo>
                  <a:cubicBezTo>
                    <a:pt x="3086" y="1298"/>
                    <a:pt x="1833" y="2080"/>
                    <a:pt x="692" y="2080"/>
                  </a:cubicBezTo>
                  <a:cubicBezTo>
                    <a:pt x="564" y="2080"/>
                    <a:pt x="437" y="2070"/>
                    <a:pt x="313" y="2049"/>
                  </a:cubicBezTo>
                  <a:cubicBezTo>
                    <a:pt x="301" y="2047"/>
                    <a:pt x="290" y="2045"/>
                    <a:pt x="279" y="2045"/>
                  </a:cubicBezTo>
                  <a:cubicBezTo>
                    <a:pt x="210" y="2045"/>
                    <a:pt x="168" y="2094"/>
                    <a:pt x="152" y="2156"/>
                  </a:cubicBezTo>
                  <a:cubicBezTo>
                    <a:pt x="63" y="2183"/>
                    <a:pt x="0" y="2272"/>
                    <a:pt x="63" y="2370"/>
                  </a:cubicBezTo>
                  <a:cubicBezTo>
                    <a:pt x="1026" y="3806"/>
                    <a:pt x="1562" y="5376"/>
                    <a:pt x="2329" y="6902"/>
                  </a:cubicBezTo>
                  <a:cubicBezTo>
                    <a:pt x="2556" y="7347"/>
                    <a:pt x="3029" y="7498"/>
                    <a:pt x="3554" y="7498"/>
                  </a:cubicBezTo>
                  <a:cubicBezTo>
                    <a:pt x="3998" y="7498"/>
                    <a:pt x="4480" y="7390"/>
                    <a:pt x="4880" y="7259"/>
                  </a:cubicBezTo>
                  <a:cubicBezTo>
                    <a:pt x="5112" y="7179"/>
                    <a:pt x="5317" y="7098"/>
                    <a:pt x="5478" y="7027"/>
                  </a:cubicBezTo>
                  <a:cubicBezTo>
                    <a:pt x="6441" y="6581"/>
                    <a:pt x="7334" y="5296"/>
                    <a:pt x="6727" y="4297"/>
                  </a:cubicBezTo>
                  <a:cubicBezTo>
                    <a:pt x="6593" y="4074"/>
                    <a:pt x="6379" y="3887"/>
                    <a:pt x="6201" y="3690"/>
                  </a:cubicBezTo>
                  <a:cubicBezTo>
                    <a:pt x="6192" y="3681"/>
                    <a:pt x="6183" y="3673"/>
                    <a:pt x="6174" y="3655"/>
                  </a:cubicBezTo>
                  <a:cubicBezTo>
                    <a:pt x="5879" y="3334"/>
                    <a:pt x="5692" y="2896"/>
                    <a:pt x="5514" y="2486"/>
                  </a:cubicBezTo>
                  <a:cubicBezTo>
                    <a:pt x="5487" y="2415"/>
                    <a:pt x="5460" y="2352"/>
                    <a:pt x="5433" y="2290"/>
                  </a:cubicBezTo>
                  <a:cubicBezTo>
                    <a:pt x="5094" y="1514"/>
                    <a:pt x="4809" y="738"/>
                    <a:pt x="4291" y="60"/>
                  </a:cubicBezTo>
                  <a:cubicBezTo>
                    <a:pt x="4263" y="19"/>
                    <a:pt x="4217" y="1"/>
                    <a:pt x="4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5"/>
            <p:cNvSpPr/>
            <p:nvPr/>
          </p:nvSpPr>
          <p:spPr>
            <a:xfrm>
              <a:off x="-76746" y="2972069"/>
              <a:ext cx="282976" cy="361155"/>
            </a:xfrm>
            <a:custGeom>
              <a:rect b="b" l="l" r="r" t="t"/>
              <a:pathLst>
                <a:path extrusionOk="0" h="3862" w="3026">
                  <a:moveTo>
                    <a:pt x="1009" y="478"/>
                  </a:moveTo>
                  <a:cubicBezTo>
                    <a:pt x="1116" y="817"/>
                    <a:pt x="1161" y="1210"/>
                    <a:pt x="1402" y="1477"/>
                  </a:cubicBezTo>
                  <a:cubicBezTo>
                    <a:pt x="1477" y="1560"/>
                    <a:pt x="1560" y="1593"/>
                    <a:pt x="1647" y="1593"/>
                  </a:cubicBezTo>
                  <a:cubicBezTo>
                    <a:pt x="1858" y="1593"/>
                    <a:pt x="2090" y="1399"/>
                    <a:pt x="2267" y="1272"/>
                  </a:cubicBezTo>
                  <a:cubicBezTo>
                    <a:pt x="2436" y="1477"/>
                    <a:pt x="2668" y="1754"/>
                    <a:pt x="2490" y="1932"/>
                  </a:cubicBezTo>
                  <a:cubicBezTo>
                    <a:pt x="2365" y="2039"/>
                    <a:pt x="2213" y="2182"/>
                    <a:pt x="2133" y="2325"/>
                  </a:cubicBezTo>
                  <a:cubicBezTo>
                    <a:pt x="1981" y="2592"/>
                    <a:pt x="2311" y="2940"/>
                    <a:pt x="2526" y="3172"/>
                  </a:cubicBezTo>
                  <a:cubicBezTo>
                    <a:pt x="2392" y="3261"/>
                    <a:pt x="2249" y="3360"/>
                    <a:pt x="2115" y="3449"/>
                  </a:cubicBezTo>
                  <a:cubicBezTo>
                    <a:pt x="1946" y="3181"/>
                    <a:pt x="1767" y="2913"/>
                    <a:pt x="1598" y="2646"/>
                  </a:cubicBezTo>
                  <a:cubicBezTo>
                    <a:pt x="1559" y="2585"/>
                    <a:pt x="1504" y="2552"/>
                    <a:pt x="1444" y="2552"/>
                  </a:cubicBezTo>
                  <a:cubicBezTo>
                    <a:pt x="1407" y="2552"/>
                    <a:pt x="1368" y="2565"/>
                    <a:pt x="1330" y="2592"/>
                  </a:cubicBezTo>
                  <a:cubicBezTo>
                    <a:pt x="1169" y="2713"/>
                    <a:pt x="1036" y="2763"/>
                    <a:pt x="924" y="2763"/>
                  </a:cubicBezTo>
                  <a:cubicBezTo>
                    <a:pt x="689" y="2763"/>
                    <a:pt x="544" y="2545"/>
                    <a:pt x="411" y="2316"/>
                  </a:cubicBezTo>
                  <a:cubicBezTo>
                    <a:pt x="358" y="2227"/>
                    <a:pt x="732" y="1986"/>
                    <a:pt x="947" y="1852"/>
                  </a:cubicBezTo>
                  <a:cubicBezTo>
                    <a:pt x="958" y="1855"/>
                    <a:pt x="970" y="1856"/>
                    <a:pt x="982" y="1856"/>
                  </a:cubicBezTo>
                  <a:cubicBezTo>
                    <a:pt x="1104" y="1856"/>
                    <a:pt x="1214" y="1697"/>
                    <a:pt x="1116" y="1575"/>
                  </a:cubicBezTo>
                  <a:cubicBezTo>
                    <a:pt x="911" y="1343"/>
                    <a:pt x="839" y="987"/>
                    <a:pt x="688" y="710"/>
                  </a:cubicBezTo>
                  <a:cubicBezTo>
                    <a:pt x="813" y="665"/>
                    <a:pt x="911" y="576"/>
                    <a:pt x="1009" y="478"/>
                  </a:cubicBezTo>
                  <a:close/>
                  <a:moveTo>
                    <a:pt x="1075" y="1"/>
                  </a:moveTo>
                  <a:cubicBezTo>
                    <a:pt x="1035" y="1"/>
                    <a:pt x="995" y="14"/>
                    <a:pt x="964" y="41"/>
                  </a:cubicBezTo>
                  <a:cubicBezTo>
                    <a:pt x="848" y="148"/>
                    <a:pt x="661" y="389"/>
                    <a:pt x="500" y="407"/>
                  </a:cubicBezTo>
                  <a:cubicBezTo>
                    <a:pt x="393" y="425"/>
                    <a:pt x="358" y="496"/>
                    <a:pt x="367" y="576"/>
                  </a:cubicBezTo>
                  <a:cubicBezTo>
                    <a:pt x="313" y="621"/>
                    <a:pt x="277" y="692"/>
                    <a:pt x="331" y="772"/>
                  </a:cubicBezTo>
                  <a:cubicBezTo>
                    <a:pt x="509" y="1040"/>
                    <a:pt x="572" y="1334"/>
                    <a:pt x="724" y="1602"/>
                  </a:cubicBezTo>
                  <a:cubicBezTo>
                    <a:pt x="500" y="1763"/>
                    <a:pt x="277" y="1914"/>
                    <a:pt x="72" y="2111"/>
                  </a:cubicBezTo>
                  <a:cubicBezTo>
                    <a:pt x="19" y="2164"/>
                    <a:pt x="1" y="2244"/>
                    <a:pt x="37" y="2316"/>
                  </a:cubicBezTo>
                  <a:cubicBezTo>
                    <a:pt x="266" y="2775"/>
                    <a:pt x="572" y="3089"/>
                    <a:pt x="952" y="3089"/>
                  </a:cubicBezTo>
                  <a:cubicBezTo>
                    <a:pt x="1090" y="3089"/>
                    <a:pt x="1236" y="3048"/>
                    <a:pt x="1393" y="2958"/>
                  </a:cubicBezTo>
                  <a:cubicBezTo>
                    <a:pt x="1562" y="3226"/>
                    <a:pt x="1741" y="3493"/>
                    <a:pt x="1910" y="3761"/>
                  </a:cubicBezTo>
                  <a:cubicBezTo>
                    <a:pt x="1949" y="3814"/>
                    <a:pt x="2008" y="3861"/>
                    <a:pt x="2072" y="3861"/>
                  </a:cubicBezTo>
                  <a:cubicBezTo>
                    <a:pt x="2095" y="3861"/>
                    <a:pt x="2119" y="3855"/>
                    <a:pt x="2142" y="3841"/>
                  </a:cubicBezTo>
                  <a:cubicBezTo>
                    <a:pt x="2383" y="3681"/>
                    <a:pt x="2615" y="3511"/>
                    <a:pt x="2856" y="3360"/>
                  </a:cubicBezTo>
                  <a:cubicBezTo>
                    <a:pt x="2954" y="3297"/>
                    <a:pt x="2981" y="3190"/>
                    <a:pt x="2909" y="3092"/>
                  </a:cubicBezTo>
                  <a:cubicBezTo>
                    <a:pt x="2722" y="2842"/>
                    <a:pt x="2329" y="2610"/>
                    <a:pt x="2597" y="2307"/>
                  </a:cubicBezTo>
                  <a:cubicBezTo>
                    <a:pt x="2686" y="2209"/>
                    <a:pt x="2856" y="2093"/>
                    <a:pt x="2900" y="1959"/>
                  </a:cubicBezTo>
                  <a:cubicBezTo>
                    <a:pt x="3025" y="1584"/>
                    <a:pt x="2633" y="1245"/>
                    <a:pt x="2463" y="969"/>
                  </a:cubicBezTo>
                  <a:cubicBezTo>
                    <a:pt x="2431" y="917"/>
                    <a:pt x="2371" y="879"/>
                    <a:pt x="2306" y="879"/>
                  </a:cubicBezTo>
                  <a:cubicBezTo>
                    <a:pt x="2281" y="879"/>
                    <a:pt x="2256" y="885"/>
                    <a:pt x="2231" y="897"/>
                  </a:cubicBezTo>
                  <a:cubicBezTo>
                    <a:pt x="2057" y="987"/>
                    <a:pt x="1877" y="1126"/>
                    <a:pt x="1728" y="1126"/>
                  </a:cubicBezTo>
                  <a:cubicBezTo>
                    <a:pt x="1624" y="1126"/>
                    <a:pt x="1535" y="1059"/>
                    <a:pt x="1473" y="862"/>
                  </a:cubicBezTo>
                  <a:cubicBezTo>
                    <a:pt x="1393" y="603"/>
                    <a:pt x="1348" y="335"/>
                    <a:pt x="1232" y="94"/>
                  </a:cubicBezTo>
                  <a:cubicBezTo>
                    <a:pt x="1205" y="34"/>
                    <a:pt x="1140" y="1"/>
                    <a:pt x="107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8" name="Google Shape;1258;p25"/>
          <p:cNvSpPr/>
          <p:nvPr/>
        </p:nvSpPr>
        <p:spPr>
          <a:xfrm>
            <a:off x="7984390" y="840150"/>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3C557D"/>
              </a:buClr>
              <a:buSzPts val="4000"/>
              <a:buNone/>
              <a:defRPr>
                <a:solidFill>
                  <a:srgbClr val="3C557D"/>
                </a:solidFill>
              </a:defRPr>
            </a:lvl1pPr>
            <a:lvl2pPr lvl="1" rtl="0">
              <a:spcBef>
                <a:spcPts val="0"/>
              </a:spcBef>
              <a:spcAft>
                <a:spcPts val="0"/>
              </a:spcAft>
              <a:buSzPts val="4000"/>
              <a:buNone/>
              <a:defRPr>
                <a:latin typeface="Fira Sans"/>
                <a:ea typeface="Fira Sans"/>
                <a:cs typeface="Fira Sans"/>
                <a:sym typeface="Fira Sans"/>
              </a:defRPr>
            </a:lvl2pPr>
            <a:lvl3pPr lvl="2" rtl="0">
              <a:spcBef>
                <a:spcPts val="0"/>
              </a:spcBef>
              <a:spcAft>
                <a:spcPts val="0"/>
              </a:spcAft>
              <a:buSzPts val="4000"/>
              <a:buNone/>
              <a:defRPr>
                <a:latin typeface="Fira Sans"/>
                <a:ea typeface="Fira Sans"/>
                <a:cs typeface="Fira Sans"/>
                <a:sym typeface="Fira Sans"/>
              </a:defRPr>
            </a:lvl3pPr>
            <a:lvl4pPr lvl="3" rtl="0">
              <a:spcBef>
                <a:spcPts val="0"/>
              </a:spcBef>
              <a:spcAft>
                <a:spcPts val="0"/>
              </a:spcAft>
              <a:buSzPts val="4000"/>
              <a:buNone/>
              <a:defRPr>
                <a:latin typeface="Fira Sans"/>
                <a:ea typeface="Fira Sans"/>
                <a:cs typeface="Fira Sans"/>
                <a:sym typeface="Fira Sans"/>
              </a:defRPr>
            </a:lvl4pPr>
            <a:lvl5pPr lvl="4" rtl="0">
              <a:spcBef>
                <a:spcPts val="0"/>
              </a:spcBef>
              <a:spcAft>
                <a:spcPts val="0"/>
              </a:spcAft>
              <a:buSzPts val="4000"/>
              <a:buNone/>
              <a:defRPr>
                <a:latin typeface="Fira Sans"/>
                <a:ea typeface="Fira Sans"/>
                <a:cs typeface="Fira Sans"/>
                <a:sym typeface="Fira Sans"/>
              </a:defRPr>
            </a:lvl5pPr>
            <a:lvl6pPr lvl="5" rtl="0">
              <a:spcBef>
                <a:spcPts val="0"/>
              </a:spcBef>
              <a:spcAft>
                <a:spcPts val="0"/>
              </a:spcAft>
              <a:buSzPts val="4000"/>
              <a:buNone/>
              <a:defRPr>
                <a:latin typeface="Fira Sans"/>
                <a:ea typeface="Fira Sans"/>
                <a:cs typeface="Fira Sans"/>
                <a:sym typeface="Fira Sans"/>
              </a:defRPr>
            </a:lvl6pPr>
            <a:lvl7pPr lvl="6" rtl="0">
              <a:spcBef>
                <a:spcPts val="0"/>
              </a:spcBef>
              <a:spcAft>
                <a:spcPts val="0"/>
              </a:spcAft>
              <a:buSzPts val="4000"/>
              <a:buNone/>
              <a:defRPr>
                <a:latin typeface="Fira Sans"/>
                <a:ea typeface="Fira Sans"/>
                <a:cs typeface="Fira Sans"/>
                <a:sym typeface="Fira Sans"/>
              </a:defRPr>
            </a:lvl7pPr>
            <a:lvl8pPr lvl="7" rtl="0">
              <a:spcBef>
                <a:spcPts val="0"/>
              </a:spcBef>
              <a:spcAft>
                <a:spcPts val="0"/>
              </a:spcAft>
              <a:buSzPts val="4000"/>
              <a:buNone/>
              <a:defRPr>
                <a:latin typeface="Fira Sans"/>
                <a:ea typeface="Fira Sans"/>
                <a:cs typeface="Fira Sans"/>
                <a:sym typeface="Fira Sans"/>
              </a:defRPr>
            </a:lvl8pPr>
            <a:lvl9pPr lvl="8" rtl="0">
              <a:spcBef>
                <a:spcPts val="0"/>
              </a:spcBef>
              <a:spcAft>
                <a:spcPts val="0"/>
              </a:spcAft>
              <a:buSzPts val="4000"/>
              <a:buNone/>
              <a:defRPr>
                <a:latin typeface="Fira Sans"/>
                <a:ea typeface="Fira Sans"/>
                <a:cs typeface="Fira Sans"/>
                <a:sym typeface="Fira Sans"/>
              </a:defRPr>
            </a:lvl9pPr>
          </a:lstStyle>
          <a:p/>
        </p:txBody>
      </p:sp>
      <p:sp>
        <p:nvSpPr>
          <p:cNvPr id="1260" name="Google Shape;1260;p25"/>
          <p:cNvSpPr txBox="1"/>
          <p:nvPr>
            <p:ph idx="1" type="subTitle"/>
          </p:nvPr>
        </p:nvSpPr>
        <p:spPr>
          <a:xfrm>
            <a:off x="625025" y="2243550"/>
            <a:ext cx="2512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1" name="Google Shape;1261;p25"/>
          <p:cNvSpPr txBox="1"/>
          <p:nvPr>
            <p:ph idx="2" type="title"/>
          </p:nvPr>
        </p:nvSpPr>
        <p:spPr>
          <a:xfrm>
            <a:off x="770575" y="1938175"/>
            <a:ext cx="2147100" cy="295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1262" name="Google Shape;1262;p25"/>
          <p:cNvSpPr txBox="1"/>
          <p:nvPr>
            <p:ph hasCustomPrompt="1" idx="3" type="title"/>
          </p:nvPr>
        </p:nvSpPr>
        <p:spPr>
          <a:xfrm>
            <a:off x="1456516" y="1416952"/>
            <a:ext cx="775200" cy="43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a:r>
              <a:t>xx%</a:t>
            </a:r>
          </a:p>
        </p:txBody>
      </p:sp>
      <p:sp>
        <p:nvSpPr>
          <p:cNvPr id="1263" name="Google Shape;1263;p25"/>
          <p:cNvSpPr txBox="1"/>
          <p:nvPr>
            <p:ph idx="4" type="subTitle"/>
          </p:nvPr>
        </p:nvSpPr>
        <p:spPr>
          <a:xfrm>
            <a:off x="3352900" y="2243538"/>
            <a:ext cx="2512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4" name="Google Shape;1264;p25"/>
          <p:cNvSpPr txBox="1"/>
          <p:nvPr>
            <p:ph idx="5" type="title"/>
          </p:nvPr>
        </p:nvSpPr>
        <p:spPr>
          <a:xfrm>
            <a:off x="3534755" y="1938169"/>
            <a:ext cx="2074500" cy="295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1265" name="Google Shape;1265;p25"/>
          <p:cNvSpPr txBox="1"/>
          <p:nvPr>
            <p:ph hasCustomPrompt="1" idx="6" type="title"/>
          </p:nvPr>
        </p:nvSpPr>
        <p:spPr>
          <a:xfrm>
            <a:off x="4184400" y="1416950"/>
            <a:ext cx="775200" cy="43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a:r>
              <a:t>xx%</a:t>
            </a:r>
          </a:p>
        </p:txBody>
      </p:sp>
      <p:sp>
        <p:nvSpPr>
          <p:cNvPr id="1266" name="Google Shape;1266;p25"/>
          <p:cNvSpPr txBox="1"/>
          <p:nvPr>
            <p:ph idx="7" type="subTitle"/>
          </p:nvPr>
        </p:nvSpPr>
        <p:spPr>
          <a:xfrm>
            <a:off x="6005800" y="2298225"/>
            <a:ext cx="2512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7" name="Google Shape;1267;p25"/>
          <p:cNvSpPr txBox="1"/>
          <p:nvPr>
            <p:ph idx="8" type="title"/>
          </p:nvPr>
        </p:nvSpPr>
        <p:spPr>
          <a:xfrm>
            <a:off x="6188346" y="1938175"/>
            <a:ext cx="2147100" cy="295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1268" name="Google Shape;1268;p25"/>
          <p:cNvSpPr txBox="1"/>
          <p:nvPr>
            <p:ph hasCustomPrompt="1" idx="9" type="title"/>
          </p:nvPr>
        </p:nvSpPr>
        <p:spPr>
          <a:xfrm>
            <a:off x="6874300" y="1416963"/>
            <a:ext cx="775200" cy="43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a:r>
              <a:t>xx%</a:t>
            </a:r>
          </a:p>
        </p:txBody>
      </p:sp>
      <p:sp>
        <p:nvSpPr>
          <p:cNvPr id="1269" name="Google Shape;1269;p25"/>
          <p:cNvSpPr txBox="1"/>
          <p:nvPr>
            <p:ph idx="13" type="subTitle"/>
          </p:nvPr>
        </p:nvSpPr>
        <p:spPr>
          <a:xfrm>
            <a:off x="625025" y="4030800"/>
            <a:ext cx="2512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0" name="Google Shape;1270;p25"/>
          <p:cNvSpPr txBox="1"/>
          <p:nvPr>
            <p:ph idx="14" type="title"/>
          </p:nvPr>
        </p:nvSpPr>
        <p:spPr>
          <a:xfrm>
            <a:off x="806875" y="3735300"/>
            <a:ext cx="2074500" cy="295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1271" name="Google Shape;1271;p25"/>
          <p:cNvSpPr txBox="1"/>
          <p:nvPr>
            <p:ph hasCustomPrompt="1" idx="15" type="title"/>
          </p:nvPr>
        </p:nvSpPr>
        <p:spPr>
          <a:xfrm>
            <a:off x="1456525" y="3204225"/>
            <a:ext cx="775200" cy="43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a:r>
              <a:t>xx%</a:t>
            </a:r>
          </a:p>
        </p:txBody>
      </p:sp>
      <p:sp>
        <p:nvSpPr>
          <p:cNvPr id="1272" name="Google Shape;1272;p25"/>
          <p:cNvSpPr txBox="1"/>
          <p:nvPr>
            <p:ph idx="16" type="subTitle"/>
          </p:nvPr>
        </p:nvSpPr>
        <p:spPr>
          <a:xfrm>
            <a:off x="3352900" y="4030800"/>
            <a:ext cx="2512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3" name="Google Shape;1273;p25"/>
          <p:cNvSpPr txBox="1"/>
          <p:nvPr>
            <p:ph idx="17" type="title"/>
          </p:nvPr>
        </p:nvSpPr>
        <p:spPr>
          <a:xfrm>
            <a:off x="3534750" y="3735300"/>
            <a:ext cx="2074500" cy="295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1274" name="Google Shape;1274;p25"/>
          <p:cNvSpPr txBox="1"/>
          <p:nvPr>
            <p:ph hasCustomPrompt="1" idx="18" type="title"/>
          </p:nvPr>
        </p:nvSpPr>
        <p:spPr>
          <a:xfrm>
            <a:off x="4184400" y="3204225"/>
            <a:ext cx="775200" cy="43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a:r>
              <a:t>xx%</a:t>
            </a:r>
          </a:p>
        </p:txBody>
      </p:sp>
      <p:sp>
        <p:nvSpPr>
          <p:cNvPr id="1275" name="Google Shape;1275;p25"/>
          <p:cNvSpPr txBox="1"/>
          <p:nvPr>
            <p:ph idx="19" type="subTitle"/>
          </p:nvPr>
        </p:nvSpPr>
        <p:spPr>
          <a:xfrm>
            <a:off x="6005800" y="4030800"/>
            <a:ext cx="2512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6" name="Google Shape;1276;p25"/>
          <p:cNvSpPr txBox="1"/>
          <p:nvPr>
            <p:ph idx="20" type="title"/>
          </p:nvPr>
        </p:nvSpPr>
        <p:spPr>
          <a:xfrm>
            <a:off x="6224650" y="3735300"/>
            <a:ext cx="2074500" cy="295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1277" name="Google Shape;1277;p25"/>
          <p:cNvSpPr txBox="1"/>
          <p:nvPr>
            <p:ph hasCustomPrompt="1" idx="21" type="title"/>
          </p:nvPr>
        </p:nvSpPr>
        <p:spPr>
          <a:xfrm>
            <a:off x="6912263" y="3204225"/>
            <a:ext cx="775200" cy="43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a:r>
              <a:t>xx%</a:t>
            </a:r>
          </a:p>
        </p:txBody>
      </p:sp>
      <p:sp>
        <p:nvSpPr>
          <p:cNvPr id="1278" name="Google Shape;127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6_1">
    <p:spTree>
      <p:nvGrpSpPr>
        <p:cNvPr id="1279" name="Shape 1279"/>
        <p:cNvGrpSpPr/>
        <p:nvPr/>
      </p:nvGrpSpPr>
      <p:grpSpPr>
        <a:xfrm>
          <a:off x="0" y="0"/>
          <a:ext cx="0" cy="0"/>
          <a:chOff x="0" y="0"/>
          <a:chExt cx="0" cy="0"/>
        </a:xfrm>
      </p:grpSpPr>
      <p:grpSp>
        <p:nvGrpSpPr>
          <p:cNvPr id="1280" name="Google Shape;1280;p26"/>
          <p:cNvGrpSpPr/>
          <p:nvPr/>
        </p:nvGrpSpPr>
        <p:grpSpPr>
          <a:xfrm rot="2485438">
            <a:off x="8706907" y="249890"/>
            <a:ext cx="787434" cy="1152918"/>
            <a:chOff x="2012675" y="2373200"/>
            <a:chExt cx="469950" cy="688075"/>
          </a:xfrm>
        </p:grpSpPr>
        <p:sp>
          <p:nvSpPr>
            <p:cNvPr id="1281" name="Google Shape;1281;p26"/>
            <p:cNvSpPr/>
            <p:nvPr/>
          </p:nvSpPr>
          <p:spPr>
            <a:xfrm>
              <a:off x="2012675" y="2373200"/>
              <a:ext cx="469950" cy="688075"/>
            </a:xfrm>
            <a:custGeom>
              <a:rect b="b" l="l" r="r" t="t"/>
              <a:pathLst>
                <a:path extrusionOk="0" h="27523" w="18798">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6"/>
            <p:cNvSpPr/>
            <p:nvPr/>
          </p:nvSpPr>
          <p:spPr>
            <a:xfrm>
              <a:off x="2049650" y="2604400"/>
              <a:ext cx="395375" cy="250850"/>
            </a:xfrm>
            <a:custGeom>
              <a:rect b="b" l="l" r="r" t="t"/>
              <a:pathLst>
                <a:path extrusionOk="0" h="10034" w="15815">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6"/>
            <p:cNvSpPr/>
            <p:nvPr/>
          </p:nvSpPr>
          <p:spPr>
            <a:xfrm>
              <a:off x="2090375" y="2417825"/>
              <a:ext cx="53275" cy="78025"/>
            </a:xfrm>
            <a:custGeom>
              <a:rect b="b" l="l" r="r" t="t"/>
              <a:pathLst>
                <a:path extrusionOk="0" h="3121" w="2131">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6"/>
            <p:cNvSpPr/>
            <p:nvPr/>
          </p:nvSpPr>
          <p:spPr>
            <a:xfrm>
              <a:off x="2146125" y="2419825"/>
              <a:ext cx="30100" cy="40750"/>
            </a:xfrm>
            <a:custGeom>
              <a:rect b="b" l="l" r="r" t="t"/>
              <a:pathLst>
                <a:path extrusionOk="0" h="1630" w="1204">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5" name="Google Shape;1285;p26"/>
          <p:cNvGrpSpPr/>
          <p:nvPr/>
        </p:nvGrpSpPr>
        <p:grpSpPr>
          <a:xfrm flipH="1" rot="7090799">
            <a:off x="7509990" y="147702"/>
            <a:ext cx="598618" cy="784579"/>
            <a:chOff x="-628950" y="2144275"/>
            <a:chExt cx="1157155" cy="1516626"/>
          </a:xfrm>
        </p:grpSpPr>
        <p:sp>
          <p:nvSpPr>
            <p:cNvPr id="1286" name="Google Shape;1286;p26"/>
            <p:cNvSpPr/>
            <p:nvPr/>
          </p:nvSpPr>
          <p:spPr>
            <a:xfrm>
              <a:off x="232787" y="3005921"/>
              <a:ext cx="61813" cy="109319"/>
            </a:xfrm>
            <a:custGeom>
              <a:rect b="b" l="l" r="r" t="t"/>
              <a:pathLst>
                <a:path extrusionOk="0" h="1169" w="661">
                  <a:moveTo>
                    <a:pt x="1" y="0"/>
                  </a:moveTo>
                  <a:lnTo>
                    <a:pt x="1" y="0"/>
                  </a:lnTo>
                  <a:cubicBezTo>
                    <a:pt x="179" y="410"/>
                    <a:pt x="366" y="848"/>
                    <a:pt x="661" y="1169"/>
                  </a:cubicBezTo>
                  <a:cubicBezTo>
                    <a:pt x="447" y="767"/>
                    <a:pt x="206" y="384"/>
                    <a:pt x="10" y="9"/>
                  </a:cubicBezTo>
                  <a:cubicBezTo>
                    <a:pt x="10" y="9"/>
                    <a:pt x="1" y="0"/>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6"/>
            <p:cNvSpPr/>
            <p:nvPr/>
          </p:nvSpPr>
          <p:spPr>
            <a:xfrm>
              <a:off x="-284442" y="2869109"/>
              <a:ext cx="49282" cy="19171"/>
            </a:xfrm>
            <a:custGeom>
              <a:rect b="b" l="l" r="r" t="t"/>
              <a:pathLst>
                <a:path extrusionOk="0" h="205" w="527">
                  <a:moveTo>
                    <a:pt x="1" y="0"/>
                  </a:moveTo>
                  <a:cubicBezTo>
                    <a:pt x="58" y="152"/>
                    <a:pt x="216" y="204"/>
                    <a:pt x="397" y="204"/>
                  </a:cubicBezTo>
                  <a:cubicBezTo>
                    <a:pt x="440" y="204"/>
                    <a:pt x="483" y="201"/>
                    <a:pt x="527" y="196"/>
                  </a:cubicBezTo>
                  <a:cubicBezTo>
                    <a:pt x="340" y="170"/>
                    <a:pt x="161" y="98"/>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6"/>
            <p:cNvSpPr/>
            <p:nvPr/>
          </p:nvSpPr>
          <p:spPr>
            <a:xfrm>
              <a:off x="-361218" y="2644673"/>
              <a:ext cx="864453" cy="915325"/>
            </a:xfrm>
            <a:custGeom>
              <a:rect b="b" l="l" r="r" t="t"/>
              <a:pathLst>
                <a:path extrusionOk="0" h="9788" w="9244">
                  <a:moveTo>
                    <a:pt x="822" y="2400"/>
                  </a:moveTo>
                  <a:lnTo>
                    <a:pt x="822" y="2400"/>
                  </a:lnTo>
                  <a:cubicBezTo>
                    <a:pt x="982" y="2498"/>
                    <a:pt x="1161" y="2570"/>
                    <a:pt x="1348" y="2596"/>
                  </a:cubicBezTo>
                  <a:cubicBezTo>
                    <a:pt x="1304" y="2601"/>
                    <a:pt x="1261" y="2604"/>
                    <a:pt x="1218" y="2604"/>
                  </a:cubicBezTo>
                  <a:cubicBezTo>
                    <a:pt x="1037" y="2604"/>
                    <a:pt x="879" y="2552"/>
                    <a:pt x="822" y="2400"/>
                  </a:cubicBezTo>
                  <a:close/>
                  <a:moveTo>
                    <a:pt x="8315" y="6361"/>
                  </a:moveTo>
                  <a:cubicBezTo>
                    <a:pt x="8351" y="6450"/>
                    <a:pt x="8378" y="6548"/>
                    <a:pt x="8396" y="6646"/>
                  </a:cubicBezTo>
                  <a:cubicBezTo>
                    <a:pt x="8378" y="6611"/>
                    <a:pt x="8342" y="6584"/>
                    <a:pt x="8315" y="6566"/>
                  </a:cubicBezTo>
                  <a:cubicBezTo>
                    <a:pt x="8315" y="6495"/>
                    <a:pt x="8315" y="6432"/>
                    <a:pt x="8315" y="6361"/>
                  </a:cubicBezTo>
                  <a:close/>
                  <a:moveTo>
                    <a:pt x="777" y="0"/>
                  </a:moveTo>
                  <a:cubicBezTo>
                    <a:pt x="581" y="81"/>
                    <a:pt x="384" y="143"/>
                    <a:pt x="206" y="179"/>
                  </a:cubicBezTo>
                  <a:cubicBezTo>
                    <a:pt x="188" y="188"/>
                    <a:pt x="170" y="188"/>
                    <a:pt x="152" y="188"/>
                  </a:cubicBezTo>
                  <a:cubicBezTo>
                    <a:pt x="402" y="580"/>
                    <a:pt x="393" y="1026"/>
                    <a:pt x="242" y="1499"/>
                  </a:cubicBezTo>
                  <a:cubicBezTo>
                    <a:pt x="144" y="1829"/>
                    <a:pt x="54" y="2123"/>
                    <a:pt x="1" y="2418"/>
                  </a:cubicBezTo>
                  <a:cubicBezTo>
                    <a:pt x="19" y="2632"/>
                    <a:pt x="90" y="2837"/>
                    <a:pt x="268" y="3007"/>
                  </a:cubicBezTo>
                  <a:cubicBezTo>
                    <a:pt x="542" y="3284"/>
                    <a:pt x="866" y="3391"/>
                    <a:pt x="1203" y="3391"/>
                  </a:cubicBezTo>
                  <a:cubicBezTo>
                    <a:pt x="1810" y="3391"/>
                    <a:pt x="2460" y="3042"/>
                    <a:pt x="2936" y="2703"/>
                  </a:cubicBezTo>
                  <a:cubicBezTo>
                    <a:pt x="3418" y="2364"/>
                    <a:pt x="3962" y="1793"/>
                    <a:pt x="4595" y="1784"/>
                  </a:cubicBezTo>
                  <a:lnTo>
                    <a:pt x="4631" y="1784"/>
                  </a:lnTo>
                  <a:cubicBezTo>
                    <a:pt x="4711" y="1677"/>
                    <a:pt x="4800" y="1561"/>
                    <a:pt x="4863" y="1454"/>
                  </a:cubicBezTo>
                  <a:cubicBezTo>
                    <a:pt x="4892" y="1405"/>
                    <a:pt x="4951" y="1378"/>
                    <a:pt x="5009" y="1378"/>
                  </a:cubicBezTo>
                  <a:cubicBezTo>
                    <a:pt x="5056" y="1378"/>
                    <a:pt x="5102" y="1396"/>
                    <a:pt x="5130" y="1437"/>
                  </a:cubicBezTo>
                  <a:cubicBezTo>
                    <a:pt x="5648" y="2115"/>
                    <a:pt x="5933" y="2891"/>
                    <a:pt x="6272" y="3667"/>
                  </a:cubicBezTo>
                  <a:cubicBezTo>
                    <a:pt x="6299" y="3729"/>
                    <a:pt x="6326" y="3792"/>
                    <a:pt x="6353" y="3863"/>
                  </a:cubicBezTo>
                  <a:cubicBezTo>
                    <a:pt x="6353" y="3863"/>
                    <a:pt x="6362" y="3872"/>
                    <a:pt x="6362" y="3872"/>
                  </a:cubicBezTo>
                  <a:cubicBezTo>
                    <a:pt x="6558" y="4247"/>
                    <a:pt x="6799" y="4630"/>
                    <a:pt x="7013" y="5032"/>
                  </a:cubicBezTo>
                  <a:cubicBezTo>
                    <a:pt x="7022" y="5050"/>
                    <a:pt x="7031" y="5058"/>
                    <a:pt x="7040" y="5067"/>
                  </a:cubicBezTo>
                  <a:cubicBezTo>
                    <a:pt x="7218" y="5264"/>
                    <a:pt x="7432" y="5451"/>
                    <a:pt x="7566" y="5674"/>
                  </a:cubicBezTo>
                  <a:cubicBezTo>
                    <a:pt x="8173" y="6673"/>
                    <a:pt x="7280" y="7958"/>
                    <a:pt x="6317" y="8404"/>
                  </a:cubicBezTo>
                  <a:cubicBezTo>
                    <a:pt x="6156" y="8475"/>
                    <a:pt x="5951" y="8556"/>
                    <a:pt x="5719" y="8636"/>
                  </a:cubicBezTo>
                  <a:cubicBezTo>
                    <a:pt x="5719" y="8645"/>
                    <a:pt x="5719" y="8663"/>
                    <a:pt x="5719" y="8671"/>
                  </a:cubicBezTo>
                  <a:cubicBezTo>
                    <a:pt x="5771" y="9297"/>
                    <a:pt x="6272" y="9788"/>
                    <a:pt x="6892" y="9788"/>
                  </a:cubicBezTo>
                  <a:cubicBezTo>
                    <a:pt x="6909" y="9788"/>
                    <a:pt x="6925" y="9787"/>
                    <a:pt x="6941" y="9787"/>
                  </a:cubicBezTo>
                  <a:cubicBezTo>
                    <a:pt x="7138" y="9680"/>
                    <a:pt x="7334" y="9555"/>
                    <a:pt x="7530" y="9412"/>
                  </a:cubicBezTo>
                  <a:cubicBezTo>
                    <a:pt x="8048" y="9037"/>
                    <a:pt x="8199" y="8582"/>
                    <a:pt x="8583" y="8109"/>
                  </a:cubicBezTo>
                  <a:cubicBezTo>
                    <a:pt x="8895" y="7726"/>
                    <a:pt x="9243" y="7378"/>
                    <a:pt x="9091" y="6825"/>
                  </a:cubicBezTo>
                  <a:cubicBezTo>
                    <a:pt x="9082" y="6780"/>
                    <a:pt x="9091" y="6736"/>
                    <a:pt x="9109" y="6709"/>
                  </a:cubicBezTo>
                  <a:cubicBezTo>
                    <a:pt x="8877" y="6120"/>
                    <a:pt x="8155" y="5478"/>
                    <a:pt x="7825" y="5005"/>
                  </a:cubicBezTo>
                  <a:cubicBezTo>
                    <a:pt x="7227" y="4122"/>
                    <a:pt x="6727" y="3176"/>
                    <a:pt x="6219" y="2231"/>
                  </a:cubicBezTo>
                  <a:cubicBezTo>
                    <a:pt x="5853" y="1535"/>
                    <a:pt x="5434" y="643"/>
                    <a:pt x="4783" y="125"/>
                  </a:cubicBezTo>
                  <a:cubicBezTo>
                    <a:pt x="4658" y="78"/>
                    <a:pt x="4529" y="50"/>
                    <a:pt x="4396" y="50"/>
                  </a:cubicBezTo>
                  <a:cubicBezTo>
                    <a:pt x="4330" y="50"/>
                    <a:pt x="4262" y="57"/>
                    <a:pt x="4194" y="72"/>
                  </a:cubicBezTo>
                  <a:cubicBezTo>
                    <a:pt x="3453" y="268"/>
                    <a:pt x="3168" y="964"/>
                    <a:pt x="2552" y="1356"/>
                  </a:cubicBezTo>
                  <a:cubicBezTo>
                    <a:pt x="2366" y="1479"/>
                    <a:pt x="1967" y="1668"/>
                    <a:pt x="1645" y="1668"/>
                  </a:cubicBezTo>
                  <a:cubicBezTo>
                    <a:pt x="1427" y="1668"/>
                    <a:pt x="1245" y="1581"/>
                    <a:pt x="1187" y="1330"/>
                  </a:cubicBezTo>
                  <a:cubicBezTo>
                    <a:pt x="1098" y="937"/>
                    <a:pt x="1116" y="571"/>
                    <a:pt x="946" y="197"/>
                  </a:cubicBezTo>
                  <a:cubicBezTo>
                    <a:pt x="902" y="107"/>
                    <a:pt x="839" y="45"/>
                    <a:pt x="77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6"/>
            <p:cNvSpPr/>
            <p:nvPr/>
          </p:nvSpPr>
          <p:spPr>
            <a:xfrm>
              <a:off x="241952" y="2825718"/>
              <a:ext cx="260439" cy="404639"/>
            </a:xfrm>
            <a:custGeom>
              <a:rect b="b" l="l" r="r" t="t"/>
              <a:pathLst>
                <a:path extrusionOk="0" h="4327" w="2785">
                  <a:moveTo>
                    <a:pt x="1" y="0"/>
                  </a:moveTo>
                  <a:cubicBezTo>
                    <a:pt x="63" y="116"/>
                    <a:pt x="126" y="232"/>
                    <a:pt x="188" y="348"/>
                  </a:cubicBezTo>
                  <a:cubicBezTo>
                    <a:pt x="786" y="1481"/>
                    <a:pt x="1401" y="2578"/>
                    <a:pt x="2186" y="3586"/>
                  </a:cubicBezTo>
                  <a:cubicBezTo>
                    <a:pt x="2365" y="3809"/>
                    <a:pt x="2597" y="4059"/>
                    <a:pt x="2784" y="4327"/>
                  </a:cubicBezTo>
                  <a:cubicBezTo>
                    <a:pt x="2454" y="3247"/>
                    <a:pt x="1473" y="2177"/>
                    <a:pt x="946" y="1374"/>
                  </a:cubicBezTo>
                  <a:cubicBezTo>
                    <a:pt x="643" y="910"/>
                    <a:pt x="322" y="455"/>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6"/>
            <p:cNvSpPr/>
            <p:nvPr/>
          </p:nvSpPr>
          <p:spPr>
            <a:xfrm>
              <a:off x="190238" y="3407942"/>
              <a:ext cx="13466" cy="5985"/>
            </a:xfrm>
            <a:custGeom>
              <a:rect b="b" l="l" r="r" t="t"/>
              <a:pathLst>
                <a:path extrusionOk="0" h="64" w="144">
                  <a:moveTo>
                    <a:pt x="143" y="1"/>
                  </a:moveTo>
                  <a:lnTo>
                    <a:pt x="143" y="1"/>
                  </a:lnTo>
                  <a:cubicBezTo>
                    <a:pt x="90" y="19"/>
                    <a:pt x="45" y="37"/>
                    <a:pt x="1" y="63"/>
                  </a:cubicBezTo>
                  <a:cubicBezTo>
                    <a:pt x="54" y="46"/>
                    <a:pt x="99" y="28"/>
                    <a:pt x="1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6"/>
            <p:cNvSpPr/>
            <p:nvPr/>
          </p:nvSpPr>
          <p:spPr>
            <a:xfrm>
              <a:off x="334531" y="3218574"/>
              <a:ext cx="5143" cy="30953"/>
            </a:xfrm>
            <a:custGeom>
              <a:rect b="b" l="l" r="r" t="t"/>
              <a:pathLst>
                <a:path extrusionOk="0" h="331" w="55">
                  <a:moveTo>
                    <a:pt x="1" y="1"/>
                  </a:moveTo>
                  <a:cubicBezTo>
                    <a:pt x="3" y="5"/>
                    <a:pt x="4" y="9"/>
                    <a:pt x="6" y="13"/>
                  </a:cubicBezTo>
                  <a:lnTo>
                    <a:pt x="6" y="13"/>
                  </a:lnTo>
                  <a:cubicBezTo>
                    <a:pt x="4" y="9"/>
                    <a:pt x="3" y="5"/>
                    <a:pt x="1" y="1"/>
                  </a:cubicBezTo>
                  <a:close/>
                  <a:moveTo>
                    <a:pt x="6" y="13"/>
                  </a:moveTo>
                  <a:cubicBezTo>
                    <a:pt x="10" y="27"/>
                    <a:pt x="12" y="42"/>
                    <a:pt x="19" y="63"/>
                  </a:cubicBezTo>
                  <a:cubicBezTo>
                    <a:pt x="37" y="153"/>
                    <a:pt x="46" y="242"/>
                    <a:pt x="46" y="331"/>
                  </a:cubicBezTo>
                  <a:cubicBezTo>
                    <a:pt x="54" y="219"/>
                    <a:pt x="46" y="116"/>
                    <a:pt x="6" y="13"/>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6"/>
            <p:cNvSpPr/>
            <p:nvPr/>
          </p:nvSpPr>
          <p:spPr>
            <a:xfrm>
              <a:off x="104298" y="2817302"/>
              <a:ext cx="10100" cy="10941"/>
            </a:xfrm>
            <a:custGeom>
              <a:rect b="b" l="l" r="r" t="t"/>
              <a:pathLst>
                <a:path extrusionOk="0" h="117" w="108">
                  <a:moveTo>
                    <a:pt x="36" y="1"/>
                  </a:moveTo>
                  <a:cubicBezTo>
                    <a:pt x="19" y="19"/>
                    <a:pt x="10" y="28"/>
                    <a:pt x="1" y="46"/>
                  </a:cubicBezTo>
                  <a:cubicBezTo>
                    <a:pt x="36" y="72"/>
                    <a:pt x="72" y="90"/>
                    <a:pt x="108" y="117"/>
                  </a:cubicBezTo>
                  <a:cubicBezTo>
                    <a:pt x="81" y="81"/>
                    <a:pt x="63" y="37"/>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6"/>
            <p:cNvSpPr/>
            <p:nvPr/>
          </p:nvSpPr>
          <p:spPr>
            <a:xfrm>
              <a:off x="-628950" y="2144275"/>
              <a:ext cx="1157155" cy="1516626"/>
            </a:xfrm>
            <a:custGeom>
              <a:rect b="b" l="l" r="r" t="t"/>
              <a:pathLst>
                <a:path extrusionOk="0" h="16218" w="12374">
                  <a:moveTo>
                    <a:pt x="2443" y="340"/>
                  </a:moveTo>
                  <a:cubicBezTo>
                    <a:pt x="2548" y="340"/>
                    <a:pt x="2648" y="356"/>
                    <a:pt x="2739" y="391"/>
                  </a:cubicBezTo>
                  <a:cubicBezTo>
                    <a:pt x="2329" y="1524"/>
                    <a:pt x="1597" y="2211"/>
                    <a:pt x="393" y="2354"/>
                  </a:cubicBezTo>
                  <a:cubicBezTo>
                    <a:pt x="491" y="1774"/>
                    <a:pt x="687" y="1257"/>
                    <a:pt x="1178" y="864"/>
                  </a:cubicBezTo>
                  <a:cubicBezTo>
                    <a:pt x="1467" y="625"/>
                    <a:pt x="1996" y="340"/>
                    <a:pt x="2443" y="340"/>
                  </a:cubicBezTo>
                  <a:close/>
                  <a:moveTo>
                    <a:pt x="3015" y="623"/>
                  </a:moveTo>
                  <a:cubicBezTo>
                    <a:pt x="3899" y="1221"/>
                    <a:pt x="4532" y="2229"/>
                    <a:pt x="5023" y="3148"/>
                  </a:cubicBezTo>
                  <a:cubicBezTo>
                    <a:pt x="5049" y="3210"/>
                    <a:pt x="5103" y="3228"/>
                    <a:pt x="5157" y="3237"/>
                  </a:cubicBezTo>
                  <a:cubicBezTo>
                    <a:pt x="5157" y="4308"/>
                    <a:pt x="3756" y="5039"/>
                    <a:pt x="2855" y="5226"/>
                  </a:cubicBezTo>
                  <a:cubicBezTo>
                    <a:pt x="2801" y="5235"/>
                    <a:pt x="2757" y="5244"/>
                    <a:pt x="2703" y="5253"/>
                  </a:cubicBezTo>
                  <a:lnTo>
                    <a:pt x="2694" y="5253"/>
                  </a:lnTo>
                  <a:cubicBezTo>
                    <a:pt x="2672" y="5255"/>
                    <a:pt x="2650" y="5255"/>
                    <a:pt x="2628" y="5255"/>
                  </a:cubicBezTo>
                  <a:cubicBezTo>
                    <a:pt x="1517" y="5255"/>
                    <a:pt x="1068" y="3497"/>
                    <a:pt x="500" y="2675"/>
                  </a:cubicBezTo>
                  <a:cubicBezTo>
                    <a:pt x="1767" y="2523"/>
                    <a:pt x="2561" y="1783"/>
                    <a:pt x="3015" y="623"/>
                  </a:cubicBezTo>
                  <a:close/>
                  <a:moveTo>
                    <a:pt x="5210" y="4147"/>
                  </a:moveTo>
                  <a:cubicBezTo>
                    <a:pt x="5656" y="4673"/>
                    <a:pt x="5995" y="4994"/>
                    <a:pt x="6718" y="5084"/>
                  </a:cubicBezTo>
                  <a:cubicBezTo>
                    <a:pt x="7075" y="5128"/>
                    <a:pt x="7378" y="5271"/>
                    <a:pt x="7646" y="5476"/>
                  </a:cubicBezTo>
                  <a:cubicBezTo>
                    <a:pt x="8297" y="5994"/>
                    <a:pt x="8716" y="6886"/>
                    <a:pt x="9082" y="7582"/>
                  </a:cubicBezTo>
                  <a:cubicBezTo>
                    <a:pt x="9590" y="8527"/>
                    <a:pt x="10090" y="9473"/>
                    <a:pt x="10688" y="10356"/>
                  </a:cubicBezTo>
                  <a:cubicBezTo>
                    <a:pt x="11018" y="10829"/>
                    <a:pt x="11740" y="11471"/>
                    <a:pt x="11972" y="12060"/>
                  </a:cubicBezTo>
                  <a:cubicBezTo>
                    <a:pt x="11954" y="12087"/>
                    <a:pt x="11945" y="12131"/>
                    <a:pt x="11954" y="12176"/>
                  </a:cubicBezTo>
                  <a:cubicBezTo>
                    <a:pt x="12106" y="12729"/>
                    <a:pt x="11758" y="13077"/>
                    <a:pt x="11446" y="13460"/>
                  </a:cubicBezTo>
                  <a:cubicBezTo>
                    <a:pt x="11062" y="13933"/>
                    <a:pt x="10911" y="14388"/>
                    <a:pt x="10393" y="14763"/>
                  </a:cubicBezTo>
                  <a:cubicBezTo>
                    <a:pt x="10197" y="14906"/>
                    <a:pt x="10001" y="15031"/>
                    <a:pt x="9804" y="15138"/>
                  </a:cubicBezTo>
                  <a:cubicBezTo>
                    <a:pt x="9394" y="15370"/>
                    <a:pt x="8966" y="15548"/>
                    <a:pt x="8502" y="15673"/>
                  </a:cubicBezTo>
                  <a:cubicBezTo>
                    <a:pt x="8222" y="15744"/>
                    <a:pt x="7677" y="15875"/>
                    <a:pt x="7231" y="15875"/>
                  </a:cubicBezTo>
                  <a:cubicBezTo>
                    <a:pt x="7008" y="15875"/>
                    <a:pt x="6810" y="15842"/>
                    <a:pt x="6682" y="15753"/>
                  </a:cubicBezTo>
                  <a:cubicBezTo>
                    <a:pt x="6655" y="15735"/>
                    <a:pt x="6629" y="15726"/>
                    <a:pt x="6602" y="15726"/>
                  </a:cubicBezTo>
                  <a:cubicBezTo>
                    <a:pt x="5888" y="14834"/>
                    <a:pt x="5442" y="13755"/>
                    <a:pt x="4960" y="12720"/>
                  </a:cubicBezTo>
                  <a:cubicBezTo>
                    <a:pt x="4479" y="11685"/>
                    <a:pt x="3845" y="10811"/>
                    <a:pt x="3247" y="9839"/>
                  </a:cubicBezTo>
                  <a:cubicBezTo>
                    <a:pt x="2784" y="9098"/>
                    <a:pt x="2739" y="8465"/>
                    <a:pt x="2864" y="7769"/>
                  </a:cubicBezTo>
                  <a:cubicBezTo>
                    <a:pt x="2917" y="7474"/>
                    <a:pt x="3007" y="7180"/>
                    <a:pt x="3105" y="6850"/>
                  </a:cubicBezTo>
                  <a:cubicBezTo>
                    <a:pt x="3256" y="6377"/>
                    <a:pt x="3265" y="5931"/>
                    <a:pt x="3015" y="5539"/>
                  </a:cubicBezTo>
                  <a:cubicBezTo>
                    <a:pt x="3033" y="5539"/>
                    <a:pt x="3051" y="5539"/>
                    <a:pt x="3069" y="5530"/>
                  </a:cubicBezTo>
                  <a:cubicBezTo>
                    <a:pt x="3247" y="5494"/>
                    <a:pt x="3444" y="5432"/>
                    <a:pt x="3640" y="5351"/>
                  </a:cubicBezTo>
                  <a:cubicBezTo>
                    <a:pt x="4238" y="5110"/>
                    <a:pt x="4862" y="4682"/>
                    <a:pt x="5210" y="4147"/>
                  </a:cubicBezTo>
                  <a:close/>
                  <a:moveTo>
                    <a:pt x="2473" y="1"/>
                  </a:moveTo>
                  <a:cubicBezTo>
                    <a:pt x="2035" y="1"/>
                    <a:pt x="1569" y="228"/>
                    <a:pt x="1213" y="427"/>
                  </a:cubicBezTo>
                  <a:cubicBezTo>
                    <a:pt x="419" y="882"/>
                    <a:pt x="134" y="1694"/>
                    <a:pt x="18" y="2550"/>
                  </a:cubicBezTo>
                  <a:cubicBezTo>
                    <a:pt x="0" y="2648"/>
                    <a:pt x="63" y="2702"/>
                    <a:pt x="134" y="2720"/>
                  </a:cubicBezTo>
                  <a:cubicBezTo>
                    <a:pt x="134" y="2746"/>
                    <a:pt x="143" y="2773"/>
                    <a:pt x="170" y="2800"/>
                  </a:cubicBezTo>
                  <a:cubicBezTo>
                    <a:pt x="946" y="3772"/>
                    <a:pt x="1249" y="5530"/>
                    <a:pt x="2614" y="5574"/>
                  </a:cubicBezTo>
                  <a:cubicBezTo>
                    <a:pt x="3212" y="6234"/>
                    <a:pt x="2587" y="7162"/>
                    <a:pt x="2427" y="7894"/>
                  </a:cubicBezTo>
                  <a:cubicBezTo>
                    <a:pt x="2257" y="8714"/>
                    <a:pt x="2650" y="9526"/>
                    <a:pt x="3069" y="10195"/>
                  </a:cubicBezTo>
                  <a:cubicBezTo>
                    <a:pt x="3676" y="11177"/>
                    <a:pt x="4291" y="12087"/>
                    <a:pt x="4773" y="13139"/>
                  </a:cubicBezTo>
                  <a:cubicBezTo>
                    <a:pt x="5246" y="14147"/>
                    <a:pt x="5701" y="15182"/>
                    <a:pt x="6423" y="16048"/>
                  </a:cubicBezTo>
                  <a:cubicBezTo>
                    <a:pt x="6455" y="16092"/>
                    <a:pt x="6496" y="16109"/>
                    <a:pt x="6539" y="16109"/>
                  </a:cubicBezTo>
                  <a:cubicBezTo>
                    <a:pt x="6556" y="16109"/>
                    <a:pt x="6575" y="16106"/>
                    <a:pt x="6593" y="16101"/>
                  </a:cubicBezTo>
                  <a:cubicBezTo>
                    <a:pt x="6756" y="16188"/>
                    <a:pt x="6931" y="16217"/>
                    <a:pt x="7110" y="16217"/>
                  </a:cubicBezTo>
                  <a:cubicBezTo>
                    <a:pt x="7410" y="16217"/>
                    <a:pt x="7724" y="16135"/>
                    <a:pt x="8020" y="16101"/>
                  </a:cubicBezTo>
                  <a:cubicBezTo>
                    <a:pt x="8886" y="16012"/>
                    <a:pt x="9626" y="15655"/>
                    <a:pt x="10349" y="15200"/>
                  </a:cubicBezTo>
                  <a:cubicBezTo>
                    <a:pt x="11044" y="14754"/>
                    <a:pt x="11241" y="14263"/>
                    <a:pt x="11731" y="13648"/>
                  </a:cubicBezTo>
                  <a:cubicBezTo>
                    <a:pt x="12061" y="13229"/>
                    <a:pt x="12374" y="12845"/>
                    <a:pt x="12329" y="12327"/>
                  </a:cubicBezTo>
                  <a:cubicBezTo>
                    <a:pt x="12365" y="12301"/>
                    <a:pt x="12374" y="12256"/>
                    <a:pt x="12365" y="12194"/>
                  </a:cubicBezTo>
                  <a:cubicBezTo>
                    <a:pt x="12329" y="11988"/>
                    <a:pt x="12222" y="11792"/>
                    <a:pt x="12097" y="11614"/>
                  </a:cubicBezTo>
                  <a:cubicBezTo>
                    <a:pt x="11910" y="11346"/>
                    <a:pt x="11678" y="11096"/>
                    <a:pt x="11499" y="10873"/>
                  </a:cubicBezTo>
                  <a:cubicBezTo>
                    <a:pt x="10714" y="9865"/>
                    <a:pt x="10099" y="8768"/>
                    <a:pt x="9501" y="7635"/>
                  </a:cubicBezTo>
                  <a:cubicBezTo>
                    <a:pt x="9439" y="7519"/>
                    <a:pt x="9376" y="7403"/>
                    <a:pt x="9314" y="7287"/>
                  </a:cubicBezTo>
                  <a:cubicBezTo>
                    <a:pt x="8930" y="6565"/>
                    <a:pt x="8529" y="5851"/>
                    <a:pt x="7931" y="5280"/>
                  </a:cubicBezTo>
                  <a:cubicBezTo>
                    <a:pt x="7672" y="5039"/>
                    <a:pt x="7360" y="4878"/>
                    <a:pt x="7012" y="4780"/>
                  </a:cubicBezTo>
                  <a:cubicBezTo>
                    <a:pt x="6798" y="4727"/>
                    <a:pt x="6521" y="4718"/>
                    <a:pt x="6307" y="4673"/>
                  </a:cubicBezTo>
                  <a:cubicBezTo>
                    <a:pt x="5951" y="4593"/>
                    <a:pt x="5638" y="4129"/>
                    <a:pt x="5406" y="3853"/>
                  </a:cubicBezTo>
                  <a:lnTo>
                    <a:pt x="5380" y="3826"/>
                  </a:lnTo>
                  <a:cubicBezTo>
                    <a:pt x="5451" y="3647"/>
                    <a:pt x="5496" y="3451"/>
                    <a:pt x="5496" y="3255"/>
                  </a:cubicBezTo>
                  <a:cubicBezTo>
                    <a:pt x="5496" y="3157"/>
                    <a:pt x="5424" y="3094"/>
                    <a:pt x="5344" y="3085"/>
                  </a:cubicBezTo>
                  <a:cubicBezTo>
                    <a:pt x="5344" y="3059"/>
                    <a:pt x="5344" y="3032"/>
                    <a:pt x="5326" y="2996"/>
                  </a:cubicBezTo>
                  <a:cubicBezTo>
                    <a:pt x="4800" y="2006"/>
                    <a:pt x="4104" y="909"/>
                    <a:pt x="3131" y="293"/>
                  </a:cubicBezTo>
                  <a:cubicBezTo>
                    <a:pt x="3131" y="248"/>
                    <a:pt x="3105" y="213"/>
                    <a:pt x="3069" y="186"/>
                  </a:cubicBezTo>
                  <a:cubicBezTo>
                    <a:pt x="2887" y="53"/>
                    <a:pt x="2683" y="1"/>
                    <a:pt x="247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6"/>
            <p:cNvSpPr/>
            <p:nvPr/>
          </p:nvSpPr>
          <p:spPr>
            <a:xfrm>
              <a:off x="-536651" y="2403218"/>
              <a:ext cx="148876" cy="193670"/>
            </a:xfrm>
            <a:custGeom>
              <a:rect b="b" l="l" r="r" t="t"/>
              <a:pathLst>
                <a:path extrusionOk="0" h="2071" w="1592">
                  <a:moveTo>
                    <a:pt x="229" y="1"/>
                  </a:moveTo>
                  <a:cubicBezTo>
                    <a:pt x="113" y="1"/>
                    <a:pt x="0" y="157"/>
                    <a:pt x="93" y="290"/>
                  </a:cubicBezTo>
                  <a:cubicBezTo>
                    <a:pt x="494" y="852"/>
                    <a:pt x="780" y="1485"/>
                    <a:pt x="1226" y="2011"/>
                  </a:cubicBezTo>
                  <a:cubicBezTo>
                    <a:pt x="1261" y="2053"/>
                    <a:pt x="1303" y="2071"/>
                    <a:pt x="1345" y="2071"/>
                  </a:cubicBezTo>
                  <a:cubicBezTo>
                    <a:pt x="1472" y="2071"/>
                    <a:pt x="1592" y="1909"/>
                    <a:pt x="1484" y="1788"/>
                  </a:cubicBezTo>
                  <a:cubicBezTo>
                    <a:pt x="1038" y="1253"/>
                    <a:pt x="744" y="629"/>
                    <a:pt x="342" y="67"/>
                  </a:cubicBezTo>
                  <a:cubicBezTo>
                    <a:pt x="310" y="20"/>
                    <a:pt x="269" y="1"/>
                    <a:pt x="22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486060" y="2392651"/>
              <a:ext cx="158321" cy="200216"/>
            </a:xfrm>
            <a:custGeom>
              <a:rect b="b" l="l" r="r" t="t"/>
              <a:pathLst>
                <a:path extrusionOk="0" h="2141" w="1693">
                  <a:moveTo>
                    <a:pt x="253" y="0"/>
                  </a:moveTo>
                  <a:cubicBezTo>
                    <a:pt x="121" y="0"/>
                    <a:pt x="0" y="162"/>
                    <a:pt x="123" y="278"/>
                  </a:cubicBezTo>
                  <a:cubicBezTo>
                    <a:pt x="631" y="804"/>
                    <a:pt x="872" y="1527"/>
                    <a:pt x="1336" y="2080"/>
                  </a:cubicBezTo>
                  <a:cubicBezTo>
                    <a:pt x="1370" y="2122"/>
                    <a:pt x="1411" y="2140"/>
                    <a:pt x="1452" y="2140"/>
                  </a:cubicBezTo>
                  <a:cubicBezTo>
                    <a:pt x="1575" y="2140"/>
                    <a:pt x="1692" y="1983"/>
                    <a:pt x="1586" y="1857"/>
                  </a:cubicBezTo>
                  <a:cubicBezTo>
                    <a:pt x="1122" y="1295"/>
                    <a:pt x="890" y="581"/>
                    <a:pt x="372" y="55"/>
                  </a:cubicBezTo>
                  <a:cubicBezTo>
                    <a:pt x="336" y="16"/>
                    <a:pt x="294" y="0"/>
                    <a:pt x="25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429951" y="2357396"/>
              <a:ext cx="179736" cy="218638"/>
            </a:xfrm>
            <a:custGeom>
              <a:rect b="b" l="l" r="r" t="t"/>
              <a:pathLst>
                <a:path extrusionOk="0" h="2338" w="1922">
                  <a:moveTo>
                    <a:pt x="229" y="0"/>
                  </a:moveTo>
                  <a:cubicBezTo>
                    <a:pt x="97" y="0"/>
                    <a:pt x="1" y="209"/>
                    <a:pt x="138" y="325"/>
                  </a:cubicBezTo>
                  <a:cubicBezTo>
                    <a:pt x="477" y="583"/>
                    <a:pt x="566" y="1029"/>
                    <a:pt x="825" y="1359"/>
                  </a:cubicBezTo>
                  <a:cubicBezTo>
                    <a:pt x="1057" y="1663"/>
                    <a:pt x="1289" y="1975"/>
                    <a:pt x="1512" y="2225"/>
                  </a:cubicBezTo>
                  <a:cubicBezTo>
                    <a:pt x="1581" y="2305"/>
                    <a:pt x="1654" y="2338"/>
                    <a:pt x="1714" y="2338"/>
                  </a:cubicBezTo>
                  <a:cubicBezTo>
                    <a:pt x="1848" y="2338"/>
                    <a:pt x="1922" y="2174"/>
                    <a:pt x="1762" y="2002"/>
                  </a:cubicBezTo>
                  <a:cubicBezTo>
                    <a:pt x="1539" y="1743"/>
                    <a:pt x="1182" y="1333"/>
                    <a:pt x="941" y="940"/>
                  </a:cubicBezTo>
                  <a:cubicBezTo>
                    <a:pt x="736" y="601"/>
                    <a:pt x="647" y="289"/>
                    <a:pt x="325" y="39"/>
                  </a:cubicBezTo>
                  <a:cubicBezTo>
                    <a:pt x="293" y="12"/>
                    <a:pt x="260" y="0"/>
                    <a:pt x="22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362246" y="2279311"/>
              <a:ext cx="162249" cy="201244"/>
            </a:xfrm>
            <a:custGeom>
              <a:rect b="b" l="l" r="r" t="t"/>
              <a:pathLst>
                <a:path extrusionOk="0" h="2152" w="1735">
                  <a:moveTo>
                    <a:pt x="226" y="1"/>
                  </a:moveTo>
                  <a:cubicBezTo>
                    <a:pt x="118" y="1"/>
                    <a:pt x="0" y="113"/>
                    <a:pt x="48" y="250"/>
                  </a:cubicBezTo>
                  <a:cubicBezTo>
                    <a:pt x="297" y="946"/>
                    <a:pt x="886" y="1543"/>
                    <a:pt x="1368" y="2096"/>
                  </a:cubicBezTo>
                  <a:cubicBezTo>
                    <a:pt x="1403" y="2135"/>
                    <a:pt x="1444" y="2152"/>
                    <a:pt x="1485" y="2152"/>
                  </a:cubicBezTo>
                  <a:cubicBezTo>
                    <a:pt x="1613" y="2152"/>
                    <a:pt x="1735" y="1993"/>
                    <a:pt x="1627" y="1864"/>
                  </a:cubicBezTo>
                  <a:cubicBezTo>
                    <a:pt x="1154" y="1338"/>
                    <a:pt x="601" y="776"/>
                    <a:pt x="360" y="98"/>
                  </a:cubicBezTo>
                  <a:cubicBezTo>
                    <a:pt x="333" y="29"/>
                    <a:pt x="281" y="1"/>
                    <a:pt x="2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6"/>
            <p:cNvSpPr/>
            <p:nvPr/>
          </p:nvSpPr>
          <p:spPr>
            <a:xfrm>
              <a:off x="-282759" y="2773443"/>
              <a:ext cx="685839" cy="701175"/>
            </a:xfrm>
            <a:custGeom>
              <a:rect b="b" l="l" r="r" t="t"/>
              <a:pathLst>
                <a:path extrusionOk="0" h="7498" w="7334">
                  <a:moveTo>
                    <a:pt x="4175" y="470"/>
                  </a:moveTo>
                  <a:cubicBezTo>
                    <a:pt x="4202" y="506"/>
                    <a:pt x="4220" y="550"/>
                    <a:pt x="4247" y="586"/>
                  </a:cubicBezTo>
                  <a:cubicBezTo>
                    <a:pt x="4818" y="1487"/>
                    <a:pt x="5103" y="2522"/>
                    <a:pt x="5621" y="3450"/>
                  </a:cubicBezTo>
                  <a:cubicBezTo>
                    <a:pt x="5870" y="3905"/>
                    <a:pt x="6290" y="4217"/>
                    <a:pt x="6557" y="4663"/>
                  </a:cubicBezTo>
                  <a:cubicBezTo>
                    <a:pt x="6575" y="4690"/>
                    <a:pt x="6584" y="4725"/>
                    <a:pt x="6602" y="4761"/>
                  </a:cubicBezTo>
                  <a:cubicBezTo>
                    <a:pt x="6647" y="4868"/>
                    <a:pt x="6656" y="4975"/>
                    <a:pt x="6647" y="5091"/>
                  </a:cubicBezTo>
                  <a:cubicBezTo>
                    <a:pt x="6575" y="5751"/>
                    <a:pt x="5728" y="6483"/>
                    <a:pt x="5326" y="6724"/>
                  </a:cubicBezTo>
                  <a:cubicBezTo>
                    <a:pt x="5282" y="6741"/>
                    <a:pt x="5237" y="6768"/>
                    <a:pt x="5201" y="6786"/>
                  </a:cubicBezTo>
                  <a:cubicBezTo>
                    <a:pt x="5157" y="6813"/>
                    <a:pt x="5112" y="6831"/>
                    <a:pt x="5059" y="6848"/>
                  </a:cubicBezTo>
                  <a:cubicBezTo>
                    <a:pt x="4604" y="7048"/>
                    <a:pt x="4063" y="7119"/>
                    <a:pt x="3571" y="7119"/>
                  </a:cubicBezTo>
                  <a:cubicBezTo>
                    <a:pt x="3513" y="7119"/>
                    <a:pt x="3456" y="7118"/>
                    <a:pt x="3399" y="7116"/>
                  </a:cubicBezTo>
                  <a:cubicBezTo>
                    <a:pt x="2570" y="7089"/>
                    <a:pt x="2445" y="6304"/>
                    <a:pt x="2204" y="5689"/>
                  </a:cubicBezTo>
                  <a:cubicBezTo>
                    <a:pt x="1740" y="4547"/>
                    <a:pt x="1169" y="3441"/>
                    <a:pt x="500" y="2415"/>
                  </a:cubicBezTo>
                  <a:lnTo>
                    <a:pt x="500" y="2415"/>
                  </a:lnTo>
                  <a:cubicBezTo>
                    <a:pt x="570" y="2420"/>
                    <a:pt x="640" y="2423"/>
                    <a:pt x="711" y="2423"/>
                  </a:cubicBezTo>
                  <a:cubicBezTo>
                    <a:pt x="1986" y="2423"/>
                    <a:pt x="3387" y="1529"/>
                    <a:pt x="4140" y="515"/>
                  </a:cubicBezTo>
                  <a:cubicBezTo>
                    <a:pt x="4149" y="497"/>
                    <a:pt x="4158" y="488"/>
                    <a:pt x="4175" y="470"/>
                  </a:cubicBezTo>
                  <a:close/>
                  <a:moveTo>
                    <a:pt x="4170" y="1"/>
                  </a:moveTo>
                  <a:cubicBezTo>
                    <a:pt x="4112" y="1"/>
                    <a:pt x="4053" y="28"/>
                    <a:pt x="4024" y="77"/>
                  </a:cubicBezTo>
                  <a:cubicBezTo>
                    <a:pt x="3961" y="184"/>
                    <a:pt x="3872" y="300"/>
                    <a:pt x="3792" y="407"/>
                  </a:cubicBezTo>
                  <a:cubicBezTo>
                    <a:pt x="3086" y="1298"/>
                    <a:pt x="1833" y="2080"/>
                    <a:pt x="692" y="2080"/>
                  </a:cubicBezTo>
                  <a:cubicBezTo>
                    <a:pt x="564" y="2080"/>
                    <a:pt x="437" y="2070"/>
                    <a:pt x="313" y="2049"/>
                  </a:cubicBezTo>
                  <a:cubicBezTo>
                    <a:pt x="301" y="2047"/>
                    <a:pt x="290" y="2045"/>
                    <a:pt x="279" y="2045"/>
                  </a:cubicBezTo>
                  <a:cubicBezTo>
                    <a:pt x="210" y="2045"/>
                    <a:pt x="168" y="2094"/>
                    <a:pt x="152" y="2156"/>
                  </a:cubicBezTo>
                  <a:cubicBezTo>
                    <a:pt x="63" y="2183"/>
                    <a:pt x="0" y="2272"/>
                    <a:pt x="63" y="2370"/>
                  </a:cubicBezTo>
                  <a:cubicBezTo>
                    <a:pt x="1026" y="3806"/>
                    <a:pt x="1562" y="5376"/>
                    <a:pt x="2329" y="6902"/>
                  </a:cubicBezTo>
                  <a:cubicBezTo>
                    <a:pt x="2556" y="7347"/>
                    <a:pt x="3029" y="7498"/>
                    <a:pt x="3554" y="7498"/>
                  </a:cubicBezTo>
                  <a:cubicBezTo>
                    <a:pt x="3998" y="7498"/>
                    <a:pt x="4480" y="7390"/>
                    <a:pt x="4880" y="7259"/>
                  </a:cubicBezTo>
                  <a:cubicBezTo>
                    <a:pt x="5112" y="7179"/>
                    <a:pt x="5317" y="7098"/>
                    <a:pt x="5478" y="7027"/>
                  </a:cubicBezTo>
                  <a:cubicBezTo>
                    <a:pt x="6441" y="6581"/>
                    <a:pt x="7334" y="5296"/>
                    <a:pt x="6727" y="4297"/>
                  </a:cubicBezTo>
                  <a:cubicBezTo>
                    <a:pt x="6593" y="4074"/>
                    <a:pt x="6379" y="3887"/>
                    <a:pt x="6201" y="3690"/>
                  </a:cubicBezTo>
                  <a:cubicBezTo>
                    <a:pt x="6192" y="3681"/>
                    <a:pt x="6183" y="3673"/>
                    <a:pt x="6174" y="3655"/>
                  </a:cubicBezTo>
                  <a:cubicBezTo>
                    <a:pt x="5879" y="3334"/>
                    <a:pt x="5692" y="2896"/>
                    <a:pt x="5514" y="2486"/>
                  </a:cubicBezTo>
                  <a:cubicBezTo>
                    <a:pt x="5487" y="2415"/>
                    <a:pt x="5460" y="2352"/>
                    <a:pt x="5433" y="2290"/>
                  </a:cubicBezTo>
                  <a:cubicBezTo>
                    <a:pt x="5094" y="1514"/>
                    <a:pt x="4809" y="738"/>
                    <a:pt x="4291" y="60"/>
                  </a:cubicBezTo>
                  <a:cubicBezTo>
                    <a:pt x="4263" y="19"/>
                    <a:pt x="4217" y="1"/>
                    <a:pt x="4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6"/>
            <p:cNvSpPr/>
            <p:nvPr/>
          </p:nvSpPr>
          <p:spPr>
            <a:xfrm>
              <a:off x="-76746" y="2972069"/>
              <a:ext cx="282976" cy="361155"/>
            </a:xfrm>
            <a:custGeom>
              <a:rect b="b" l="l" r="r" t="t"/>
              <a:pathLst>
                <a:path extrusionOk="0" h="3862" w="3026">
                  <a:moveTo>
                    <a:pt x="1009" y="478"/>
                  </a:moveTo>
                  <a:cubicBezTo>
                    <a:pt x="1116" y="817"/>
                    <a:pt x="1161" y="1210"/>
                    <a:pt x="1402" y="1477"/>
                  </a:cubicBezTo>
                  <a:cubicBezTo>
                    <a:pt x="1477" y="1560"/>
                    <a:pt x="1560" y="1593"/>
                    <a:pt x="1647" y="1593"/>
                  </a:cubicBezTo>
                  <a:cubicBezTo>
                    <a:pt x="1858" y="1593"/>
                    <a:pt x="2090" y="1399"/>
                    <a:pt x="2267" y="1272"/>
                  </a:cubicBezTo>
                  <a:cubicBezTo>
                    <a:pt x="2436" y="1477"/>
                    <a:pt x="2668" y="1754"/>
                    <a:pt x="2490" y="1932"/>
                  </a:cubicBezTo>
                  <a:cubicBezTo>
                    <a:pt x="2365" y="2039"/>
                    <a:pt x="2213" y="2182"/>
                    <a:pt x="2133" y="2325"/>
                  </a:cubicBezTo>
                  <a:cubicBezTo>
                    <a:pt x="1981" y="2592"/>
                    <a:pt x="2311" y="2940"/>
                    <a:pt x="2526" y="3172"/>
                  </a:cubicBezTo>
                  <a:cubicBezTo>
                    <a:pt x="2392" y="3261"/>
                    <a:pt x="2249" y="3360"/>
                    <a:pt x="2115" y="3449"/>
                  </a:cubicBezTo>
                  <a:cubicBezTo>
                    <a:pt x="1946" y="3181"/>
                    <a:pt x="1767" y="2913"/>
                    <a:pt x="1598" y="2646"/>
                  </a:cubicBezTo>
                  <a:cubicBezTo>
                    <a:pt x="1559" y="2585"/>
                    <a:pt x="1504" y="2552"/>
                    <a:pt x="1444" y="2552"/>
                  </a:cubicBezTo>
                  <a:cubicBezTo>
                    <a:pt x="1407" y="2552"/>
                    <a:pt x="1368" y="2565"/>
                    <a:pt x="1330" y="2592"/>
                  </a:cubicBezTo>
                  <a:cubicBezTo>
                    <a:pt x="1169" y="2713"/>
                    <a:pt x="1036" y="2763"/>
                    <a:pt x="924" y="2763"/>
                  </a:cubicBezTo>
                  <a:cubicBezTo>
                    <a:pt x="689" y="2763"/>
                    <a:pt x="544" y="2545"/>
                    <a:pt x="411" y="2316"/>
                  </a:cubicBezTo>
                  <a:cubicBezTo>
                    <a:pt x="358" y="2227"/>
                    <a:pt x="732" y="1986"/>
                    <a:pt x="947" y="1852"/>
                  </a:cubicBezTo>
                  <a:cubicBezTo>
                    <a:pt x="958" y="1855"/>
                    <a:pt x="970" y="1856"/>
                    <a:pt x="982" y="1856"/>
                  </a:cubicBezTo>
                  <a:cubicBezTo>
                    <a:pt x="1104" y="1856"/>
                    <a:pt x="1214" y="1697"/>
                    <a:pt x="1116" y="1575"/>
                  </a:cubicBezTo>
                  <a:cubicBezTo>
                    <a:pt x="911" y="1343"/>
                    <a:pt x="839" y="987"/>
                    <a:pt x="688" y="710"/>
                  </a:cubicBezTo>
                  <a:cubicBezTo>
                    <a:pt x="813" y="665"/>
                    <a:pt x="911" y="576"/>
                    <a:pt x="1009" y="478"/>
                  </a:cubicBezTo>
                  <a:close/>
                  <a:moveTo>
                    <a:pt x="1075" y="1"/>
                  </a:moveTo>
                  <a:cubicBezTo>
                    <a:pt x="1035" y="1"/>
                    <a:pt x="995" y="14"/>
                    <a:pt x="964" y="41"/>
                  </a:cubicBezTo>
                  <a:cubicBezTo>
                    <a:pt x="848" y="148"/>
                    <a:pt x="661" y="389"/>
                    <a:pt x="500" y="407"/>
                  </a:cubicBezTo>
                  <a:cubicBezTo>
                    <a:pt x="393" y="425"/>
                    <a:pt x="358" y="496"/>
                    <a:pt x="367" y="576"/>
                  </a:cubicBezTo>
                  <a:cubicBezTo>
                    <a:pt x="313" y="621"/>
                    <a:pt x="277" y="692"/>
                    <a:pt x="331" y="772"/>
                  </a:cubicBezTo>
                  <a:cubicBezTo>
                    <a:pt x="509" y="1040"/>
                    <a:pt x="572" y="1334"/>
                    <a:pt x="724" y="1602"/>
                  </a:cubicBezTo>
                  <a:cubicBezTo>
                    <a:pt x="500" y="1763"/>
                    <a:pt x="277" y="1914"/>
                    <a:pt x="72" y="2111"/>
                  </a:cubicBezTo>
                  <a:cubicBezTo>
                    <a:pt x="19" y="2164"/>
                    <a:pt x="1" y="2244"/>
                    <a:pt x="37" y="2316"/>
                  </a:cubicBezTo>
                  <a:cubicBezTo>
                    <a:pt x="266" y="2775"/>
                    <a:pt x="572" y="3089"/>
                    <a:pt x="952" y="3089"/>
                  </a:cubicBezTo>
                  <a:cubicBezTo>
                    <a:pt x="1090" y="3089"/>
                    <a:pt x="1236" y="3048"/>
                    <a:pt x="1393" y="2958"/>
                  </a:cubicBezTo>
                  <a:cubicBezTo>
                    <a:pt x="1562" y="3226"/>
                    <a:pt x="1741" y="3493"/>
                    <a:pt x="1910" y="3761"/>
                  </a:cubicBezTo>
                  <a:cubicBezTo>
                    <a:pt x="1949" y="3814"/>
                    <a:pt x="2008" y="3861"/>
                    <a:pt x="2072" y="3861"/>
                  </a:cubicBezTo>
                  <a:cubicBezTo>
                    <a:pt x="2095" y="3861"/>
                    <a:pt x="2119" y="3855"/>
                    <a:pt x="2142" y="3841"/>
                  </a:cubicBezTo>
                  <a:cubicBezTo>
                    <a:pt x="2383" y="3681"/>
                    <a:pt x="2615" y="3511"/>
                    <a:pt x="2856" y="3360"/>
                  </a:cubicBezTo>
                  <a:cubicBezTo>
                    <a:pt x="2954" y="3297"/>
                    <a:pt x="2981" y="3190"/>
                    <a:pt x="2909" y="3092"/>
                  </a:cubicBezTo>
                  <a:cubicBezTo>
                    <a:pt x="2722" y="2842"/>
                    <a:pt x="2329" y="2610"/>
                    <a:pt x="2597" y="2307"/>
                  </a:cubicBezTo>
                  <a:cubicBezTo>
                    <a:pt x="2686" y="2209"/>
                    <a:pt x="2856" y="2093"/>
                    <a:pt x="2900" y="1959"/>
                  </a:cubicBezTo>
                  <a:cubicBezTo>
                    <a:pt x="3025" y="1584"/>
                    <a:pt x="2633" y="1245"/>
                    <a:pt x="2463" y="969"/>
                  </a:cubicBezTo>
                  <a:cubicBezTo>
                    <a:pt x="2431" y="917"/>
                    <a:pt x="2371" y="879"/>
                    <a:pt x="2306" y="879"/>
                  </a:cubicBezTo>
                  <a:cubicBezTo>
                    <a:pt x="2281" y="879"/>
                    <a:pt x="2256" y="885"/>
                    <a:pt x="2231" y="897"/>
                  </a:cubicBezTo>
                  <a:cubicBezTo>
                    <a:pt x="2057" y="987"/>
                    <a:pt x="1877" y="1126"/>
                    <a:pt x="1728" y="1126"/>
                  </a:cubicBezTo>
                  <a:cubicBezTo>
                    <a:pt x="1624" y="1126"/>
                    <a:pt x="1535" y="1059"/>
                    <a:pt x="1473" y="862"/>
                  </a:cubicBezTo>
                  <a:cubicBezTo>
                    <a:pt x="1393" y="603"/>
                    <a:pt x="1348" y="335"/>
                    <a:pt x="1232" y="94"/>
                  </a:cubicBezTo>
                  <a:cubicBezTo>
                    <a:pt x="1205" y="34"/>
                    <a:pt x="1140" y="1"/>
                    <a:pt x="107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26"/>
          <p:cNvGrpSpPr/>
          <p:nvPr/>
        </p:nvGrpSpPr>
        <p:grpSpPr>
          <a:xfrm>
            <a:off x="8592698" y="1824768"/>
            <a:ext cx="709716" cy="543161"/>
            <a:chOff x="7579650" y="535300"/>
            <a:chExt cx="856318" cy="655596"/>
          </a:xfrm>
        </p:grpSpPr>
        <p:sp>
          <p:nvSpPr>
            <p:cNvPr id="1301" name="Google Shape;1301;p26"/>
            <p:cNvSpPr/>
            <p:nvPr/>
          </p:nvSpPr>
          <p:spPr>
            <a:xfrm>
              <a:off x="8120303" y="803667"/>
              <a:ext cx="315665" cy="186674"/>
            </a:xfrm>
            <a:custGeom>
              <a:rect b="b" l="l" r="r" t="t"/>
              <a:pathLst>
                <a:path extrusionOk="0" h="4479" w="7574">
                  <a:moveTo>
                    <a:pt x="6495" y="0"/>
                  </a:moveTo>
                  <a:lnTo>
                    <a:pt x="6495" y="0"/>
                  </a:lnTo>
                  <a:cubicBezTo>
                    <a:pt x="6352" y="197"/>
                    <a:pt x="6164" y="375"/>
                    <a:pt x="5924" y="527"/>
                  </a:cubicBezTo>
                  <a:lnTo>
                    <a:pt x="5906" y="536"/>
                  </a:lnTo>
                  <a:lnTo>
                    <a:pt x="5897" y="554"/>
                  </a:lnTo>
                  <a:cubicBezTo>
                    <a:pt x="5718" y="964"/>
                    <a:pt x="5299" y="1374"/>
                    <a:pt x="4817" y="1401"/>
                  </a:cubicBezTo>
                  <a:cubicBezTo>
                    <a:pt x="4670" y="1408"/>
                    <a:pt x="4457" y="1459"/>
                    <a:pt x="4269" y="1459"/>
                  </a:cubicBezTo>
                  <a:cubicBezTo>
                    <a:pt x="4217" y="1459"/>
                    <a:pt x="4168" y="1455"/>
                    <a:pt x="4122" y="1446"/>
                  </a:cubicBezTo>
                  <a:cubicBezTo>
                    <a:pt x="4041" y="1642"/>
                    <a:pt x="3872" y="1829"/>
                    <a:pt x="3613" y="1981"/>
                  </a:cubicBezTo>
                  <a:cubicBezTo>
                    <a:pt x="3355" y="2124"/>
                    <a:pt x="3068" y="2256"/>
                    <a:pt x="2771" y="2256"/>
                  </a:cubicBezTo>
                  <a:cubicBezTo>
                    <a:pt x="2698" y="2256"/>
                    <a:pt x="2625" y="2248"/>
                    <a:pt x="2551" y="2231"/>
                  </a:cubicBezTo>
                  <a:cubicBezTo>
                    <a:pt x="2106" y="2124"/>
                    <a:pt x="1725" y="1864"/>
                    <a:pt x="1294" y="1864"/>
                  </a:cubicBezTo>
                  <a:cubicBezTo>
                    <a:pt x="1146" y="1864"/>
                    <a:pt x="993" y="1895"/>
                    <a:pt x="830" y="1972"/>
                  </a:cubicBezTo>
                  <a:cubicBezTo>
                    <a:pt x="856" y="2141"/>
                    <a:pt x="821" y="2329"/>
                    <a:pt x="696" y="2516"/>
                  </a:cubicBezTo>
                  <a:cubicBezTo>
                    <a:pt x="946" y="2837"/>
                    <a:pt x="1392" y="3346"/>
                    <a:pt x="1088" y="3729"/>
                  </a:cubicBezTo>
                  <a:cubicBezTo>
                    <a:pt x="892" y="3970"/>
                    <a:pt x="669" y="4077"/>
                    <a:pt x="366" y="4122"/>
                  </a:cubicBezTo>
                  <a:cubicBezTo>
                    <a:pt x="80" y="4175"/>
                    <a:pt x="18" y="4309"/>
                    <a:pt x="0" y="4479"/>
                  </a:cubicBezTo>
                  <a:cubicBezTo>
                    <a:pt x="624" y="4229"/>
                    <a:pt x="1231" y="4398"/>
                    <a:pt x="1891" y="4202"/>
                  </a:cubicBezTo>
                  <a:cubicBezTo>
                    <a:pt x="2543" y="4006"/>
                    <a:pt x="2632" y="3685"/>
                    <a:pt x="2980" y="3150"/>
                  </a:cubicBezTo>
                  <a:cubicBezTo>
                    <a:pt x="3078" y="3007"/>
                    <a:pt x="3176" y="2828"/>
                    <a:pt x="3328" y="2739"/>
                  </a:cubicBezTo>
                  <a:cubicBezTo>
                    <a:pt x="3899" y="2427"/>
                    <a:pt x="4577" y="2463"/>
                    <a:pt x="5174" y="2213"/>
                  </a:cubicBezTo>
                  <a:cubicBezTo>
                    <a:pt x="5799" y="1963"/>
                    <a:pt x="7574" y="759"/>
                    <a:pt x="64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a:off x="8307314" y="812586"/>
              <a:ext cx="46137" cy="39093"/>
            </a:xfrm>
            <a:custGeom>
              <a:rect b="b" l="l" r="r" t="t"/>
              <a:pathLst>
                <a:path extrusionOk="0" h="938" w="1107">
                  <a:moveTo>
                    <a:pt x="1089" y="1"/>
                  </a:moveTo>
                  <a:cubicBezTo>
                    <a:pt x="866" y="152"/>
                    <a:pt x="669" y="340"/>
                    <a:pt x="473" y="536"/>
                  </a:cubicBezTo>
                  <a:cubicBezTo>
                    <a:pt x="330" y="687"/>
                    <a:pt x="170" y="821"/>
                    <a:pt x="0" y="937"/>
                  </a:cubicBezTo>
                  <a:cubicBezTo>
                    <a:pt x="393" y="866"/>
                    <a:pt x="973" y="500"/>
                    <a:pt x="1026" y="366"/>
                  </a:cubicBezTo>
                  <a:cubicBezTo>
                    <a:pt x="1098" y="215"/>
                    <a:pt x="1107" y="99"/>
                    <a:pt x="108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a:off x="7881944" y="969505"/>
              <a:ext cx="55056" cy="16671"/>
            </a:xfrm>
            <a:custGeom>
              <a:rect b="b" l="l" r="r" t="t"/>
              <a:pathLst>
                <a:path extrusionOk="0" h="400" w="1321">
                  <a:moveTo>
                    <a:pt x="1178" y="0"/>
                  </a:moveTo>
                  <a:cubicBezTo>
                    <a:pt x="804" y="0"/>
                    <a:pt x="420" y="54"/>
                    <a:pt x="117" y="277"/>
                  </a:cubicBezTo>
                  <a:cubicBezTo>
                    <a:pt x="72" y="303"/>
                    <a:pt x="36" y="339"/>
                    <a:pt x="1" y="366"/>
                  </a:cubicBezTo>
                  <a:cubicBezTo>
                    <a:pt x="27" y="375"/>
                    <a:pt x="45" y="384"/>
                    <a:pt x="72" y="384"/>
                  </a:cubicBezTo>
                  <a:cubicBezTo>
                    <a:pt x="119" y="394"/>
                    <a:pt x="187" y="400"/>
                    <a:pt x="266" y="400"/>
                  </a:cubicBezTo>
                  <a:cubicBezTo>
                    <a:pt x="605" y="400"/>
                    <a:pt x="1162" y="297"/>
                    <a:pt x="132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a:off x="7752949" y="1012183"/>
              <a:ext cx="57640" cy="20047"/>
            </a:xfrm>
            <a:custGeom>
              <a:rect b="b" l="l" r="r" t="t"/>
              <a:pathLst>
                <a:path extrusionOk="0" h="481" w="1383">
                  <a:moveTo>
                    <a:pt x="1113" y="1"/>
                  </a:moveTo>
                  <a:cubicBezTo>
                    <a:pt x="684" y="1"/>
                    <a:pt x="310" y="131"/>
                    <a:pt x="0" y="341"/>
                  </a:cubicBezTo>
                  <a:cubicBezTo>
                    <a:pt x="220" y="439"/>
                    <a:pt x="406" y="481"/>
                    <a:pt x="566" y="481"/>
                  </a:cubicBezTo>
                  <a:cubicBezTo>
                    <a:pt x="932" y="481"/>
                    <a:pt x="1166" y="265"/>
                    <a:pt x="1383" y="11"/>
                  </a:cubicBezTo>
                  <a:cubicBezTo>
                    <a:pt x="1320" y="2"/>
                    <a:pt x="1258" y="2"/>
                    <a:pt x="1195" y="2"/>
                  </a:cubicBezTo>
                  <a:cubicBezTo>
                    <a:pt x="1168" y="1"/>
                    <a:pt x="1140" y="1"/>
                    <a:pt x="111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6"/>
            <p:cNvSpPr/>
            <p:nvPr/>
          </p:nvSpPr>
          <p:spPr>
            <a:xfrm>
              <a:off x="7700517" y="982508"/>
              <a:ext cx="527262" cy="208388"/>
            </a:xfrm>
            <a:custGeom>
              <a:rect b="b" l="l" r="r" t="t"/>
              <a:pathLst>
                <a:path extrusionOk="0" h="5000" w="12651">
                  <a:moveTo>
                    <a:pt x="12650" y="0"/>
                  </a:moveTo>
                  <a:cubicBezTo>
                    <a:pt x="11865" y="473"/>
                    <a:pt x="10848" y="134"/>
                    <a:pt x="10036" y="571"/>
                  </a:cubicBezTo>
                  <a:lnTo>
                    <a:pt x="10036" y="580"/>
                  </a:lnTo>
                  <a:cubicBezTo>
                    <a:pt x="9974" y="794"/>
                    <a:pt x="9546" y="1080"/>
                    <a:pt x="9394" y="1178"/>
                  </a:cubicBezTo>
                  <a:cubicBezTo>
                    <a:pt x="9109" y="1374"/>
                    <a:pt x="8868" y="1490"/>
                    <a:pt x="8520" y="1490"/>
                  </a:cubicBezTo>
                  <a:cubicBezTo>
                    <a:pt x="8503" y="1491"/>
                    <a:pt x="8486" y="1491"/>
                    <a:pt x="8470" y="1491"/>
                  </a:cubicBezTo>
                  <a:cubicBezTo>
                    <a:pt x="8225" y="1491"/>
                    <a:pt x="8026" y="1430"/>
                    <a:pt x="7851" y="1330"/>
                  </a:cubicBezTo>
                  <a:cubicBezTo>
                    <a:pt x="7833" y="1347"/>
                    <a:pt x="7815" y="1365"/>
                    <a:pt x="7788" y="1383"/>
                  </a:cubicBezTo>
                  <a:cubicBezTo>
                    <a:pt x="7155" y="1651"/>
                    <a:pt x="7199" y="2507"/>
                    <a:pt x="7083" y="3078"/>
                  </a:cubicBezTo>
                  <a:cubicBezTo>
                    <a:pt x="6950" y="3703"/>
                    <a:pt x="6441" y="4158"/>
                    <a:pt x="6209" y="4729"/>
                  </a:cubicBezTo>
                  <a:cubicBezTo>
                    <a:pt x="6174" y="4800"/>
                    <a:pt x="6120" y="4853"/>
                    <a:pt x="6040" y="4853"/>
                  </a:cubicBezTo>
                  <a:lnTo>
                    <a:pt x="5995" y="4853"/>
                  </a:lnTo>
                  <a:cubicBezTo>
                    <a:pt x="5784" y="4845"/>
                    <a:pt x="5781" y="4514"/>
                    <a:pt x="5987" y="4514"/>
                  </a:cubicBezTo>
                  <a:cubicBezTo>
                    <a:pt x="5990" y="4514"/>
                    <a:pt x="5992" y="4514"/>
                    <a:pt x="5995" y="4514"/>
                  </a:cubicBezTo>
                  <a:cubicBezTo>
                    <a:pt x="5861" y="4506"/>
                    <a:pt x="5933" y="4443"/>
                    <a:pt x="6004" y="4345"/>
                  </a:cubicBezTo>
                  <a:cubicBezTo>
                    <a:pt x="6165" y="4149"/>
                    <a:pt x="6307" y="3881"/>
                    <a:pt x="6441" y="3658"/>
                  </a:cubicBezTo>
                  <a:cubicBezTo>
                    <a:pt x="6709" y="3230"/>
                    <a:pt x="6753" y="2882"/>
                    <a:pt x="6843" y="2409"/>
                  </a:cubicBezTo>
                  <a:cubicBezTo>
                    <a:pt x="6896" y="2133"/>
                    <a:pt x="6959" y="1847"/>
                    <a:pt x="7083" y="1606"/>
                  </a:cubicBezTo>
                  <a:cubicBezTo>
                    <a:pt x="6798" y="1446"/>
                    <a:pt x="6593" y="1223"/>
                    <a:pt x="6334" y="1107"/>
                  </a:cubicBezTo>
                  <a:cubicBezTo>
                    <a:pt x="6334" y="1160"/>
                    <a:pt x="6307" y="1223"/>
                    <a:pt x="6254" y="1258"/>
                  </a:cubicBezTo>
                  <a:cubicBezTo>
                    <a:pt x="5692" y="1633"/>
                    <a:pt x="5745" y="2302"/>
                    <a:pt x="5674" y="2891"/>
                  </a:cubicBezTo>
                  <a:cubicBezTo>
                    <a:pt x="5629" y="3283"/>
                    <a:pt x="5165" y="3943"/>
                    <a:pt x="5380" y="4300"/>
                  </a:cubicBezTo>
                  <a:cubicBezTo>
                    <a:pt x="5460" y="4430"/>
                    <a:pt x="5343" y="4551"/>
                    <a:pt x="5226" y="4551"/>
                  </a:cubicBezTo>
                  <a:cubicBezTo>
                    <a:pt x="5173" y="4551"/>
                    <a:pt x="5121" y="4527"/>
                    <a:pt x="5085" y="4470"/>
                  </a:cubicBezTo>
                  <a:cubicBezTo>
                    <a:pt x="4916" y="4193"/>
                    <a:pt x="4978" y="3863"/>
                    <a:pt x="5085" y="3533"/>
                  </a:cubicBezTo>
                  <a:lnTo>
                    <a:pt x="5085" y="3533"/>
                  </a:lnTo>
                  <a:cubicBezTo>
                    <a:pt x="4146" y="3567"/>
                    <a:pt x="3374" y="4104"/>
                    <a:pt x="2498" y="4104"/>
                  </a:cubicBezTo>
                  <a:cubicBezTo>
                    <a:pt x="2225" y="4104"/>
                    <a:pt x="1942" y="4052"/>
                    <a:pt x="1642" y="3917"/>
                  </a:cubicBezTo>
                  <a:cubicBezTo>
                    <a:pt x="1026" y="3631"/>
                    <a:pt x="295" y="3105"/>
                    <a:pt x="72" y="2427"/>
                  </a:cubicBezTo>
                  <a:cubicBezTo>
                    <a:pt x="9" y="2632"/>
                    <a:pt x="0" y="2846"/>
                    <a:pt x="54" y="3051"/>
                  </a:cubicBezTo>
                  <a:cubicBezTo>
                    <a:pt x="268" y="3863"/>
                    <a:pt x="1017" y="4059"/>
                    <a:pt x="1775" y="4158"/>
                  </a:cubicBezTo>
                  <a:cubicBezTo>
                    <a:pt x="2017" y="4186"/>
                    <a:pt x="2283" y="4221"/>
                    <a:pt x="2542" y="4221"/>
                  </a:cubicBezTo>
                  <a:cubicBezTo>
                    <a:pt x="2695" y="4221"/>
                    <a:pt x="2846" y="4209"/>
                    <a:pt x="2989" y="4175"/>
                  </a:cubicBezTo>
                  <a:cubicBezTo>
                    <a:pt x="3269" y="4111"/>
                    <a:pt x="3481" y="4053"/>
                    <a:pt x="3672" y="4053"/>
                  </a:cubicBezTo>
                  <a:cubicBezTo>
                    <a:pt x="3907" y="4053"/>
                    <a:pt x="4111" y="4141"/>
                    <a:pt x="4371" y="4416"/>
                  </a:cubicBezTo>
                  <a:cubicBezTo>
                    <a:pt x="4738" y="4793"/>
                    <a:pt x="5167" y="5000"/>
                    <a:pt x="5611" y="5000"/>
                  </a:cubicBezTo>
                  <a:cubicBezTo>
                    <a:pt x="5913" y="5000"/>
                    <a:pt x="6222" y="4904"/>
                    <a:pt x="6521" y="4702"/>
                  </a:cubicBezTo>
                  <a:cubicBezTo>
                    <a:pt x="7360" y="4131"/>
                    <a:pt x="7306" y="3185"/>
                    <a:pt x="7440" y="2302"/>
                  </a:cubicBezTo>
                  <a:cubicBezTo>
                    <a:pt x="7497" y="1940"/>
                    <a:pt x="7644" y="1887"/>
                    <a:pt x="7844" y="1887"/>
                  </a:cubicBezTo>
                  <a:cubicBezTo>
                    <a:pt x="7928" y="1887"/>
                    <a:pt x="8021" y="1896"/>
                    <a:pt x="8121" y="1896"/>
                  </a:cubicBezTo>
                  <a:cubicBezTo>
                    <a:pt x="8194" y="1896"/>
                    <a:pt x="8271" y="1891"/>
                    <a:pt x="8350" y="1874"/>
                  </a:cubicBezTo>
                  <a:cubicBezTo>
                    <a:pt x="8538" y="1838"/>
                    <a:pt x="8707" y="1767"/>
                    <a:pt x="8886" y="1695"/>
                  </a:cubicBezTo>
                  <a:cubicBezTo>
                    <a:pt x="9323" y="1508"/>
                    <a:pt x="9733" y="1490"/>
                    <a:pt x="10188" y="1401"/>
                  </a:cubicBezTo>
                  <a:cubicBezTo>
                    <a:pt x="11151" y="1205"/>
                    <a:pt x="11821" y="937"/>
                    <a:pt x="12472" y="179"/>
                  </a:cubicBezTo>
                  <a:cubicBezTo>
                    <a:pt x="12525" y="116"/>
                    <a:pt x="12588" y="63"/>
                    <a:pt x="1265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6"/>
            <p:cNvSpPr/>
            <p:nvPr/>
          </p:nvSpPr>
          <p:spPr>
            <a:xfrm>
              <a:off x="8241128" y="805542"/>
              <a:ext cx="193759" cy="166210"/>
            </a:xfrm>
            <a:custGeom>
              <a:rect b="b" l="l" r="r" t="t"/>
              <a:pathLst>
                <a:path extrusionOk="0" h="3988" w="4649">
                  <a:moveTo>
                    <a:pt x="4104" y="0"/>
                  </a:moveTo>
                  <a:lnTo>
                    <a:pt x="4104" y="0"/>
                  </a:lnTo>
                  <a:cubicBezTo>
                    <a:pt x="4648" y="856"/>
                    <a:pt x="3417" y="2070"/>
                    <a:pt x="2596" y="2400"/>
                  </a:cubicBezTo>
                  <a:cubicBezTo>
                    <a:pt x="2061" y="2623"/>
                    <a:pt x="1526" y="2650"/>
                    <a:pt x="982" y="2828"/>
                  </a:cubicBezTo>
                  <a:cubicBezTo>
                    <a:pt x="420" y="3006"/>
                    <a:pt x="348" y="3613"/>
                    <a:pt x="0" y="3988"/>
                  </a:cubicBezTo>
                  <a:cubicBezTo>
                    <a:pt x="821" y="3408"/>
                    <a:pt x="1972" y="3140"/>
                    <a:pt x="2828" y="2694"/>
                  </a:cubicBezTo>
                  <a:cubicBezTo>
                    <a:pt x="3453" y="2373"/>
                    <a:pt x="4077" y="1882"/>
                    <a:pt x="4318" y="1195"/>
                  </a:cubicBezTo>
                  <a:cubicBezTo>
                    <a:pt x="4452" y="821"/>
                    <a:pt x="4470" y="241"/>
                    <a:pt x="410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7830638" y="983634"/>
              <a:ext cx="185590" cy="53931"/>
            </a:xfrm>
            <a:custGeom>
              <a:rect b="b" l="l" r="r" t="t"/>
              <a:pathLst>
                <a:path extrusionOk="0" h="1294" w="4453">
                  <a:moveTo>
                    <a:pt x="2614" y="0"/>
                  </a:moveTo>
                  <a:cubicBezTo>
                    <a:pt x="2481" y="143"/>
                    <a:pt x="2320" y="250"/>
                    <a:pt x="2150" y="339"/>
                  </a:cubicBezTo>
                  <a:cubicBezTo>
                    <a:pt x="2005" y="412"/>
                    <a:pt x="1843" y="441"/>
                    <a:pt x="1679" y="441"/>
                  </a:cubicBezTo>
                  <a:cubicBezTo>
                    <a:pt x="1522" y="441"/>
                    <a:pt x="1362" y="414"/>
                    <a:pt x="1214" y="375"/>
                  </a:cubicBezTo>
                  <a:cubicBezTo>
                    <a:pt x="1107" y="348"/>
                    <a:pt x="1018" y="330"/>
                    <a:pt x="928" y="330"/>
                  </a:cubicBezTo>
                  <a:cubicBezTo>
                    <a:pt x="884" y="375"/>
                    <a:pt x="848" y="419"/>
                    <a:pt x="803" y="464"/>
                  </a:cubicBezTo>
                  <a:cubicBezTo>
                    <a:pt x="607" y="678"/>
                    <a:pt x="348" y="732"/>
                    <a:pt x="81" y="732"/>
                  </a:cubicBezTo>
                  <a:cubicBezTo>
                    <a:pt x="54" y="758"/>
                    <a:pt x="27" y="785"/>
                    <a:pt x="1" y="812"/>
                  </a:cubicBezTo>
                  <a:cubicBezTo>
                    <a:pt x="271" y="940"/>
                    <a:pt x="558" y="987"/>
                    <a:pt x="851" y="987"/>
                  </a:cubicBezTo>
                  <a:cubicBezTo>
                    <a:pt x="1459" y="987"/>
                    <a:pt x="2093" y="784"/>
                    <a:pt x="2659" y="669"/>
                  </a:cubicBezTo>
                  <a:cubicBezTo>
                    <a:pt x="2736" y="653"/>
                    <a:pt x="2808" y="646"/>
                    <a:pt x="2877" y="646"/>
                  </a:cubicBezTo>
                  <a:cubicBezTo>
                    <a:pt x="3393" y="646"/>
                    <a:pt x="3709" y="1050"/>
                    <a:pt x="4158" y="1294"/>
                  </a:cubicBezTo>
                  <a:cubicBezTo>
                    <a:pt x="4238" y="1213"/>
                    <a:pt x="4336" y="1142"/>
                    <a:pt x="4452" y="1089"/>
                  </a:cubicBezTo>
                  <a:cubicBezTo>
                    <a:pt x="4283" y="919"/>
                    <a:pt x="4140" y="705"/>
                    <a:pt x="4006" y="491"/>
                  </a:cubicBezTo>
                  <a:cubicBezTo>
                    <a:pt x="3997" y="473"/>
                    <a:pt x="3988" y="455"/>
                    <a:pt x="3988" y="437"/>
                  </a:cubicBezTo>
                  <a:cubicBezTo>
                    <a:pt x="3944" y="428"/>
                    <a:pt x="3899" y="428"/>
                    <a:pt x="3863" y="419"/>
                  </a:cubicBezTo>
                  <a:cubicBezTo>
                    <a:pt x="3444" y="330"/>
                    <a:pt x="3087" y="72"/>
                    <a:pt x="2668" y="18"/>
                  </a:cubicBezTo>
                  <a:cubicBezTo>
                    <a:pt x="2641" y="18"/>
                    <a:pt x="2632" y="9"/>
                    <a:pt x="261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8157855" y="849721"/>
              <a:ext cx="115280" cy="32842"/>
            </a:xfrm>
            <a:custGeom>
              <a:rect b="b" l="l" r="r" t="t"/>
              <a:pathLst>
                <a:path extrusionOk="0" h="788" w="2766">
                  <a:moveTo>
                    <a:pt x="902" y="1"/>
                  </a:moveTo>
                  <a:cubicBezTo>
                    <a:pt x="494" y="1"/>
                    <a:pt x="214" y="201"/>
                    <a:pt x="0" y="483"/>
                  </a:cubicBezTo>
                  <a:cubicBezTo>
                    <a:pt x="137" y="442"/>
                    <a:pt x="267" y="423"/>
                    <a:pt x="395" y="423"/>
                  </a:cubicBezTo>
                  <a:cubicBezTo>
                    <a:pt x="652" y="423"/>
                    <a:pt x="904" y="498"/>
                    <a:pt x="1195" y="617"/>
                  </a:cubicBezTo>
                  <a:cubicBezTo>
                    <a:pt x="1439" y="713"/>
                    <a:pt x="1680" y="788"/>
                    <a:pt x="1918" y="788"/>
                  </a:cubicBezTo>
                  <a:cubicBezTo>
                    <a:pt x="2125" y="788"/>
                    <a:pt x="2330" y="731"/>
                    <a:pt x="2534" y="581"/>
                  </a:cubicBezTo>
                  <a:cubicBezTo>
                    <a:pt x="2632" y="510"/>
                    <a:pt x="2712" y="439"/>
                    <a:pt x="2766" y="367"/>
                  </a:cubicBezTo>
                  <a:lnTo>
                    <a:pt x="2766" y="367"/>
                  </a:lnTo>
                  <a:cubicBezTo>
                    <a:pt x="2718" y="373"/>
                    <a:pt x="2670" y="376"/>
                    <a:pt x="2623" y="376"/>
                  </a:cubicBezTo>
                  <a:cubicBezTo>
                    <a:pt x="2528" y="376"/>
                    <a:pt x="2433" y="364"/>
                    <a:pt x="2337" y="341"/>
                  </a:cubicBezTo>
                  <a:cubicBezTo>
                    <a:pt x="1865" y="234"/>
                    <a:pt x="1445" y="37"/>
                    <a:pt x="955" y="2"/>
                  </a:cubicBezTo>
                  <a:cubicBezTo>
                    <a:pt x="937" y="1"/>
                    <a:pt x="919" y="1"/>
                    <a:pt x="90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6"/>
            <p:cNvSpPr/>
            <p:nvPr/>
          </p:nvSpPr>
          <p:spPr>
            <a:xfrm>
              <a:off x="7947754" y="893275"/>
              <a:ext cx="104152" cy="93816"/>
            </a:xfrm>
            <a:custGeom>
              <a:rect b="b" l="l" r="r" t="t"/>
              <a:pathLst>
                <a:path extrusionOk="0" h="2251" w="2499">
                  <a:moveTo>
                    <a:pt x="2195" y="0"/>
                  </a:moveTo>
                  <a:cubicBezTo>
                    <a:pt x="2142" y="0"/>
                    <a:pt x="2088" y="9"/>
                    <a:pt x="2035" y="9"/>
                  </a:cubicBezTo>
                  <a:cubicBezTo>
                    <a:pt x="1508" y="429"/>
                    <a:pt x="2213" y="1374"/>
                    <a:pt x="1660" y="1749"/>
                  </a:cubicBezTo>
                  <a:cubicBezTo>
                    <a:pt x="1461" y="1880"/>
                    <a:pt x="1181" y="1920"/>
                    <a:pt x="882" y="1920"/>
                  </a:cubicBezTo>
                  <a:cubicBezTo>
                    <a:pt x="592" y="1920"/>
                    <a:pt x="282" y="1882"/>
                    <a:pt x="10" y="1856"/>
                  </a:cubicBezTo>
                  <a:cubicBezTo>
                    <a:pt x="10" y="1856"/>
                    <a:pt x="10" y="1865"/>
                    <a:pt x="1" y="1874"/>
                  </a:cubicBezTo>
                  <a:cubicBezTo>
                    <a:pt x="428" y="1972"/>
                    <a:pt x="851" y="2250"/>
                    <a:pt x="1272" y="2250"/>
                  </a:cubicBezTo>
                  <a:cubicBezTo>
                    <a:pt x="1422" y="2250"/>
                    <a:pt x="1572" y="2215"/>
                    <a:pt x="1722" y="2124"/>
                  </a:cubicBezTo>
                  <a:cubicBezTo>
                    <a:pt x="2240" y="1811"/>
                    <a:pt x="2499" y="1428"/>
                    <a:pt x="2249" y="821"/>
                  </a:cubicBezTo>
                  <a:cubicBezTo>
                    <a:pt x="2124" y="509"/>
                    <a:pt x="2213" y="339"/>
                    <a:pt x="2195" y="18"/>
                  </a:cubicBezTo>
                  <a:lnTo>
                    <a:pt x="2195" y="0"/>
                  </a:ln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6"/>
            <p:cNvSpPr/>
            <p:nvPr/>
          </p:nvSpPr>
          <p:spPr>
            <a:xfrm>
              <a:off x="8012064" y="894776"/>
              <a:ext cx="150622" cy="135035"/>
            </a:xfrm>
            <a:custGeom>
              <a:rect b="b" l="l" r="r" t="t"/>
              <a:pathLst>
                <a:path extrusionOk="0" h="3240" w="3614">
                  <a:moveTo>
                    <a:pt x="991" y="0"/>
                  </a:moveTo>
                  <a:lnTo>
                    <a:pt x="991" y="0"/>
                  </a:lnTo>
                  <a:cubicBezTo>
                    <a:pt x="1009" y="303"/>
                    <a:pt x="982" y="535"/>
                    <a:pt x="1098" y="839"/>
                  </a:cubicBezTo>
                  <a:cubicBezTo>
                    <a:pt x="1170" y="1017"/>
                    <a:pt x="1232" y="1178"/>
                    <a:pt x="1187" y="1374"/>
                  </a:cubicBezTo>
                  <a:cubicBezTo>
                    <a:pt x="1089" y="1713"/>
                    <a:pt x="893" y="2007"/>
                    <a:pt x="608" y="2212"/>
                  </a:cubicBezTo>
                  <a:cubicBezTo>
                    <a:pt x="420" y="2346"/>
                    <a:pt x="215" y="2462"/>
                    <a:pt x="1" y="2525"/>
                  </a:cubicBezTo>
                  <a:cubicBezTo>
                    <a:pt x="282" y="2948"/>
                    <a:pt x="664" y="3240"/>
                    <a:pt x="1085" y="3240"/>
                  </a:cubicBezTo>
                  <a:cubicBezTo>
                    <a:pt x="1347" y="3240"/>
                    <a:pt x="1624" y="3127"/>
                    <a:pt x="1901" y="2864"/>
                  </a:cubicBezTo>
                  <a:cubicBezTo>
                    <a:pt x="2240" y="2534"/>
                    <a:pt x="2142" y="2239"/>
                    <a:pt x="2320" y="1873"/>
                  </a:cubicBezTo>
                  <a:cubicBezTo>
                    <a:pt x="2410" y="1677"/>
                    <a:pt x="2695" y="1642"/>
                    <a:pt x="2874" y="1615"/>
                  </a:cubicBezTo>
                  <a:cubicBezTo>
                    <a:pt x="3614" y="1472"/>
                    <a:pt x="3284" y="928"/>
                    <a:pt x="2998" y="517"/>
                  </a:cubicBezTo>
                  <a:lnTo>
                    <a:pt x="2998" y="517"/>
                  </a:lnTo>
                  <a:cubicBezTo>
                    <a:pt x="2941" y="529"/>
                    <a:pt x="2879" y="534"/>
                    <a:pt x="2818" y="534"/>
                  </a:cubicBezTo>
                  <a:cubicBezTo>
                    <a:pt x="2688" y="534"/>
                    <a:pt x="2557" y="512"/>
                    <a:pt x="2454" y="482"/>
                  </a:cubicBezTo>
                  <a:cubicBezTo>
                    <a:pt x="1901" y="330"/>
                    <a:pt x="1455" y="80"/>
                    <a:pt x="99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6"/>
            <p:cNvSpPr/>
            <p:nvPr/>
          </p:nvSpPr>
          <p:spPr>
            <a:xfrm>
              <a:off x="7627997" y="829299"/>
              <a:ext cx="13420" cy="47637"/>
            </a:xfrm>
            <a:custGeom>
              <a:rect b="b" l="l" r="r" t="t"/>
              <a:pathLst>
                <a:path extrusionOk="0" h="1143" w="322">
                  <a:moveTo>
                    <a:pt x="1" y="1"/>
                  </a:moveTo>
                  <a:lnTo>
                    <a:pt x="1" y="1143"/>
                  </a:lnTo>
                  <a:cubicBezTo>
                    <a:pt x="143" y="991"/>
                    <a:pt x="232" y="831"/>
                    <a:pt x="286" y="617"/>
                  </a:cubicBezTo>
                  <a:cubicBezTo>
                    <a:pt x="322" y="465"/>
                    <a:pt x="232" y="269"/>
                    <a:pt x="134" y="162"/>
                  </a:cubicBezTo>
                  <a:cubicBezTo>
                    <a:pt x="99" y="117"/>
                    <a:pt x="45" y="63"/>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7626121" y="535300"/>
              <a:ext cx="809836" cy="649502"/>
            </a:xfrm>
            <a:custGeom>
              <a:rect b="b" l="l" r="r" t="t"/>
              <a:pathLst>
                <a:path extrusionOk="0" h="15584" w="19431">
                  <a:moveTo>
                    <a:pt x="11986" y="357"/>
                  </a:moveTo>
                  <a:cubicBezTo>
                    <a:pt x="12329" y="357"/>
                    <a:pt x="12690" y="461"/>
                    <a:pt x="13017" y="632"/>
                  </a:cubicBezTo>
                  <a:cubicBezTo>
                    <a:pt x="13383" y="819"/>
                    <a:pt x="13641" y="1096"/>
                    <a:pt x="13802" y="1461"/>
                  </a:cubicBezTo>
                  <a:cubicBezTo>
                    <a:pt x="13882" y="1640"/>
                    <a:pt x="14007" y="1854"/>
                    <a:pt x="14185" y="1943"/>
                  </a:cubicBezTo>
                  <a:cubicBezTo>
                    <a:pt x="14694" y="2175"/>
                    <a:pt x="15256" y="2184"/>
                    <a:pt x="15773" y="2434"/>
                  </a:cubicBezTo>
                  <a:cubicBezTo>
                    <a:pt x="16362" y="2719"/>
                    <a:pt x="16523" y="3558"/>
                    <a:pt x="15684" y="3611"/>
                  </a:cubicBezTo>
                  <a:cubicBezTo>
                    <a:pt x="15524" y="3620"/>
                    <a:pt x="15381" y="3638"/>
                    <a:pt x="15238" y="3701"/>
                  </a:cubicBezTo>
                  <a:cubicBezTo>
                    <a:pt x="15176" y="3620"/>
                    <a:pt x="15095" y="3531"/>
                    <a:pt x="15024" y="3460"/>
                  </a:cubicBezTo>
                  <a:cubicBezTo>
                    <a:pt x="14804" y="3230"/>
                    <a:pt x="14546" y="3136"/>
                    <a:pt x="14283" y="3136"/>
                  </a:cubicBezTo>
                  <a:cubicBezTo>
                    <a:pt x="13842" y="3136"/>
                    <a:pt x="13390" y="3401"/>
                    <a:pt x="13088" y="3736"/>
                  </a:cubicBezTo>
                  <a:cubicBezTo>
                    <a:pt x="12846" y="3622"/>
                    <a:pt x="12619" y="3576"/>
                    <a:pt x="12400" y="3576"/>
                  </a:cubicBezTo>
                  <a:cubicBezTo>
                    <a:pt x="11932" y="3576"/>
                    <a:pt x="11504" y="3788"/>
                    <a:pt x="11054" y="4013"/>
                  </a:cubicBezTo>
                  <a:cubicBezTo>
                    <a:pt x="11045" y="4011"/>
                    <a:pt x="11036" y="4011"/>
                    <a:pt x="11027" y="4011"/>
                  </a:cubicBezTo>
                  <a:cubicBezTo>
                    <a:pt x="10986" y="4011"/>
                    <a:pt x="10950" y="4028"/>
                    <a:pt x="10920" y="4058"/>
                  </a:cubicBezTo>
                  <a:cubicBezTo>
                    <a:pt x="10778" y="3826"/>
                    <a:pt x="10697" y="3585"/>
                    <a:pt x="10760" y="3264"/>
                  </a:cubicBezTo>
                  <a:cubicBezTo>
                    <a:pt x="10822" y="2942"/>
                    <a:pt x="11072" y="2675"/>
                    <a:pt x="11117" y="2345"/>
                  </a:cubicBezTo>
                  <a:cubicBezTo>
                    <a:pt x="11125" y="2273"/>
                    <a:pt x="11125" y="2202"/>
                    <a:pt x="11125" y="2131"/>
                  </a:cubicBezTo>
                  <a:lnTo>
                    <a:pt x="11143" y="2122"/>
                  </a:lnTo>
                  <a:cubicBezTo>
                    <a:pt x="11438" y="1908"/>
                    <a:pt x="11768" y="1756"/>
                    <a:pt x="12116" y="1676"/>
                  </a:cubicBezTo>
                  <a:cubicBezTo>
                    <a:pt x="12181" y="1662"/>
                    <a:pt x="12247" y="1655"/>
                    <a:pt x="12312" y="1655"/>
                  </a:cubicBezTo>
                  <a:cubicBezTo>
                    <a:pt x="12459" y="1655"/>
                    <a:pt x="12601" y="1691"/>
                    <a:pt x="12731" y="1765"/>
                  </a:cubicBezTo>
                  <a:cubicBezTo>
                    <a:pt x="12874" y="1845"/>
                    <a:pt x="13044" y="2113"/>
                    <a:pt x="12972" y="2282"/>
                  </a:cubicBezTo>
                  <a:cubicBezTo>
                    <a:pt x="12865" y="2505"/>
                    <a:pt x="12437" y="2568"/>
                    <a:pt x="12223" y="2630"/>
                  </a:cubicBezTo>
                  <a:cubicBezTo>
                    <a:pt x="12000" y="2684"/>
                    <a:pt x="11750" y="2746"/>
                    <a:pt x="11572" y="2916"/>
                  </a:cubicBezTo>
                  <a:cubicBezTo>
                    <a:pt x="11454" y="3033"/>
                    <a:pt x="11573" y="3205"/>
                    <a:pt x="11702" y="3205"/>
                  </a:cubicBezTo>
                  <a:cubicBezTo>
                    <a:pt x="11740" y="3205"/>
                    <a:pt x="11778" y="3190"/>
                    <a:pt x="11812" y="3156"/>
                  </a:cubicBezTo>
                  <a:cubicBezTo>
                    <a:pt x="12241" y="2737"/>
                    <a:pt x="13463" y="2969"/>
                    <a:pt x="13311" y="2059"/>
                  </a:cubicBezTo>
                  <a:cubicBezTo>
                    <a:pt x="13231" y="1586"/>
                    <a:pt x="12767" y="1328"/>
                    <a:pt x="12339" y="1319"/>
                  </a:cubicBezTo>
                  <a:cubicBezTo>
                    <a:pt x="12322" y="1318"/>
                    <a:pt x="12304" y="1318"/>
                    <a:pt x="12287" y="1318"/>
                  </a:cubicBezTo>
                  <a:cubicBezTo>
                    <a:pt x="11866" y="1318"/>
                    <a:pt x="11432" y="1524"/>
                    <a:pt x="11081" y="1756"/>
                  </a:cubicBezTo>
                  <a:cubicBezTo>
                    <a:pt x="11018" y="1515"/>
                    <a:pt x="10911" y="1292"/>
                    <a:pt x="10769" y="1087"/>
                  </a:cubicBezTo>
                  <a:lnTo>
                    <a:pt x="10778" y="1078"/>
                  </a:lnTo>
                  <a:cubicBezTo>
                    <a:pt x="11054" y="562"/>
                    <a:pt x="11503" y="357"/>
                    <a:pt x="11986" y="357"/>
                  </a:cubicBezTo>
                  <a:close/>
                  <a:moveTo>
                    <a:pt x="6100" y="1292"/>
                  </a:moveTo>
                  <a:cubicBezTo>
                    <a:pt x="6320" y="1292"/>
                    <a:pt x="6559" y="1414"/>
                    <a:pt x="6772" y="1711"/>
                  </a:cubicBezTo>
                  <a:cubicBezTo>
                    <a:pt x="6885" y="1870"/>
                    <a:pt x="7048" y="1920"/>
                    <a:pt x="7221" y="1920"/>
                  </a:cubicBezTo>
                  <a:cubicBezTo>
                    <a:pt x="7348" y="1920"/>
                    <a:pt x="7481" y="1893"/>
                    <a:pt x="7602" y="1863"/>
                  </a:cubicBezTo>
                  <a:cubicBezTo>
                    <a:pt x="7860" y="1800"/>
                    <a:pt x="8073" y="1747"/>
                    <a:pt x="8292" y="1747"/>
                  </a:cubicBezTo>
                  <a:cubicBezTo>
                    <a:pt x="8475" y="1747"/>
                    <a:pt x="8663" y="1784"/>
                    <a:pt x="8886" y="1881"/>
                  </a:cubicBezTo>
                  <a:cubicBezTo>
                    <a:pt x="9671" y="2229"/>
                    <a:pt x="9216" y="2782"/>
                    <a:pt x="9065" y="3165"/>
                  </a:cubicBezTo>
                  <a:cubicBezTo>
                    <a:pt x="8993" y="3326"/>
                    <a:pt x="9020" y="3478"/>
                    <a:pt x="9038" y="3638"/>
                  </a:cubicBezTo>
                  <a:cubicBezTo>
                    <a:pt x="9065" y="3808"/>
                    <a:pt x="9083" y="3977"/>
                    <a:pt x="9100" y="4138"/>
                  </a:cubicBezTo>
                  <a:cubicBezTo>
                    <a:pt x="9007" y="4580"/>
                    <a:pt x="8781" y="4755"/>
                    <a:pt x="8551" y="4755"/>
                  </a:cubicBezTo>
                  <a:cubicBezTo>
                    <a:pt x="8277" y="4755"/>
                    <a:pt x="7999" y="4505"/>
                    <a:pt x="7941" y="4165"/>
                  </a:cubicBezTo>
                  <a:cubicBezTo>
                    <a:pt x="7718" y="3504"/>
                    <a:pt x="7548" y="2880"/>
                    <a:pt x="6781" y="2737"/>
                  </a:cubicBezTo>
                  <a:cubicBezTo>
                    <a:pt x="6210" y="2630"/>
                    <a:pt x="5773" y="2523"/>
                    <a:pt x="5264" y="2264"/>
                  </a:cubicBezTo>
                  <a:cubicBezTo>
                    <a:pt x="5273" y="2255"/>
                    <a:pt x="5282" y="2247"/>
                    <a:pt x="5291" y="2229"/>
                  </a:cubicBezTo>
                  <a:cubicBezTo>
                    <a:pt x="5345" y="2095"/>
                    <a:pt x="5371" y="2024"/>
                    <a:pt x="5416" y="1890"/>
                  </a:cubicBezTo>
                  <a:cubicBezTo>
                    <a:pt x="5511" y="1543"/>
                    <a:pt x="5785" y="1292"/>
                    <a:pt x="6100" y="1292"/>
                  </a:cubicBezTo>
                  <a:close/>
                  <a:moveTo>
                    <a:pt x="9032" y="459"/>
                  </a:moveTo>
                  <a:cubicBezTo>
                    <a:pt x="9463" y="459"/>
                    <a:pt x="9897" y="623"/>
                    <a:pt x="10296" y="1015"/>
                  </a:cubicBezTo>
                  <a:cubicBezTo>
                    <a:pt x="10894" y="1604"/>
                    <a:pt x="10778" y="2229"/>
                    <a:pt x="10510" y="2951"/>
                  </a:cubicBezTo>
                  <a:cubicBezTo>
                    <a:pt x="10430" y="3165"/>
                    <a:pt x="10340" y="3415"/>
                    <a:pt x="10385" y="3647"/>
                  </a:cubicBezTo>
                  <a:cubicBezTo>
                    <a:pt x="10483" y="4147"/>
                    <a:pt x="10831" y="4504"/>
                    <a:pt x="11099" y="4905"/>
                  </a:cubicBezTo>
                  <a:cubicBezTo>
                    <a:pt x="11482" y="5467"/>
                    <a:pt x="10626" y="5726"/>
                    <a:pt x="10269" y="5815"/>
                  </a:cubicBezTo>
                  <a:cubicBezTo>
                    <a:pt x="10119" y="5855"/>
                    <a:pt x="9967" y="5876"/>
                    <a:pt x="9821" y="5876"/>
                  </a:cubicBezTo>
                  <a:cubicBezTo>
                    <a:pt x="9352" y="5876"/>
                    <a:pt x="8936" y="5658"/>
                    <a:pt x="8779" y="5155"/>
                  </a:cubicBezTo>
                  <a:cubicBezTo>
                    <a:pt x="8815" y="5146"/>
                    <a:pt x="8860" y="5128"/>
                    <a:pt x="8895" y="5110"/>
                  </a:cubicBezTo>
                  <a:cubicBezTo>
                    <a:pt x="9341" y="4816"/>
                    <a:pt x="9502" y="4370"/>
                    <a:pt x="9413" y="3843"/>
                  </a:cubicBezTo>
                  <a:cubicBezTo>
                    <a:pt x="9288" y="3076"/>
                    <a:pt x="9975" y="2639"/>
                    <a:pt x="9475" y="1925"/>
                  </a:cubicBezTo>
                  <a:cubicBezTo>
                    <a:pt x="9239" y="1586"/>
                    <a:pt x="8715" y="1381"/>
                    <a:pt x="8269" y="1381"/>
                  </a:cubicBezTo>
                  <a:cubicBezTo>
                    <a:pt x="8176" y="1381"/>
                    <a:pt x="8086" y="1390"/>
                    <a:pt x="8003" y="1408"/>
                  </a:cubicBezTo>
                  <a:cubicBezTo>
                    <a:pt x="7852" y="1443"/>
                    <a:pt x="7711" y="1460"/>
                    <a:pt x="7578" y="1460"/>
                  </a:cubicBezTo>
                  <a:cubicBezTo>
                    <a:pt x="7437" y="1460"/>
                    <a:pt x="7306" y="1440"/>
                    <a:pt x="7182" y="1399"/>
                  </a:cubicBezTo>
                  <a:cubicBezTo>
                    <a:pt x="7703" y="852"/>
                    <a:pt x="8364" y="459"/>
                    <a:pt x="9032" y="459"/>
                  </a:cubicBezTo>
                  <a:close/>
                  <a:moveTo>
                    <a:pt x="2918" y="3067"/>
                  </a:moveTo>
                  <a:cubicBezTo>
                    <a:pt x="3105" y="3317"/>
                    <a:pt x="3364" y="3549"/>
                    <a:pt x="3480" y="3629"/>
                  </a:cubicBezTo>
                  <a:cubicBezTo>
                    <a:pt x="3721" y="3772"/>
                    <a:pt x="3926" y="3817"/>
                    <a:pt x="4203" y="3843"/>
                  </a:cubicBezTo>
                  <a:lnTo>
                    <a:pt x="4310" y="3843"/>
                  </a:lnTo>
                  <a:cubicBezTo>
                    <a:pt x="3971" y="4459"/>
                    <a:pt x="4131" y="5039"/>
                    <a:pt x="4328" y="5690"/>
                  </a:cubicBezTo>
                  <a:cubicBezTo>
                    <a:pt x="4422" y="5990"/>
                    <a:pt x="4115" y="6318"/>
                    <a:pt x="3851" y="6318"/>
                  </a:cubicBezTo>
                  <a:cubicBezTo>
                    <a:pt x="3691" y="6318"/>
                    <a:pt x="3546" y="6197"/>
                    <a:pt x="3516" y="5877"/>
                  </a:cubicBezTo>
                  <a:cubicBezTo>
                    <a:pt x="3498" y="5690"/>
                    <a:pt x="3596" y="5440"/>
                    <a:pt x="3632" y="5262"/>
                  </a:cubicBezTo>
                  <a:cubicBezTo>
                    <a:pt x="3685" y="5012"/>
                    <a:pt x="3694" y="4798"/>
                    <a:pt x="3596" y="4566"/>
                  </a:cubicBezTo>
                  <a:cubicBezTo>
                    <a:pt x="3497" y="4346"/>
                    <a:pt x="3287" y="4277"/>
                    <a:pt x="3069" y="4277"/>
                  </a:cubicBezTo>
                  <a:cubicBezTo>
                    <a:pt x="2915" y="4277"/>
                    <a:pt x="2758" y="4311"/>
                    <a:pt x="2633" y="4352"/>
                  </a:cubicBezTo>
                  <a:cubicBezTo>
                    <a:pt x="2410" y="4423"/>
                    <a:pt x="2196" y="4548"/>
                    <a:pt x="1955" y="4566"/>
                  </a:cubicBezTo>
                  <a:cubicBezTo>
                    <a:pt x="1946" y="4567"/>
                    <a:pt x="1938" y="4567"/>
                    <a:pt x="1930" y="4567"/>
                  </a:cubicBezTo>
                  <a:cubicBezTo>
                    <a:pt x="1649" y="4567"/>
                    <a:pt x="1759" y="3974"/>
                    <a:pt x="1785" y="3852"/>
                  </a:cubicBezTo>
                  <a:cubicBezTo>
                    <a:pt x="1883" y="3344"/>
                    <a:pt x="2436" y="3085"/>
                    <a:pt x="2891" y="3076"/>
                  </a:cubicBezTo>
                  <a:lnTo>
                    <a:pt x="2918" y="3067"/>
                  </a:lnTo>
                  <a:close/>
                  <a:moveTo>
                    <a:pt x="17825" y="4834"/>
                  </a:moveTo>
                  <a:cubicBezTo>
                    <a:pt x="18432" y="5315"/>
                    <a:pt x="18396" y="5949"/>
                    <a:pt x="17923" y="6422"/>
                  </a:cubicBezTo>
                  <a:cubicBezTo>
                    <a:pt x="17888" y="6457"/>
                    <a:pt x="17843" y="6493"/>
                    <a:pt x="17798" y="6538"/>
                  </a:cubicBezTo>
                  <a:cubicBezTo>
                    <a:pt x="17790" y="6511"/>
                    <a:pt x="17781" y="6493"/>
                    <a:pt x="17772" y="6475"/>
                  </a:cubicBezTo>
                  <a:cubicBezTo>
                    <a:pt x="17602" y="6109"/>
                    <a:pt x="17013" y="5949"/>
                    <a:pt x="16657" y="5788"/>
                  </a:cubicBezTo>
                  <a:cubicBezTo>
                    <a:pt x="16484" y="5706"/>
                    <a:pt x="16106" y="5115"/>
                    <a:pt x="16343" y="5115"/>
                  </a:cubicBezTo>
                  <a:cubicBezTo>
                    <a:pt x="16362" y="5115"/>
                    <a:pt x="16387" y="5119"/>
                    <a:pt x="16416" y="5128"/>
                  </a:cubicBezTo>
                  <a:cubicBezTo>
                    <a:pt x="16621" y="5190"/>
                    <a:pt x="16799" y="5298"/>
                    <a:pt x="17013" y="5360"/>
                  </a:cubicBezTo>
                  <a:cubicBezTo>
                    <a:pt x="17066" y="5373"/>
                    <a:pt x="17116" y="5379"/>
                    <a:pt x="17164" y="5379"/>
                  </a:cubicBezTo>
                  <a:cubicBezTo>
                    <a:pt x="17418" y="5379"/>
                    <a:pt x="17611" y="5212"/>
                    <a:pt x="17754" y="4994"/>
                  </a:cubicBezTo>
                  <a:cubicBezTo>
                    <a:pt x="17781" y="4950"/>
                    <a:pt x="17807" y="4896"/>
                    <a:pt x="17825" y="4834"/>
                  </a:cubicBezTo>
                  <a:close/>
                  <a:moveTo>
                    <a:pt x="16541" y="3540"/>
                  </a:moveTo>
                  <a:lnTo>
                    <a:pt x="16541" y="3549"/>
                  </a:lnTo>
                  <a:cubicBezTo>
                    <a:pt x="17647" y="3574"/>
                    <a:pt x="17650" y="5008"/>
                    <a:pt x="17079" y="5008"/>
                  </a:cubicBezTo>
                  <a:cubicBezTo>
                    <a:pt x="17047" y="5008"/>
                    <a:pt x="17013" y="5004"/>
                    <a:pt x="16978" y="4994"/>
                  </a:cubicBezTo>
                  <a:cubicBezTo>
                    <a:pt x="16764" y="4941"/>
                    <a:pt x="16576" y="4780"/>
                    <a:pt x="16353" y="4762"/>
                  </a:cubicBezTo>
                  <a:cubicBezTo>
                    <a:pt x="16335" y="4761"/>
                    <a:pt x="16317" y="4760"/>
                    <a:pt x="16300" y="4760"/>
                  </a:cubicBezTo>
                  <a:cubicBezTo>
                    <a:pt x="15963" y="4760"/>
                    <a:pt x="15899" y="5089"/>
                    <a:pt x="15916" y="5387"/>
                  </a:cubicBezTo>
                  <a:cubicBezTo>
                    <a:pt x="15934" y="5779"/>
                    <a:pt x="16326" y="6020"/>
                    <a:pt x="16648" y="6154"/>
                  </a:cubicBezTo>
                  <a:cubicBezTo>
                    <a:pt x="16960" y="6279"/>
                    <a:pt x="17379" y="6350"/>
                    <a:pt x="17433" y="6654"/>
                  </a:cubicBezTo>
                  <a:cubicBezTo>
                    <a:pt x="17451" y="6752"/>
                    <a:pt x="17442" y="6868"/>
                    <a:pt x="17370" y="7019"/>
                  </a:cubicBezTo>
                  <a:cubicBezTo>
                    <a:pt x="17317" y="7153"/>
                    <a:pt x="16737" y="7519"/>
                    <a:pt x="16344" y="7590"/>
                  </a:cubicBezTo>
                  <a:cubicBezTo>
                    <a:pt x="16294" y="7600"/>
                    <a:pt x="16248" y="7605"/>
                    <a:pt x="16206" y="7605"/>
                  </a:cubicBezTo>
                  <a:cubicBezTo>
                    <a:pt x="16136" y="7605"/>
                    <a:pt x="16080" y="7591"/>
                    <a:pt x="16041" y="7563"/>
                  </a:cubicBezTo>
                  <a:cubicBezTo>
                    <a:pt x="16032" y="7305"/>
                    <a:pt x="15907" y="7037"/>
                    <a:pt x="15666" y="6796"/>
                  </a:cubicBezTo>
                  <a:cubicBezTo>
                    <a:pt x="15131" y="6270"/>
                    <a:pt x="15684" y="5324"/>
                    <a:pt x="15657" y="4655"/>
                  </a:cubicBezTo>
                  <a:cubicBezTo>
                    <a:pt x="15640" y="4432"/>
                    <a:pt x="15568" y="4218"/>
                    <a:pt x="15461" y="4022"/>
                  </a:cubicBezTo>
                  <a:cubicBezTo>
                    <a:pt x="15479" y="3996"/>
                    <a:pt x="15487" y="3970"/>
                    <a:pt x="15480" y="3927"/>
                  </a:cubicBezTo>
                  <a:lnTo>
                    <a:pt x="15480" y="3927"/>
                  </a:lnTo>
                  <a:cubicBezTo>
                    <a:pt x="15486" y="3953"/>
                    <a:pt x="15525" y="3966"/>
                    <a:pt x="15586" y="3966"/>
                  </a:cubicBezTo>
                  <a:cubicBezTo>
                    <a:pt x="15799" y="3966"/>
                    <a:pt x="16279" y="3809"/>
                    <a:pt x="16541" y="3540"/>
                  </a:cubicBezTo>
                  <a:close/>
                  <a:moveTo>
                    <a:pt x="3801" y="2139"/>
                  </a:moveTo>
                  <a:cubicBezTo>
                    <a:pt x="3828" y="2166"/>
                    <a:pt x="3864" y="2184"/>
                    <a:pt x="3917" y="2184"/>
                  </a:cubicBezTo>
                  <a:cubicBezTo>
                    <a:pt x="4783" y="2211"/>
                    <a:pt x="5443" y="2889"/>
                    <a:pt x="6290" y="3032"/>
                  </a:cubicBezTo>
                  <a:cubicBezTo>
                    <a:pt x="6745" y="3103"/>
                    <a:pt x="7075" y="3058"/>
                    <a:pt x="7334" y="3513"/>
                  </a:cubicBezTo>
                  <a:cubicBezTo>
                    <a:pt x="7548" y="3879"/>
                    <a:pt x="7611" y="4316"/>
                    <a:pt x="7789" y="4691"/>
                  </a:cubicBezTo>
                  <a:cubicBezTo>
                    <a:pt x="7887" y="4923"/>
                    <a:pt x="8155" y="5119"/>
                    <a:pt x="8431" y="5173"/>
                  </a:cubicBezTo>
                  <a:cubicBezTo>
                    <a:pt x="8614" y="5921"/>
                    <a:pt x="9183" y="6201"/>
                    <a:pt x="9820" y="6201"/>
                  </a:cubicBezTo>
                  <a:cubicBezTo>
                    <a:pt x="10117" y="6201"/>
                    <a:pt x="10429" y="6140"/>
                    <a:pt x="10724" y="6038"/>
                  </a:cubicBezTo>
                  <a:cubicBezTo>
                    <a:pt x="11732" y="5690"/>
                    <a:pt x="11688" y="5101"/>
                    <a:pt x="11125" y="4361"/>
                  </a:cubicBezTo>
                  <a:cubicBezTo>
                    <a:pt x="11573" y="4131"/>
                    <a:pt x="11971" y="3952"/>
                    <a:pt x="12393" y="3952"/>
                  </a:cubicBezTo>
                  <a:cubicBezTo>
                    <a:pt x="12659" y="3952"/>
                    <a:pt x="12935" y="4024"/>
                    <a:pt x="13240" y="4200"/>
                  </a:cubicBezTo>
                  <a:cubicBezTo>
                    <a:pt x="13597" y="4397"/>
                    <a:pt x="13909" y="4718"/>
                    <a:pt x="14052" y="5110"/>
                  </a:cubicBezTo>
                  <a:cubicBezTo>
                    <a:pt x="14307" y="5784"/>
                    <a:pt x="13537" y="6147"/>
                    <a:pt x="13001" y="6147"/>
                  </a:cubicBezTo>
                  <a:cubicBezTo>
                    <a:pt x="12976" y="6147"/>
                    <a:pt x="12951" y="6147"/>
                    <a:pt x="12928" y="6145"/>
                  </a:cubicBezTo>
                  <a:cubicBezTo>
                    <a:pt x="12697" y="6133"/>
                    <a:pt x="12399" y="6008"/>
                    <a:pt x="12131" y="6008"/>
                  </a:cubicBezTo>
                  <a:cubicBezTo>
                    <a:pt x="11995" y="6008"/>
                    <a:pt x="11867" y="6040"/>
                    <a:pt x="11759" y="6136"/>
                  </a:cubicBezTo>
                  <a:cubicBezTo>
                    <a:pt x="11456" y="6404"/>
                    <a:pt x="11464" y="6814"/>
                    <a:pt x="11277" y="7153"/>
                  </a:cubicBezTo>
                  <a:cubicBezTo>
                    <a:pt x="11179" y="7108"/>
                    <a:pt x="11090" y="7064"/>
                    <a:pt x="11018" y="7037"/>
                  </a:cubicBezTo>
                  <a:cubicBezTo>
                    <a:pt x="10600" y="6874"/>
                    <a:pt x="10208" y="6789"/>
                    <a:pt x="9816" y="6789"/>
                  </a:cubicBezTo>
                  <a:cubicBezTo>
                    <a:pt x="9456" y="6789"/>
                    <a:pt x="9097" y="6861"/>
                    <a:pt x="8717" y="7010"/>
                  </a:cubicBezTo>
                  <a:cubicBezTo>
                    <a:pt x="8262" y="7198"/>
                    <a:pt x="7816" y="7394"/>
                    <a:pt x="7352" y="7537"/>
                  </a:cubicBezTo>
                  <a:cubicBezTo>
                    <a:pt x="7138" y="7602"/>
                    <a:pt x="6928" y="7631"/>
                    <a:pt x="6717" y="7631"/>
                  </a:cubicBezTo>
                  <a:cubicBezTo>
                    <a:pt x="6584" y="7631"/>
                    <a:pt x="6451" y="7620"/>
                    <a:pt x="6317" y="7599"/>
                  </a:cubicBezTo>
                  <a:cubicBezTo>
                    <a:pt x="5826" y="7519"/>
                    <a:pt x="5371" y="6716"/>
                    <a:pt x="6148" y="6502"/>
                  </a:cubicBezTo>
                  <a:lnTo>
                    <a:pt x="6148" y="6502"/>
                  </a:lnTo>
                  <a:cubicBezTo>
                    <a:pt x="6259" y="6725"/>
                    <a:pt x="6414" y="6898"/>
                    <a:pt x="6659" y="6898"/>
                  </a:cubicBezTo>
                  <a:cubicBezTo>
                    <a:pt x="6708" y="6898"/>
                    <a:pt x="6760" y="6891"/>
                    <a:pt x="6817" y="6877"/>
                  </a:cubicBezTo>
                  <a:cubicBezTo>
                    <a:pt x="7379" y="6743"/>
                    <a:pt x="7441" y="5717"/>
                    <a:pt x="7334" y="5306"/>
                  </a:cubicBezTo>
                  <a:cubicBezTo>
                    <a:pt x="7147" y="4539"/>
                    <a:pt x="6424" y="3942"/>
                    <a:pt x="5746" y="3611"/>
                  </a:cubicBezTo>
                  <a:cubicBezTo>
                    <a:pt x="5504" y="3493"/>
                    <a:pt x="5266" y="3457"/>
                    <a:pt x="5023" y="3457"/>
                  </a:cubicBezTo>
                  <a:cubicBezTo>
                    <a:pt x="4827" y="3457"/>
                    <a:pt x="4629" y="3480"/>
                    <a:pt x="4426" y="3504"/>
                  </a:cubicBezTo>
                  <a:cubicBezTo>
                    <a:pt x="4408" y="3506"/>
                    <a:pt x="4389" y="3507"/>
                    <a:pt x="4370" y="3507"/>
                  </a:cubicBezTo>
                  <a:cubicBezTo>
                    <a:pt x="3683" y="3507"/>
                    <a:pt x="2404" y="2296"/>
                    <a:pt x="3783" y="2139"/>
                  </a:cubicBezTo>
                  <a:close/>
                  <a:moveTo>
                    <a:pt x="14171" y="3528"/>
                  </a:moveTo>
                  <a:cubicBezTo>
                    <a:pt x="14947" y="3528"/>
                    <a:pt x="15537" y="4648"/>
                    <a:pt x="15185" y="5583"/>
                  </a:cubicBezTo>
                  <a:cubicBezTo>
                    <a:pt x="14988" y="6100"/>
                    <a:pt x="14944" y="6475"/>
                    <a:pt x="15301" y="6912"/>
                  </a:cubicBezTo>
                  <a:cubicBezTo>
                    <a:pt x="15604" y="7287"/>
                    <a:pt x="15800" y="7581"/>
                    <a:pt x="15524" y="7911"/>
                  </a:cubicBezTo>
                  <a:cubicBezTo>
                    <a:pt x="15470" y="7983"/>
                    <a:pt x="15390" y="8054"/>
                    <a:pt x="15292" y="8125"/>
                  </a:cubicBezTo>
                  <a:cubicBezTo>
                    <a:pt x="15088" y="8275"/>
                    <a:pt x="14883" y="8332"/>
                    <a:pt x="14676" y="8332"/>
                  </a:cubicBezTo>
                  <a:cubicBezTo>
                    <a:pt x="14438" y="8332"/>
                    <a:pt x="14197" y="8257"/>
                    <a:pt x="13953" y="8161"/>
                  </a:cubicBezTo>
                  <a:cubicBezTo>
                    <a:pt x="13656" y="8042"/>
                    <a:pt x="13406" y="7967"/>
                    <a:pt x="13151" y="7967"/>
                  </a:cubicBezTo>
                  <a:cubicBezTo>
                    <a:pt x="13024" y="7967"/>
                    <a:pt x="12895" y="7986"/>
                    <a:pt x="12758" y="8027"/>
                  </a:cubicBezTo>
                  <a:cubicBezTo>
                    <a:pt x="12696" y="8045"/>
                    <a:pt x="12624" y="8063"/>
                    <a:pt x="12562" y="8099"/>
                  </a:cubicBezTo>
                  <a:cubicBezTo>
                    <a:pt x="12357" y="7769"/>
                    <a:pt x="11955" y="7501"/>
                    <a:pt x="11580" y="7296"/>
                  </a:cubicBezTo>
                  <a:cubicBezTo>
                    <a:pt x="11688" y="7100"/>
                    <a:pt x="11741" y="6885"/>
                    <a:pt x="11812" y="6671"/>
                  </a:cubicBezTo>
                  <a:cubicBezTo>
                    <a:pt x="11875" y="6460"/>
                    <a:pt x="12085" y="6402"/>
                    <a:pt x="12334" y="6402"/>
                  </a:cubicBezTo>
                  <a:cubicBezTo>
                    <a:pt x="12645" y="6402"/>
                    <a:pt x="13018" y="6493"/>
                    <a:pt x="13241" y="6493"/>
                  </a:cubicBezTo>
                  <a:cubicBezTo>
                    <a:pt x="13246" y="6493"/>
                    <a:pt x="13252" y="6493"/>
                    <a:pt x="13258" y="6493"/>
                  </a:cubicBezTo>
                  <a:cubicBezTo>
                    <a:pt x="13936" y="6466"/>
                    <a:pt x="14435" y="5860"/>
                    <a:pt x="14417" y="5217"/>
                  </a:cubicBezTo>
                  <a:cubicBezTo>
                    <a:pt x="14408" y="4655"/>
                    <a:pt x="13882" y="4191"/>
                    <a:pt x="13400" y="3906"/>
                  </a:cubicBezTo>
                  <a:cubicBezTo>
                    <a:pt x="13660" y="3640"/>
                    <a:pt x="13925" y="3528"/>
                    <a:pt x="14171" y="3528"/>
                  </a:cubicBezTo>
                  <a:close/>
                  <a:moveTo>
                    <a:pt x="9871" y="7169"/>
                  </a:moveTo>
                  <a:cubicBezTo>
                    <a:pt x="10198" y="7169"/>
                    <a:pt x="10538" y="7230"/>
                    <a:pt x="10929" y="7367"/>
                  </a:cubicBezTo>
                  <a:cubicBezTo>
                    <a:pt x="11286" y="7492"/>
                    <a:pt x="11634" y="7635"/>
                    <a:pt x="11937" y="7876"/>
                  </a:cubicBezTo>
                  <a:cubicBezTo>
                    <a:pt x="12241" y="8125"/>
                    <a:pt x="12285" y="8438"/>
                    <a:pt x="12053" y="8812"/>
                  </a:cubicBezTo>
                  <a:cubicBezTo>
                    <a:pt x="11919" y="8803"/>
                    <a:pt x="11777" y="8777"/>
                    <a:pt x="11652" y="8741"/>
                  </a:cubicBezTo>
                  <a:cubicBezTo>
                    <a:pt x="11134" y="8598"/>
                    <a:pt x="10715" y="8241"/>
                    <a:pt x="10162" y="8215"/>
                  </a:cubicBezTo>
                  <a:cubicBezTo>
                    <a:pt x="10102" y="8211"/>
                    <a:pt x="10044" y="8209"/>
                    <a:pt x="9989" y="8209"/>
                  </a:cubicBezTo>
                  <a:cubicBezTo>
                    <a:pt x="9755" y="8209"/>
                    <a:pt x="9552" y="8241"/>
                    <a:pt x="9315" y="8313"/>
                  </a:cubicBezTo>
                  <a:cubicBezTo>
                    <a:pt x="9216" y="8357"/>
                    <a:pt x="9109" y="8402"/>
                    <a:pt x="9020" y="8456"/>
                  </a:cubicBezTo>
                  <a:cubicBezTo>
                    <a:pt x="8881" y="8527"/>
                    <a:pt x="8704" y="8567"/>
                    <a:pt x="8533" y="8567"/>
                  </a:cubicBezTo>
                  <a:cubicBezTo>
                    <a:pt x="8126" y="8567"/>
                    <a:pt x="7754" y="8338"/>
                    <a:pt x="8012" y="7760"/>
                  </a:cubicBezTo>
                  <a:cubicBezTo>
                    <a:pt x="8030" y="7724"/>
                    <a:pt x="8030" y="7688"/>
                    <a:pt x="8030" y="7662"/>
                  </a:cubicBezTo>
                  <a:cubicBezTo>
                    <a:pt x="8110" y="7635"/>
                    <a:pt x="8190" y="7599"/>
                    <a:pt x="8271" y="7572"/>
                  </a:cubicBezTo>
                  <a:cubicBezTo>
                    <a:pt x="8864" y="7325"/>
                    <a:pt x="9349" y="7169"/>
                    <a:pt x="9871" y="7169"/>
                  </a:cubicBezTo>
                  <a:close/>
                  <a:moveTo>
                    <a:pt x="1276" y="4494"/>
                  </a:moveTo>
                  <a:cubicBezTo>
                    <a:pt x="1332" y="4494"/>
                    <a:pt x="1391" y="4500"/>
                    <a:pt x="1455" y="4512"/>
                  </a:cubicBezTo>
                  <a:lnTo>
                    <a:pt x="1464" y="4530"/>
                  </a:lnTo>
                  <a:cubicBezTo>
                    <a:pt x="1533" y="4816"/>
                    <a:pt x="1691" y="4908"/>
                    <a:pt x="1889" y="4908"/>
                  </a:cubicBezTo>
                  <a:cubicBezTo>
                    <a:pt x="2241" y="4908"/>
                    <a:pt x="2720" y="4617"/>
                    <a:pt x="3048" y="4617"/>
                  </a:cubicBezTo>
                  <a:cubicBezTo>
                    <a:pt x="3105" y="4617"/>
                    <a:pt x="3157" y="4626"/>
                    <a:pt x="3204" y="4646"/>
                  </a:cubicBezTo>
                  <a:cubicBezTo>
                    <a:pt x="3498" y="4771"/>
                    <a:pt x="3132" y="5868"/>
                    <a:pt x="3248" y="6199"/>
                  </a:cubicBezTo>
                  <a:cubicBezTo>
                    <a:pt x="3275" y="6297"/>
                    <a:pt x="3328" y="6395"/>
                    <a:pt x="3409" y="6484"/>
                  </a:cubicBezTo>
                  <a:cubicBezTo>
                    <a:pt x="3097" y="6761"/>
                    <a:pt x="2927" y="7189"/>
                    <a:pt x="3168" y="7590"/>
                  </a:cubicBezTo>
                  <a:cubicBezTo>
                    <a:pt x="3471" y="8081"/>
                    <a:pt x="3837" y="8152"/>
                    <a:pt x="4390" y="8197"/>
                  </a:cubicBezTo>
                  <a:cubicBezTo>
                    <a:pt x="5345" y="8277"/>
                    <a:pt x="5612" y="9267"/>
                    <a:pt x="4809" y="9820"/>
                  </a:cubicBezTo>
                  <a:cubicBezTo>
                    <a:pt x="4693" y="9898"/>
                    <a:pt x="4010" y="10191"/>
                    <a:pt x="3563" y="10191"/>
                  </a:cubicBezTo>
                  <a:cubicBezTo>
                    <a:pt x="3288" y="10191"/>
                    <a:pt x="3103" y="10080"/>
                    <a:pt x="3195" y="9740"/>
                  </a:cubicBezTo>
                  <a:cubicBezTo>
                    <a:pt x="3248" y="9535"/>
                    <a:pt x="3694" y="9027"/>
                    <a:pt x="3418" y="8803"/>
                  </a:cubicBezTo>
                  <a:cubicBezTo>
                    <a:pt x="3284" y="8685"/>
                    <a:pt x="3133" y="8647"/>
                    <a:pt x="2973" y="8647"/>
                  </a:cubicBezTo>
                  <a:cubicBezTo>
                    <a:pt x="2692" y="8647"/>
                    <a:pt x="2380" y="8762"/>
                    <a:pt x="2078" y="8762"/>
                  </a:cubicBezTo>
                  <a:cubicBezTo>
                    <a:pt x="1929" y="8762"/>
                    <a:pt x="1782" y="8735"/>
                    <a:pt x="1642" y="8652"/>
                  </a:cubicBezTo>
                  <a:cubicBezTo>
                    <a:pt x="1227" y="8406"/>
                    <a:pt x="2035" y="8249"/>
                    <a:pt x="2094" y="8249"/>
                  </a:cubicBezTo>
                  <a:cubicBezTo>
                    <a:pt x="2098" y="8249"/>
                    <a:pt x="2099" y="8249"/>
                    <a:pt x="2097" y="8250"/>
                  </a:cubicBezTo>
                  <a:cubicBezTo>
                    <a:pt x="2222" y="8170"/>
                    <a:pt x="2347" y="8081"/>
                    <a:pt x="2356" y="7920"/>
                  </a:cubicBezTo>
                  <a:cubicBezTo>
                    <a:pt x="2365" y="7537"/>
                    <a:pt x="2142" y="6743"/>
                    <a:pt x="1839" y="6493"/>
                  </a:cubicBezTo>
                  <a:cubicBezTo>
                    <a:pt x="1642" y="6315"/>
                    <a:pt x="1428" y="6216"/>
                    <a:pt x="1187" y="6100"/>
                  </a:cubicBezTo>
                  <a:cubicBezTo>
                    <a:pt x="535" y="5791"/>
                    <a:pt x="447" y="4494"/>
                    <a:pt x="1276" y="4494"/>
                  </a:cubicBezTo>
                  <a:close/>
                  <a:moveTo>
                    <a:pt x="4854" y="3861"/>
                  </a:moveTo>
                  <a:cubicBezTo>
                    <a:pt x="5289" y="3861"/>
                    <a:pt x="5672" y="3882"/>
                    <a:pt x="6139" y="4254"/>
                  </a:cubicBezTo>
                  <a:cubicBezTo>
                    <a:pt x="6647" y="4664"/>
                    <a:pt x="7022" y="5092"/>
                    <a:pt x="7031" y="5779"/>
                  </a:cubicBezTo>
                  <a:cubicBezTo>
                    <a:pt x="7035" y="6067"/>
                    <a:pt x="6890" y="6193"/>
                    <a:pt x="6726" y="6193"/>
                  </a:cubicBezTo>
                  <a:cubicBezTo>
                    <a:pt x="6555" y="6193"/>
                    <a:pt x="6363" y="6056"/>
                    <a:pt x="6299" y="5824"/>
                  </a:cubicBezTo>
                  <a:cubicBezTo>
                    <a:pt x="6246" y="5610"/>
                    <a:pt x="6192" y="5529"/>
                    <a:pt x="6103" y="5333"/>
                  </a:cubicBezTo>
                  <a:cubicBezTo>
                    <a:pt x="6072" y="5272"/>
                    <a:pt x="6022" y="5246"/>
                    <a:pt x="5971" y="5246"/>
                  </a:cubicBezTo>
                  <a:cubicBezTo>
                    <a:pt x="5859" y="5246"/>
                    <a:pt x="5741" y="5368"/>
                    <a:pt x="5809" y="5503"/>
                  </a:cubicBezTo>
                  <a:cubicBezTo>
                    <a:pt x="5889" y="5672"/>
                    <a:pt x="5951" y="5931"/>
                    <a:pt x="6032" y="6181"/>
                  </a:cubicBezTo>
                  <a:cubicBezTo>
                    <a:pt x="5532" y="6368"/>
                    <a:pt x="5157" y="7037"/>
                    <a:pt x="5550" y="7510"/>
                  </a:cubicBezTo>
                  <a:cubicBezTo>
                    <a:pt x="5837" y="7856"/>
                    <a:pt x="6227" y="7977"/>
                    <a:pt x="6643" y="7977"/>
                  </a:cubicBezTo>
                  <a:cubicBezTo>
                    <a:pt x="6978" y="7977"/>
                    <a:pt x="7329" y="7899"/>
                    <a:pt x="7655" y="7795"/>
                  </a:cubicBezTo>
                  <a:lnTo>
                    <a:pt x="7655" y="7795"/>
                  </a:lnTo>
                  <a:cubicBezTo>
                    <a:pt x="7528" y="8390"/>
                    <a:pt x="7945" y="9001"/>
                    <a:pt x="8520" y="9001"/>
                  </a:cubicBezTo>
                  <a:cubicBezTo>
                    <a:pt x="8669" y="9001"/>
                    <a:pt x="8829" y="8960"/>
                    <a:pt x="8993" y="8866"/>
                  </a:cubicBezTo>
                  <a:cubicBezTo>
                    <a:pt x="9270" y="8705"/>
                    <a:pt x="9520" y="8625"/>
                    <a:pt x="9752" y="8598"/>
                  </a:cubicBezTo>
                  <a:cubicBezTo>
                    <a:pt x="9805" y="8598"/>
                    <a:pt x="9859" y="8589"/>
                    <a:pt x="9912" y="8589"/>
                  </a:cubicBezTo>
                  <a:lnTo>
                    <a:pt x="9912" y="8607"/>
                  </a:lnTo>
                  <a:cubicBezTo>
                    <a:pt x="9930" y="8928"/>
                    <a:pt x="9841" y="9098"/>
                    <a:pt x="9966" y="9410"/>
                  </a:cubicBezTo>
                  <a:cubicBezTo>
                    <a:pt x="10216" y="10017"/>
                    <a:pt x="9957" y="10400"/>
                    <a:pt x="9439" y="10713"/>
                  </a:cubicBezTo>
                  <a:cubicBezTo>
                    <a:pt x="9289" y="10804"/>
                    <a:pt x="9139" y="10839"/>
                    <a:pt x="8989" y="10839"/>
                  </a:cubicBezTo>
                  <a:cubicBezTo>
                    <a:pt x="8568" y="10839"/>
                    <a:pt x="8145" y="10561"/>
                    <a:pt x="7718" y="10463"/>
                  </a:cubicBezTo>
                  <a:cubicBezTo>
                    <a:pt x="7718" y="10454"/>
                    <a:pt x="7727" y="10445"/>
                    <a:pt x="7727" y="10445"/>
                  </a:cubicBezTo>
                  <a:cubicBezTo>
                    <a:pt x="7807" y="10258"/>
                    <a:pt x="7816" y="10052"/>
                    <a:pt x="7718" y="9829"/>
                  </a:cubicBezTo>
                  <a:cubicBezTo>
                    <a:pt x="7334" y="8982"/>
                    <a:pt x="6478" y="8991"/>
                    <a:pt x="5693" y="8830"/>
                  </a:cubicBezTo>
                  <a:cubicBezTo>
                    <a:pt x="5684" y="8732"/>
                    <a:pt x="5675" y="8634"/>
                    <a:pt x="5657" y="8536"/>
                  </a:cubicBezTo>
                  <a:cubicBezTo>
                    <a:pt x="5612" y="8322"/>
                    <a:pt x="5398" y="8125"/>
                    <a:pt x="5211" y="8045"/>
                  </a:cubicBezTo>
                  <a:cubicBezTo>
                    <a:pt x="5006" y="7965"/>
                    <a:pt x="4809" y="7911"/>
                    <a:pt x="4595" y="7885"/>
                  </a:cubicBezTo>
                  <a:cubicBezTo>
                    <a:pt x="4461" y="7867"/>
                    <a:pt x="4337" y="7849"/>
                    <a:pt x="4203" y="7840"/>
                  </a:cubicBezTo>
                  <a:cubicBezTo>
                    <a:pt x="4185" y="7841"/>
                    <a:pt x="4167" y="7841"/>
                    <a:pt x="4150" y="7841"/>
                  </a:cubicBezTo>
                  <a:cubicBezTo>
                    <a:pt x="3648" y="7841"/>
                    <a:pt x="3496" y="7467"/>
                    <a:pt x="3685" y="6734"/>
                  </a:cubicBezTo>
                  <a:lnTo>
                    <a:pt x="3685" y="6734"/>
                  </a:lnTo>
                  <a:cubicBezTo>
                    <a:pt x="3792" y="6814"/>
                    <a:pt x="3908" y="6859"/>
                    <a:pt x="4024" y="6859"/>
                  </a:cubicBezTo>
                  <a:cubicBezTo>
                    <a:pt x="4032" y="6859"/>
                    <a:pt x="4040" y="6859"/>
                    <a:pt x="4047" y="6859"/>
                  </a:cubicBezTo>
                  <a:cubicBezTo>
                    <a:pt x="4435" y="6859"/>
                    <a:pt x="4668" y="6637"/>
                    <a:pt x="4747" y="6261"/>
                  </a:cubicBezTo>
                  <a:cubicBezTo>
                    <a:pt x="4916" y="5414"/>
                    <a:pt x="4096" y="4798"/>
                    <a:pt x="4658" y="3933"/>
                  </a:cubicBezTo>
                  <a:cubicBezTo>
                    <a:pt x="4667" y="3906"/>
                    <a:pt x="4676" y="3879"/>
                    <a:pt x="4684" y="3861"/>
                  </a:cubicBezTo>
                  <a:cubicBezTo>
                    <a:pt x="4742" y="3861"/>
                    <a:pt x="4798" y="3861"/>
                    <a:pt x="4854" y="3861"/>
                  </a:cubicBezTo>
                  <a:close/>
                  <a:moveTo>
                    <a:pt x="18352" y="6439"/>
                  </a:moveTo>
                  <a:lnTo>
                    <a:pt x="18352" y="6439"/>
                  </a:lnTo>
                  <a:cubicBezTo>
                    <a:pt x="19431" y="7198"/>
                    <a:pt x="17656" y="8402"/>
                    <a:pt x="17031" y="8652"/>
                  </a:cubicBezTo>
                  <a:cubicBezTo>
                    <a:pt x="16434" y="8902"/>
                    <a:pt x="15756" y="8866"/>
                    <a:pt x="15185" y="9178"/>
                  </a:cubicBezTo>
                  <a:cubicBezTo>
                    <a:pt x="15033" y="9267"/>
                    <a:pt x="14935" y="9446"/>
                    <a:pt x="14837" y="9589"/>
                  </a:cubicBezTo>
                  <a:cubicBezTo>
                    <a:pt x="14489" y="10124"/>
                    <a:pt x="14400" y="10445"/>
                    <a:pt x="13748" y="10641"/>
                  </a:cubicBezTo>
                  <a:cubicBezTo>
                    <a:pt x="13088" y="10837"/>
                    <a:pt x="12481" y="10668"/>
                    <a:pt x="11857" y="10918"/>
                  </a:cubicBezTo>
                  <a:cubicBezTo>
                    <a:pt x="11875" y="10748"/>
                    <a:pt x="11937" y="10614"/>
                    <a:pt x="12223" y="10561"/>
                  </a:cubicBezTo>
                  <a:cubicBezTo>
                    <a:pt x="12526" y="10516"/>
                    <a:pt x="12749" y="10409"/>
                    <a:pt x="12945" y="10168"/>
                  </a:cubicBezTo>
                  <a:cubicBezTo>
                    <a:pt x="13249" y="9785"/>
                    <a:pt x="12803" y="9276"/>
                    <a:pt x="12553" y="8955"/>
                  </a:cubicBezTo>
                  <a:cubicBezTo>
                    <a:pt x="12678" y="8768"/>
                    <a:pt x="12713" y="8580"/>
                    <a:pt x="12687" y="8411"/>
                  </a:cubicBezTo>
                  <a:cubicBezTo>
                    <a:pt x="12850" y="8334"/>
                    <a:pt x="13003" y="8303"/>
                    <a:pt x="13151" y="8303"/>
                  </a:cubicBezTo>
                  <a:cubicBezTo>
                    <a:pt x="13582" y="8303"/>
                    <a:pt x="13963" y="8563"/>
                    <a:pt x="14408" y="8670"/>
                  </a:cubicBezTo>
                  <a:cubicBezTo>
                    <a:pt x="14482" y="8687"/>
                    <a:pt x="14555" y="8695"/>
                    <a:pt x="14628" y="8695"/>
                  </a:cubicBezTo>
                  <a:cubicBezTo>
                    <a:pt x="14925" y="8695"/>
                    <a:pt x="15212" y="8563"/>
                    <a:pt x="15470" y="8420"/>
                  </a:cubicBezTo>
                  <a:cubicBezTo>
                    <a:pt x="15729" y="8268"/>
                    <a:pt x="15898" y="8081"/>
                    <a:pt x="15979" y="7885"/>
                  </a:cubicBezTo>
                  <a:cubicBezTo>
                    <a:pt x="16025" y="7894"/>
                    <a:pt x="16074" y="7898"/>
                    <a:pt x="16126" y="7898"/>
                  </a:cubicBezTo>
                  <a:cubicBezTo>
                    <a:pt x="16314" y="7898"/>
                    <a:pt x="16527" y="7847"/>
                    <a:pt x="16674" y="7840"/>
                  </a:cubicBezTo>
                  <a:cubicBezTo>
                    <a:pt x="17156" y="7813"/>
                    <a:pt x="17575" y="7403"/>
                    <a:pt x="17754" y="6993"/>
                  </a:cubicBezTo>
                  <a:lnTo>
                    <a:pt x="17763" y="6975"/>
                  </a:lnTo>
                  <a:lnTo>
                    <a:pt x="17781" y="6966"/>
                  </a:lnTo>
                  <a:cubicBezTo>
                    <a:pt x="18021" y="6814"/>
                    <a:pt x="18209" y="6636"/>
                    <a:pt x="18352" y="6439"/>
                  </a:cubicBezTo>
                  <a:close/>
                  <a:moveTo>
                    <a:pt x="10251" y="8625"/>
                  </a:moveTo>
                  <a:cubicBezTo>
                    <a:pt x="10715" y="8705"/>
                    <a:pt x="11161" y="8955"/>
                    <a:pt x="11714" y="9107"/>
                  </a:cubicBezTo>
                  <a:cubicBezTo>
                    <a:pt x="11817" y="9137"/>
                    <a:pt x="11948" y="9159"/>
                    <a:pt x="12078" y="9159"/>
                  </a:cubicBezTo>
                  <a:cubicBezTo>
                    <a:pt x="12139" y="9159"/>
                    <a:pt x="12201" y="9154"/>
                    <a:pt x="12258" y="9142"/>
                  </a:cubicBezTo>
                  <a:lnTo>
                    <a:pt x="12258" y="9142"/>
                  </a:lnTo>
                  <a:cubicBezTo>
                    <a:pt x="12544" y="9553"/>
                    <a:pt x="12874" y="10097"/>
                    <a:pt x="12134" y="10240"/>
                  </a:cubicBezTo>
                  <a:cubicBezTo>
                    <a:pt x="11955" y="10267"/>
                    <a:pt x="11670" y="10302"/>
                    <a:pt x="11580" y="10498"/>
                  </a:cubicBezTo>
                  <a:cubicBezTo>
                    <a:pt x="11402" y="10864"/>
                    <a:pt x="11500" y="11159"/>
                    <a:pt x="11161" y="11489"/>
                  </a:cubicBezTo>
                  <a:cubicBezTo>
                    <a:pt x="10884" y="11752"/>
                    <a:pt x="10607" y="11865"/>
                    <a:pt x="10345" y="11865"/>
                  </a:cubicBezTo>
                  <a:cubicBezTo>
                    <a:pt x="9924" y="11865"/>
                    <a:pt x="9542" y="11573"/>
                    <a:pt x="9261" y="11150"/>
                  </a:cubicBezTo>
                  <a:cubicBezTo>
                    <a:pt x="9475" y="11087"/>
                    <a:pt x="9680" y="10971"/>
                    <a:pt x="9868" y="10837"/>
                  </a:cubicBezTo>
                  <a:cubicBezTo>
                    <a:pt x="10153" y="10632"/>
                    <a:pt x="10349" y="10338"/>
                    <a:pt x="10447" y="9999"/>
                  </a:cubicBezTo>
                  <a:cubicBezTo>
                    <a:pt x="10492" y="9803"/>
                    <a:pt x="10430" y="9642"/>
                    <a:pt x="10358" y="9464"/>
                  </a:cubicBezTo>
                  <a:cubicBezTo>
                    <a:pt x="10242" y="9160"/>
                    <a:pt x="10269" y="8928"/>
                    <a:pt x="10251" y="8625"/>
                  </a:cubicBezTo>
                  <a:close/>
                  <a:moveTo>
                    <a:pt x="5657" y="9169"/>
                  </a:moveTo>
                  <a:cubicBezTo>
                    <a:pt x="6281" y="9285"/>
                    <a:pt x="6942" y="9258"/>
                    <a:pt x="7352" y="9838"/>
                  </a:cubicBezTo>
                  <a:cubicBezTo>
                    <a:pt x="7521" y="10088"/>
                    <a:pt x="7539" y="10275"/>
                    <a:pt x="7459" y="10418"/>
                  </a:cubicBezTo>
                  <a:cubicBezTo>
                    <a:pt x="7300" y="10715"/>
                    <a:pt x="6743" y="10818"/>
                    <a:pt x="6404" y="10818"/>
                  </a:cubicBezTo>
                  <a:cubicBezTo>
                    <a:pt x="6325" y="10818"/>
                    <a:pt x="6257" y="10812"/>
                    <a:pt x="6210" y="10802"/>
                  </a:cubicBezTo>
                  <a:cubicBezTo>
                    <a:pt x="6183" y="10802"/>
                    <a:pt x="6165" y="10793"/>
                    <a:pt x="6139" y="10784"/>
                  </a:cubicBezTo>
                  <a:cubicBezTo>
                    <a:pt x="5960" y="10739"/>
                    <a:pt x="5782" y="10668"/>
                    <a:pt x="5594" y="10668"/>
                  </a:cubicBezTo>
                  <a:cubicBezTo>
                    <a:pt x="5023" y="10677"/>
                    <a:pt x="4738" y="11096"/>
                    <a:pt x="4426" y="11453"/>
                  </a:cubicBezTo>
                  <a:cubicBezTo>
                    <a:pt x="4209" y="11707"/>
                    <a:pt x="3975" y="11923"/>
                    <a:pt x="3609" y="11923"/>
                  </a:cubicBezTo>
                  <a:cubicBezTo>
                    <a:pt x="3449" y="11923"/>
                    <a:pt x="3263" y="11881"/>
                    <a:pt x="3043" y="11783"/>
                  </a:cubicBezTo>
                  <a:cubicBezTo>
                    <a:pt x="3025" y="11774"/>
                    <a:pt x="3016" y="11765"/>
                    <a:pt x="2998" y="11765"/>
                  </a:cubicBezTo>
                  <a:cubicBezTo>
                    <a:pt x="3221" y="11382"/>
                    <a:pt x="3400" y="10962"/>
                    <a:pt x="3525" y="10561"/>
                  </a:cubicBezTo>
                  <a:cubicBezTo>
                    <a:pt x="3525" y="10552"/>
                    <a:pt x="3525" y="10543"/>
                    <a:pt x="3525" y="10525"/>
                  </a:cubicBezTo>
                  <a:cubicBezTo>
                    <a:pt x="3576" y="10531"/>
                    <a:pt x="3627" y="10534"/>
                    <a:pt x="3679" y="10534"/>
                  </a:cubicBezTo>
                  <a:cubicBezTo>
                    <a:pt x="4018" y="10534"/>
                    <a:pt x="4373" y="10415"/>
                    <a:pt x="4667" y="10275"/>
                  </a:cubicBezTo>
                  <a:cubicBezTo>
                    <a:pt x="5193" y="10017"/>
                    <a:pt x="5559" y="9660"/>
                    <a:pt x="5657" y="9169"/>
                  </a:cubicBezTo>
                  <a:close/>
                  <a:moveTo>
                    <a:pt x="7521" y="10757"/>
                  </a:moveTo>
                  <a:cubicBezTo>
                    <a:pt x="7539" y="10766"/>
                    <a:pt x="7548" y="10775"/>
                    <a:pt x="7575" y="10775"/>
                  </a:cubicBezTo>
                  <a:cubicBezTo>
                    <a:pt x="7994" y="10829"/>
                    <a:pt x="8351" y="11087"/>
                    <a:pt x="8770" y="11176"/>
                  </a:cubicBezTo>
                  <a:cubicBezTo>
                    <a:pt x="8806" y="11185"/>
                    <a:pt x="8851" y="11185"/>
                    <a:pt x="8895" y="11194"/>
                  </a:cubicBezTo>
                  <a:cubicBezTo>
                    <a:pt x="8895" y="11212"/>
                    <a:pt x="8904" y="11230"/>
                    <a:pt x="8913" y="11248"/>
                  </a:cubicBezTo>
                  <a:cubicBezTo>
                    <a:pt x="9047" y="11462"/>
                    <a:pt x="9190" y="11676"/>
                    <a:pt x="9359" y="11846"/>
                  </a:cubicBezTo>
                  <a:cubicBezTo>
                    <a:pt x="9243" y="11899"/>
                    <a:pt x="9145" y="11970"/>
                    <a:pt x="9065" y="12051"/>
                  </a:cubicBezTo>
                  <a:cubicBezTo>
                    <a:pt x="8616" y="11807"/>
                    <a:pt x="8300" y="11403"/>
                    <a:pt x="7784" y="11403"/>
                  </a:cubicBezTo>
                  <a:cubicBezTo>
                    <a:pt x="7715" y="11403"/>
                    <a:pt x="7643" y="11410"/>
                    <a:pt x="7566" y="11426"/>
                  </a:cubicBezTo>
                  <a:cubicBezTo>
                    <a:pt x="7000" y="11541"/>
                    <a:pt x="6366" y="11744"/>
                    <a:pt x="5758" y="11744"/>
                  </a:cubicBezTo>
                  <a:cubicBezTo>
                    <a:pt x="5465" y="11744"/>
                    <a:pt x="5178" y="11697"/>
                    <a:pt x="4908" y="11569"/>
                  </a:cubicBezTo>
                  <a:cubicBezTo>
                    <a:pt x="4934" y="11542"/>
                    <a:pt x="4961" y="11515"/>
                    <a:pt x="4988" y="11489"/>
                  </a:cubicBezTo>
                  <a:cubicBezTo>
                    <a:pt x="5231" y="11254"/>
                    <a:pt x="5475" y="11087"/>
                    <a:pt x="5809" y="11087"/>
                  </a:cubicBezTo>
                  <a:cubicBezTo>
                    <a:pt x="5818" y="11087"/>
                    <a:pt x="5827" y="11087"/>
                    <a:pt x="5835" y="11087"/>
                  </a:cubicBezTo>
                  <a:cubicBezTo>
                    <a:pt x="5925" y="11087"/>
                    <a:pt x="6014" y="11105"/>
                    <a:pt x="6121" y="11132"/>
                  </a:cubicBezTo>
                  <a:cubicBezTo>
                    <a:pt x="6269" y="11171"/>
                    <a:pt x="6429" y="11198"/>
                    <a:pt x="6586" y="11198"/>
                  </a:cubicBezTo>
                  <a:cubicBezTo>
                    <a:pt x="6750" y="11198"/>
                    <a:pt x="6912" y="11169"/>
                    <a:pt x="7057" y="11096"/>
                  </a:cubicBezTo>
                  <a:cubicBezTo>
                    <a:pt x="7227" y="11007"/>
                    <a:pt x="7388" y="10900"/>
                    <a:pt x="7521" y="10757"/>
                  </a:cubicBezTo>
                  <a:close/>
                  <a:moveTo>
                    <a:pt x="7727" y="11756"/>
                  </a:moveTo>
                  <a:cubicBezTo>
                    <a:pt x="7718" y="11774"/>
                    <a:pt x="7709" y="11792"/>
                    <a:pt x="7709" y="11819"/>
                  </a:cubicBezTo>
                  <a:cubicBezTo>
                    <a:pt x="7512" y="11988"/>
                    <a:pt x="7388" y="12202"/>
                    <a:pt x="7307" y="12434"/>
                  </a:cubicBezTo>
                  <a:cubicBezTo>
                    <a:pt x="6513" y="12453"/>
                    <a:pt x="5713" y="12585"/>
                    <a:pt x="4935" y="12585"/>
                  </a:cubicBezTo>
                  <a:cubicBezTo>
                    <a:pt x="4246" y="12585"/>
                    <a:pt x="3573" y="12481"/>
                    <a:pt x="2936" y="12104"/>
                  </a:cubicBezTo>
                  <a:lnTo>
                    <a:pt x="2936" y="12104"/>
                  </a:lnTo>
                  <a:cubicBezTo>
                    <a:pt x="3184" y="12212"/>
                    <a:pt x="3432" y="12274"/>
                    <a:pt x="3673" y="12274"/>
                  </a:cubicBezTo>
                  <a:cubicBezTo>
                    <a:pt x="4030" y="12274"/>
                    <a:pt x="4372" y="12138"/>
                    <a:pt x="4676" y="11819"/>
                  </a:cubicBezTo>
                  <a:cubicBezTo>
                    <a:pt x="4684" y="11837"/>
                    <a:pt x="4702" y="11846"/>
                    <a:pt x="4720" y="11854"/>
                  </a:cubicBezTo>
                  <a:cubicBezTo>
                    <a:pt x="5033" y="12004"/>
                    <a:pt x="5436" y="12096"/>
                    <a:pt x="5803" y="12096"/>
                  </a:cubicBezTo>
                  <a:cubicBezTo>
                    <a:pt x="5897" y="12096"/>
                    <a:pt x="5989" y="12090"/>
                    <a:pt x="6076" y="12077"/>
                  </a:cubicBezTo>
                  <a:cubicBezTo>
                    <a:pt x="6513" y="12015"/>
                    <a:pt x="6959" y="11926"/>
                    <a:pt x="7388" y="11810"/>
                  </a:cubicBezTo>
                  <a:cubicBezTo>
                    <a:pt x="7512" y="11774"/>
                    <a:pt x="7628" y="11756"/>
                    <a:pt x="7727" y="11756"/>
                  </a:cubicBezTo>
                  <a:close/>
                  <a:moveTo>
                    <a:pt x="2606" y="12301"/>
                  </a:moveTo>
                  <a:lnTo>
                    <a:pt x="2633" y="12327"/>
                  </a:lnTo>
                  <a:cubicBezTo>
                    <a:pt x="3356" y="12798"/>
                    <a:pt x="4114" y="12919"/>
                    <a:pt x="4893" y="12919"/>
                  </a:cubicBezTo>
                  <a:cubicBezTo>
                    <a:pt x="5650" y="12919"/>
                    <a:pt x="6426" y="12804"/>
                    <a:pt x="7209" y="12782"/>
                  </a:cubicBezTo>
                  <a:lnTo>
                    <a:pt x="7209" y="12782"/>
                  </a:lnTo>
                  <a:cubicBezTo>
                    <a:pt x="7191" y="12907"/>
                    <a:pt x="7173" y="13032"/>
                    <a:pt x="7156" y="13166"/>
                  </a:cubicBezTo>
                  <a:cubicBezTo>
                    <a:pt x="7138" y="13166"/>
                    <a:pt x="7120" y="13157"/>
                    <a:pt x="7102" y="13157"/>
                  </a:cubicBezTo>
                  <a:cubicBezTo>
                    <a:pt x="6540" y="13167"/>
                    <a:pt x="5310" y="13430"/>
                    <a:pt x="4236" y="13430"/>
                  </a:cubicBezTo>
                  <a:cubicBezTo>
                    <a:pt x="3367" y="13430"/>
                    <a:pt x="2601" y="13258"/>
                    <a:pt x="2374" y="12640"/>
                  </a:cubicBezTo>
                  <a:cubicBezTo>
                    <a:pt x="2365" y="12613"/>
                    <a:pt x="2347" y="12595"/>
                    <a:pt x="2329" y="12577"/>
                  </a:cubicBezTo>
                  <a:cubicBezTo>
                    <a:pt x="2427" y="12497"/>
                    <a:pt x="2517" y="12399"/>
                    <a:pt x="2606" y="12301"/>
                  </a:cubicBezTo>
                  <a:close/>
                  <a:moveTo>
                    <a:pt x="2142" y="12934"/>
                  </a:moveTo>
                  <a:cubicBezTo>
                    <a:pt x="2503" y="13583"/>
                    <a:pt x="3313" y="13762"/>
                    <a:pt x="4202" y="13762"/>
                  </a:cubicBezTo>
                  <a:cubicBezTo>
                    <a:pt x="5267" y="13762"/>
                    <a:pt x="6446" y="13506"/>
                    <a:pt x="7102" y="13496"/>
                  </a:cubicBezTo>
                  <a:lnTo>
                    <a:pt x="7120" y="13496"/>
                  </a:lnTo>
                  <a:cubicBezTo>
                    <a:pt x="7084" y="13639"/>
                    <a:pt x="7031" y="13790"/>
                    <a:pt x="6977" y="13951"/>
                  </a:cubicBezTo>
                  <a:cubicBezTo>
                    <a:pt x="6950" y="13933"/>
                    <a:pt x="6924" y="13924"/>
                    <a:pt x="6888" y="13924"/>
                  </a:cubicBezTo>
                  <a:cubicBezTo>
                    <a:pt x="6174" y="13942"/>
                    <a:pt x="5568" y="14281"/>
                    <a:pt x="4890" y="14477"/>
                  </a:cubicBezTo>
                  <a:cubicBezTo>
                    <a:pt x="4773" y="14510"/>
                    <a:pt x="4642" y="14526"/>
                    <a:pt x="4503" y="14526"/>
                  </a:cubicBezTo>
                  <a:cubicBezTo>
                    <a:pt x="3582" y="14526"/>
                    <a:pt x="2289" y="13841"/>
                    <a:pt x="2142" y="12934"/>
                  </a:cubicBezTo>
                  <a:close/>
                  <a:moveTo>
                    <a:pt x="12006" y="1"/>
                  </a:moveTo>
                  <a:cubicBezTo>
                    <a:pt x="11415" y="1"/>
                    <a:pt x="10870" y="281"/>
                    <a:pt x="10546" y="801"/>
                  </a:cubicBezTo>
                  <a:cubicBezTo>
                    <a:pt x="10483" y="730"/>
                    <a:pt x="10421" y="659"/>
                    <a:pt x="10358" y="596"/>
                  </a:cubicBezTo>
                  <a:cubicBezTo>
                    <a:pt x="9987" y="234"/>
                    <a:pt x="9559" y="86"/>
                    <a:pt x="9123" y="86"/>
                  </a:cubicBezTo>
                  <a:cubicBezTo>
                    <a:pt x="8293" y="86"/>
                    <a:pt x="7435" y="621"/>
                    <a:pt x="6879" y="1230"/>
                  </a:cubicBezTo>
                  <a:cubicBezTo>
                    <a:pt x="6799" y="1167"/>
                    <a:pt x="6727" y="1105"/>
                    <a:pt x="6647" y="1015"/>
                  </a:cubicBezTo>
                  <a:cubicBezTo>
                    <a:pt x="6538" y="899"/>
                    <a:pt x="6338" y="848"/>
                    <a:pt x="6167" y="848"/>
                  </a:cubicBezTo>
                  <a:cubicBezTo>
                    <a:pt x="6129" y="848"/>
                    <a:pt x="6092" y="850"/>
                    <a:pt x="6058" y="855"/>
                  </a:cubicBezTo>
                  <a:cubicBezTo>
                    <a:pt x="5309" y="989"/>
                    <a:pt x="5264" y="1435"/>
                    <a:pt x="4997" y="2059"/>
                  </a:cubicBezTo>
                  <a:cubicBezTo>
                    <a:pt x="4988" y="2077"/>
                    <a:pt x="4988" y="2104"/>
                    <a:pt x="4988" y="2122"/>
                  </a:cubicBezTo>
                  <a:cubicBezTo>
                    <a:pt x="4640" y="1961"/>
                    <a:pt x="4301" y="1854"/>
                    <a:pt x="3917" y="1845"/>
                  </a:cubicBezTo>
                  <a:lnTo>
                    <a:pt x="3908" y="1845"/>
                  </a:lnTo>
                  <a:cubicBezTo>
                    <a:pt x="3886" y="1816"/>
                    <a:pt x="3858" y="1798"/>
                    <a:pt x="3813" y="1798"/>
                  </a:cubicBezTo>
                  <a:cubicBezTo>
                    <a:pt x="3804" y="1798"/>
                    <a:pt x="3794" y="1799"/>
                    <a:pt x="3783" y="1800"/>
                  </a:cubicBezTo>
                  <a:cubicBezTo>
                    <a:pt x="3320" y="1854"/>
                    <a:pt x="2802" y="2068"/>
                    <a:pt x="2713" y="2577"/>
                  </a:cubicBezTo>
                  <a:cubicBezTo>
                    <a:pt x="2704" y="2630"/>
                    <a:pt x="2713" y="2684"/>
                    <a:pt x="2731" y="2746"/>
                  </a:cubicBezTo>
                  <a:cubicBezTo>
                    <a:pt x="1972" y="2835"/>
                    <a:pt x="1410" y="3424"/>
                    <a:pt x="1419" y="4165"/>
                  </a:cubicBezTo>
                  <a:cubicBezTo>
                    <a:pt x="1381" y="4161"/>
                    <a:pt x="1344" y="4159"/>
                    <a:pt x="1308" y="4159"/>
                  </a:cubicBezTo>
                  <a:cubicBezTo>
                    <a:pt x="869" y="4159"/>
                    <a:pt x="566" y="4407"/>
                    <a:pt x="385" y="4860"/>
                  </a:cubicBezTo>
                  <a:cubicBezTo>
                    <a:pt x="260" y="5182"/>
                    <a:pt x="286" y="5485"/>
                    <a:pt x="411" y="5744"/>
                  </a:cubicBezTo>
                  <a:cubicBezTo>
                    <a:pt x="286" y="5833"/>
                    <a:pt x="162" y="5895"/>
                    <a:pt x="46" y="5958"/>
                  </a:cubicBezTo>
                  <a:lnTo>
                    <a:pt x="46" y="6332"/>
                  </a:lnTo>
                  <a:cubicBezTo>
                    <a:pt x="72" y="6306"/>
                    <a:pt x="108" y="6288"/>
                    <a:pt x="153" y="6261"/>
                  </a:cubicBezTo>
                  <a:cubicBezTo>
                    <a:pt x="304" y="6181"/>
                    <a:pt x="447" y="6127"/>
                    <a:pt x="599" y="6029"/>
                  </a:cubicBezTo>
                  <a:cubicBezTo>
                    <a:pt x="750" y="6216"/>
                    <a:pt x="964" y="6368"/>
                    <a:pt x="1187" y="6475"/>
                  </a:cubicBezTo>
                  <a:cubicBezTo>
                    <a:pt x="1482" y="6618"/>
                    <a:pt x="1696" y="6868"/>
                    <a:pt x="1803" y="7189"/>
                  </a:cubicBezTo>
                  <a:cubicBezTo>
                    <a:pt x="1854" y="7324"/>
                    <a:pt x="2215" y="7953"/>
                    <a:pt x="1772" y="7953"/>
                  </a:cubicBezTo>
                  <a:cubicBezTo>
                    <a:pt x="1746" y="7953"/>
                    <a:pt x="1718" y="7951"/>
                    <a:pt x="1687" y="7947"/>
                  </a:cubicBezTo>
                  <a:cubicBezTo>
                    <a:pt x="1625" y="7938"/>
                    <a:pt x="1569" y="7933"/>
                    <a:pt x="1517" y="7933"/>
                  </a:cubicBezTo>
                  <a:cubicBezTo>
                    <a:pt x="1312" y="7933"/>
                    <a:pt x="1175" y="8010"/>
                    <a:pt x="1054" y="8224"/>
                  </a:cubicBezTo>
                  <a:cubicBezTo>
                    <a:pt x="831" y="8652"/>
                    <a:pt x="1598" y="9089"/>
                    <a:pt x="1999" y="9187"/>
                  </a:cubicBezTo>
                  <a:cubicBezTo>
                    <a:pt x="2017" y="9633"/>
                    <a:pt x="2062" y="10079"/>
                    <a:pt x="1999" y="10525"/>
                  </a:cubicBezTo>
                  <a:cubicBezTo>
                    <a:pt x="1928" y="10945"/>
                    <a:pt x="1580" y="11203"/>
                    <a:pt x="1205" y="11355"/>
                  </a:cubicBezTo>
                  <a:cubicBezTo>
                    <a:pt x="1140" y="11381"/>
                    <a:pt x="1078" y="11393"/>
                    <a:pt x="1020" y="11393"/>
                  </a:cubicBezTo>
                  <a:cubicBezTo>
                    <a:pt x="646" y="11393"/>
                    <a:pt x="452" y="10892"/>
                    <a:pt x="661" y="10552"/>
                  </a:cubicBezTo>
                  <a:cubicBezTo>
                    <a:pt x="902" y="10186"/>
                    <a:pt x="831" y="9812"/>
                    <a:pt x="411" y="9669"/>
                  </a:cubicBezTo>
                  <a:cubicBezTo>
                    <a:pt x="313" y="9642"/>
                    <a:pt x="170" y="9633"/>
                    <a:pt x="46" y="9615"/>
                  </a:cubicBezTo>
                  <a:lnTo>
                    <a:pt x="46" y="9963"/>
                  </a:lnTo>
                  <a:cubicBezTo>
                    <a:pt x="670" y="10043"/>
                    <a:pt x="1" y="10864"/>
                    <a:pt x="179" y="11275"/>
                  </a:cubicBezTo>
                  <a:cubicBezTo>
                    <a:pt x="330" y="11613"/>
                    <a:pt x="569" y="11742"/>
                    <a:pt x="892" y="11742"/>
                  </a:cubicBezTo>
                  <a:cubicBezTo>
                    <a:pt x="952" y="11742"/>
                    <a:pt x="1015" y="11738"/>
                    <a:pt x="1080" y="11730"/>
                  </a:cubicBezTo>
                  <a:cubicBezTo>
                    <a:pt x="2445" y="11560"/>
                    <a:pt x="2365" y="10222"/>
                    <a:pt x="2338" y="9187"/>
                  </a:cubicBezTo>
                  <a:cubicBezTo>
                    <a:pt x="2483" y="9165"/>
                    <a:pt x="2648" y="9133"/>
                    <a:pt x="2778" y="9133"/>
                  </a:cubicBezTo>
                  <a:cubicBezTo>
                    <a:pt x="2967" y="9133"/>
                    <a:pt x="3079" y="9202"/>
                    <a:pt x="2936" y="9473"/>
                  </a:cubicBezTo>
                  <a:cubicBezTo>
                    <a:pt x="2847" y="9651"/>
                    <a:pt x="2740" y="9963"/>
                    <a:pt x="2874" y="10151"/>
                  </a:cubicBezTo>
                  <a:cubicBezTo>
                    <a:pt x="2972" y="10284"/>
                    <a:pt x="3088" y="10374"/>
                    <a:pt x="3213" y="10436"/>
                  </a:cubicBezTo>
                  <a:cubicBezTo>
                    <a:pt x="3213" y="10454"/>
                    <a:pt x="3204" y="10463"/>
                    <a:pt x="3195" y="10472"/>
                  </a:cubicBezTo>
                  <a:cubicBezTo>
                    <a:pt x="2918" y="11382"/>
                    <a:pt x="2410" y="12425"/>
                    <a:pt x="1428" y="12702"/>
                  </a:cubicBezTo>
                  <a:cubicBezTo>
                    <a:pt x="1326" y="12733"/>
                    <a:pt x="1225" y="12747"/>
                    <a:pt x="1127" y="12747"/>
                  </a:cubicBezTo>
                  <a:cubicBezTo>
                    <a:pt x="710" y="12747"/>
                    <a:pt x="334" y="12495"/>
                    <a:pt x="46" y="12185"/>
                  </a:cubicBezTo>
                  <a:lnTo>
                    <a:pt x="46" y="12675"/>
                  </a:lnTo>
                  <a:cubicBezTo>
                    <a:pt x="162" y="12764"/>
                    <a:pt x="286" y="12845"/>
                    <a:pt x="420" y="12898"/>
                  </a:cubicBezTo>
                  <a:cubicBezTo>
                    <a:pt x="679" y="13001"/>
                    <a:pt x="924" y="13048"/>
                    <a:pt x="1154" y="13048"/>
                  </a:cubicBezTo>
                  <a:cubicBezTo>
                    <a:pt x="1384" y="13048"/>
                    <a:pt x="1598" y="13001"/>
                    <a:pt x="1794" y="12916"/>
                  </a:cubicBezTo>
                  <a:cubicBezTo>
                    <a:pt x="1812" y="12996"/>
                    <a:pt x="1830" y="13077"/>
                    <a:pt x="1857" y="13157"/>
                  </a:cubicBezTo>
                  <a:cubicBezTo>
                    <a:pt x="2080" y="13835"/>
                    <a:pt x="2811" y="14361"/>
                    <a:pt x="3427" y="14647"/>
                  </a:cubicBezTo>
                  <a:cubicBezTo>
                    <a:pt x="3727" y="14782"/>
                    <a:pt x="4010" y="14834"/>
                    <a:pt x="4283" y="14834"/>
                  </a:cubicBezTo>
                  <a:cubicBezTo>
                    <a:pt x="5159" y="14834"/>
                    <a:pt x="5931" y="14297"/>
                    <a:pt x="6870" y="14263"/>
                  </a:cubicBezTo>
                  <a:lnTo>
                    <a:pt x="6870" y="14263"/>
                  </a:lnTo>
                  <a:cubicBezTo>
                    <a:pt x="6763" y="14593"/>
                    <a:pt x="6701" y="14923"/>
                    <a:pt x="6870" y="15200"/>
                  </a:cubicBezTo>
                  <a:cubicBezTo>
                    <a:pt x="6906" y="15257"/>
                    <a:pt x="6958" y="15281"/>
                    <a:pt x="7011" y="15281"/>
                  </a:cubicBezTo>
                  <a:cubicBezTo>
                    <a:pt x="7128" y="15281"/>
                    <a:pt x="7245" y="15160"/>
                    <a:pt x="7165" y="15030"/>
                  </a:cubicBezTo>
                  <a:cubicBezTo>
                    <a:pt x="6950" y="14673"/>
                    <a:pt x="7414" y="14013"/>
                    <a:pt x="7459" y="13621"/>
                  </a:cubicBezTo>
                  <a:cubicBezTo>
                    <a:pt x="7530" y="13032"/>
                    <a:pt x="7477" y="12363"/>
                    <a:pt x="8039" y="11988"/>
                  </a:cubicBezTo>
                  <a:cubicBezTo>
                    <a:pt x="8092" y="11953"/>
                    <a:pt x="8119" y="11890"/>
                    <a:pt x="8119" y="11837"/>
                  </a:cubicBezTo>
                  <a:cubicBezTo>
                    <a:pt x="8378" y="11953"/>
                    <a:pt x="8583" y="12176"/>
                    <a:pt x="8868" y="12336"/>
                  </a:cubicBezTo>
                  <a:cubicBezTo>
                    <a:pt x="8744" y="12577"/>
                    <a:pt x="8681" y="12863"/>
                    <a:pt x="8628" y="13139"/>
                  </a:cubicBezTo>
                  <a:cubicBezTo>
                    <a:pt x="8538" y="13612"/>
                    <a:pt x="8494" y="13960"/>
                    <a:pt x="8226" y="14388"/>
                  </a:cubicBezTo>
                  <a:cubicBezTo>
                    <a:pt x="8092" y="14611"/>
                    <a:pt x="7950" y="14879"/>
                    <a:pt x="7789" y="15075"/>
                  </a:cubicBezTo>
                  <a:cubicBezTo>
                    <a:pt x="7718" y="15173"/>
                    <a:pt x="7646" y="15236"/>
                    <a:pt x="7780" y="15244"/>
                  </a:cubicBezTo>
                  <a:cubicBezTo>
                    <a:pt x="7777" y="15244"/>
                    <a:pt x="7775" y="15244"/>
                    <a:pt x="7772" y="15244"/>
                  </a:cubicBezTo>
                  <a:cubicBezTo>
                    <a:pt x="7566" y="15244"/>
                    <a:pt x="7569" y="15575"/>
                    <a:pt x="7780" y="15583"/>
                  </a:cubicBezTo>
                  <a:lnTo>
                    <a:pt x="7825" y="15583"/>
                  </a:lnTo>
                  <a:cubicBezTo>
                    <a:pt x="7905" y="15583"/>
                    <a:pt x="7959" y="15530"/>
                    <a:pt x="7994" y="15459"/>
                  </a:cubicBezTo>
                  <a:cubicBezTo>
                    <a:pt x="8226" y="14888"/>
                    <a:pt x="8735" y="14433"/>
                    <a:pt x="8868" y="13808"/>
                  </a:cubicBezTo>
                  <a:cubicBezTo>
                    <a:pt x="8984" y="13237"/>
                    <a:pt x="8940" y="12381"/>
                    <a:pt x="9573" y="12113"/>
                  </a:cubicBezTo>
                  <a:cubicBezTo>
                    <a:pt x="9600" y="12095"/>
                    <a:pt x="9618" y="12077"/>
                    <a:pt x="9636" y="12060"/>
                  </a:cubicBezTo>
                  <a:cubicBezTo>
                    <a:pt x="9811" y="12160"/>
                    <a:pt x="10010" y="12221"/>
                    <a:pt x="10255" y="12221"/>
                  </a:cubicBezTo>
                  <a:cubicBezTo>
                    <a:pt x="10271" y="12221"/>
                    <a:pt x="10288" y="12221"/>
                    <a:pt x="10305" y="12220"/>
                  </a:cubicBezTo>
                  <a:cubicBezTo>
                    <a:pt x="10653" y="12220"/>
                    <a:pt x="10894" y="12104"/>
                    <a:pt x="11179" y="11908"/>
                  </a:cubicBezTo>
                  <a:cubicBezTo>
                    <a:pt x="11331" y="11810"/>
                    <a:pt x="11759" y="11524"/>
                    <a:pt x="11821" y="11310"/>
                  </a:cubicBezTo>
                  <a:lnTo>
                    <a:pt x="11821" y="11301"/>
                  </a:lnTo>
                  <a:cubicBezTo>
                    <a:pt x="12633" y="10864"/>
                    <a:pt x="13650" y="11203"/>
                    <a:pt x="14435" y="10730"/>
                  </a:cubicBezTo>
                  <a:cubicBezTo>
                    <a:pt x="14542" y="10668"/>
                    <a:pt x="14649" y="10588"/>
                    <a:pt x="14747" y="10481"/>
                  </a:cubicBezTo>
                  <a:cubicBezTo>
                    <a:pt x="14747" y="10481"/>
                    <a:pt x="14756" y="10472"/>
                    <a:pt x="14756" y="10472"/>
                  </a:cubicBezTo>
                  <a:cubicBezTo>
                    <a:pt x="15104" y="10097"/>
                    <a:pt x="15176" y="9490"/>
                    <a:pt x="15738" y="9312"/>
                  </a:cubicBezTo>
                  <a:cubicBezTo>
                    <a:pt x="16282" y="9134"/>
                    <a:pt x="16817" y="9107"/>
                    <a:pt x="17352" y="8884"/>
                  </a:cubicBezTo>
                  <a:cubicBezTo>
                    <a:pt x="18173" y="8554"/>
                    <a:pt x="19404" y="7340"/>
                    <a:pt x="18860" y="6484"/>
                  </a:cubicBezTo>
                  <a:cubicBezTo>
                    <a:pt x="18780" y="6359"/>
                    <a:pt x="18673" y="6243"/>
                    <a:pt x="18521" y="6145"/>
                  </a:cubicBezTo>
                  <a:cubicBezTo>
                    <a:pt x="18744" y="5592"/>
                    <a:pt x="18583" y="4967"/>
                    <a:pt x="17950" y="4504"/>
                  </a:cubicBezTo>
                  <a:cubicBezTo>
                    <a:pt x="17914" y="4477"/>
                    <a:pt x="17888" y="4468"/>
                    <a:pt x="17861" y="4468"/>
                  </a:cubicBezTo>
                  <a:cubicBezTo>
                    <a:pt x="17852" y="4200"/>
                    <a:pt x="17772" y="3906"/>
                    <a:pt x="17674" y="3754"/>
                  </a:cubicBezTo>
                  <a:cubicBezTo>
                    <a:pt x="17397" y="3371"/>
                    <a:pt x="17138" y="3246"/>
                    <a:pt x="16710" y="3210"/>
                  </a:cubicBezTo>
                  <a:cubicBezTo>
                    <a:pt x="16719" y="3165"/>
                    <a:pt x="16719" y="3121"/>
                    <a:pt x="16710" y="3076"/>
                  </a:cubicBezTo>
                  <a:cubicBezTo>
                    <a:pt x="16549" y="2220"/>
                    <a:pt x="15559" y="1890"/>
                    <a:pt x="14801" y="1765"/>
                  </a:cubicBezTo>
                  <a:cubicBezTo>
                    <a:pt x="14061" y="1640"/>
                    <a:pt x="14275" y="1114"/>
                    <a:pt x="13820" y="748"/>
                  </a:cubicBezTo>
                  <a:cubicBezTo>
                    <a:pt x="13445" y="445"/>
                    <a:pt x="13035" y="230"/>
                    <a:pt x="12580" y="88"/>
                  </a:cubicBezTo>
                  <a:cubicBezTo>
                    <a:pt x="12387" y="29"/>
                    <a:pt x="12194" y="1"/>
                    <a:pt x="1200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7579650" y="783578"/>
              <a:ext cx="61766" cy="280031"/>
            </a:xfrm>
            <a:custGeom>
              <a:rect b="b" l="l" r="r" t="t"/>
              <a:pathLst>
                <a:path extrusionOk="0" h="6719" w="1482">
                  <a:moveTo>
                    <a:pt x="1161" y="1"/>
                  </a:moveTo>
                  <a:cubicBezTo>
                    <a:pt x="902" y="134"/>
                    <a:pt x="697" y="268"/>
                    <a:pt x="607" y="652"/>
                  </a:cubicBezTo>
                  <a:cubicBezTo>
                    <a:pt x="483" y="1241"/>
                    <a:pt x="1482" y="1508"/>
                    <a:pt x="759" y="2142"/>
                  </a:cubicBezTo>
                  <a:cubicBezTo>
                    <a:pt x="170" y="2659"/>
                    <a:pt x="1" y="3355"/>
                    <a:pt x="447" y="3739"/>
                  </a:cubicBezTo>
                  <a:cubicBezTo>
                    <a:pt x="170" y="4006"/>
                    <a:pt x="81" y="4613"/>
                    <a:pt x="144" y="4952"/>
                  </a:cubicBezTo>
                  <a:cubicBezTo>
                    <a:pt x="260" y="5585"/>
                    <a:pt x="607" y="6317"/>
                    <a:pt x="1161" y="6718"/>
                  </a:cubicBezTo>
                  <a:lnTo>
                    <a:pt x="1161" y="6228"/>
                  </a:lnTo>
                  <a:cubicBezTo>
                    <a:pt x="1000" y="6067"/>
                    <a:pt x="866" y="5880"/>
                    <a:pt x="759" y="5701"/>
                  </a:cubicBezTo>
                  <a:cubicBezTo>
                    <a:pt x="545" y="5362"/>
                    <a:pt x="224" y="4229"/>
                    <a:pt x="732" y="3944"/>
                  </a:cubicBezTo>
                  <a:lnTo>
                    <a:pt x="759" y="3917"/>
                  </a:lnTo>
                  <a:cubicBezTo>
                    <a:pt x="875" y="3962"/>
                    <a:pt x="1009" y="3988"/>
                    <a:pt x="1161" y="4006"/>
                  </a:cubicBezTo>
                  <a:lnTo>
                    <a:pt x="1161" y="3658"/>
                  </a:lnTo>
                  <a:cubicBezTo>
                    <a:pt x="1098" y="3658"/>
                    <a:pt x="1045" y="3649"/>
                    <a:pt x="1009" y="3649"/>
                  </a:cubicBezTo>
                  <a:cubicBezTo>
                    <a:pt x="563" y="3587"/>
                    <a:pt x="197" y="3284"/>
                    <a:pt x="706" y="2641"/>
                  </a:cubicBezTo>
                  <a:cubicBezTo>
                    <a:pt x="795" y="2552"/>
                    <a:pt x="893" y="2463"/>
                    <a:pt x="1000" y="2383"/>
                  </a:cubicBezTo>
                  <a:cubicBezTo>
                    <a:pt x="1053" y="2338"/>
                    <a:pt x="1107" y="2293"/>
                    <a:pt x="1161" y="2240"/>
                  </a:cubicBezTo>
                  <a:lnTo>
                    <a:pt x="1161" y="1098"/>
                  </a:lnTo>
                  <a:cubicBezTo>
                    <a:pt x="982" y="893"/>
                    <a:pt x="804" y="625"/>
                    <a:pt x="1161" y="375"/>
                  </a:cubicBezTo>
                  <a:lnTo>
                    <a:pt x="1161" y="1"/>
                  </a:ln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26"/>
          <p:cNvGrpSpPr/>
          <p:nvPr/>
        </p:nvGrpSpPr>
        <p:grpSpPr>
          <a:xfrm>
            <a:off x="6565350" y="211791"/>
            <a:ext cx="400173" cy="396657"/>
            <a:chOff x="1609325" y="4271641"/>
            <a:chExt cx="400173" cy="396657"/>
          </a:xfrm>
        </p:grpSpPr>
        <p:sp>
          <p:nvSpPr>
            <p:cNvPr id="1315" name="Google Shape;1315;p26"/>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6"/>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6"/>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9" name="Google Shape;1319;p26"/>
          <p:cNvGrpSpPr/>
          <p:nvPr/>
        </p:nvGrpSpPr>
        <p:grpSpPr>
          <a:xfrm rot="1428379">
            <a:off x="468892" y="715459"/>
            <a:ext cx="338689" cy="937261"/>
            <a:chOff x="1806525" y="1557050"/>
            <a:chExt cx="276350" cy="764750"/>
          </a:xfrm>
        </p:grpSpPr>
        <p:sp>
          <p:nvSpPr>
            <p:cNvPr id="1320" name="Google Shape;1320;p26"/>
            <p:cNvSpPr/>
            <p:nvPr/>
          </p:nvSpPr>
          <p:spPr>
            <a:xfrm>
              <a:off x="1869200" y="1831825"/>
              <a:ext cx="169825" cy="197675"/>
            </a:xfrm>
            <a:custGeom>
              <a:rect b="b" l="l" r="r" t="t"/>
              <a:pathLst>
                <a:path extrusionOk="0" h="7907" w="6793">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1806525" y="1624850"/>
              <a:ext cx="276350" cy="696950"/>
            </a:xfrm>
            <a:custGeom>
              <a:rect b="b" l="l" r="r" t="t"/>
              <a:pathLst>
                <a:path extrusionOk="0" h="27878" w="11054">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6"/>
            <p:cNvSpPr/>
            <p:nvPr/>
          </p:nvSpPr>
          <p:spPr>
            <a:xfrm>
              <a:off x="1941875" y="1557050"/>
              <a:ext cx="10050" cy="39500"/>
            </a:xfrm>
            <a:custGeom>
              <a:rect b="b" l="l" r="r" t="t"/>
              <a:pathLst>
                <a:path extrusionOk="0" h="1580" w="402">
                  <a:moveTo>
                    <a:pt x="226" y="0"/>
                  </a:moveTo>
                  <a:cubicBezTo>
                    <a:pt x="50" y="526"/>
                    <a:pt x="0" y="1053"/>
                    <a:pt x="226" y="1579"/>
                  </a:cubicBezTo>
                  <a:cubicBezTo>
                    <a:pt x="401" y="1028"/>
                    <a:pt x="401" y="50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6"/>
            <p:cNvSpPr/>
            <p:nvPr/>
          </p:nvSpPr>
          <p:spPr>
            <a:xfrm>
              <a:off x="1962550" y="1583975"/>
              <a:ext cx="30100" cy="19475"/>
            </a:xfrm>
            <a:custGeom>
              <a:rect b="b" l="l" r="r" t="t"/>
              <a:pathLst>
                <a:path extrusionOk="0" h="779" w="1204">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1896750" y="1584600"/>
              <a:ext cx="29475" cy="18775"/>
            </a:xfrm>
            <a:custGeom>
              <a:rect b="b" l="l" r="r" t="t"/>
              <a:pathLst>
                <a:path extrusionOk="0" h="751" w="1179">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1894875" y="1625975"/>
              <a:ext cx="24475" cy="17200"/>
            </a:xfrm>
            <a:custGeom>
              <a:rect b="b" l="l" r="r" t="t"/>
              <a:pathLst>
                <a:path extrusionOk="0" h="688" w="979">
                  <a:moveTo>
                    <a:pt x="978" y="0"/>
                  </a:moveTo>
                  <a:cubicBezTo>
                    <a:pt x="527" y="150"/>
                    <a:pt x="226" y="276"/>
                    <a:pt x="1" y="652"/>
                  </a:cubicBezTo>
                  <a:cubicBezTo>
                    <a:pt x="86" y="675"/>
                    <a:pt x="168" y="688"/>
                    <a:pt x="246" y="688"/>
                  </a:cubicBezTo>
                  <a:cubicBezTo>
                    <a:pt x="578" y="688"/>
                    <a:pt x="836" y="467"/>
                    <a:pt x="97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6"/>
            <p:cNvSpPr/>
            <p:nvPr/>
          </p:nvSpPr>
          <p:spPr>
            <a:xfrm>
              <a:off x="1971325" y="1627225"/>
              <a:ext cx="25075" cy="15650"/>
            </a:xfrm>
            <a:custGeom>
              <a:rect b="b" l="l" r="r" t="t"/>
              <a:pathLst>
                <a:path extrusionOk="0" h="626" w="1003">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6"/>
            <p:cNvSpPr/>
            <p:nvPr/>
          </p:nvSpPr>
          <p:spPr>
            <a:xfrm>
              <a:off x="1877325" y="1857125"/>
              <a:ext cx="32000" cy="31850"/>
            </a:xfrm>
            <a:custGeom>
              <a:rect b="b" l="l" r="r" t="t"/>
              <a:pathLst>
                <a:path extrusionOk="0" h="1274" w="128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6"/>
            <p:cNvSpPr/>
            <p:nvPr/>
          </p:nvSpPr>
          <p:spPr>
            <a:xfrm>
              <a:off x="1888600" y="1931725"/>
              <a:ext cx="16325" cy="23875"/>
            </a:xfrm>
            <a:custGeom>
              <a:rect b="b" l="l" r="r" t="t"/>
              <a:pathLst>
                <a:path extrusionOk="0" h="955" w="653">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9" name="Google Shape;1329;p26"/>
          <p:cNvGrpSpPr/>
          <p:nvPr/>
        </p:nvGrpSpPr>
        <p:grpSpPr>
          <a:xfrm rot="2700000">
            <a:off x="1348079" y="-208075"/>
            <a:ext cx="722202" cy="971955"/>
            <a:chOff x="1510742" y="872255"/>
            <a:chExt cx="722209" cy="971965"/>
          </a:xfrm>
        </p:grpSpPr>
        <p:sp>
          <p:nvSpPr>
            <p:cNvPr id="1330" name="Google Shape;1330;p26"/>
            <p:cNvSpPr/>
            <p:nvPr/>
          </p:nvSpPr>
          <p:spPr>
            <a:xfrm>
              <a:off x="1542291" y="1370812"/>
              <a:ext cx="310553" cy="352487"/>
            </a:xfrm>
            <a:custGeom>
              <a:rect b="b" l="l" r="r" t="t"/>
              <a:pathLst>
                <a:path extrusionOk="0" h="6279" w="5532">
                  <a:moveTo>
                    <a:pt x="4934" y="0"/>
                  </a:moveTo>
                  <a:cubicBezTo>
                    <a:pt x="4916" y="0"/>
                    <a:pt x="4898" y="2"/>
                    <a:pt x="4880" y="5"/>
                  </a:cubicBezTo>
                  <a:cubicBezTo>
                    <a:pt x="4773" y="183"/>
                    <a:pt x="4622" y="281"/>
                    <a:pt x="4434" y="317"/>
                  </a:cubicBezTo>
                  <a:cubicBezTo>
                    <a:pt x="4408" y="397"/>
                    <a:pt x="4015" y="433"/>
                    <a:pt x="3596" y="442"/>
                  </a:cubicBezTo>
                  <a:cubicBezTo>
                    <a:pt x="3550" y="409"/>
                    <a:pt x="3496" y="386"/>
                    <a:pt x="3425" y="386"/>
                  </a:cubicBezTo>
                  <a:cubicBezTo>
                    <a:pt x="3398" y="386"/>
                    <a:pt x="3369" y="390"/>
                    <a:pt x="3337" y="397"/>
                  </a:cubicBezTo>
                  <a:cubicBezTo>
                    <a:pt x="3275" y="415"/>
                    <a:pt x="3203" y="433"/>
                    <a:pt x="3141" y="460"/>
                  </a:cubicBezTo>
                  <a:cubicBezTo>
                    <a:pt x="2900" y="460"/>
                    <a:pt x="2695" y="460"/>
                    <a:pt x="2641" y="468"/>
                  </a:cubicBezTo>
                  <a:cubicBezTo>
                    <a:pt x="2516" y="468"/>
                    <a:pt x="2391" y="495"/>
                    <a:pt x="2275" y="522"/>
                  </a:cubicBezTo>
                  <a:cubicBezTo>
                    <a:pt x="1945" y="727"/>
                    <a:pt x="1687" y="1039"/>
                    <a:pt x="1472" y="1387"/>
                  </a:cubicBezTo>
                  <a:cubicBezTo>
                    <a:pt x="991" y="2146"/>
                    <a:pt x="509" y="3011"/>
                    <a:pt x="241" y="3876"/>
                  </a:cubicBezTo>
                  <a:cubicBezTo>
                    <a:pt x="143" y="4215"/>
                    <a:pt x="18" y="4599"/>
                    <a:pt x="1" y="4974"/>
                  </a:cubicBezTo>
                  <a:cubicBezTo>
                    <a:pt x="99" y="5402"/>
                    <a:pt x="322" y="5776"/>
                    <a:pt x="634" y="6196"/>
                  </a:cubicBezTo>
                  <a:cubicBezTo>
                    <a:pt x="672" y="6253"/>
                    <a:pt x="738" y="6279"/>
                    <a:pt x="805" y="6279"/>
                  </a:cubicBezTo>
                  <a:cubicBezTo>
                    <a:pt x="832" y="6279"/>
                    <a:pt x="858" y="6275"/>
                    <a:pt x="884" y="6267"/>
                  </a:cubicBezTo>
                  <a:cubicBezTo>
                    <a:pt x="884" y="6267"/>
                    <a:pt x="893" y="6258"/>
                    <a:pt x="893" y="6258"/>
                  </a:cubicBezTo>
                  <a:cubicBezTo>
                    <a:pt x="937" y="6240"/>
                    <a:pt x="982" y="6205"/>
                    <a:pt x="1000" y="6160"/>
                  </a:cubicBezTo>
                  <a:cubicBezTo>
                    <a:pt x="45" y="5750"/>
                    <a:pt x="661" y="4349"/>
                    <a:pt x="1035" y="3662"/>
                  </a:cubicBezTo>
                  <a:cubicBezTo>
                    <a:pt x="1410" y="2984"/>
                    <a:pt x="1865" y="2369"/>
                    <a:pt x="2400" y="1807"/>
                  </a:cubicBezTo>
                  <a:cubicBezTo>
                    <a:pt x="2874" y="1310"/>
                    <a:pt x="3279" y="827"/>
                    <a:pt x="3935" y="827"/>
                  </a:cubicBezTo>
                  <a:cubicBezTo>
                    <a:pt x="4033" y="827"/>
                    <a:pt x="4137" y="838"/>
                    <a:pt x="4247" y="861"/>
                  </a:cubicBezTo>
                  <a:cubicBezTo>
                    <a:pt x="4452" y="906"/>
                    <a:pt x="4657" y="968"/>
                    <a:pt x="4862" y="1057"/>
                  </a:cubicBezTo>
                  <a:cubicBezTo>
                    <a:pt x="5273" y="861"/>
                    <a:pt x="5532" y="576"/>
                    <a:pt x="5362" y="183"/>
                  </a:cubicBezTo>
                  <a:cubicBezTo>
                    <a:pt x="5226" y="95"/>
                    <a:pt x="5084" y="0"/>
                    <a:pt x="493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6"/>
            <p:cNvSpPr/>
            <p:nvPr/>
          </p:nvSpPr>
          <p:spPr>
            <a:xfrm>
              <a:off x="1510742" y="872255"/>
              <a:ext cx="722209" cy="971965"/>
            </a:xfrm>
            <a:custGeom>
              <a:rect b="b" l="l" r="r" t="t"/>
              <a:pathLst>
                <a:path extrusionOk="0" h="17314" w="12865">
                  <a:moveTo>
                    <a:pt x="12463" y="330"/>
                  </a:moveTo>
                  <a:cubicBezTo>
                    <a:pt x="12526" y="330"/>
                    <a:pt x="12508" y="696"/>
                    <a:pt x="12499" y="785"/>
                  </a:cubicBezTo>
                  <a:cubicBezTo>
                    <a:pt x="12490" y="1026"/>
                    <a:pt x="12481" y="1490"/>
                    <a:pt x="12312" y="1731"/>
                  </a:cubicBezTo>
                  <a:cubicBezTo>
                    <a:pt x="12187" y="1642"/>
                    <a:pt x="12053" y="1553"/>
                    <a:pt x="11919" y="1481"/>
                  </a:cubicBezTo>
                  <a:cubicBezTo>
                    <a:pt x="11937" y="1463"/>
                    <a:pt x="11955" y="1437"/>
                    <a:pt x="11964" y="1401"/>
                  </a:cubicBezTo>
                  <a:cubicBezTo>
                    <a:pt x="12053" y="1080"/>
                    <a:pt x="12044" y="839"/>
                    <a:pt x="11964" y="669"/>
                  </a:cubicBezTo>
                  <a:cubicBezTo>
                    <a:pt x="12106" y="482"/>
                    <a:pt x="12222" y="357"/>
                    <a:pt x="12463" y="330"/>
                  </a:cubicBezTo>
                  <a:close/>
                  <a:moveTo>
                    <a:pt x="11119" y="635"/>
                  </a:moveTo>
                  <a:cubicBezTo>
                    <a:pt x="11507" y="635"/>
                    <a:pt x="11753" y="790"/>
                    <a:pt x="11660" y="1222"/>
                  </a:cubicBezTo>
                  <a:cubicBezTo>
                    <a:pt x="11442" y="1069"/>
                    <a:pt x="11195" y="1004"/>
                    <a:pt x="10934" y="1004"/>
                  </a:cubicBezTo>
                  <a:cubicBezTo>
                    <a:pt x="9889" y="1004"/>
                    <a:pt x="8624" y="2053"/>
                    <a:pt x="8074" y="2668"/>
                  </a:cubicBezTo>
                  <a:cubicBezTo>
                    <a:pt x="7351" y="3479"/>
                    <a:pt x="7316" y="4675"/>
                    <a:pt x="7227" y="5701"/>
                  </a:cubicBezTo>
                  <a:cubicBezTo>
                    <a:pt x="7173" y="6414"/>
                    <a:pt x="6950" y="7039"/>
                    <a:pt x="6673" y="7699"/>
                  </a:cubicBezTo>
                  <a:cubicBezTo>
                    <a:pt x="6513" y="8074"/>
                    <a:pt x="6272" y="8422"/>
                    <a:pt x="6129" y="8805"/>
                  </a:cubicBezTo>
                  <a:cubicBezTo>
                    <a:pt x="6076" y="8770"/>
                    <a:pt x="6022" y="8734"/>
                    <a:pt x="5969" y="8707"/>
                  </a:cubicBezTo>
                  <a:cubicBezTo>
                    <a:pt x="6914" y="7842"/>
                    <a:pt x="6763" y="5852"/>
                    <a:pt x="6905" y="4719"/>
                  </a:cubicBezTo>
                  <a:cubicBezTo>
                    <a:pt x="7075" y="3435"/>
                    <a:pt x="7583" y="2355"/>
                    <a:pt x="8600" y="1544"/>
                  </a:cubicBezTo>
                  <a:cubicBezTo>
                    <a:pt x="8889" y="1303"/>
                    <a:pt x="10312" y="635"/>
                    <a:pt x="11119" y="635"/>
                  </a:cubicBezTo>
                  <a:close/>
                  <a:moveTo>
                    <a:pt x="2209" y="14940"/>
                  </a:moveTo>
                  <a:cubicBezTo>
                    <a:pt x="2235" y="14940"/>
                    <a:pt x="2258" y="14954"/>
                    <a:pt x="2275" y="14988"/>
                  </a:cubicBezTo>
                  <a:cubicBezTo>
                    <a:pt x="2373" y="15175"/>
                    <a:pt x="2400" y="15487"/>
                    <a:pt x="2329" y="15692"/>
                  </a:cubicBezTo>
                  <a:cubicBezTo>
                    <a:pt x="2290" y="15795"/>
                    <a:pt x="2238" y="15893"/>
                    <a:pt x="2165" y="15893"/>
                  </a:cubicBezTo>
                  <a:cubicBezTo>
                    <a:pt x="2136" y="15893"/>
                    <a:pt x="2105" y="15879"/>
                    <a:pt x="2070" y="15844"/>
                  </a:cubicBezTo>
                  <a:cubicBezTo>
                    <a:pt x="1945" y="15746"/>
                    <a:pt x="1892" y="15514"/>
                    <a:pt x="1936" y="15362"/>
                  </a:cubicBezTo>
                  <a:cubicBezTo>
                    <a:pt x="1963" y="15335"/>
                    <a:pt x="1981" y="15291"/>
                    <a:pt x="1981" y="15228"/>
                  </a:cubicBezTo>
                  <a:cubicBezTo>
                    <a:pt x="1974" y="15137"/>
                    <a:pt x="2111" y="14940"/>
                    <a:pt x="2209" y="14940"/>
                  </a:cubicBezTo>
                  <a:close/>
                  <a:moveTo>
                    <a:pt x="5496" y="8881"/>
                  </a:moveTo>
                  <a:cubicBezTo>
                    <a:pt x="5646" y="8881"/>
                    <a:pt x="5788" y="8976"/>
                    <a:pt x="5924" y="9064"/>
                  </a:cubicBezTo>
                  <a:cubicBezTo>
                    <a:pt x="5960" y="9091"/>
                    <a:pt x="5987" y="9109"/>
                    <a:pt x="6013" y="9126"/>
                  </a:cubicBezTo>
                  <a:cubicBezTo>
                    <a:pt x="5915" y="9492"/>
                    <a:pt x="6067" y="9751"/>
                    <a:pt x="6352" y="10054"/>
                  </a:cubicBezTo>
                  <a:cubicBezTo>
                    <a:pt x="7146" y="10893"/>
                    <a:pt x="7289" y="11696"/>
                    <a:pt x="7102" y="12838"/>
                  </a:cubicBezTo>
                  <a:cubicBezTo>
                    <a:pt x="6968" y="13685"/>
                    <a:pt x="6727" y="14693"/>
                    <a:pt x="6433" y="15496"/>
                  </a:cubicBezTo>
                  <a:cubicBezTo>
                    <a:pt x="6245" y="16005"/>
                    <a:pt x="5906" y="16254"/>
                    <a:pt x="5407" y="16370"/>
                  </a:cubicBezTo>
                  <a:cubicBezTo>
                    <a:pt x="5360" y="16377"/>
                    <a:pt x="4994" y="16439"/>
                    <a:pt x="4790" y="16439"/>
                  </a:cubicBezTo>
                  <a:cubicBezTo>
                    <a:pt x="4723" y="16439"/>
                    <a:pt x="4673" y="16433"/>
                    <a:pt x="4657" y="16415"/>
                  </a:cubicBezTo>
                  <a:lnTo>
                    <a:pt x="4657" y="16415"/>
                  </a:lnTo>
                  <a:cubicBezTo>
                    <a:pt x="4708" y="16419"/>
                    <a:pt x="4756" y="16422"/>
                    <a:pt x="4804" y="16422"/>
                  </a:cubicBezTo>
                  <a:cubicBezTo>
                    <a:pt x="6238" y="16422"/>
                    <a:pt x="6399" y="14381"/>
                    <a:pt x="6718" y="13301"/>
                  </a:cubicBezTo>
                  <a:cubicBezTo>
                    <a:pt x="6923" y="12588"/>
                    <a:pt x="7164" y="11678"/>
                    <a:pt x="6745" y="10991"/>
                  </a:cubicBezTo>
                  <a:cubicBezTo>
                    <a:pt x="6459" y="10518"/>
                    <a:pt x="5960" y="10161"/>
                    <a:pt x="5424" y="9938"/>
                  </a:cubicBezTo>
                  <a:cubicBezTo>
                    <a:pt x="5219" y="9849"/>
                    <a:pt x="5014" y="9787"/>
                    <a:pt x="4809" y="9742"/>
                  </a:cubicBezTo>
                  <a:cubicBezTo>
                    <a:pt x="4699" y="9719"/>
                    <a:pt x="4595" y="9708"/>
                    <a:pt x="4497" y="9708"/>
                  </a:cubicBezTo>
                  <a:cubicBezTo>
                    <a:pt x="3841" y="9708"/>
                    <a:pt x="3436" y="10191"/>
                    <a:pt x="2962" y="10688"/>
                  </a:cubicBezTo>
                  <a:cubicBezTo>
                    <a:pt x="2427" y="11259"/>
                    <a:pt x="1972" y="11865"/>
                    <a:pt x="1597" y="12543"/>
                  </a:cubicBezTo>
                  <a:cubicBezTo>
                    <a:pt x="1223" y="13230"/>
                    <a:pt x="607" y="14631"/>
                    <a:pt x="1562" y="15041"/>
                  </a:cubicBezTo>
                  <a:cubicBezTo>
                    <a:pt x="1571" y="15041"/>
                    <a:pt x="1571" y="15050"/>
                    <a:pt x="1580" y="15050"/>
                  </a:cubicBezTo>
                  <a:lnTo>
                    <a:pt x="1580" y="15086"/>
                  </a:lnTo>
                  <a:cubicBezTo>
                    <a:pt x="1535" y="15104"/>
                    <a:pt x="1490" y="15130"/>
                    <a:pt x="1455" y="15139"/>
                  </a:cubicBezTo>
                  <a:cubicBezTo>
                    <a:pt x="1446" y="15139"/>
                    <a:pt x="1446" y="15148"/>
                    <a:pt x="1446" y="15148"/>
                  </a:cubicBezTo>
                  <a:cubicBezTo>
                    <a:pt x="1383" y="15169"/>
                    <a:pt x="1325" y="15180"/>
                    <a:pt x="1270" y="15180"/>
                  </a:cubicBezTo>
                  <a:cubicBezTo>
                    <a:pt x="1159" y="15180"/>
                    <a:pt x="1062" y="15136"/>
                    <a:pt x="973" y="15041"/>
                  </a:cubicBezTo>
                  <a:cubicBezTo>
                    <a:pt x="670" y="14809"/>
                    <a:pt x="598" y="14479"/>
                    <a:pt x="563" y="14131"/>
                  </a:cubicBezTo>
                  <a:cubicBezTo>
                    <a:pt x="554" y="14042"/>
                    <a:pt x="554" y="13944"/>
                    <a:pt x="563" y="13855"/>
                  </a:cubicBezTo>
                  <a:cubicBezTo>
                    <a:pt x="580" y="13480"/>
                    <a:pt x="696" y="13096"/>
                    <a:pt x="803" y="12757"/>
                  </a:cubicBezTo>
                  <a:cubicBezTo>
                    <a:pt x="1071" y="11892"/>
                    <a:pt x="1553" y="11027"/>
                    <a:pt x="2034" y="10268"/>
                  </a:cubicBezTo>
                  <a:cubicBezTo>
                    <a:pt x="2249" y="9920"/>
                    <a:pt x="2507" y="9608"/>
                    <a:pt x="2837" y="9403"/>
                  </a:cubicBezTo>
                  <a:cubicBezTo>
                    <a:pt x="3007" y="9296"/>
                    <a:pt x="3203" y="9225"/>
                    <a:pt x="3426" y="9189"/>
                  </a:cubicBezTo>
                  <a:cubicBezTo>
                    <a:pt x="3530" y="9172"/>
                    <a:pt x="3636" y="9165"/>
                    <a:pt x="3742" y="9165"/>
                  </a:cubicBezTo>
                  <a:cubicBezTo>
                    <a:pt x="4027" y="9165"/>
                    <a:pt x="4318" y="9212"/>
                    <a:pt x="4604" y="9225"/>
                  </a:cubicBezTo>
                  <a:cubicBezTo>
                    <a:pt x="4648" y="9228"/>
                    <a:pt x="4693" y="9230"/>
                    <a:pt x="4737" y="9230"/>
                  </a:cubicBezTo>
                  <a:cubicBezTo>
                    <a:pt x="4826" y="9230"/>
                    <a:pt x="4913" y="9222"/>
                    <a:pt x="4996" y="9198"/>
                  </a:cubicBezTo>
                  <a:cubicBezTo>
                    <a:pt x="5184" y="9162"/>
                    <a:pt x="5335" y="9064"/>
                    <a:pt x="5442" y="8886"/>
                  </a:cubicBezTo>
                  <a:cubicBezTo>
                    <a:pt x="5460" y="8883"/>
                    <a:pt x="5478" y="8881"/>
                    <a:pt x="5496" y="8881"/>
                  </a:cubicBezTo>
                  <a:close/>
                  <a:moveTo>
                    <a:pt x="4309" y="16022"/>
                  </a:moveTo>
                  <a:cubicBezTo>
                    <a:pt x="4345" y="16076"/>
                    <a:pt x="4345" y="16183"/>
                    <a:pt x="4327" y="16281"/>
                  </a:cubicBezTo>
                  <a:cubicBezTo>
                    <a:pt x="4318" y="16308"/>
                    <a:pt x="4309" y="16326"/>
                    <a:pt x="4300" y="16344"/>
                  </a:cubicBezTo>
                  <a:cubicBezTo>
                    <a:pt x="4229" y="16379"/>
                    <a:pt x="4167" y="16477"/>
                    <a:pt x="4193" y="16575"/>
                  </a:cubicBezTo>
                  <a:cubicBezTo>
                    <a:pt x="4229" y="16700"/>
                    <a:pt x="4113" y="16888"/>
                    <a:pt x="4015" y="16968"/>
                  </a:cubicBezTo>
                  <a:cubicBezTo>
                    <a:pt x="3997" y="16977"/>
                    <a:pt x="3961" y="16995"/>
                    <a:pt x="3961" y="17004"/>
                  </a:cubicBezTo>
                  <a:cubicBezTo>
                    <a:pt x="3810" y="16816"/>
                    <a:pt x="3899" y="16754"/>
                    <a:pt x="3908" y="16656"/>
                  </a:cubicBezTo>
                  <a:cubicBezTo>
                    <a:pt x="3917" y="16424"/>
                    <a:pt x="4042" y="16183"/>
                    <a:pt x="4238" y="16049"/>
                  </a:cubicBezTo>
                  <a:cubicBezTo>
                    <a:pt x="4265" y="16031"/>
                    <a:pt x="4292" y="16022"/>
                    <a:pt x="4309" y="16022"/>
                  </a:cubicBezTo>
                  <a:close/>
                  <a:moveTo>
                    <a:pt x="12490" y="0"/>
                  </a:moveTo>
                  <a:cubicBezTo>
                    <a:pt x="12142" y="0"/>
                    <a:pt x="11937" y="161"/>
                    <a:pt x="11732" y="411"/>
                  </a:cubicBezTo>
                  <a:cubicBezTo>
                    <a:pt x="11593" y="331"/>
                    <a:pt x="11411" y="297"/>
                    <a:pt x="11203" y="297"/>
                  </a:cubicBezTo>
                  <a:cubicBezTo>
                    <a:pt x="10223" y="297"/>
                    <a:pt x="8657" y="1058"/>
                    <a:pt x="8208" y="1419"/>
                  </a:cubicBezTo>
                  <a:cubicBezTo>
                    <a:pt x="7191" y="2239"/>
                    <a:pt x="6763" y="3426"/>
                    <a:pt x="6575" y="4675"/>
                  </a:cubicBezTo>
                  <a:cubicBezTo>
                    <a:pt x="6415" y="5736"/>
                    <a:pt x="6593" y="7851"/>
                    <a:pt x="5621" y="8547"/>
                  </a:cubicBezTo>
                  <a:lnTo>
                    <a:pt x="5612" y="8547"/>
                  </a:lnTo>
                  <a:cubicBezTo>
                    <a:pt x="5582" y="8543"/>
                    <a:pt x="5553" y="8541"/>
                    <a:pt x="5523" y="8541"/>
                  </a:cubicBezTo>
                  <a:cubicBezTo>
                    <a:pt x="5480" y="8541"/>
                    <a:pt x="5436" y="8545"/>
                    <a:pt x="5389" y="8555"/>
                  </a:cubicBezTo>
                  <a:cubicBezTo>
                    <a:pt x="5371" y="8555"/>
                    <a:pt x="5362" y="8564"/>
                    <a:pt x="5344" y="8564"/>
                  </a:cubicBezTo>
                  <a:cubicBezTo>
                    <a:pt x="5337" y="8563"/>
                    <a:pt x="5329" y="8563"/>
                    <a:pt x="5321" y="8563"/>
                  </a:cubicBezTo>
                  <a:cubicBezTo>
                    <a:pt x="5263" y="8563"/>
                    <a:pt x="5197" y="8592"/>
                    <a:pt x="5166" y="8663"/>
                  </a:cubicBezTo>
                  <a:cubicBezTo>
                    <a:pt x="5166" y="8671"/>
                    <a:pt x="5157" y="8680"/>
                    <a:pt x="5157" y="8689"/>
                  </a:cubicBezTo>
                  <a:cubicBezTo>
                    <a:pt x="5130" y="8734"/>
                    <a:pt x="5103" y="8770"/>
                    <a:pt x="5059" y="8796"/>
                  </a:cubicBezTo>
                  <a:cubicBezTo>
                    <a:pt x="4919" y="8878"/>
                    <a:pt x="4688" y="8903"/>
                    <a:pt x="4438" y="8903"/>
                  </a:cubicBezTo>
                  <a:cubicBezTo>
                    <a:pt x="4066" y="8903"/>
                    <a:pt x="3652" y="8849"/>
                    <a:pt x="3434" y="8849"/>
                  </a:cubicBezTo>
                  <a:cubicBezTo>
                    <a:pt x="3415" y="8849"/>
                    <a:pt x="3397" y="8849"/>
                    <a:pt x="3382" y="8850"/>
                  </a:cubicBezTo>
                  <a:cubicBezTo>
                    <a:pt x="2909" y="8877"/>
                    <a:pt x="2552" y="9126"/>
                    <a:pt x="2231" y="9448"/>
                  </a:cubicBezTo>
                  <a:cubicBezTo>
                    <a:pt x="1936" y="9751"/>
                    <a:pt x="1669" y="10117"/>
                    <a:pt x="1428" y="10518"/>
                  </a:cubicBezTo>
                  <a:cubicBezTo>
                    <a:pt x="1178" y="10946"/>
                    <a:pt x="955" y="11410"/>
                    <a:pt x="768" y="11865"/>
                  </a:cubicBezTo>
                  <a:cubicBezTo>
                    <a:pt x="643" y="12195"/>
                    <a:pt x="527" y="12525"/>
                    <a:pt x="429" y="12829"/>
                  </a:cubicBezTo>
                  <a:cubicBezTo>
                    <a:pt x="215" y="13524"/>
                    <a:pt x="0" y="14613"/>
                    <a:pt x="616" y="15175"/>
                  </a:cubicBezTo>
                  <a:cubicBezTo>
                    <a:pt x="828" y="15369"/>
                    <a:pt x="1240" y="15596"/>
                    <a:pt x="1548" y="15596"/>
                  </a:cubicBezTo>
                  <a:cubicBezTo>
                    <a:pt x="1565" y="15596"/>
                    <a:pt x="1581" y="15596"/>
                    <a:pt x="1597" y="15594"/>
                  </a:cubicBezTo>
                  <a:cubicBezTo>
                    <a:pt x="1624" y="15808"/>
                    <a:pt x="1722" y="16013"/>
                    <a:pt x="1901" y="16147"/>
                  </a:cubicBezTo>
                  <a:cubicBezTo>
                    <a:pt x="1986" y="16216"/>
                    <a:pt x="2071" y="16245"/>
                    <a:pt x="2152" y="16245"/>
                  </a:cubicBezTo>
                  <a:cubicBezTo>
                    <a:pt x="2377" y="16245"/>
                    <a:pt x="2571" y="16020"/>
                    <a:pt x="2650" y="15790"/>
                  </a:cubicBezTo>
                  <a:cubicBezTo>
                    <a:pt x="2721" y="15603"/>
                    <a:pt x="2704" y="15380"/>
                    <a:pt x="2677" y="15184"/>
                  </a:cubicBezTo>
                  <a:cubicBezTo>
                    <a:pt x="2659" y="15005"/>
                    <a:pt x="2597" y="14747"/>
                    <a:pt x="2427" y="14657"/>
                  </a:cubicBezTo>
                  <a:cubicBezTo>
                    <a:pt x="2357" y="14626"/>
                    <a:pt x="2286" y="14612"/>
                    <a:pt x="2218" y="14612"/>
                  </a:cubicBezTo>
                  <a:cubicBezTo>
                    <a:pt x="2070" y="14612"/>
                    <a:pt x="1933" y="14679"/>
                    <a:pt x="1829" y="14782"/>
                  </a:cubicBezTo>
                  <a:cubicBezTo>
                    <a:pt x="1811" y="14773"/>
                    <a:pt x="1803" y="14773"/>
                    <a:pt x="1794" y="14765"/>
                  </a:cubicBezTo>
                  <a:cubicBezTo>
                    <a:pt x="1660" y="14738"/>
                    <a:pt x="1571" y="14675"/>
                    <a:pt x="1499" y="14595"/>
                  </a:cubicBezTo>
                  <a:cubicBezTo>
                    <a:pt x="1401" y="14479"/>
                    <a:pt x="1365" y="14327"/>
                    <a:pt x="1374" y="14140"/>
                  </a:cubicBezTo>
                  <a:cubicBezTo>
                    <a:pt x="1401" y="13516"/>
                    <a:pt x="1936" y="12623"/>
                    <a:pt x="2124" y="12302"/>
                  </a:cubicBezTo>
                  <a:cubicBezTo>
                    <a:pt x="2507" y="11660"/>
                    <a:pt x="3167" y="10661"/>
                    <a:pt x="3926" y="10259"/>
                  </a:cubicBezTo>
                  <a:cubicBezTo>
                    <a:pt x="4137" y="10145"/>
                    <a:pt x="4357" y="10079"/>
                    <a:pt x="4579" y="10079"/>
                  </a:cubicBezTo>
                  <a:cubicBezTo>
                    <a:pt x="4685" y="10079"/>
                    <a:pt x="4792" y="10094"/>
                    <a:pt x="4898" y="10126"/>
                  </a:cubicBezTo>
                  <a:cubicBezTo>
                    <a:pt x="4907" y="10126"/>
                    <a:pt x="4907" y="10126"/>
                    <a:pt x="4916" y="10135"/>
                  </a:cubicBezTo>
                  <a:cubicBezTo>
                    <a:pt x="5648" y="10358"/>
                    <a:pt x="6379" y="10741"/>
                    <a:pt x="6584" y="11544"/>
                  </a:cubicBezTo>
                  <a:cubicBezTo>
                    <a:pt x="6745" y="12204"/>
                    <a:pt x="6477" y="12838"/>
                    <a:pt x="6317" y="13453"/>
                  </a:cubicBezTo>
                  <a:cubicBezTo>
                    <a:pt x="6092" y="14327"/>
                    <a:pt x="5942" y="16072"/>
                    <a:pt x="4779" y="16072"/>
                  </a:cubicBezTo>
                  <a:cubicBezTo>
                    <a:pt x="4742" y="16072"/>
                    <a:pt x="4705" y="16071"/>
                    <a:pt x="4666" y="16067"/>
                  </a:cubicBezTo>
                  <a:cubicBezTo>
                    <a:pt x="4657" y="15987"/>
                    <a:pt x="4639" y="15897"/>
                    <a:pt x="4586" y="15826"/>
                  </a:cubicBezTo>
                  <a:cubicBezTo>
                    <a:pt x="4522" y="15724"/>
                    <a:pt x="4418" y="15681"/>
                    <a:pt x="4305" y="15681"/>
                  </a:cubicBezTo>
                  <a:cubicBezTo>
                    <a:pt x="4259" y="15681"/>
                    <a:pt x="4213" y="15688"/>
                    <a:pt x="4167" y="15701"/>
                  </a:cubicBezTo>
                  <a:cubicBezTo>
                    <a:pt x="3810" y="15808"/>
                    <a:pt x="3596" y="16281"/>
                    <a:pt x="3569" y="16620"/>
                  </a:cubicBezTo>
                  <a:cubicBezTo>
                    <a:pt x="3554" y="16893"/>
                    <a:pt x="3674" y="17314"/>
                    <a:pt x="3968" y="17314"/>
                  </a:cubicBezTo>
                  <a:cubicBezTo>
                    <a:pt x="4019" y="17314"/>
                    <a:pt x="4077" y="17301"/>
                    <a:pt x="4140" y="17271"/>
                  </a:cubicBezTo>
                  <a:cubicBezTo>
                    <a:pt x="4336" y="17173"/>
                    <a:pt x="4479" y="16968"/>
                    <a:pt x="4523" y="16745"/>
                  </a:cubicBezTo>
                  <a:cubicBezTo>
                    <a:pt x="4616" y="16776"/>
                    <a:pt x="4725" y="16785"/>
                    <a:pt x="4834" y="16785"/>
                  </a:cubicBezTo>
                  <a:cubicBezTo>
                    <a:pt x="4883" y="16785"/>
                    <a:pt x="4932" y="16783"/>
                    <a:pt x="4978" y="16781"/>
                  </a:cubicBezTo>
                  <a:cubicBezTo>
                    <a:pt x="5817" y="16727"/>
                    <a:pt x="6388" y="16406"/>
                    <a:pt x="6745" y="15621"/>
                  </a:cubicBezTo>
                  <a:cubicBezTo>
                    <a:pt x="6959" y="15166"/>
                    <a:pt x="7021" y="14622"/>
                    <a:pt x="7128" y="14131"/>
                  </a:cubicBezTo>
                  <a:cubicBezTo>
                    <a:pt x="7271" y="13426"/>
                    <a:pt x="7485" y="12793"/>
                    <a:pt x="7530" y="12070"/>
                  </a:cubicBezTo>
                  <a:cubicBezTo>
                    <a:pt x="7566" y="11526"/>
                    <a:pt x="7476" y="11018"/>
                    <a:pt x="7209" y="10536"/>
                  </a:cubicBezTo>
                  <a:cubicBezTo>
                    <a:pt x="6986" y="10143"/>
                    <a:pt x="6147" y="9680"/>
                    <a:pt x="6379" y="9126"/>
                  </a:cubicBezTo>
                  <a:lnTo>
                    <a:pt x="6388" y="9091"/>
                  </a:lnTo>
                  <a:lnTo>
                    <a:pt x="6388" y="9082"/>
                  </a:lnTo>
                  <a:cubicBezTo>
                    <a:pt x="6468" y="8743"/>
                    <a:pt x="6754" y="8395"/>
                    <a:pt x="6888" y="8065"/>
                  </a:cubicBezTo>
                  <a:cubicBezTo>
                    <a:pt x="7057" y="7663"/>
                    <a:pt x="7235" y="7262"/>
                    <a:pt x="7378" y="6852"/>
                  </a:cubicBezTo>
                  <a:cubicBezTo>
                    <a:pt x="7610" y="6156"/>
                    <a:pt x="7583" y="5380"/>
                    <a:pt x="7664" y="4657"/>
                  </a:cubicBezTo>
                  <a:cubicBezTo>
                    <a:pt x="7806" y="3506"/>
                    <a:pt x="8360" y="2668"/>
                    <a:pt x="9323" y="2025"/>
                  </a:cubicBezTo>
                  <a:cubicBezTo>
                    <a:pt x="9709" y="1774"/>
                    <a:pt x="10402" y="1342"/>
                    <a:pt x="10976" y="1342"/>
                  </a:cubicBezTo>
                  <a:cubicBezTo>
                    <a:pt x="11197" y="1342"/>
                    <a:pt x="11401" y="1406"/>
                    <a:pt x="11562" y="1570"/>
                  </a:cubicBezTo>
                  <a:lnTo>
                    <a:pt x="11598" y="1597"/>
                  </a:lnTo>
                  <a:cubicBezTo>
                    <a:pt x="11598" y="1660"/>
                    <a:pt x="11625" y="1713"/>
                    <a:pt x="11696" y="1740"/>
                  </a:cubicBezTo>
                  <a:cubicBezTo>
                    <a:pt x="11892" y="1838"/>
                    <a:pt x="12053" y="1963"/>
                    <a:pt x="12231" y="2088"/>
                  </a:cubicBezTo>
                  <a:cubicBezTo>
                    <a:pt x="12257" y="2113"/>
                    <a:pt x="12290" y="2125"/>
                    <a:pt x="12326" y="2125"/>
                  </a:cubicBezTo>
                  <a:cubicBezTo>
                    <a:pt x="12364" y="2125"/>
                    <a:pt x="12404" y="2111"/>
                    <a:pt x="12436" y="2088"/>
                  </a:cubicBezTo>
                  <a:cubicBezTo>
                    <a:pt x="12651" y="1936"/>
                    <a:pt x="12713" y="1651"/>
                    <a:pt x="12767" y="1401"/>
                  </a:cubicBezTo>
                  <a:cubicBezTo>
                    <a:pt x="12829" y="1106"/>
                    <a:pt x="12865" y="776"/>
                    <a:pt x="12838" y="473"/>
                  </a:cubicBezTo>
                  <a:cubicBezTo>
                    <a:pt x="12811" y="232"/>
                    <a:pt x="12802" y="0"/>
                    <a:pt x="1249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26"/>
          <p:cNvGrpSpPr/>
          <p:nvPr/>
        </p:nvGrpSpPr>
        <p:grpSpPr>
          <a:xfrm rot="-2700000">
            <a:off x="-161984" y="-79873"/>
            <a:ext cx="940262" cy="775265"/>
            <a:chOff x="2139875" y="1690850"/>
            <a:chExt cx="645375" cy="532125"/>
          </a:xfrm>
        </p:grpSpPr>
        <p:sp>
          <p:nvSpPr>
            <p:cNvPr id="1333" name="Google Shape;1333;p26"/>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6"/>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6"/>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6"/>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7" name="Google Shape;1337;p2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solidFill>
                  <a:schemeClr val="dk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338" name="Google Shape;1338;p26"/>
          <p:cNvSpPr txBox="1"/>
          <p:nvPr>
            <p:ph idx="1" type="subTitle"/>
          </p:nvPr>
        </p:nvSpPr>
        <p:spPr>
          <a:xfrm>
            <a:off x="1023600" y="2243625"/>
            <a:ext cx="3057000" cy="22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a:solidFill>
                  <a:srgbClr val="000000"/>
                </a:solidFill>
                <a:latin typeface="Fira Sans"/>
                <a:ea typeface="Fira Sans"/>
                <a:cs typeface="Fira Sans"/>
                <a:sym typeface="Fira Sans"/>
              </a:defRPr>
            </a:lvl1pPr>
            <a:lvl2pPr lvl="1" rtl="0" algn="ctr">
              <a:lnSpc>
                <a:spcPct val="100000"/>
              </a:lnSpc>
              <a:spcBef>
                <a:spcPts val="10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339" name="Google Shape;1339;p26"/>
          <p:cNvSpPr txBox="1"/>
          <p:nvPr>
            <p:ph idx="2" type="subTitle"/>
          </p:nvPr>
        </p:nvSpPr>
        <p:spPr>
          <a:xfrm>
            <a:off x="5063400" y="2243575"/>
            <a:ext cx="3057000" cy="22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a:solidFill>
                  <a:srgbClr val="000000"/>
                </a:solidFill>
                <a:latin typeface="Fira Sans"/>
                <a:ea typeface="Fira Sans"/>
                <a:cs typeface="Fira Sans"/>
                <a:sym typeface="Fira Sans"/>
              </a:defRPr>
            </a:lvl1pPr>
            <a:lvl2pPr lvl="1" rtl="0" algn="ctr">
              <a:lnSpc>
                <a:spcPct val="100000"/>
              </a:lnSpc>
              <a:spcBef>
                <a:spcPts val="10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340" name="Google Shape;134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ign">
  <p:cSld name="CUSTOM_2_1">
    <p:bg>
      <p:bgPr>
        <a:solidFill>
          <a:srgbClr val="E5F3FF"/>
        </a:solidFill>
      </p:bgPr>
    </p:bg>
    <p:spTree>
      <p:nvGrpSpPr>
        <p:cNvPr id="1341" name="Shape 1341"/>
        <p:cNvGrpSpPr/>
        <p:nvPr/>
      </p:nvGrpSpPr>
      <p:grpSpPr>
        <a:xfrm>
          <a:off x="0" y="0"/>
          <a:ext cx="0" cy="0"/>
          <a:chOff x="0" y="0"/>
          <a:chExt cx="0" cy="0"/>
        </a:xfrm>
      </p:grpSpPr>
      <p:grpSp>
        <p:nvGrpSpPr>
          <p:cNvPr id="1342" name="Google Shape;1342;p27"/>
          <p:cNvGrpSpPr/>
          <p:nvPr/>
        </p:nvGrpSpPr>
        <p:grpSpPr>
          <a:xfrm rot="1428379">
            <a:off x="468892" y="715459"/>
            <a:ext cx="338689" cy="937261"/>
            <a:chOff x="1806525" y="1557050"/>
            <a:chExt cx="276350" cy="764750"/>
          </a:xfrm>
        </p:grpSpPr>
        <p:sp>
          <p:nvSpPr>
            <p:cNvPr id="1343" name="Google Shape;1343;p27"/>
            <p:cNvSpPr/>
            <p:nvPr/>
          </p:nvSpPr>
          <p:spPr>
            <a:xfrm>
              <a:off x="1869200" y="1831825"/>
              <a:ext cx="169825" cy="197675"/>
            </a:xfrm>
            <a:custGeom>
              <a:rect b="b" l="l" r="r" t="t"/>
              <a:pathLst>
                <a:path extrusionOk="0" h="7907" w="6793">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7"/>
            <p:cNvSpPr/>
            <p:nvPr/>
          </p:nvSpPr>
          <p:spPr>
            <a:xfrm>
              <a:off x="1806525" y="1624850"/>
              <a:ext cx="276350" cy="696950"/>
            </a:xfrm>
            <a:custGeom>
              <a:rect b="b" l="l" r="r" t="t"/>
              <a:pathLst>
                <a:path extrusionOk="0" h="27878" w="11054">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1941875" y="1557050"/>
              <a:ext cx="10050" cy="39500"/>
            </a:xfrm>
            <a:custGeom>
              <a:rect b="b" l="l" r="r" t="t"/>
              <a:pathLst>
                <a:path extrusionOk="0" h="1580" w="402">
                  <a:moveTo>
                    <a:pt x="226" y="0"/>
                  </a:moveTo>
                  <a:cubicBezTo>
                    <a:pt x="50" y="526"/>
                    <a:pt x="0" y="1053"/>
                    <a:pt x="226" y="1579"/>
                  </a:cubicBezTo>
                  <a:cubicBezTo>
                    <a:pt x="401" y="1028"/>
                    <a:pt x="401" y="50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1962550" y="1583975"/>
              <a:ext cx="30100" cy="19475"/>
            </a:xfrm>
            <a:custGeom>
              <a:rect b="b" l="l" r="r" t="t"/>
              <a:pathLst>
                <a:path extrusionOk="0" h="779" w="1204">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1896750" y="1584600"/>
              <a:ext cx="29475" cy="18775"/>
            </a:xfrm>
            <a:custGeom>
              <a:rect b="b" l="l" r="r" t="t"/>
              <a:pathLst>
                <a:path extrusionOk="0" h="751" w="1179">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7"/>
            <p:cNvSpPr/>
            <p:nvPr/>
          </p:nvSpPr>
          <p:spPr>
            <a:xfrm>
              <a:off x="1894875" y="1625975"/>
              <a:ext cx="24475" cy="17200"/>
            </a:xfrm>
            <a:custGeom>
              <a:rect b="b" l="l" r="r" t="t"/>
              <a:pathLst>
                <a:path extrusionOk="0" h="688" w="979">
                  <a:moveTo>
                    <a:pt x="978" y="0"/>
                  </a:moveTo>
                  <a:cubicBezTo>
                    <a:pt x="527" y="150"/>
                    <a:pt x="226" y="276"/>
                    <a:pt x="1" y="652"/>
                  </a:cubicBezTo>
                  <a:cubicBezTo>
                    <a:pt x="86" y="675"/>
                    <a:pt x="168" y="688"/>
                    <a:pt x="246" y="688"/>
                  </a:cubicBezTo>
                  <a:cubicBezTo>
                    <a:pt x="578" y="688"/>
                    <a:pt x="836" y="467"/>
                    <a:pt x="97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7"/>
            <p:cNvSpPr/>
            <p:nvPr/>
          </p:nvSpPr>
          <p:spPr>
            <a:xfrm>
              <a:off x="1971325" y="1627225"/>
              <a:ext cx="25075" cy="15650"/>
            </a:xfrm>
            <a:custGeom>
              <a:rect b="b" l="l" r="r" t="t"/>
              <a:pathLst>
                <a:path extrusionOk="0" h="626" w="1003">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a:off x="1877325" y="1857125"/>
              <a:ext cx="32000" cy="31850"/>
            </a:xfrm>
            <a:custGeom>
              <a:rect b="b" l="l" r="r" t="t"/>
              <a:pathLst>
                <a:path extrusionOk="0" h="1274" w="128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a:off x="1888600" y="1931725"/>
              <a:ext cx="16325" cy="23875"/>
            </a:xfrm>
            <a:custGeom>
              <a:rect b="b" l="l" r="r" t="t"/>
              <a:pathLst>
                <a:path extrusionOk="0" h="955" w="653">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2" name="Google Shape;1352;p27"/>
          <p:cNvGrpSpPr/>
          <p:nvPr/>
        </p:nvGrpSpPr>
        <p:grpSpPr>
          <a:xfrm rot="-909548">
            <a:off x="7598707" y="-375684"/>
            <a:ext cx="1013486" cy="836006"/>
            <a:chOff x="-492950" y="2926025"/>
            <a:chExt cx="1013489" cy="836009"/>
          </a:xfrm>
        </p:grpSpPr>
        <p:sp>
          <p:nvSpPr>
            <p:cNvPr id="1353" name="Google Shape;1353;p27"/>
            <p:cNvSpPr/>
            <p:nvPr/>
          </p:nvSpPr>
          <p:spPr>
            <a:xfrm>
              <a:off x="205030" y="3589987"/>
              <a:ext cx="33102" cy="11069"/>
            </a:xfrm>
            <a:custGeom>
              <a:rect b="b" l="l" r="r" t="t"/>
              <a:pathLst>
                <a:path extrusionOk="0" h="206" w="616">
                  <a:moveTo>
                    <a:pt x="616" y="1"/>
                  </a:moveTo>
                  <a:lnTo>
                    <a:pt x="616" y="1"/>
                  </a:lnTo>
                  <a:cubicBezTo>
                    <a:pt x="491" y="36"/>
                    <a:pt x="366" y="72"/>
                    <a:pt x="241" y="108"/>
                  </a:cubicBezTo>
                  <a:cubicBezTo>
                    <a:pt x="170" y="134"/>
                    <a:pt x="90" y="170"/>
                    <a:pt x="0" y="206"/>
                  </a:cubicBezTo>
                  <a:cubicBezTo>
                    <a:pt x="206" y="134"/>
                    <a:pt x="411" y="72"/>
                    <a:pt x="61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a:off x="111045" y="3154940"/>
              <a:ext cx="390779" cy="460509"/>
            </a:xfrm>
            <a:custGeom>
              <a:rect b="b" l="l" r="r" t="t"/>
              <a:pathLst>
                <a:path extrusionOk="0" h="8570" w="7272">
                  <a:moveTo>
                    <a:pt x="5307" y="5415"/>
                  </a:moveTo>
                  <a:cubicBezTo>
                    <a:pt x="5346" y="5415"/>
                    <a:pt x="5381" y="5434"/>
                    <a:pt x="5407" y="5465"/>
                  </a:cubicBezTo>
                  <a:cubicBezTo>
                    <a:pt x="5434" y="5483"/>
                    <a:pt x="5461" y="5509"/>
                    <a:pt x="5469" y="5545"/>
                  </a:cubicBezTo>
                  <a:cubicBezTo>
                    <a:pt x="5532" y="5786"/>
                    <a:pt x="5603" y="6009"/>
                    <a:pt x="5728" y="6223"/>
                  </a:cubicBezTo>
                  <a:cubicBezTo>
                    <a:pt x="5791" y="6330"/>
                    <a:pt x="5701" y="6446"/>
                    <a:pt x="5603" y="6482"/>
                  </a:cubicBezTo>
                  <a:cubicBezTo>
                    <a:pt x="4899" y="6732"/>
                    <a:pt x="4149" y="6865"/>
                    <a:pt x="3435" y="7044"/>
                  </a:cubicBezTo>
                  <a:cubicBezTo>
                    <a:pt x="3418" y="7049"/>
                    <a:pt x="3399" y="7052"/>
                    <a:pt x="3379" y="7052"/>
                  </a:cubicBezTo>
                  <a:cubicBezTo>
                    <a:pt x="3295" y="7052"/>
                    <a:pt x="3198" y="7009"/>
                    <a:pt x="3177" y="6937"/>
                  </a:cubicBezTo>
                  <a:lnTo>
                    <a:pt x="3007" y="6277"/>
                  </a:lnTo>
                  <a:cubicBezTo>
                    <a:pt x="2981" y="6187"/>
                    <a:pt x="3088" y="6080"/>
                    <a:pt x="3177" y="6054"/>
                  </a:cubicBezTo>
                  <a:cubicBezTo>
                    <a:pt x="3846" y="5893"/>
                    <a:pt x="4640" y="5848"/>
                    <a:pt x="5220" y="5447"/>
                  </a:cubicBezTo>
                  <a:cubicBezTo>
                    <a:pt x="5250" y="5425"/>
                    <a:pt x="5279" y="5415"/>
                    <a:pt x="5307" y="5415"/>
                  </a:cubicBezTo>
                  <a:close/>
                  <a:moveTo>
                    <a:pt x="5258" y="0"/>
                  </a:moveTo>
                  <a:cubicBezTo>
                    <a:pt x="5141" y="0"/>
                    <a:pt x="5014" y="122"/>
                    <a:pt x="5041" y="264"/>
                  </a:cubicBezTo>
                  <a:cubicBezTo>
                    <a:pt x="5229" y="1218"/>
                    <a:pt x="5541" y="2182"/>
                    <a:pt x="5594" y="3154"/>
                  </a:cubicBezTo>
                  <a:cubicBezTo>
                    <a:pt x="5612" y="3342"/>
                    <a:pt x="5621" y="3529"/>
                    <a:pt x="5594" y="3707"/>
                  </a:cubicBezTo>
                  <a:cubicBezTo>
                    <a:pt x="5585" y="3823"/>
                    <a:pt x="5577" y="3939"/>
                    <a:pt x="5559" y="4046"/>
                  </a:cubicBezTo>
                  <a:cubicBezTo>
                    <a:pt x="5416" y="5135"/>
                    <a:pt x="4229" y="5367"/>
                    <a:pt x="3337" y="5581"/>
                  </a:cubicBezTo>
                  <a:cubicBezTo>
                    <a:pt x="2463" y="5786"/>
                    <a:pt x="1642" y="5947"/>
                    <a:pt x="1089" y="6714"/>
                  </a:cubicBezTo>
                  <a:cubicBezTo>
                    <a:pt x="839" y="7062"/>
                    <a:pt x="1" y="8320"/>
                    <a:pt x="848" y="8552"/>
                  </a:cubicBezTo>
                  <a:cubicBezTo>
                    <a:pt x="893" y="8560"/>
                    <a:pt x="938" y="8569"/>
                    <a:pt x="982" y="8569"/>
                  </a:cubicBezTo>
                  <a:cubicBezTo>
                    <a:pt x="1241" y="8480"/>
                    <a:pt x="1500" y="8391"/>
                    <a:pt x="1749" y="8302"/>
                  </a:cubicBezTo>
                  <a:cubicBezTo>
                    <a:pt x="1839" y="8266"/>
                    <a:pt x="1919" y="8230"/>
                    <a:pt x="1990" y="8204"/>
                  </a:cubicBezTo>
                  <a:cubicBezTo>
                    <a:pt x="2115" y="8168"/>
                    <a:pt x="2240" y="8132"/>
                    <a:pt x="2365" y="8097"/>
                  </a:cubicBezTo>
                  <a:cubicBezTo>
                    <a:pt x="2998" y="7882"/>
                    <a:pt x="3623" y="7668"/>
                    <a:pt x="4256" y="7454"/>
                  </a:cubicBezTo>
                  <a:cubicBezTo>
                    <a:pt x="4899" y="7249"/>
                    <a:pt x="5532" y="7044"/>
                    <a:pt x="6156" y="6812"/>
                  </a:cubicBezTo>
                  <a:cubicBezTo>
                    <a:pt x="6799" y="6571"/>
                    <a:pt x="7200" y="6410"/>
                    <a:pt x="7227" y="5643"/>
                  </a:cubicBezTo>
                  <a:cubicBezTo>
                    <a:pt x="7272" y="4689"/>
                    <a:pt x="7209" y="3636"/>
                    <a:pt x="6941" y="2717"/>
                  </a:cubicBezTo>
                  <a:cubicBezTo>
                    <a:pt x="6870" y="2476"/>
                    <a:pt x="6799" y="2244"/>
                    <a:pt x="6718" y="2021"/>
                  </a:cubicBezTo>
                  <a:cubicBezTo>
                    <a:pt x="6362" y="1397"/>
                    <a:pt x="5960" y="799"/>
                    <a:pt x="5621" y="184"/>
                  </a:cubicBezTo>
                  <a:cubicBezTo>
                    <a:pt x="5565" y="79"/>
                    <a:pt x="5479" y="40"/>
                    <a:pt x="5391" y="40"/>
                  </a:cubicBezTo>
                  <a:cubicBezTo>
                    <a:pt x="5381" y="40"/>
                    <a:pt x="5372" y="40"/>
                    <a:pt x="5362" y="41"/>
                  </a:cubicBezTo>
                  <a:cubicBezTo>
                    <a:pt x="5332" y="13"/>
                    <a:pt x="5296" y="0"/>
                    <a:pt x="52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7"/>
            <p:cNvSpPr/>
            <p:nvPr/>
          </p:nvSpPr>
          <p:spPr>
            <a:xfrm>
              <a:off x="292728" y="3470156"/>
              <a:ext cx="101241" cy="44170"/>
            </a:xfrm>
            <a:custGeom>
              <a:rect b="b" l="l" r="r" t="t"/>
              <a:pathLst>
                <a:path extrusionOk="0" h="822" w="1884">
                  <a:moveTo>
                    <a:pt x="1776" y="0"/>
                  </a:moveTo>
                  <a:cubicBezTo>
                    <a:pt x="1250" y="295"/>
                    <a:pt x="661" y="348"/>
                    <a:pt x="1" y="491"/>
                  </a:cubicBezTo>
                  <a:lnTo>
                    <a:pt x="81" y="821"/>
                  </a:lnTo>
                  <a:cubicBezTo>
                    <a:pt x="741" y="660"/>
                    <a:pt x="1303" y="562"/>
                    <a:pt x="1883" y="366"/>
                  </a:cubicBezTo>
                  <a:cubicBezTo>
                    <a:pt x="1830" y="250"/>
                    <a:pt x="1812" y="125"/>
                    <a:pt x="17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7"/>
            <p:cNvSpPr/>
            <p:nvPr/>
          </p:nvSpPr>
          <p:spPr>
            <a:xfrm>
              <a:off x="-282465" y="3233449"/>
              <a:ext cx="63786" cy="86245"/>
            </a:xfrm>
            <a:custGeom>
              <a:rect b="b" l="l" r="r" t="t"/>
              <a:pathLst>
                <a:path extrusionOk="0" h="1605" w="1187">
                  <a:moveTo>
                    <a:pt x="455" y="1"/>
                  </a:moveTo>
                  <a:cubicBezTo>
                    <a:pt x="223" y="1"/>
                    <a:pt x="0" y="182"/>
                    <a:pt x="80" y="480"/>
                  </a:cubicBezTo>
                  <a:cubicBezTo>
                    <a:pt x="142" y="703"/>
                    <a:pt x="223" y="944"/>
                    <a:pt x="303" y="1185"/>
                  </a:cubicBezTo>
                  <a:cubicBezTo>
                    <a:pt x="285" y="989"/>
                    <a:pt x="276" y="801"/>
                    <a:pt x="294" y="605"/>
                  </a:cubicBezTo>
                  <a:cubicBezTo>
                    <a:pt x="305" y="506"/>
                    <a:pt x="391" y="437"/>
                    <a:pt x="476" y="437"/>
                  </a:cubicBezTo>
                  <a:cubicBezTo>
                    <a:pt x="529" y="437"/>
                    <a:pt x="581" y="463"/>
                    <a:pt x="615" y="525"/>
                  </a:cubicBezTo>
                  <a:cubicBezTo>
                    <a:pt x="812" y="881"/>
                    <a:pt x="1008" y="1238"/>
                    <a:pt x="1186" y="1604"/>
                  </a:cubicBezTo>
                  <a:cubicBezTo>
                    <a:pt x="1097" y="1131"/>
                    <a:pt x="999" y="667"/>
                    <a:pt x="847" y="266"/>
                  </a:cubicBezTo>
                  <a:cubicBezTo>
                    <a:pt x="772" y="83"/>
                    <a:pt x="611" y="1"/>
                    <a:pt x="45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283970" y="3370906"/>
              <a:ext cx="24504" cy="37453"/>
            </a:xfrm>
            <a:custGeom>
              <a:rect b="b" l="l" r="r" t="t"/>
              <a:pathLst>
                <a:path extrusionOk="0" h="697" w="456">
                  <a:moveTo>
                    <a:pt x="456" y="1"/>
                  </a:moveTo>
                  <a:lnTo>
                    <a:pt x="456" y="1"/>
                  </a:lnTo>
                  <a:cubicBezTo>
                    <a:pt x="438" y="63"/>
                    <a:pt x="420" y="126"/>
                    <a:pt x="393" y="179"/>
                  </a:cubicBezTo>
                  <a:cubicBezTo>
                    <a:pt x="304" y="375"/>
                    <a:pt x="170" y="554"/>
                    <a:pt x="1" y="696"/>
                  </a:cubicBezTo>
                  <a:cubicBezTo>
                    <a:pt x="331" y="554"/>
                    <a:pt x="438" y="304"/>
                    <a:pt x="45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331902" y="3306207"/>
              <a:ext cx="196142" cy="189255"/>
            </a:xfrm>
            <a:custGeom>
              <a:rect b="b" l="l" r="r" t="t"/>
              <a:pathLst>
                <a:path extrusionOk="0" h="3522" w="3650">
                  <a:moveTo>
                    <a:pt x="1598" y="0"/>
                  </a:moveTo>
                  <a:lnTo>
                    <a:pt x="1598" y="0"/>
                  </a:lnTo>
                  <a:cubicBezTo>
                    <a:pt x="1687" y="660"/>
                    <a:pt x="1847" y="1365"/>
                    <a:pt x="1491" y="1900"/>
                  </a:cubicBezTo>
                  <a:cubicBezTo>
                    <a:pt x="1273" y="2228"/>
                    <a:pt x="681" y="2412"/>
                    <a:pt x="201" y="2412"/>
                  </a:cubicBezTo>
                  <a:cubicBezTo>
                    <a:pt x="132" y="2412"/>
                    <a:pt x="64" y="2408"/>
                    <a:pt x="1" y="2400"/>
                  </a:cubicBezTo>
                  <a:lnTo>
                    <a:pt x="1" y="2400"/>
                  </a:lnTo>
                  <a:cubicBezTo>
                    <a:pt x="10" y="2436"/>
                    <a:pt x="28" y="2480"/>
                    <a:pt x="37" y="2516"/>
                  </a:cubicBezTo>
                  <a:cubicBezTo>
                    <a:pt x="54" y="2623"/>
                    <a:pt x="72" y="2748"/>
                    <a:pt x="99" y="2864"/>
                  </a:cubicBezTo>
                  <a:cubicBezTo>
                    <a:pt x="715" y="2810"/>
                    <a:pt x="1294" y="2400"/>
                    <a:pt x="1714" y="1963"/>
                  </a:cubicBezTo>
                  <a:lnTo>
                    <a:pt x="1740" y="1927"/>
                  </a:lnTo>
                  <a:cubicBezTo>
                    <a:pt x="1928" y="2480"/>
                    <a:pt x="2213" y="2998"/>
                    <a:pt x="2695" y="3408"/>
                  </a:cubicBezTo>
                  <a:cubicBezTo>
                    <a:pt x="2784" y="3485"/>
                    <a:pt x="2895" y="3522"/>
                    <a:pt x="3004" y="3522"/>
                  </a:cubicBezTo>
                  <a:cubicBezTo>
                    <a:pt x="3223" y="3522"/>
                    <a:pt x="3432" y="3373"/>
                    <a:pt x="3427" y="3105"/>
                  </a:cubicBezTo>
                  <a:cubicBezTo>
                    <a:pt x="3418" y="2730"/>
                    <a:pt x="3382" y="2364"/>
                    <a:pt x="3328" y="1999"/>
                  </a:cubicBezTo>
                  <a:lnTo>
                    <a:pt x="3328" y="1999"/>
                  </a:lnTo>
                  <a:cubicBezTo>
                    <a:pt x="3339" y="1999"/>
                    <a:pt x="3350" y="2000"/>
                    <a:pt x="3360" y="2000"/>
                  </a:cubicBezTo>
                  <a:cubicBezTo>
                    <a:pt x="3457" y="2000"/>
                    <a:pt x="3553" y="1963"/>
                    <a:pt x="3650" y="1883"/>
                  </a:cubicBezTo>
                  <a:cubicBezTo>
                    <a:pt x="3596" y="1865"/>
                    <a:pt x="3551" y="1820"/>
                    <a:pt x="3534" y="1776"/>
                  </a:cubicBezTo>
                  <a:cubicBezTo>
                    <a:pt x="3373" y="1321"/>
                    <a:pt x="3203" y="875"/>
                    <a:pt x="3061" y="420"/>
                  </a:cubicBezTo>
                  <a:lnTo>
                    <a:pt x="3061" y="420"/>
                  </a:lnTo>
                  <a:cubicBezTo>
                    <a:pt x="3096" y="1347"/>
                    <a:pt x="3230" y="2275"/>
                    <a:pt x="3284" y="3203"/>
                  </a:cubicBezTo>
                  <a:cubicBezTo>
                    <a:pt x="3289" y="3309"/>
                    <a:pt x="3205" y="3366"/>
                    <a:pt x="3118" y="3366"/>
                  </a:cubicBezTo>
                  <a:cubicBezTo>
                    <a:pt x="3045" y="3366"/>
                    <a:pt x="2969" y="3325"/>
                    <a:pt x="2945" y="3239"/>
                  </a:cubicBezTo>
                  <a:cubicBezTo>
                    <a:pt x="2633" y="2115"/>
                    <a:pt x="2151" y="1035"/>
                    <a:pt x="15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7"/>
            <p:cNvSpPr/>
            <p:nvPr/>
          </p:nvSpPr>
          <p:spPr>
            <a:xfrm>
              <a:off x="-217767" y="3234846"/>
              <a:ext cx="269440" cy="169695"/>
            </a:xfrm>
            <a:custGeom>
              <a:rect b="b" l="l" r="r" t="t"/>
              <a:pathLst>
                <a:path extrusionOk="0" h="3158" w="5014">
                  <a:moveTo>
                    <a:pt x="478" y="1"/>
                  </a:moveTo>
                  <a:cubicBezTo>
                    <a:pt x="254" y="1"/>
                    <a:pt x="23" y="175"/>
                    <a:pt x="18" y="436"/>
                  </a:cubicBezTo>
                  <a:cubicBezTo>
                    <a:pt x="0" y="900"/>
                    <a:pt x="45" y="1355"/>
                    <a:pt x="107" y="1810"/>
                  </a:cubicBezTo>
                  <a:cubicBezTo>
                    <a:pt x="321" y="2256"/>
                    <a:pt x="526" y="2702"/>
                    <a:pt x="705" y="3157"/>
                  </a:cubicBezTo>
                  <a:cubicBezTo>
                    <a:pt x="625" y="2319"/>
                    <a:pt x="544" y="1480"/>
                    <a:pt x="598" y="624"/>
                  </a:cubicBezTo>
                  <a:cubicBezTo>
                    <a:pt x="608" y="521"/>
                    <a:pt x="692" y="464"/>
                    <a:pt x="775" y="464"/>
                  </a:cubicBezTo>
                  <a:cubicBezTo>
                    <a:pt x="844" y="464"/>
                    <a:pt x="913" y="503"/>
                    <a:pt x="937" y="588"/>
                  </a:cubicBezTo>
                  <a:cubicBezTo>
                    <a:pt x="1115" y="1257"/>
                    <a:pt x="1338" y="1899"/>
                    <a:pt x="1570" y="2550"/>
                  </a:cubicBezTo>
                  <a:cubicBezTo>
                    <a:pt x="1650" y="2211"/>
                    <a:pt x="1642" y="1864"/>
                    <a:pt x="1615" y="1507"/>
                  </a:cubicBezTo>
                  <a:cubicBezTo>
                    <a:pt x="1609" y="1410"/>
                    <a:pt x="1701" y="1337"/>
                    <a:pt x="1792" y="1337"/>
                  </a:cubicBezTo>
                  <a:cubicBezTo>
                    <a:pt x="1835" y="1337"/>
                    <a:pt x="1878" y="1354"/>
                    <a:pt x="1909" y="1391"/>
                  </a:cubicBezTo>
                  <a:cubicBezTo>
                    <a:pt x="2092" y="1607"/>
                    <a:pt x="2275" y="2158"/>
                    <a:pt x="2611" y="2158"/>
                  </a:cubicBezTo>
                  <a:cubicBezTo>
                    <a:pt x="2635" y="2158"/>
                    <a:pt x="2660" y="2155"/>
                    <a:pt x="2685" y="2149"/>
                  </a:cubicBezTo>
                  <a:cubicBezTo>
                    <a:pt x="3203" y="2024"/>
                    <a:pt x="3649" y="1765"/>
                    <a:pt x="4148" y="1614"/>
                  </a:cubicBezTo>
                  <a:cubicBezTo>
                    <a:pt x="4577" y="1480"/>
                    <a:pt x="5014" y="1471"/>
                    <a:pt x="4978" y="954"/>
                  </a:cubicBezTo>
                  <a:lnTo>
                    <a:pt x="4978" y="954"/>
                  </a:lnTo>
                  <a:cubicBezTo>
                    <a:pt x="4898" y="963"/>
                    <a:pt x="4808" y="989"/>
                    <a:pt x="4737" y="1061"/>
                  </a:cubicBezTo>
                  <a:cubicBezTo>
                    <a:pt x="4309" y="1444"/>
                    <a:pt x="3747" y="1658"/>
                    <a:pt x="3221" y="1837"/>
                  </a:cubicBezTo>
                  <a:cubicBezTo>
                    <a:pt x="3054" y="1891"/>
                    <a:pt x="2797" y="1990"/>
                    <a:pt x="2573" y="1990"/>
                  </a:cubicBezTo>
                  <a:cubicBezTo>
                    <a:pt x="2426" y="1990"/>
                    <a:pt x="2294" y="1947"/>
                    <a:pt x="2212" y="1819"/>
                  </a:cubicBezTo>
                  <a:cubicBezTo>
                    <a:pt x="2079" y="1605"/>
                    <a:pt x="1989" y="1364"/>
                    <a:pt x="1847" y="1150"/>
                  </a:cubicBezTo>
                  <a:cubicBezTo>
                    <a:pt x="1757" y="1010"/>
                    <a:pt x="1611" y="946"/>
                    <a:pt x="1468" y="946"/>
                  </a:cubicBezTo>
                  <a:cubicBezTo>
                    <a:pt x="1354" y="946"/>
                    <a:pt x="1242" y="986"/>
                    <a:pt x="1160" y="1061"/>
                  </a:cubicBezTo>
                  <a:cubicBezTo>
                    <a:pt x="1079" y="775"/>
                    <a:pt x="972" y="490"/>
                    <a:pt x="830" y="213"/>
                  </a:cubicBezTo>
                  <a:cubicBezTo>
                    <a:pt x="749" y="65"/>
                    <a:pt x="615" y="1"/>
                    <a:pt x="4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7"/>
            <p:cNvSpPr/>
            <p:nvPr/>
          </p:nvSpPr>
          <p:spPr>
            <a:xfrm>
              <a:off x="-116151" y="3292773"/>
              <a:ext cx="197539" cy="94735"/>
            </a:xfrm>
            <a:custGeom>
              <a:rect b="b" l="l" r="r" t="t"/>
              <a:pathLst>
                <a:path extrusionOk="0" h="1763" w="3676">
                  <a:moveTo>
                    <a:pt x="3453" y="1"/>
                  </a:moveTo>
                  <a:cubicBezTo>
                    <a:pt x="3453" y="108"/>
                    <a:pt x="3435" y="215"/>
                    <a:pt x="3417" y="313"/>
                  </a:cubicBezTo>
                  <a:cubicBezTo>
                    <a:pt x="3328" y="687"/>
                    <a:pt x="2935" y="679"/>
                    <a:pt x="2623" y="777"/>
                  </a:cubicBezTo>
                  <a:cubicBezTo>
                    <a:pt x="2100" y="938"/>
                    <a:pt x="1316" y="1447"/>
                    <a:pt x="695" y="1447"/>
                  </a:cubicBezTo>
                  <a:cubicBezTo>
                    <a:pt x="628" y="1447"/>
                    <a:pt x="563" y="1441"/>
                    <a:pt x="500" y="1428"/>
                  </a:cubicBezTo>
                  <a:cubicBezTo>
                    <a:pt x="304" y="1383"/>
                    <a:pt x="179" y="1232"/>
                    <a:pt x="72" y="1053"/>
                  </a:cubicBezTo>
                  <a:cubicBezTo>
                    <a:pt x="63" y="1232"/>
                    <a:pt x="45" y="1410"/>
                    <a:pt x="0" y="1588"/>
                  </a:cubicBezTo>
                  <a:cubicBezTo>
                    <a:pt x="164" y="1695"/>
                    <a:pt x="362" y="1762"/>
                    <a:pt x="635" y="1762"/>
                  </a:cubicBezTo>
                  <a:cubicBezTo>
                    <a:pt x="704" y="1762"/>
                    <a:pt x="778" y="1758"/>
                    <a:pt x="857" y="1749"/>
                  </a:cubicBezTo>
                  <a:cubicBezTo>
                    <a:pt x="1767" y="1642"/>
                    <a:pt x="2775" y="1214"/>
                    <a:pt x="3462" y="598"/>
                  </a:cubicBezTo>
                  <a:cubicBezTo>
                    <a:pt x="3676" y="411"/>
                    <a:pt x="3622" y="152"/>
                    <a:pt x="345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7"/>
            <p:cNvSpPr/>
            <p:nvPr/>
          </p:nvSpPr>
          <p:spPr>
            <a:xfrm>
              <a:off x="-429702" y="3036506"/>
              <a:ext cx="842873" cy="565024"/>
            </a:xfrm>
            <a:custGeom>
              <a:rect b="b" l="l" r="r" t="t"/>
              <a:pathLst>
                <a:path extrusionOk="0" h="10515" w="15685">
                  <a:moveTo>
                    <a:pt x="13144" y="363"/>
                  </a:moveTo>
                  <a:cubicBezTo>
                    <a:pt x="13492" y="363"/>
                    <a:pt x="13812" y="462"/>
                    <a:pt x="14034" y="800"/>
                  </a:cubicBezTo>
                  <a:cubicBezTo>
                    <a:pt x="14248" y="1112"/>
                    <a:pt x="14337" y="1522"/>
                    <a:pt x="14426" y="1888"/>
                  </a:cubicBezTo>
                  <a:cubicBezTo>
                    <a:pt x="14578" y="2441"/>
                    <a:pt x="14649" y="3012"/>
                    <a:pt x="14801" y="3565"/>
                  </a:cubicBezTo>
                  <a:cubicBezTo>
                    <a:pt x="15006" y="4288"/>
                    <a:pt x="15318" y="4948"/>
                    <a:pt x="15318" y="5706"/>
                  </a:cubicBezTo>
                  <a:cubicBezTo>
                    <a:pt x="15327" y="6875"/>
                    <a:pt x="13846" y="7151"/>
                    <a:pt x="12972" y="7357"/>
                  </a:cubicBezTo>
                  <a:cubicBezTo>
                    <a:pt x="12027" y="7571"/>
                    <a:pt x="11143" y="7954"/>
                    <a:pt x="10233" y="8284"/>
                  </a:cubicBezTo>
                  <a:cubicBezTo>
                    <a:pt x="8601" y="8882"/>
                    <a:pt x="6915" y="9400"/>
                    <a:pt x="5264" y="9917"/>
                  </a:cubicBezTo>
                  <a:cubicBezTo>
                    <a:pt x="4833" y="10050"/>
                    <a:pt x="4313" y="10183"/>
                    <a:pt x="3813" y="10183"/>
                  </a:cubicBezTo>
                  <a:cubicBezTo>
                    <a:pt x="3373" y="10183"/>
                    <a:pt x="2949" y="10080"/>
                    <a:pt x="2615" y="9783"/>
                  </a:cubicBezTo>
                  <a:cubicBezTo>
                    <a:pt x="2133" y="9364"/>
                    <a:pt x="2026" y="8552"/>
                    <a:pt x="1919" y="7883"/>
                  </a:cubicBezTo>
                  <a:cubicBezTo>
                    <a:pt x="1892" y="7767"/>
                    <a:pt x="1874" y="7642"/>
                    <a:pt x="1857" y="7535"/>
                  </a:cubicBezTo>
                  <a:cubicBezTo>
                    <a:pt x="1848" y="7499"/>
                    <a:pt x="1830" y="7455"/>
                    <a:pt x="1821" y="7419"/>
                  </a:cubicBezTo>
                  <a:lnTo>
                    <a:pt x="1821" y="7419"/>
                  </a:lnTo>
                  <a:cubicBezTo>
                    <a:pt x="1884" y="7427"/>
                    <a:pt x="1952" y="7431"/>
                    <a:pt x="2021" y="7431"/>
                  </a:cubicBezTo>
                  <a:cubicBezTo>
                    <a:pt x="2501" y="7431"/>
                    <a:pt x="3093" y="7247"/>
                    <a:pt x="3311" y="6919"/>
                  </a:cubicBezTo>
                  <a:cubicBezTo>
                    <a:pt x="3667" y="6384"/>
                    <a:pt x="3507" y="5679"/>
                    <a:pt x="3418" y="5019"/>
                  </a:cubicBezTo>
                  <a:lnTo>
                    <a:pt x="3418" y="5019"/>
                  </a:lnTo>
                  <a:cubicBezTo>
                    <a:pt x="3971" y="6054"/>
                    <a:pt x="4453" y="7134"/>
                    <a:pt x="4765" y="8258"/>
                  </a:cubicBezTo>
                  <a:cubicBezTo>
                    <a:pt x="4789" y="8344"/>
                    <a:pt x="4865" y="8385"/>
                    <a:pt x="4938" y="8385"/>
                  </a:cubicBezTo>
                  <a:cubicBezTo>
                    <a:pt x="5025" y="8385"/>
                    <a:pt x="5109" y="8328"/>
                    <a:pt x="5104" y="8222"/>
                  </a:cubicBezTo>
                  <a:cubicBezTo>
                    <a:pt x="5050" y="7294"/>
                    <a:pt x="4916" y="6366"/>
                    <a:pt x="4881" y="5439"/>
                  </a:cubicBezTo>
                  <a:lnTo>
                    <a:pt x="4881" y="5439"/>
                  </a:lnTo>
                  <a:cubicBezTo>
                    <a:pt x="5023" y="5894"/>
                    <a:pt x="5193" y="6340"/>
                    <a:pt x="5354" y="6795"/>
                  </a:cubicBezTo>
                  <a:cubicBezTo>
                    <a:pt x="5371" y="6839"/>
                    <a:pt x="5416" y="6884"/>
                    <a:pt x="5470" y="6902"/>
                  </a:cubicBezTo>
                  <a:cubicBezTo>
                    <a:pt x="5492" y="6910"/>
                    <a:pt x="5515" y="6915"/>
                    <a:pt x="5538" y="6915"/>
                  </a:cubicBezTo>
                  <a:cubicBezTo>
                    <a:pt x="5588" y="6915"/>
                    <a:pt x="5635" y="6892"/>
                    <a:pt x="5666" y="6830"/>
                  </a:cubicBezTo>
                  <a:cubicBezTo>
                    <a:pt x="5737" y="6679"/>
                    <a:pt x="5800" y="6518"/>
                    <a:pt x="5835" y="6357"/>
                  </a:cubicBezTo>
                  <a:cubicBezTo>
                    <a:pt x="5880" y="6179"/>
                    <a:pt x="5898" y="6001"/>
                    <a:pt x="5907" y="5822"/>
                  </a:cubicBezTo>
                  <a:cubicBezTo>
                    <a:pt x="6014" y="6001"/>
                    <a:pt x="6139" y="6152"/>
                    <a:pt x="6335" y="6197"/>
                  </a:cubicBezTo>
                  <a:cubicBezTo>
                    <a:pt x="6398" y="6210"/>
                    <a:pt x="6463" y="6216"/>
                    <a:pt x="6530" y="6216"/>
                  </a:cubicBezTo>
                  <a:cubicBezTo>
                    <a:pt x="7151" y="6216"/>
                    <a:pt x="7935" y="5707"/>
                    <a:pt x="8458" y="5546"/>
                  </a:cubicBezTo>
                  <a:cubicBezTo>
                    <a:pt x="8770" y="5448"/>
                    <a:pt x="9163" y="5456"/>
                    <a:pt x="9252" y="5082"/>
                  </a:cubicBezTo>
                  <a:cubicBezTo>
                    <a:pt x="9270" y="4984"/>
                    <a:pt x="9288" y="4877"/>
                    <a:pt x="9288" y="4770"/>
                  </a:cubicBezTo>
                  <a:cubicBezTo>
                    <a:pt x="9306" y="4520"/>
                    <a:pt x="9279" y="4243"/>
                    <a:pt x="9234" y="3967"/>
                  </a:cubicBezTo>
                  <a:lnTo>
                    <a:pt x="9234" y="3967"/>
                  </a:lnTo>
                  <a:cubicBezTo>
                    <a:pt x="9707" y="4903"/>
                    <a:pt x="10117" y="5876"/>
                    <a:pt x="10635" y="6786"/>
                  </a:cubicBezTo>
                  <a:cubicBezTo>
                    <a:pt x="10667" y="6842"/>
                    <a:pt x="10722" y="6868"/>
                    <a:pt x="10778" y="6868"/>
                  </a:cubicBezTo>
                  <a:cubicBezTo>
                    <a:pt x="10862" y="6868"/>
                    <a:pt x="10947" y="6808"/>
                    <a:pt x="10947" y="6705"/>
                  </a:cubicBezTo>
                  <a:cubicBezTo>
                    <a:pt x="10947" y="6063"/>
                    <a:pt x="10876" y="5430"/>
                    <a:pt x="10778" y="4796"/>
                  </a:cubicBezTo>
                  <a:lnTo>
                    <a:pt x="10778" y="4796"/>
                  </a:lnTo>
                  <a:cubicBezTo>
                    <a:pt x="10813" y="4894"/>
                    <a:pt x="10849" y="4993"/>
                    <a:pt x="10885" y="5091"/>
                  </a:cubicBezTo>
                  <a:cubicBezTo>
                    <a:pt x="10918" y="5170"/>
                    <a:pt x="10980" y="5215"/>
                    <a:pt x="11053" y="5215"/>
                  </a:cubicBezTo>
                  <a:cubicBezTo>
                    <a:pt x="11079" y="5215"/>
                    <a:pt x="11107" y="5209"/>
                    <a:pt x="11134" y="5198"/>
                  </a:cubicBezTo>
                  <a:cubicBezTo>
                    <a:pt x="11625" y="4984"/>
                    <a:pt x="12107" y="4787"/>
                    <a:pt x="12615" y="4645"/>
                  </a:cubicBezTo>
                  <a:cubicBezTo>
                    <a:pt x="12713" y="4618"/>
                    <a:pt x="12758" y="4529"/>
                    <a:pt x="12740" y="4439"/>
                  </a:cubicBezTo>
                  <a:cubicBezTo>
                    <a:pt x="12660" y="3949"/>
                    <a:pt x="12597" y="3458"/>
                    <a:pt x="12517" y="2967"/>
                  </a:cubicBezTo>
                  <a:lnTo>
                    <a:pt x="12517" y="2967"/>
                  </a:lnTo>
                  <a:cubicBezTo>
                    <a:pt x="12562" y="3057"/>
                    <a:pt x="12606" y="3146"/>
                    <a:pt x="12651" y="3235"/>
                  </a:cubicBezTo>
                  <a:cubicBezTo>
                    <a:pt x="12963" y="3869"/>
                    <a:pt x="13133" y="4546"/>
                    <a:pt x="13463" y="5171"/>
                  </a:cubicBezTo>
                  <a:cubicBezTo>
                    <a:pt x="13495" y="5227"/>
                    <a:pt x="13554" y="5253"/>
                    <a:pt x="13614" y="5253"/>
                  </a:cubicBezTo>
                  <a:cubicBezTo>
                    <a:pt x="13705" y="5253"/>
                    <a:pt x="13795" y="5193"/>
                    <a:pt x="13784" y="5091"/>
                  </a:cubicBezTo>
                  <a:cubicBezTo>
                    <a:pt x="13739" y="4716"/>
                    <a:pt x="13650" y="4359"/>
                    <a:pt x="13614" y="3984"/>
                  </a:cubicBezTo>
                  <a:cubicBezTo>
                    <a:pt x="13579" y="3485"/>
                    <a:pt x="14212" y="3440"/>
                    <a:pt x="14569" y="3342"/>
                  </a:cubicBezTo>
                  <a:cubicBezTo>
                    <a:pt x="14757" y="3293"/>
                    <a:pt x="14706" y="3013"/>
                    <a:pt x="14532" y="3013"/>
                  </a:cubicBezTo>
                  <a:cubicBezTo>
                    <a:pt x="14516" y="3013"/>
                    <a:pt x="14498" y="3016"/>
                    <a:pt x="14480" y="3021"/>
                  </a:cubicBezTo>
                  <a:cubicBezTo>
                    <a:pt x="14230" y="3083"/>
                    <a:pt x="13552" y="3173"/>
                    <a:pt x="13409" y="3431"/>
                  </a:cubicBezTo>
                  <a:cubicBezTo>
                    <a:pt x="13329" y="3583"/>
                    <a:pt x="13293" y="3735"/>
                    <a:pt x="13284" y="3886"/>
                  </a:cubicBezTo>
                  <a:cubicBezTo>
                    <a:pt x="13213" y="3708"/>
                    <a:pt x="13142" y="3521"/>
                    <a:pt x="13061" y="3342"/>
                  </a:cubicBezTo>
                  <a:cubicBezTo>
                    <a:pt x="12794" y="2718"/>
                    <a:pt x="12446" y="2138"/>
                    <a:pt x="12241" y="1487"/>
                  </a:cubicBezTo>
                  <a:cubicBezTo>
                    <a:pt x="12215" y="1404"/>
                    <a:pt x="12148" y="1368"/>
                    <a:pt x="12081" y="1368"/>
                  </a:cubicBezTo>
                  <a:cubicBezTo>
                    <a:pt x="11980" y="1368"/>
                    <a:pt x="11879" y="1448"/>
                    <a:pt x="11911" y="1576"/>
                  </a:cubicBezTo>
                  <a:cubicBezTo>
                    <a:pt x="12134" y="2495"/>
                    <a:pt x="12241" y="3431"/>
                    <a:pt x="12383" y="4359"/>
                  </a:cubicBezTo>
                  <a:cubicBezTo>
                    <a:pt x="11964" y="4484"/>
                    <a:pt x="11554" y="4645"/>
                    <a:pt x="11143" y="4823"/>
                  </a:cubicBezTo>
                  <a:cubicBezTo>
                    <a:pt x="10804" y="3949"/>
                    <a:pt x="10394" y="3110"/>
                    <a:pt x="10144" y="2209"/>
                  </a:cubicBezTo>
                  <a:cubicBezTo>
                    <a:pt x="10115" y="2127"/>
                    <a:pt x="10046" y="2090"/>
                    <a:pt x="9978" y="2090"/>
                  </a:cubicBezTo>
                  <a:cubicBezTo>
                    <a:pt x="9876" y="2090"/>
                    <a:pt x="9777" y="2170"/>
                    <a:pt x="9814" y="2298"/>
                  </a:cubicBezTo>
                  <a:cubicBezTo>
                    <a:pt x="10189" y="3476"/>
                    <a:pt x="10474" y="4707"/>
                    <a:pt x="10572" y="5947"/>
                  </a:cubicBezTo>
                  <a:cubicBezTo>
                    <a:pt x="10028" y="4877"/>
                    <a:pt x="9564" y="3761"/>
                    <a:pt x="8949" y="2736"/>
                  </a:cubicBezTo>
                  <a:cubicBezTo>
                    <a:pt x="8914" y="2676"/>
                    <a:pt x="8862" y="2651"/>
                    <a:pt x="8809" y="2651"/>
                  </a:cubicBezTo>
                  <a:cubicBezTo>
                    <a:pt x="8711" y="2651"/>
                    <a:pt x="8613" y="2739"/>
                    <a:pt x="8637" y="2860"/>
                  </a:cubicBezTo>
                  <a:cubicBezTo>
                    <a:pt x="8779" y="3431"/>
                    <a:pt x="8851" y="4011"/>
                    <a:pt x="8922" y="4591"/>
                  </a:cubicBezTo>
                  <a:cubicBezTo>
                    <a:pt x="8922" y="4609"/>
                    <a:pt x="8922" y="4627"/>
                    <a:pt x="8922" y="4645"/>
                  </a:cubicBezTo>
                  <a:cubicBezTo>
                    <a:pt x="8958" y="5162"/>
                    <a:pt x="8521" y="5171"/>
                    <a:pt x="8092" y="5305"/>
                  </a:cubicBezTo>
                  <a:cubicBezTo>
                    <a:pt x="7593" y="5456"/>
                    <a:pt x="7147" y="5715"/>
                    <a:pt x="6629" y="5840"/>
                  </a:cubicBezTo>
                  <a:cubicBezTo>
                    <a:pt x="6604" y="5846"/>
                    <a:pt x="6579" y="5849"/>
                    <a:pt x="6555" y="5849"/>
                  </a:cubicBezTo>
                  <a:cubicBezTo>
                    <a:pt x="6219" y="5849"/>
                    <a:pt x="6036" y="5298"/>
                    <a:pt x="5853" y="5082"/>
                  </a:cubicBezTo>
                  <a:cubicBezTo>
                    <a:pt x="5822" y="5045"/>
                    <a:pt x="5779" y="5028"/>
                    <a:pt x="5736" y="5028"/>
                  </a:cubicBezTo>
                  <a:cubicBezTo>
                    <a:pt x="5645" y="5028"/>
                    <a:pt x="5553" y="5101"/>
                    <a:pt x="5559" y="5198"/>
                  </a:cubicBezTo>
                  <a:cubicBezTo>
                    <a:pt x="5586" y="5555"/>
                    <a:pt x="5594" y="5902"/>
                    <a:pt x="5514" y="6241"/>
                  </a:cubicBezTo>
                  <a:cubicBezTo>
                    <a:pt x="5282" y="5590"/>
                    <a:pt x="5059" y="4948"/>
                    <a:pt x="4881" y="4279"/>
                  </a:cubicBezTo>
                  <a:cubicBezTo>
                    <a:pt x="4857" y="4194"/>
                    <a:pt x="4788" y="4155"/>
                    <a:pt x="4719" y="4155"/>
                  </a:cubicBezTo>
                  <a:cubicBezTo>
                    <a:pt x="4636" y="4155"/>
                    <a:pt x="4552" y="4212"/>
                    <a:pt x="4542" y="4315"/>
                  </a:cubicBezTo>
                  <a:cubicBezTo>
                    <a:pt x="4488" y="5171"/>
                    <a:pt x="4569" y="6010"/>
                    <a:pt x="4649" y="6848"/>
                  </a:cubicBezTo>
                  <a:cubicBezTo>
                    <a:pt x="4470" y="6393"/>
                    <a:pt x="4265" y="5947"/>
                    <a:pt x="4051" y="5501"/>
                  </a:cubicBezTo>
                  <a:cubicBezTo>
                    <a:pt x="4006" y="5430"/>
                    <a:pt x="3971" y="5349"/>
                    <a:pt x="3926" y="5269"/>
                  </a:cubicBezTo>
                  <a:cubicBezTo>
                    <a:pt x="3748" y="4903"/>
                    <a:pt x="3552" y="4546"/>
                    <a:pt x="3355" y="4190"/>
                  </a:cubicBezTo>
                  <a:cubicBezTo>
                    <a:pt x="3321" y="4128"/>
                    <a:pt x="3269" y="4102"/>
                    <a:pt x="3216" y="4102"/>
                  </a:cubicBezTo>
                  <a:cubicBezTo>
                    <a:pt x="3131" y="4102"/>
                    <a:pt x="3045" y="4171"/>
                    <a:pt x="3034" y="4270"/>
                  </a:cubicBezTo>
                  <a:cubicBezTo>
                    <a:pt x="3016" y="4466"/>
                    <a:pt x="3025" y="4654"/>
                    <a:pt x="3043" y="4850"/>
                  </a:cubicBezTo>
                  <a:cubicBezTo>
                    <a:pt x="3070" y="5207"/>
                    <a:pt x="3132" y="5563"/>
                    <a:pt x="3159" y="5911"/>
                  </a:cubicBezTo>
                  <a:cubicBezTo>
                    <a:pt x="3168" y="6027"/>
                    <a:pt x="3168" y="6126"/>
                    <a:pt x="3168" y="6224"/>
                  </a:cubicBezTo>
                  <a:cubicBezTo>
                    <a:pt x="3150" y="6527"/>
                    <a:pt x="3043" y="6777"/>
                    <a:pt x="2713" y="6919"/>
                  </a:cubicBezTo>
                  <a:cubicBezTo>
                    <a:pt x="2695" y="6928"/>
                    <a:pt x="2668" y="6937"/>
                    <a:pt x="2650" y="6946"/>
                  </a:cubicBezTo>
                  <a:cubicBezTo>
                    <a:pt x="2460" y="7023"/>
                    <a:pt x="2214" y="7090"/>
                    <a:pt x="1989" y="7090"/>
                  </a:cubicBezTo>
                  <a:cubicBezTo>
                    <a:pt x="1899" y="7090"/>
                    <a:pt x="1811" y="7079"/>
                    <a:pt x="1732" y="7053"/>
                  </a:cubicBezTo>
                  <a:lnTo>
                    <a:pt x="1723" y="7044"/>
                  </a:lnTo>
                  <a:cubicBezTo>
                    <a:pt x="1366" y="5983"/>
                    <a:pt x="697" y="4912"/>
                    <a:pt x="964" y="3788"/>
                  </a:cubicBezTo>
                  <a:cubicBezTo>
                    <a:pt x="1268" y="2486"/>
                    <a:pt x="3418" y="2147"/>
                    <a:pt x="4809" y="1888"/>
                  </a:cubicBezTo>
                  <a:cubicBezTo>
                    <a:pt x="4841" y="1936"/>
                    <a:pt x="4888" y="1970"/>
                    <a:pt x="4955" y="1970"/>
                  </a:cubicBezTo>
                  <a:cubicBezTo>
                    <a:pt x="4963" y="1970"/>
                    <a:pt x="4971" y="1969"/>
                    <a:pt x="4979" y="1968"/>
                  </a:cubicBezTo>
                  <a:cubicBezTo>
                    <a:pt x="5898" y="1826"/>
                    <a:pt x="6736" y="1469"/>
                    <a:pt x="7611" y="1174"/>
                  </a:cubicBezTo>
                  <a:cubicBezTo>
                    <a:pt x="8574" y="844"/>
                    <a:pt x="9591" y="764"/>
                    <a:pt x="10599" y="684"/>
                  </a:cubicBezTo>
                  <a:cubicBezTo>
                    <a:pt x="11277" y="630"/>
                    <a:pt x="11911" y="541"/>
                    <a:pt x="12580" y="425"/>
                  </a:cubicBezTo>
                  <a:cubicBezTo>
                    <a:pt x="12768" y="391"/>
                    <a:pt x="12960" y="363"/>
                    <a:pt x="13144" y="363"/>
                  </a:cubicBezTo>
                  <a:close/>
                  <a:moveTo>
                    <a:pt x="13215" y="1"/>
                  </a:moveTo>
                  <a:cubicBezTo>
                    <a:pt x="12815" y="1"/>
                    <a:pt x="12385" y="109"/>
                    <a:pt x="12062" y="175"/>
                  </a:cubicBezTo>
                  <a:cubicBezTo>
                    <a:pt x="10974" y="389"/>
                    <a:pt x="9841" y="380"/>
                    <a:pt x="8744" y="550"/>
                  </a:cubicBezTo>
                  <a:cubicBezTo>
                    <a:pt x="7637" y="719"/>
                    <a:pt x="6620" y="1219"/>
                    <a:pt x="5550" y="1496"/>
                  </a:cubicBezTo>
                  <a:cubicBezTo>
                    <a:pt x="5520" y="1451"/>
                    <a:pt x="5473" y="1420"/>
                    <a:pt x="5412" y="1420"/>
                  </a:cubicBezTo>
                  <a:cubicBezTo>
                    <a:pt x="5399" y="1420"/>
                    <a:pt x="5386" y="1421"/>
                    <a:pt x="5371" y="1424"/>
                  </a:cubicBezTo>
                  <a:cubicBezTo>
                    <a:pt x="3873" y="1799"/>
                    <a:pt x="1732" y="1933"/>
                    <a:pt x="786" y="3342"/>
                  </a:cubicBezTo>
                  <a:cubicBezTo>
                    <a:pt x="1" y="4502"/>
                    <a:pt x="1143" y="6268"/>
                    <a:pt x="1473" y="7419"/>
                  </a:cubicBezTo>
                  <a:cubicBezTo>
                    <a:pt x="1473" y="7428"/>
                    <a:pt x="1482" y="7437"/>
                    <a:pt x="1482" y="7446"/>
                  </a:cubicBezTo>
                  <a:cubicBezTo>
                    <a:pt x="1526" y="7589"/>
                    <a:pt x="1562" y="7740"/>
                    <a:pt x="1598" y="7883"/>
                  </a:cubicBezTo>
                  <a:cubicBezTo>
                    <a:pt x="1928" y="9239"/>
                    <a:pt x="2115" y="10488"/>
                    <a:pt x="3864" y="10515"/>
                  </a:cubicBezTo>
                  <a:cubicBezTo>
                    <a:pt x="3874" y="10515"/>
                    <a:pt x="3885" y="10515"/>
                    <a:pt x="3895" y="10515"/>
                  </a:cubicBezTo>
                  <a:cubicBezTo>
                    <a:pt x="4804" y="10515"/>
                    <a:pt x="5720" y="10136"/>
                    <a:pt x="6558" y="9828"/>
                  </a:cubicBezTo>
                  <a:cubicBezTo>
                    <a:pt x="7691" y="9417"/>
                    <a:pt x="8868" y="9123"/>
                    <a:pt x="10019" y="8722"/>
                  </a:cubicBezTo>
                  <a:cubicBezTo>
                    <a:pt x="11125" y="8338"/>
                    <a:pt x="12178" y="7892"/>
                    <a:pt x="13329" y="7615"/>
                  </a:cubicBezTo>
                  <a:cubicBezTo>
                    <a:pt x="14159" y="7428"/>
                    <a:pt x="15086" y="7160"/>
                    <a:pt x="15515" y="6349"/>
                  </a:cubicBezTo>
                  <a:cubicBezTo>
                    <a:pt x="15586" y="6215"/>
                    <a:pt x="15631" y="6063"/>
                    <a:pt x="15657" y="5911"/>
                  </a:cubicBezTo>
                  <a:cubicBezTo>
                    <a:pt x="15684" y="5733"/>
                    <a:pt x="15675" y="5546"/>
                    <a:pt x="15657" y="5358"/>
                  </a:cubicBezTo>
                  <a:cubicBezTo>
                    <a:pt x="15622" y="5046"/>
                    <a:pt x="15532" y="4734"/>
                    <a:pt x="15452" y="4466"/>
                  </a:cubicBezTo>
                  <a:cubicBezTo>
                    <a:pt x="15211" y="3645"/>
                    <a:pt x="14997" y="2852"/>
                    <a:pt x="14810" y="2013"/>
                  </a:cubicBezTo>
                  <a:cubicBezTo>
                    <a:pt x="14676" y="1406"/>
                    <a:pt x="14507" y="666"/>
                    <a:pt x="13998" y="238"/>
                  </a:cubicBezTo>
                  <a:cubicBezTo>
                    <a:pt x="13790" y="59"/>
                    <a:pt x="13510" y="1"/>
                    <a:pt x="1321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7"/>
            <p:cNvSpPr/>
            <p:nvPr/>
          </p:nvSpPr>
          <p:spPr>
            <a:xfrm>
              <a:off x="-492950" y="2926025"/>
              <a:ext cx="1013489" cy="836009"/>
            </a:xfrm>
            <a:custGeom>
              <a:rect b="b" l="l" r="r" t="t"/>
              <a:pathLst>
                <a:path extrusionOk="0" h="15558" w="18860">
                  <a:moveTo>
                    <a:pt x="15245" y="333"/>
                  </a:moveTo>
                  <a:cubicBezTo>
                    <a:pt x="15457" y="333"/>
                    <a:pt x="15664" y="349"/>
                    <a:pt x="15862" y="385"/>
                  </a:cubicBezTo>
                  <a:cubicBezTo>
                    <a:pt x="16228" y="447"/>
                    <a:pt x="16406" y="1437"/>
                    <a:pt x="16495" y="1723"/>
                  </a:cubicBezTo>
                  <a:cubicBezTo>
                    <a:pt x="16674" y="2329"/>
                    <a:pt x="16817" y="2945"/>
                    <a:pt x="16986" y="3560"/>
                  </a:cubicBezTo>
                  <a:cubicBezTo>
                    <a:pt x="17254" y="4488"/>
                    <a:pt x="17637" y="5371"/>
                    <a:pt x="17958" y="6281"/>
                  </a:cubicBezTo>
                  <a:cubicBezTo>
                    <a:pt x="18039" y="6504"/>
                    <a:pt x="18110" y="6736"/>
                    <a:pt x="18181" y="6977"/>
                  </a:cubicBezTo>
                  <a:cubicBezTo>
                    <a:pt x="18449" y="7896"/>
                    <a:pt x="18512" y="8949"/>
                    <a:pt x="18467" y="9903"/>
                  </a:cubicBezTo>
                  <a:cubicBezTo>
                    <a:pt x="18440" y="10670"/>
                    <a:pt x="18039" y="10831"/>
                    <a:pt x="17396" y="11072"/>
                  </a:cubicBezTo>
                  <a:cubicBezTo>
                    <a:pt x="16772" y="11304"/>
                    <a:pt x="16139" y="11509"/>
                    <a:pt x="15496" y="11714"/>
                  </a:cubicBezTo>
                  <a:cubicBezTo>
                    <a:pt x="14863" y="11928"/>
                    <a:pt x="14238" y="12142"/>
                    <a:pt x="13605" y="12357"/>
                  </a:cubicBezTo>
                  <a:cubicBezTo>
                    <a:pt x="13400" y="12428"/>
                    <a:pt x="13195" y="12490"/>
                    <a:pt x="12989" y="12562"/>
                  </a:cubicBezTo>
                  <a:cubicBezTo>
                    <a:pt x="12740" y="12651"/>
                    <a:pt x="12481" y="12740"/>
                    <a:pt x="12222" y="12829"/>
                  </a:cubicBezTo>
                  <a:cubicBezTo>
                    <a:pt x="11080" y="13222"/>
                    <a:pt x="9929" y="13605"/>
                    <a:pt x="8761" y="13953"/>
                  </a:cubicBezTo>
                  <a:cubicBezTo>
                    <a:pt x="7780" y="14248"/>
                    <a:pt x="6763" y="14444"/>
                    <a:pt x="5790" y="14783"/>
                  </a:cubicBezTo>
                  <a:cubicBezTo>
                    <a:pt x="5267" y="14964"/>
                    <a:pt x="4696" y="15216"/>
                    <a:pt x="4174" y="15216"/>
                  </a:cubicBezTo>
                  <a:cubicBezTo>
                    <a:pt x="3770" y="15216"/>
                    <a:pt x="3396" y="15065"/>
                    <a:pt x="3096" y="14614"/>
                  </a:cubicBezTo>
                  <a:cubicBezTo>
                    <a:pt x="1945" y="12856"/>
                    <a:pt x="1731" y="10367"/>
                    <a:pt x="1303" y="8360"/>
                  </a:cubicBezTo>
                  <a:cubicBezTo>
                    <a:pt x="1124" y="7468"/>
                    <a:pt x="768" y="6638"/>
                    <a:pt x="571" y="5755"/>
                  </a:cubicBezTo>
                  <a:cubicBezTo>
                    <a:pt x="330" y="4756"/>
                    <a:pt x="776" y="4185"/>
                    <a:pt x="1481" y="3828"/>
                  </a:cubicBezTo>
                  <a:cubicBezTo>
                    <a:pt x="1515" y="3857"/>
                    <a:pt x="1557" y="3878"/>
                    <a:pt x="1601" y="3878"/>
                  </a:cubicBezTo>
                  <a:cubicBezTo>
                    <a:pt x="1626" y="3878"/>
                    <a:pt x="1652" y="3871"/>
                    <a:pt x="1678" y="3855"/>
                  </a:cubicBezTo>
                  <a:cubicBezTo>
                    <a:pt x="3819" y="2749"/>
                    <a:pt x="6290" y="2526"/>
                    <a:pt x="8591" y="1919"/>
                  </a:cubicBezTo>
                  <a:cubicBezTo>
                    <a:pt x="9733" y="1616"/>
                    <a:pt x="10857" y="1286"/>
                    <a:pt x="11999" y="991"/>
                  </a:cubicBezTo>
                  <a:cubicBezTo>
                    <a:pt x="12959" y="731"/>
                    <a:pt x="14174" y="333"/>
                    <a:pt x="15245" y="333"/>
                  </a:cubicBezTo>
                  <a:close/>
                  <a:moveTo>
                    <a:pt x="15520" y="1"/>
                  </a:moveTo>
                  <a:cubicBezTo>
                    <a:pt x="15305" y="1"/>
                    <a:pt x="15094" y="30"/>
                    <a:pt x="14934" y="54"/>
                  </a:cubicBezTo>
                  <a:cubicBezTo>
                    <a:pt x="13596" y="233"/>
                    <a:pt x="12294" y="554"/>
                    <a:pt x="10991" y="902"/>
                  </a:cubicBezTo>
                  <a:cubicBezTo>
                    <a:pt x="9341" y="1357"/>
                    <a:pt x="7699" y="1839"/>
                    <a:pt x="6022" y="2178"/>
                  </a:cubicBezTo>
                  <a:cubicBezTo>
                    <a:pt x="4764" y="2436"/>
                    <a:pt x="3515" y="2704"/>
                    <a:pt x="2329" y="3186"/>
                  </a:cubicBezTo>
                  <a:lnTo>
                    <a:pt x="2248" y="3186"/>
                  </a:lnTo>
                  <a:cubicBezTo>
                    <a:pt x="1606" y="3364"/>
                    <a:pt x="982" y="3596"/>
                    <a:pt x="509" y="4087"/>
                  </a:cubicBezTo>
                  <a:cubicBezTo>
                    <a:pt x="0" y="4622"/>
                    <a:pt x="143" y="5434"/>
                    <a:pt x="295" y="6076"/>
                  </a:cubicBezTo>
                  <a:cubicBezTo>
                    <a:pt x="518" y="7049"/>
                    <a:pt x="884" y="7958"/>
                    <a:pt x="1080" y="8931"/>
                  </a:cubicBezTo>
                  <a:cubicBezTo>
                    <a:pt x="1321" y="10117"/>
                    <a:pt x="1562" y="11313"/>
                    <a:pt x="1892" y="12473"/>
                  </a:cubicBezTo>
                  <a:cubicBezTo>
                    <a:pt x="2251" y="13760"/>
                    <a:pt x="2720" y="15557"/>
                    <a:pt x="4232" y="15557"/>
                  </a:cubicBezTo>
                  <a:cubicBezTo>
                    <a:pt x="4333" y="15557"/>
                    <a:pt x="4439" y="15549"/>
                    <a:pt x="4550" y="15532"/>
                  </a:cubicBezTo>
                  <a:cubicBezTo>
                    <a:pt x="5389" y="15408"/>
                    <a:pt x="6218" y="14988"/>
                    <a:pt x="7039" y="14774"/>
                  </a:cubicBezTo>
                  <a:cubicBezTo>
                    <a:pt x="8350" y="14435"/>
                    <a:pt x="9653" y="14069"/>
                    <a:pt x="10929" y="13597"/>
                  </a:cubicBezTo>
                  <a:cubicBezTo>
                    <a:pt x="13311" y="12704"/>
                    <a:pt x="15862" y="12160"/>
                    <a:pt x="18190" y="11125"/>
                  </a:cubicBezTo>
                  <a:cubicBezTo>
                    <a:pt x="18690" y="10911"/>
                    <a:pt x="18761" y="10474"/>
                    <a:pt x="18806" y="9975"/>
                  </a:cubicBezTo>
                  <a:cubicBezTo>
                    <a:pt x="18806" y="9957"/>
                    <a:pt x="18806" y="9930"/>
                    <a:pt x="18815" y="9903"/>
                  </a:cubicBezTo>
                  <a:cubicBezTo>
                    <a:pt x="18859" y="9332"/>
                    <a:pt x="18833" y="8726"/>
                    <a:pt x="18752" y="8128"/>
                  </a:cubicBezTo>
                  <a:cubicBezTo>
                    <a:pt x="18690" y="7700"/>
                    <a:pt x="18610" y="7280"/>
                    <a:pt x="18512" y="6888"/>
                  </a:cubicBezTo>
                  <a:cubicBezTo>
                    <a:pt x="18217" y="5719"/>
                    <a:pt x="17664" y="4622"/>
                    <a:pt x="17316" y="3471"/>
                  </a:cubicBezTo>
                  <a:cubicBezTo>
                    <a:pt x="17004" y="2445"/>
                    <a:pt x="16861" y="1321"/>
                    <a:pt x="16353" y="358"/>
                  </a:cubicBezTo>
                  <a:cubicBezTo>
                    <a:pt x="16200" y="74"/>
                    <a:pt x="15857" y="1"/>
                    <a:pt x="1552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7"/>
            <p:cNvSpPr/>
            <p:nvPr/>
          </p:nvSpPr>
          <p:spPr>
            <a:xfrm>
              <a:off x="-257585" y="3634534"/>
              <a:ext cx="81574" cy="75713"/>
            </a:xfrm>
            <a:custGeom>
              <a:rect b="b" l="l" r="r" t="t"/>
              <a:pathLst>
                <a:path extrusionOk="0" h="1409" w="1518">
                  <a:moveTo>
                    <a:pt x="830" y="341"/>
                  </a:moveTo>
                  <a:cubicBezTo>
                    <a:pt x="1119" y="341"/>
                    <a:pt x="1230" y="1063"/>
                    <a:pt x="801" y="1063"/>
                  </a:cubicBezTo>
                  <a:cubicBezTo>
                    <a:pt x="796" y="1063"/>
                    <a:pt x="791" y="1063"/>
                    <a:pt x="786" y="1063"/>
                  </a:cubicBezTo>
                  <a:cubicBezTo>
                    <a:pt x="625" y="1063"/>
                    <a:pt x="482" y="893"/>
                    <a:pt x="438" y="759"/>
                  </a:cubicBezTo>
                  <a:cubicBezTo>
                    <a:pt x="366" y="563"/>
                    <a:pt x="482" y="474"/>
                    <a:pt x="670" y="438"/>
                  </a:cubicBezTo>
                  <a:cubicBezTo>
                    <a:pt x="732" y="429"/>
                    <a:pt x="768" y="394"/>
                    <a:pt x="777" y="349"/>
                  </a:cubicBezTo>
                  <a:cubicBezTo>
                    <a:pt x="795" y="344"/>
                    <a:pt x="813" y="341"/>
                    <a:pt x="830" y="341"/>
                  </a:cubicBezTo>
                  <a:close/>
                  <a:moveTo>
                    <a:pt x="843" y="1"/>
                  </a:moveTo>
                  <a:cubicBezTo>
                    <a:pt x="716" y="1"/>
                    <a:pt x="584" y="47"/>
                    <a:pt x="464" y="144"/>
                  </a:cubicBezTo>
                  <a:cubicBezTo>
                    <a:pt x="161" y="251"/>
                    <a:pt x="1" y="536"/>
                    <a:pt x="117" y="867"/>
                  </a:cubicBezTo>
                  <a:cubicBezTo>
                    <a:pt x="214" y="1160"/>
                    <a:pt x="498" y="1409"/>
                    <a:pt x="812" y="1409"/>
                  </a:cubicBezTo>
                  <a:cubicBezTo>
                    <a:pt x="842" y="1409"/>
                    <a:pt x="872" y="1406"/>
                    <a:pt x="902" y="1402"/>
                  </a:cubicBezTo>
                  <a:cubicBezTo>
                    <a:pt x="1348" y="1322"/>
                    <a:pt x="1517" y="804"/>
                    <a:pt x="1374" y="420"/>
                  </a:cubicBezTo>
                  <a:cubicBezTo>
                    <a:pt x="1278" y="147"/>
                    <a:pt x="1068" y="1"/>
                    <a:pt x="8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158818" y="3609547"/>
              <a:ext cx="71955" cy="66309"/>
            </a:xfrm>
            <a:custGeom>
              <a:rect b="b" l="l" r="r" t="t"/>
              <a:pathLst>
                <a:path extrusionOk="0" h="1234" w="1339">
                  <a:moveTo>
                    <a:pt x="729" y="338"/>
                  </a:moveTo>
                  <a:cubicBezTo>
                    <a:pt x="865" y="338"/>
                    <a:pt x="991" y="395"/>
                    <a:pt x="991" y="555"/>
                  </a:cubicBezTo>
                  <a:cubicBezTo>
                    <a:pt x="999" y="761"/>
                    <a:pt x="750" y="894"/>
                    <a:pt x="580" y="894"/>
                  </a:cubicBezTo>
                  <a:cubicBezTo>
                    <a:pt x="455" y="894"/>
                    <a:pt x="375" y="796"/>
                    <a:pt x="366" y="680"/>
                  </a:cubicBezTo>
                  <a:cubicBezTo>
                    <a:pt x="348" y="511"/>
                    <a:pt x="464" y="395"/>
                    <a:pt x="616" y="350"/>
                  </a:cubicBezTo>
                  <a:cubicBezTo>
                    <a:pt x="653" y="342"/>
                    <a:pt x="691" y="338"/>
                    <a:pt x="729" y="338"/>
                  </a:cubicBezTo>
                  <a:close/>
                  <a:moveTo>
                    <a:pt x="712" y="1"/>
                  </a:moveTo>
                  <a:cubicBezTo>
                    <a:pt x="652" y="1"/>
                    <a:pt x="593" y="7"/>
                    <a:pt x="536" y="20"/>
                  </a:cubicBezTo>
                  <a:cubicBezTo>
                    <a:pt x="232" y="109"/>
                    <a:pt x="0" y="368"/>
                    <a:pt x="27" y="698"/>
                  </a:cubicBezTo>
                  <a:cubicBezTo>
                    <a:pt x="53" y="1005"/>
                    <a:pt x="286" y="1234"/>
                    <a:pt x="581" y="1234"/>
                  </a:cubicBezTo>
                  <a:cubicBezTo>
                    <a:pt x="587" y="1234"/>
                    <a:pt x="592" y="1234"/>
                    <a:pt x="598" y="1233"/>
                  </a:cubicBezTo>
                  <a:cubicBezTo>
                    <a:pt x="973" y="1233"/>
                    <a:pt x="1338" y="912"/>
                    <a:pt x="1330" y="529"/>
                  </a:cubicBezTo>
                  <a:cubicBezTo>
                    <a:pt x="1330" y="177"/>
                    <a:pt x="1022" y="1"/>
                    <a:pt x="7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271180" y="3445867"/>
              <a:ext cx="151056" cy="88018"/>
            </a:xfrm>
            <a:custGeom>
              <a:rect b="b" l="l" r="r" t="t"/>
              <a:pathLst>
                <a:path extrusionOk="0" h="1638" w="2811">
                  <a:moveTo>
                    <a:pt x="2177" y="452"/>
                  </a:moveTo>
                  <a:cubicBezTo>
                    <a:pt x="2213" y="577"/>
                    <a:pt x="2231" y="702"/>
                    <a:pt x="2284" y="818"/>
                  </a:cubicBezTo>
                  <a:cubicBezTo>
                    <a:pt x="1704" y="1014"/>
                    <a:pt x="1142" y="1112"/>
                    <a:pt x="482" y="1273"/>
                  </a:cubicBezTo>
                  <a:lnTo>
                    <a:pt x="402" y="943"/>
                  </a:lnTo>
                  <a:cubicBezTo>
                    <a:pt x="1062" y="800"/>
                    <a:pt x="1651" y="747"/>
                    <a:pt x="2177" y="452"/>
                  </a:cubicBezTo>
                  <a:close/>
                  <a:moveTo>
                    <a:pt x="2327" y="1"/>
                  </a:moveTo>
                  <a:cubicBezTo>
                    <a:pt x="2299" y="1"/>
                    <a:pt x="2270" y="11"/>
                    <a:pt x="2240" y="33"/>
                  </a:cubicBezTo>
                  <a:cubicBezTo>
                    <a:pt x="1660" y="434"/>
                    <a:pt x="866" y="479"/>
                    <a:pt x="197" y="640"/>
                  </a:cubicBezTo>
                  <a:cubicBezTo>
                    <a:pt x="108" y="666"/>
                    <a:pt x="1" y="773"/>
                    <a:pt x="27" y="863"/>
                  </a:cubicBezTo>
                  <a:lnTo>
                    <a:pt x="197" y="1523"/>
                  </a:lnTo>
                  <a:cubicBezTo>
                    <a:pt x="218" y="1595"/>
                    <a:pt x="315" y="1638"/>
                    <a:pt x="399" y="1638"/>
                  </a:cubicBezTo>
                  <a:cubicBezTo>
                    <a:pt x="419" y="1638"/>
                    <a:pt x="438" y="1635"/>
                    <a:pt x="455" y="1630"/>
                  </a:cubicBezTo>
                  <a:cubicBezTo>
                    <a:pt x="1169" y="1451"/>
                    <a:pt x="1919" y="1318"/>
                    <a:pt x="2623" y="1068"/>
                  </a:cubicBezTo>
                  <a:cubicBezTo>
                    <a:pt x="2721" y="1032"/>
                    <a:pt x="2811" y="916"/>
                    <a:pt x="2748" y="809"/>
                  </a:cubicBezTo>
                  <a:cubicBezTo>
                    <a:pt x="2623" y="595"/>
                    <a:pt x="2552" y="372"/>
                    <a:pt x="2489" y="131"/>
                  </a:cubicBezTo>
                  <a:cubicBezTo>
                    <a:pt x="2481" y="95"/>
                    <a:pt x="2454" y="69"/>
                    <a:pt x="2427" y="51"/>
                  </a:cubicBezTo>
                  <a:cubicBezTo>
                    <a:pt x="2401" y="20"/>
                    <a:pt x="2366" y="1"/>
                    <a:pt x="232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6" name="Google Shape;1366;p27"/>
          <p:cNvSpPr/>
          <p:nvPr/>
        </p:nvSpPr>
        <p:spPr>
          <a:xfrm>
            <a:off x="6099225" y="169222"/>
            <a:ext cx="902325" cy="217354"/>
          </a:xfrm>
          <a:custGeom>
            <a:rect b="b" l="l" r="r" t="t"/>
            <a:pathLst>
              <a:path extrusionOk="0" h="5977" w="24813">
                <a:moveTo>
                  <a:pt x="10050" y="0"/>
                </a:moveTo>
                <a:cubicBezTo>
                  <a:pt x="9800" y="0"/>
                  <a:pt x="9749" y="276"/>
                  <a:pt x="9649" y="451"/>
                </a:cubicBezTo>
                <a:cubicBezTo>
                  <a:pt x="9348" y="928"/>
                  <a:pt x="9073" y="1404"/>
                  <a:pt x="8797" y="1880"/>
                </a:cubicBezTo>
                <a:cubicBezTo>
                  <a:pt x="8271" y="2732"/>
                  <a:pt x="7694" y="3559"/>
                  <a:pt x="7343" y="4487"/>
                </a:cubicBezTo>
                <a:cubicBezTo>
                  <a:pt x="7076" y="4487"/>
                  <a:pt x="6809" y="4498"/>
                  <a:pt x="6549" y="4498"/>
                </a:cubicBezTo>
                <a:cubicBezTo>
                  <a:pt x="6419" y="4498"/>
                  <a:pt x="6291" y="4495"/>
                  <a:pt x="6165" y="4487"/>
                </a:cubicBezTo>
                <a:cubicBezTo>
                  <a:pt x="4311" y="4386"/>
                  <a:pt x="2481" y="4261"/>
                  <a:pt x="627" y="4161"/>
                </a:cubicBezTo>
                <a:cubicBezTo>
                  <a:pt x="545" y="4161"/>
                  <a:pt x="443" y="4147"/>
                  <a:pt x="346" y="4147"/>
                </a:cubicBezTo>
                <a:cubicBezTo>
                  <a:pt x="177" y="4147"/>
                  <a:pt x="25" y="4188"/>
                  <a:pt x="25" y="4411"/>
                </a:cubicBezTo>
                <a:cubicBezTo>
                  <a:pt x="0" y="4712"/>
                  <a:pt x="376" y="4662"/>
                  <a:pt x="602" y="4687"/>
                </a:cubicBezTo>
                <a:cubicBezTo>
                  <a:pt x="2632" y="4963"/>
                  <a:pt x="4687" y="4938"/>
                  <a:pt x="6717" y="4988"/>
                </a:cubicBezTo>
                <a:cubicBezTo>
                  <a:pt x="7419" y="4988"/>
                  <a:pt x="7795" y="4712"/>
                  <a:pt x="8095" y="4161"/>
                </a:cubicBezTo>
                <a:cubicBezTo>
                  <a:pt x="8672" y="3108"/>
                  <a:pt x="9273" y="2055"/>
                  <a:pt x="9850" y="1003"/>
                </a:cubicBezTo>
                <a:cubicBezTo>
                  <a:pt x="9900" y="903"/>
                  <a:pt x="9900" y="777"/>
                  <a:pt x="10050" y="727"/>
                </a:cubicBezTo>
                <a:cubicBezTo>
                  <a:pt x="10125" y="903"/>
                  <a:pt x="10176" y="1028"/>
                  <a:pt x="10226" y="1178"/>
                </a:cubicBezTo>
                <a:cubicBezTo>
                  <a:pt x="10702" y="2657"/>
                  <a:pt x="11228" y="4136"/>
                  <a:pt x="11880" y="5539"/>
                </a:cubicBezTo>
                <a:cubicBezTo>
                  <a:pt x="11999" y="5832"/>
                  <a:pt x="12119" y="5976"/>
                  <a:pt x="12261" y="5976"/>
                </a:cubicBezTo>
                <a:cubicBezTo>
                  <a:pt x="12387" y="5976"/>
                  <a:pt x="12530" y="5863"/>
                  <a:pt x="12707" y="5639"/>
                </a:cubicBezTo>
                <a:cubicBezTo>
                  <a:pt x="12807" y="5514"/>
                  <a:pt x="12907" y="5364"/>
                  <a:pt x="13008" y="5238"/>
                </a:cubicBezTo>
                <a:cubicBezTo>
                  <a:pt x="13509" y="4537"/>
                  <a:pt x="13985" y="3810"/>
                  <a:pt x="14511" y="3058"/>
                </a:cubicBezTo>
                <a:cubicBezTo>
                  <a:pt x="14587" y="3258"/>
                  <a:pt x="14662" y="3409"/>
                  <a:pt x="14737" y="3584"/>
                </a:cubicBezTo>
                <a:cubicBezTo>
                  <a:pt x="15013" y="4211"/>
                  <a:pt x="15288" y="4837"/>
                  <a:pt x="15564" y="5464"/>
                </a:cubicBezTo>
                <a:cubicBezTo>
                  <a:pt x="15664" y="5665"/>
                  <a:pt x="15739" y="5890"/>
                  <a:pt x="15990" y="5890"/>
                </a:cubicBezTo>
                <a:cubicBezTo>
                  <a:pt x="16266" y="5890"/>
                  <a:pt x="16291" y="5639"/>
                  <a:pt x="16366" y="5489"/>
                </a:cubicBezTo>
                <a:cubicBezTo>
                  <a:pt x="16592" y="4988"/>
                  <a:pt x="16817" y="4462"/>
                  <a:pt x="17018" y="3985"/>
                </a:cubicBezTo>
                <a:cubicBezTo>
                  <a:pt x="17484" y="4006"/>
                  <a:pt x="17934" y="4042"/>
                  <a:pt x="18368" y="4042"/>
                </a:cubicBezTo>
                <a:cubicBezTo>
                  <a:pt x="18470" y="4042"/>
                  <a:pt x="18571" y="4040"/>
                  <a:pt x="18672" y="4035"/>
                </a:cubicBezTo>
                <a:cubicBezTo>
                  <a:pt x="20025" y="4010"/>
                  <a:pt x="21354" y="3935"/>
                  <a:pt x="22682" y="3860"/>
                </a:cubicBezTo>
                <a:cubicBezTo>
                  <a:pt x="23283" y="3835"/>
                  <a:pt x="23885" y="3785"/>
                  <a:pt x="24486" y="3710"/>
                </a:cubicBezTo>
                <a:cubicBezTo>
                  <a:pt x="24637" y="3710"/>
                  <a:pt x="24812" y="3710"/>
                  <a:pt x="24762" y="3484"/>
                </a:cubicBezTo>
                <a:cubicBezTo>
                  <a:pt x="24702" y="3439"/>
                  <a:pt x="24651" y="3430"/>
                  <a:pt x="24598" y="3430"/>
                </a:cubicBezTo>
                <a:cubicBezTo>
                  <a:pt x="24563" y="3430"/>
                  <a:pt x="24526" y="3434"/>
                  <a:pt x="24486" y="3434"/>
                </a:cubicBezTo>
                <a:cubicBezTo>
                  <a:pt x="24183" y="3422"/>
                  <a:pt x="23882" y="3417"/>
                  <a:pt x="23581" y="3417"/>
                </a:cubicBezTo>
                <a:cubicBezTo>
                  <a:pt x="22588" y="3417"/>
                  <a:pt x="21602" y="3471"/>
                  <a:pt x="20602" y="3509"/>
                </a:cubicBezTo>
                <a:cubicBezTo>
                  <a:pt x="19846" y="3541"/>
                  <a:pt x="19101" y="3621"/>
                  <a:pt x="18353" y="3621"/>
                </a:cubicBezTo>
                <a:cubicBezTo>
                  <a:pt x="17910" y="3621"/>
                  <a:pt x="17465" y="3593"/>
                  <a:pt x="17018" y="3509"/>
                </a:cubicBezTo>
                <a:cubicBezTo>
                  <a:pt x="17003" y="3507"/>
                  <a:pt x="16989" y="3507"/>
                  <a:pt x="16975" y="3507"/>
                </a:cubicBezTo>
                <a:cubicBezTo>
                  <a:pt x="16782" y="3507"/>
                  <a:pt x="16712" y="3668"/>
                  <a:pt x="16642" y="3785"/>
                </a:cubicBezTo>
                <a:cubicBezTo>
                  <a:pt x="16441" y="4236"/>
                  <a:pt x="16241" y="4662"/>
                  <a:pt x="15990" y="5213"/>
                </a:cubicBezTo>
                <a:cubicBezTo>
                  <a:pt x="15664" y="4411"/>
                  <a:pt x="15364" y="3735"/>
                  <a:pt x="15063" y="3058"/>
                </a:cubicBezTo>
                <a:cubicBezTo>
                  <a:pt x="14904" y="2715"/>
                  <a:pt x="14781" y="2552"/>
                  <a:pt x="14633" y="2552"/>
                </a:cubicBezTo>
                <a:cubicBezTo>
                  <a:pt x="14501" y="2552"/>
                  <a:pt x="14349" y="2684"/>
                  <a:pt x="14135" y="2933"/>
                </a:cubicBezTo>
                <a:cubicBezTo>
                  <a:pt x="13734" y="3409"/>
                  <a:pt x="13359" y="3910"/>
                  <a:pt x="13008" y="4436"/>
                </a:cubicBezTo>
                <a:cubicBezTo>
                  <a:pt x="12782" y="4787"/>
                  <a:pt x="12531" y="5113"/>
                  <a:pt x="12256" y="5489"/>
                </a:cubicBezTo>
                <a:cubicBezTo>
                  <a:pt x="12080" y="4963"/>
                  <a:pt x="11905" y="4537"/>
                  <a:pt x="11754" y="4111"/>
                </a:cubicBezTo>
                <a:cubicBezTo>
                  <a:pt x="11303" y="2908"/>
                  <a:pt x="10877" y="1705"/>
                  <a:pt x="10451" y="502"/>
                </a:cubicBezTo>
                <a:cubicBezTo>
                  <a:pt x="10376" y="301"/>
                  <a:pt x="10326" y="25"/>
                  <a:pt x="1005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7985565" y="914300"/>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8" name="Google Shape;1368;p27"/>
          <p:cNvGrpSpPr/>
          <p:nvPr/>
        </p:nvGrpSpPr>
        <p:grpSpPr>
          <a:xfrm rot="2700000">
            <a:off x="1348079" y="-208075"/>
            <a:ext cx="722202" cy="971955"/>
            <a:chOff x="1510742" y="872255"/>
            <a:chExt cx="722209" cy="971965"/>
          </a:xfrm>
        </p:grpSpPr>
        <p:sp>
          <p:nvSpPr>
            <p:cNvPr id="1369" name="Google Shape;1369;p27"/>
            <p:cNvSpPr/>
            <p:nvPr/>
          </p:nvSpPr>
          <p:spPr>
            <a:xfrm>
              <a:off x="1542291" y="1370812"/>
              <a:ext cx="310553" cy="352487"/>
            </a:xfrm>
            <a:custGeom>
              <a:rect b="b" l="l" r="r" t="t"/>
              <a:pathLst>
                <a:path extrusionOk="0" h="6279" w="5532">
                  <a:moveTo>
                    <a:pt x="4934" y="0"/>
                  </a:moveTo>
                  <a:cubicBezTo>
                    <a:pt x="4916" y="0"/>
                    <a:pt x="4898" y="2"/>
                    <a:pt x="4880" y="5"/>
                  </a:cubicBezTo>
                  <a:cubicBezTo>
                    <a:pt x="4773" y="183"/>
                    <a:pt x="4622" y="281"/>
                    <a:pt x="4434" y="317"/>
                  </a:cubicBezTo>
                  <a:cubicBezTo>
                    <a:pt x="4408" y="397"/>
                    <a:pt x="4015" y="433"/>
                    <a:pt x="3596" y="442"/>
                  </a:cubicBezTo>
                  <a:cubicBezTo>
                    <a:pt x="3550" y="409"/>
                    <a:pt x="3496" y="386"/>
                    <a:pt x="3425" y="386"/>
                  </a:cubicBezTo>
                  <a:cubicBezTo>
                    <a:pt x="3398" y="386"/>
                    <a:pt x="3369" y="390"/>
                    <a:pt x="3337" y="397"/>
                  </a:cubicBezTo>
                  <a:cubicBezTo>
                    <a:pt x="3275" y="415"/>
                    <a:pt x="3203" y="433"/>
                    <a:pt x="3141" y="460"/>
                  </a:cubicBezTo>
                  <a:cubicBezTo>
                    <a:pt x="2900" y="460"/>
                    <a:pt x="2695" y="460"/>
                    <a:pt x="2641" y="468"/>
                  </a:cubicBezTo>
                  <a:cubicBezTo>
                    <a:pt x="2516" y="468"/>
                    <a:pt x="2391" y="495"/>
                    <a:pt x="2275" y="522"/>
                  </a:cubicBezTo>
                  <a:cubicBezTo>
                    <a:pt x="1945" y="727"/>
                    <a:pt x="1687" y="1039"/>
                    <a:pt x="1472" y="1387"/>
                  </a:cubicBezTo>
                  <a:cubicBezTo>
                    <a:pt x="991" y="2146"/>
                    <a:pt x="509" y="3011"/>
                    <a:pt x="241" y="3876"/>
                  </a:cubicBezTo>
                  <a:cubicBezTo>
                    <a:pt x="143" y="4215"/>
                    <a:pt x="18" y="4599"/>
                    <a:pt x="1" y="4974"/>
                  </a:cubicBezTo>
                  <a:cubicBezTo>
                    <a:pt x="99" y="5402"/>
                    <a:pt x="322" y="5776"/>
                    <a:pt x="634" y="6196"/>
                  </a:cubicBezTo>
                  <a:cubicBezTo>
                    <a:pt x="672" y="6253"/>
                    <a:pt x="738" y="6279"/>
                    <a:pt x="805" y="6279"/>
                  </a:cubicBezTo>
                  <a:cubicBezTo>
                    <a:pt x="832" y="6279"/>
                    <a:pt x="858" y="6275"/>
                    <a:pt x="884" y="6267"/>
                  </a:cubicBezTo>
                  <a:cubicBezTo>
                    <a:pt x="884" y="6267"/>
                    <a:pt x="893" y="6258"/>
                    <a:pt x="893" y="6258"/>
                  </a:cubicBezTo>
                  <a:cubicBezTo>
                    <a:pt x="937" y="6240"/>
                    <a:pt x="982" y="6205"/>
                    <a:pt x="1000" y="6160"/>
                  </a:cubicBezTo>
                  <a:cubicBezTo>
                    <a:pt x="45" y="5750"/>
                    <a:pt x="661" y="4349"/>
                    <a:pt x="1035" y="3662"/>
                  </a:cubicBezTo>
                  <a:cubicBezTo>
                    <a:pt x="1410" y="2984"/>
                    <a:pt x="1865" y="2369"/>
                    <a:pt x="2400" y="1807"/>
                  </a:cubicBezTo>
                  <a:cubicBezTo>
                    <a:pt x="2874" y="1310"/>
                    <a:pt x="3279" y="827"/>
                    <a:pt x="3935" y="827"/>
                  </a:cubicBezTo>
                  <a:cubicBezTo>
                    <a:pt x="4033" y="827"/>
                    <a:pt x="4137" y="838"/>
                    <a:pt x="4247" y="861"/>
                  </a:cubicBezTo>
                  <a:cubicBezTo>
                    <a:pt x="4452" y="906"/>
                    <a:pt x="4657" y="968"/>
                    <a:pt x="4862" y="1057"/>
                  </a:cubicBezTo>
                  <a:cubicBezTo>
                    <a:pt x="5273" y="861"/>
                    <a:pt x="5532" y="576"/>
                    <a:pt x="5362" y="183"/>
                  </a:cubicBezTo>
                  <a:cubicBezTo>
                    <a:pt x="5226" y="95"/>
                    <a:pt x="5084" y="0"/>
                    <a:pt x="493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7"/>
            <p:cNvSpPr/>
            <p:nvPr/>
          </p:nvSpPr>
          <p:spPr>
            <a:xfrm>
              <a:off x="1510742" y="872255"/>
              <a:ext cx="722209" cy="971965"/>
            </a:xfrm>
            <a:custGeom>
              <a:rect b="b" l="l" r="r" t="t"/>
              <a:pathLst>
                <a:path extrusionOk="0" h="17314" w="12865">
                  <a:moveTo>
                    <a:pt x="12463" y="330"/>
                  </a:moveTo>
                  <a:cubicBezTo>
                    <a:pt x="12526" y="330"/>
                    <a:pt x="12508" y="696"/>
                    <a:pt x="12499" y="785"/>
                  </a:cubicBezTo>
                  <a:cubicBezTo>
                    <a:pt x="12490" y="1026"/>
                    <a:pt x="12481" y="1490"/>
                    <a:pt x="12312" y="1731"/>
                  </a:cubicBezTo>
                  <a:cubicBezTo>
                    <a:pt x="12187" y="1642"/>
                    <a:pt x="12053" y="1553"/>
                    <a:pt x="11919" y="1481"/>
                  </a:cubicBezTo>
                  <a:cubicBezTo>
                    <a:pt x="11937" y="1463"/>
                    <a:pt x="11955" y="1437"/>
                    <a:pt x="11964" y="1401"/>
                  </a:cubicBezTo>
                  <a:cubicBezTo>
                    <a:pt x="12053" y="1080"/>
                    <a:pt x="12044" y="839"/>
                    <a:pt x="11964" y="669"/>
                  </a:cubicBezTo>
                  <a:cubicBezTo>
                    <a:pt x="12106" y="482"/>
                    <a:pt x="12222" y="357"/>
                    <a:pt x="12463" y="330"/>
                  </a:cubicBezTo>
                  <a:close/>
                  <a:moveTo>
                    <a:pt x="11119" y="635"/>
                  </a:moveTo>
                  <a:cubicBezTo>
                    <a:pt x="11507" y="635"/>
                    <a:pt x="11753" y="790"/>
                    <a:pt x="11660" y="1222"/>
                  </a:cubicBezTo>
                  <a:cubicBezTo>
                    <a:pt x="11442" y="1069"/>
                    <a:pt x="11195" y="1004"/>
                    <a:pt x="10934" y="1004"/>
                  </a:cubicBezTo>
                  <a:cubicBezTo>
                    <a:pt x="9889" y="1004"/>
                    <a:pt x="8624" y="2053"/>
                    <a:pt x="8074" y="2668"/>
                  </a:cubicBezTo>
                  <a:cubicBezTo>
                    <a:pt x="7351" y="3479"/>
                    <a:pt x="7316" y="4675"/>
                    <a:pt x="7227" y="5701"/>
                  </a:cubicBezTo>
                  <a:cubicBezTo>
                    <a:pt x="7173" y="6414"/>
                    <a:pt x="6950" y="7039"/>
                    <a:pt x="6673" y="7699"/>
                  </a:cubicBezTo>
                  <a:cubicBezTo>
                    <a:pt x="6513" y="8074"/>
                    <a:pt x="6272" y="8422"/>
                    <a:pt x="6129" y="8805"/>
                  </a:cubicBezTo>
                  <a:cubicBezTo>
                    <a:pt x="6076" y="8770"/>
                    <a:pt x="6022" y="8734"/>
                    <a:pt x="5969" y="8707"/>
                  </a:cubicBezTo>
                  <a:cubicBezTo>
                    <a:pt x="6914" y="7842"/>
                    <a:pt x="6763" y="5852"/>
                    <a:pt x="6905" y="4719"/>
                  </a:cubicBezTo>
                  <a:cubicBezTo>
                    <a:pt x="7075" y="3435"/>
                    <a:pt x="7583" y="2355"/>
                    <a:pt x="8600" y="1544"/>
                  </a:cubicBezTo>
                  <a:cubicBezTo>
                    <a:pt x="8889" y="1303"/>
                    <a:pt x="10312" y="635"/>
                    <a:pt x="11119" y="635"/>
                  </a:cubicBezTo>
                  <a:close/>
                  <a:moveTo>
                    <a:pt x="2209" y="14940"/>
                  </a:moveTo>
                  <a:cubicBezTo>
                    <a:pt x="2235" y="14940"/>
                    <a:pt x="2258" y="14954"/>
                    <a:pt x="2275" y="14988"/>
                  </a:cubicBezTo>
                  <a:cubicBezTo>
                    <a:pt x="2373" y="15175"/>
                    <a:pt x="2400" y="15487"/>
                    <a:pt x="2329" y="15692"/>
                  </a:cubicBezTo>
                  <a:cubicBezTo>
                    <a:pt x="2290" y="15795"/>
                    <a:pt x="2238" y="15893"/>
                    <a:pt x="2165" y="15893"/>
                  </a:cubicBezTo>
                  <a:cubicBezTo>
                    <a:pt x="2136" y="15893"/>
                    <a:pt x="2105" y="15879"/>
                    <a:pt x="2070" y="15844"/>
                  </a:cubicBezTo>
                  <a:cubicBezTo>
                    <a:pt x="1945" y="15746"/>
                    <a:pt x="1892" y="15514"/>
                    <a:pt x="1936" y="15362"/>
                  </a:cubicBezTo>
                  <a:cubicBezTo>
                    <a:pt x="1963" y="15335"/>
                    <a:pt x="1981" y="15291"/>
                    <a:pt x="1981" y="15228"/>
                  </a:cubicBezTo>
                  <a:cubicBezTo>
                    <a:pt x="1974" y="15137"/>
                    <a:pt x="2111" y="14940"/>
                    <a:pt x="2209" y="14940"/>
                  </a:cubicBezTo>
                  <a:close/>
                  <a:moveTo>
                    <a:pt x="5496" y="8881"/>
                  </a:moveTo>
                  <a:cubicBezTo>
                    <a:pt x="5646" y="8881"/>
                    <a:pt x="5788" y="8976"/>
                    <a:pt x="5924" y="9064"/>
                  </a:cubicBezTo>
                  <a:cubicBezTo>
                    <a:pt x="5960" y="9091"/>
                    <a:pt x="5987" y="9109"/>
                    <a:pt x="6013" y="9126"/>
                  </a:cubicBezTo>
                  <a:cubicBezTo>
                    <a:pt x="5915" y="9492"/>
                    <a:pt x="6067" y="9751"/>
                    <a:pt x="6352" y="10054"/>
                  </a:cubicBezTo>
                  <a:cubicBezTo>
                    <a:pt x="7146" y="10893"/>
                    <a:pt x="7289" y="11696"/>
                    <a:pt x="7102" y="12838"/>
                  </a:cubicBezTo>
                  <a:cubicBezTo>
                    <a:pt x="6968" y="13685"/>
                    <a:pt x="6727" y="14693"/>
                    <a:pt x="6433" y="15496"/>
                  </a:cubicBezTo>
                  <a:cubicBezTo>
                    <a:pt x="6245" y="16005"/>
                    <a:pt x="5906" y="16254"/>
                    <a:pt x="5407" y="16370"/>
                  </a:cubicBezTo>
                  <a:cubicBezTo>
                    <a:pt x="5360" y="16377"/>
                    <a:pt x="4994" y="16439"/>
                    <a:pt x="4790" y="16439"/>
                  </a:cubicBezTo>
                  <a:cubicBezTo>
                    <a:pt x="4723" y="16439"/>
                    <a:pt x="4673" y="16433"/>
                    <a:pt x="4657" y="16415"/>
                  </a:cubicBezTo>
                  <a:lnTo>
                    <a:pt x="4657" y="16415"/>
                  </a:lnTo>
                  <a:cubicBezTo>
                    <a:pt x="4708" y="16419"/>
                    <a:pt x="4756" y="16422"/>
                    <a:pt x="4804" y="16422"/>
                  </a:cubicBezTo>
                  <a:cubicBezTo>
                    <a:pt x="6238" y="16422"/>
                    <a:pt x="6399" y="14381"/>
                    <a:pt x="6718" y="13301"/>
                  </a:cubicBezTo>
                  <a:cubicBezTo>
                    <a:pt x="6923" y="12588"/>
                    <a:pt x="7164" y="11678"/>
                    <a:pt x="6745" y="10991"/>
                  </a:cubicBezTo>
                  <a:cubicBezTo>
                    <a:pt x="6459" y="10518"/>
                    <a:pt x="5960" y="10161"/>
                    <a:pt x="5424" y="9938"/>
                  </a:cubicBezTo>
                  <a:cubicBezTo>
                    <a:pt x="5219" y="9849"/>
                    <a:pt x="5014" y="9787"/>
                    <a:pt x="4809" y="9742"/>
                  </a:cubicBezTo>
                  <a:cubicBezTo>
                    <a:pt x="4699" y="9719"/>
                    <a:pt x="4595" y="9708"/>
                    <a:pt x="4497" y="9708"/>
                  </a:cubicBezTo>
                  <a:cubicBezTo>
                    <a:pt x="3841" y="9708"/>
                    <a:pt x="3436" y="10191"/>
                    <a:pt x="2962" y="10688"/>
                  </a:cubicBezTo>
                  <a:cubicBezTo>
                    <a:pt x="2427" y="11259"/>
                    <a:pt x="1972" y="11865"/>
                    <a:pt x="1597" y="12543"/>
                  </a:cubicBezTo>
                  <a:cubicBezTo>
                    <a:pt x="1223" y="13230"/>
                    <a:pt x="607" y="14631"/>
                    <a:pt x="1562" y="15041"/>
                  </a:cubicBezTo>
                  <a:cubicBezTo>
                    <a:pt x="1571" y="15041"/>
                    <a:pt x="1571" y="15050"/>
                    <a:pt x="1580" y="15050"/>
                  </a:cubicBezTo>
                  <a:lnTo>
                    <a:pt x="1580" y="15086"/>
                  </a:lnTo>
                  <a:cubicBezTo>
                    <a:pt x="1535" y="15104"/>
                    <a:pt x="1490" y="15130"/>
                    <a:pt x="1455" y="15139"/>
                  </a:cubicBezTo>
                  <a:cubicBezTo>
                    <a:pt x="1446" y="15139"/>
                    <a:pt x="1446" y="15148"/>
                    <a:pt x="1446" y="15148"/>
                  </a:cubicBezTo>
                  <a:cubicBezTo>
                    <a:pt x="1383" y="15169"/>
                    <a:pt x="1325" y="15180"/>
                    <a:pt x="1270" y="15180"/>
                  </a:cubicBezTo>
                  <a:cubicBezTo>
                    <a:pt x="1159" y="15180"/>
                    <a:pt x="1062" y="15136"/>
                    <a:pt x="973" y="15041"/>
                  </a:cubicBezTo>
                  <a:cubicBezTo>
                    <a:pt x="670" y="14809"/>
                    <a:pt x="598" y="14479"/>
                    <a:pt x="563" y="14131"/>
                  </a:cubicBezTo>
                  <a:cubicBezTo>
                    <a:pt x="554" y="14042"/>
                    <a:pt x="554" y="13944"/>
                    <a:pt x="563" y="13855"/>
                  </a:cubicBezTo>
                  <a:cubicBezTo>
                    <a:pt x="580" y="13480"/>
                    <a:pt x="696" y="13096"/>
                    <a:pt x="803" y="12757"/>
                  </a:cubicBezTo>
                  <a:cubicBezTo>
                    <a:pt x="1071" y="11892"/>
                    <a:pt x="1553" y="11027"/>
                    <a:pt x="2034" y="10268"/>
                  </a:cubicBezTo>
                  <a:cubicBezTo>
                    <a:pt x="2249" y="9920"/>
                    <a:pt x="2507" y="9608"/>
                    <a:pt x="2837" y="9403"/>
                  </a:cubicBezTo>
                  <a:cubicBezTo>
                    <a:pt x="3007" y="9296"/>
                    <a:pt x="3203" y="9225"/>
                    <a:pt x="3426" y="9189"/>
                  </a:cubicBezTo>
                  <a:cubicBezTo>
                    <a:pt x="3530" y="9172"/>
                    <a:pt x="3636" y="9165"/>
                    <a:pt x="3742" y="9165"/>
                  </a:cubicBezTo>
                  <a:cubicBezTo>
                    <a:pt x="4027" y="9165"/>
                    <a:pt x="4318" y="9212"/>
                    <a:pt x="4604" y="9225"/>
                  </a:cubicBezTo>
                  <a:cubicBezTo>
                    <a:pt x="4648" y="9228"/>
                    <a:pt x="4693" y="9230"/>
                    <a:pt x="4737" y="9230"/>
                  </a:cubicBezTo>
                  <a:cubicBezTo>
                    <a:pt x="4826" y="9230"/>
                    <a:pt x="4913" y="9222"/>
                    <a:pt x="4996" y="9198"/>
                  </a:cubicBezTo>
                  <a:cubicBezTo>
                    <a:pt x="5184" y="9162"/>
                    <a:pt x="5335" y="9064"/>
                    <a:pt x="5442" y="8886"/>
                  </a:cubicBezTo>
                  <a:cubicBezTo>
                    <a:pt x="5460" y="8883"/>
                    <a:pt x="5478" y="8881"/>
                    <a:pt x="5496" y="8881"/>
                  </a:cubicBezTo>
                  <a:close/>
                  <a:moveTo>
                    <a:pt x="4309" y="16022"/>
                  </a:moveTo>
                  <a:cubicBezTo>
                    <a:pt x="4345" y="16076"/>
                    <a:pt x="4345" y="16183"/>
                    <a:pt x="4327" y="16281"/>
                  </a:cubicBezTo>
                  <a:cubicBezTo>
                    <a:pt x="4318" y="16308"/>
                    <a:pt x="4309" y="16326"/>
                    <a:pt x="4300" y="16344"/>
                  </a:cubicBezTo>
                  <a:cubicBezTo>
                    <a:pt x="4229" y="16379"/>
                    <a:pt x="4167" y="16477"/>
                    <a:pt x="4193" y="16575"/>
                  </a:cubicBezTo>
                  <a:cubicBezTo>
                    <a:pt x="4229" y="16700"/>
                    <a:pt x="4113" y="16888"/>
                    <a:pt x="4015" y="16968"/>
                  </a:cubicBezTo>
                  <a:cubicBezTo>
                    <a:pt x="3997" y="16977"/>
                    <a:pt x="3961" y="16995"/>
                    <a:pt x="3961" y="17004"/>
                  </a:cubicBezTo>
                  <a:cubicBezTo>
                    <a:pt x="3810" y="16816"/>
                    <a:pt x="3899" y="16754"/>
                    <a:pt x="3908" y="16656"/>
                  </a:cubicBezTo>
                  <a:cubicBezTo>
                    <a:pt x="3917" y="16424"/>
                    <a:pt x="4042" y="16183"/>
                    <a:pt x="4238" y="16049"/>
                  </a:cubicBezTo>
                  <a:cubicBezTo>
                    <a:pt x="4265" y="16031"/>
                    <a:pt x="4292" y="16022"/>
                    <a:pt x="4309" y="16022"/>
                  </a:cubicBezTo>
                  <a:close/>
                  <a:moveTo>
                    <a:pt x="12490" y="0"/>
                  </a:moveTo>
                  <a:cubicBezTo>
                    <a:pt x="12142" y="0"/>
                    <a:pt x="11937" y="161"/>
                    <a:pt x="11732" y="411"/>
                  </a:cubicBezTo>
                  <a:cubicBezTo>
                    <a:pt x="11593" y="331"/>
                    <a:pt x="11411" y="297"/>
                    <a:pt x="11203" y="297"/>
                  </a:cubicBezTo>
                  <a:cubicBezTo>
                    <a:pt x="10223" y="297"/>
                    <a:pt x="8657" y="1058"/>
                    <a:pt x="8208" y="1419"/>
                  </a:cubicBezTo>
                  <a:cubicBezTo>
                    <a:pt x="7191" y="2239"/>
                    <a:pt x="6763" y="3426"/>
                    <a:pt x="6575" y="4675"/>
                  </a:cubicBezTo>
                  <a:cubicBezTo>
                    <a:pt x="6415" y="5736"/>
                    <a:pt x="6593" y="7851"/>
                    <a:pt x="5621" y="8547"/>
                  </a:cubicBezTo>
                  <a:lnTo>
                    <a:pt x="5612" y="8547"/>
                  </a:lnTo>
                  <a:cubicBezTo>
                    <a:pt x="5582" y="8543"/>
                    <a:pt x="5553" y="8541"/>
                    <a:pt x="5523" y="8541"/>
                  </a:cubicBezTo>
                  <a:cubicBezTo>
                    <a:pt x="5480" y="8541"/>
                    <a:pt x="5436" y="8545"/>
                    <a:pt x="5389" y="8555"/>
                  </a:cubicBezTo>
                  <a:cubicBezTo>
                    <a:pt x="5371" y="8555"/>
                    <a:pt x="5362" y="8564"/>
                    <a:pt x="5344" y="8564"/>
                  </a:cubicBezTo>
                  <a:cubicBezTo>
                    <a:pt x="5337" y="8563"/>
                    <a:pt x="5329" y="8563"/>
                    <a:pt x="5321" y="8563"/>
                  </a:cubicBezTo>
                  <a:cubicBezTo>
                    <a:pt x="5263" y="8563"/>
                    <a:pt x="5197" y="8592"/>
                    <a:pt x="5166" y="8663"/>
                  </a:cubicBezTo>
                  <a:cubicBezTo>
                    <a:pt x="5166" y="8671"/>
                    <a:pt x="5157" y="8680"/>
                    <a:pt x="5157" y="8689"/>
                  </a:cubicBezTo>
                  <a:cubicBezTo>
                    <a:pt x="5130" y="8734"/>
                    <a:pt x="5103" y="8770"/>
                    <a:pt x="5059" y="8796"/>
                  </a:cubicBezTo>
                  <a:cubicBezTo>
                    <a:pt x="4919" y="8878"/>
                    <a:pt x="4688" y="8903"/>
                    <a:pt x="4438" y="8903"/>
                  </a:cubicBezTo>
                  <a:cubicBezTo>
                    <a:pt x="4066" y="8903"/>
                    <a:pt x="3652" y="8849"/>
                    <a:pt x="3434" y="8849"/>
                  </a:cubicBezTo>
                  <a:cubicBezTo>
                    <a:pt x="3415" y="8849"/>
                    <a:pt x="3397" y="8849"/>
                    <a:pt x="3382" y="8850"/>
                  </a:cubicBezTo>
                  <a:cubicBezTo>
                    <a:pt x="2909" y="8877"/>
                    <a:pt x="2552" y="9126"/>
                    <a:pt x="2231" y="9448"/>
                  </a:cubicBezTo>
                  <a:cubicBezTo>
                    <a:pt x="1936" y="9751"/>
                    <a:pt x="1669" y="10117"/>
                    <a:pt x="1428" y="10518"/>
                  </a:cubicBezTo>
                  <a:cubicBezTo>
                    <a:pt x="1178" y="10946"/>
                    <a:pt x="955" y="11410"/>
                    <a:pt x="768" y="11865"/>
                  </a:cubicBezTo>
                  <a:cubicBezTo>
                    <a:pt x="643" y="12195"/>
                    <a:pt x="527" y="12525"/>
                    <a:pt x="429" y="12829"/>
                  </a:cubicBezTo>
                  <a:cubicBezTo>
                    <a:pt x="215" y="13524"/>
                    <a:pt x="0" y="14613"/>
                    <a:pt x="616" y="15175"/>
                  </a:cubicBezTo>
                  <a:cubicBezTo>
                    <a:pt x="828" y="15369"/>
                    <a:pt x="1240" y="15596"/>
                    <a:pt x="1548" y="15596"/>
                  </a:cubicBezTo>
                  <a:cubicBezTo>
                    <a:pt x="1565" y="15596"/>
                    <a:pt x="1581" y="15596"/>
                    <a:pt x="1597" y="15594"/>
                  </a:cubicBezTo>
                  <a:cubicBezTo>
                    <a:pt x="1624" y="15808"/>
                    <a:pt x="1722" y="16013"/>
                    <a:pt x="1901" y="16147"/>
                  </a:cubicBezTo>
                  <a:cubicBezTo>
                    <a:pt x="1986" y="16216"/>
                    <a:pt x="2071" y="16245"/>
                    <a:pt x="2152" y="16245"/>
                  </a:cubicBezTo>
                  <a:cubicBezTo>
                    <a:pt x="2377" y="16245"/>
                    <a:pt x="2571" y="16020"/>
                    <a:pt x="2650" y="15790"/>
                  </a:cubicBezTo>
                  <a:cubicBezTo>
                    <a:pt x="2721" y="15603"/>
                    <a:pt x="2704" y="15380"/>
                    <a:pt x="2677" y="15184"/>
                  </a:cubicBezTo>
                  <a:cubicBezTo>
                    <a:pt x="2659" y="15005"/>
                    <a:pt x="2597" y="14747"/>
                    <a:pt x="2427" y="14657"/>
                  </a:cubicBezTo>
                  <a:cubicBezTo>
                    <a:pt x="2357" y="14626"/>
                    <a:pt x="2286" y="14612"/>
                    <a:pt x="2218" y="14612"/>
                  </a:cubicBezTo>
                  <a:cubicBezTo>
                    <a:pt x="2070" y="14612"/>
                    <a:pt x="1933" y="14679"/>
                    <a:pt x="1829" y="14782"/>
                  </a:cubicBezTo>
                  <a:cubicBezTo>
                    <a:pt x="1811" y="14773"/>
                    <a:pt x="1803" y="14773"/>
                    <a:pt x="1794" y="14765"/>
                  </a:cubicBezTo>
                  <a:cubicBezTo>
                    <a:pt x="1660" y="14738"/>
                    <a:pt x="1571" y="14675"/>
                    <a:pt x="1499" y="14595"/>
                  </a:cubicBezTo>
                  <a:cubicBezTo>
                    <a:pt x="1401" y="14479"/>
                    <a:pt x="1365" y="14327"/>
                    <a:pt x="1374" y="14140"/>
                  </a:cubicBezTo>
                  <a:cubicBezTo>
                    <a:pt x="1401" y="13516"/>
                    <a:pt x="1936" y="12623"/>
                    <a:pt x="2124" y="12302"/>
                  </a:cubicBezTo>
                  <a:cubicBezTo>
                    <a:pt x="2507" y="11660"/>
                    <a:pt x="3167" y="10661"/>
                    <a:pt x="3926" y="10259"/>
                  </a:cubicBezTo>
                  <a:cubicBezTo>
                    <a:pt x="4137" y="10145"/>
                    <a:pt x="4357" y="10079"/>
                    <a:pt x="4579" y="10079"/>
                  </a:cubicBezTo>
                  <a:cubicBezTo>
                    <a:pt x="4685" y="10079"/>
                    <a:pt x="4792" y="10094"/>
                    <a:pt x="4898" y="10126"/>
                  </a:cubicBezTo>
                  <a:cubicBezTo>
                    <a:pt x="4907" y="10126"/>
                    <a:pt x="4907" y="10126"/>
                    <a:pt x="4916" y="10135"/>
                  </a:cubicBezTo>
                  <a:cubicBezTo>
                    <a:pt x="5648" y="10358"/>
                    <a:pt x="6379" y="10741"/>
                    <a:pt x="6584" y="11544"/>
                  </a:cubicBezTo>
                  <a:cubicBezTo>
                    <a:pt x="6745" y="12204"/>
                    <a:pt x="6477" y="12838"/>
                    <a:pt x="6317" y="13453"/>
                  </a:cubicBezTo>
                  <a:cubicBezTo>
                    <a:pt x="6092" y="14327"/>
                    <a:pt x="5942" y="16072"/>
                    <a:pt x="4779" y="16072"/>
                  </a:cubicBezTo>
                  <a:cubicBezTo>
                    <a:pt x="4742" y="16072"/>
                    <a:pt x="4705" y="16071"/>
                    <a:pt x="4666" y="16067"/>
                  </a:cubicBezTo>
                  <a:cubicBezTo>
                    <a:pt x="4657" y="15987"/>
                    <a:pt x="4639" y="15897"/>
                    <a:pt x="4586" y="15826"/>
                  </a:cubicBezTo>
                  <a:cubicBezTo>
                    <a:pt x="4522" y="15724"/>
                    <a:pt x="4418" y="15681"/>
                    <a:pt x="4305" y="15681"/>
                  </a:cubicBezTo>
                  <a:cubicBezTo>
                    <a:pt x="4259" y="15681"/>
                    <a:pt x="4213" y="15688"/>
                    <a:pt x="4167" y="15701"/>
                  </a:cubicBezTo>
                  <a:cubicBezTo>
                    <a:pt x="3810" y="15808"/>
                    <a:pt x="3596" y="16281"/>
                    <a:pt x="3569" y="16620"/>
                  </a:cubicBezTo>
                  <a:cubicBezTo>
                    <a:pt x="3554" y="16893"/>
                    <a:pt x="3674" y="17314"/>
                    <a:pt x="3968" y="17314"/>
                  </a:cubicBezTo>
                  <a:cubicBezTo>
                    <a:pt x="4019" y="17314"/>
                    <a:pt x="4077" y="17301"/>
                    <a:pt x="4140" y="17271"/>
                  </a:cubicBezTo>
                  <a:cubicBezTo>
                    <a:pt x="4336" y="17173"/>
                    <a:pt x="4479" y="16968"/>
                    <a:pt x="4523" y="16745"/>
                  </a:cubicBezTo>
                  <a:cubicBezTo>
                    <a:pt x="4616" y="16776"/>
                    <a:pt x="4725" y="16785"/>
                    <a:pt x="4834" y="16785"/>
                  </a:cubicBezTo>
                  <a:cubicBezTo>
                    <a:pt x="4883" y="16785"/>
                    <a:pt x="4932" y="16783"/>
                    <a:pt x="4978" y="16781"/>
                  </a:cubicBezTo>
                  <a:cubicBezTo>
                    <a:pt x="5817" y="16727"/>
                    <a:pt x="6388" y="16406"/>
                    <a:pt x="6745" y="15621"/>
                  </a:cubicBezTo>
                  <a:cubicBezTo>
                    <a:pt x="6959" y="15166"/>
                    <a:pt x="7021" y="14622"/>
                    <a:pt x="7128" y="14131"/>
                  </a:cubicBezTo>
                  <a:cubicBezTo>
                    <a:pt x="7271" y="13426"/>
                    <a:pt x="7485" y="12793"/>
                    <a:pt x="7530" y="12070"/>
                  </a:cubicBezTo>
                  <a:cubicBezTo>
                    <a:pt x="7566" y="11526"/>
                    <a:pt x="7476" y="11018"/>
                    <a:pt x="7209" y="10536"/>
                  </a:cubicBezTo>
                  <a:cubicBezTo>
                    <a:pt x="6986" y="10143"/>
                    <a:pt x="6147" y="9680"/>
                    <a:pt x="6379" y="9126"/>
                  </a:cubicBezTo>
                  <a:lnTo>
                    <a:pt x="6388" y="9091"/>
                  </a:lnTo>
                  <a:lnTo>
                    <a:pt x="6388" y="9082"/>
                  </a:lnTo>
                  <a:cubicBezTo>
                    <a:pt x="6468" y="8743"/>
                    <a:pt x="6754" y="8395"/>
                    <a:pt x="6888" y="8065"/>
                  </a:cubicBezTo>
                  <a:cubicBezTo>
                    <a:pt x="7057" y="7663"/>
                    <a:pt x="7235" y="7262"/>
                    <a:pt x="7378" y="6852"/>
                  </a:cubicBezTo>
                  <a:cubicBezTo>
                    <a:pt x="7610" y="6156"/>
                    <a:pt x="7583" y="5380"/>
                    <a:pt x="7664" y="4657"/>
                  </a:cubicBezTo>
                  <a:cubicBezTo>
                    <a:pt x="7806" y="3506"/>
                    <a:pt x="8360" y="2668"/>
                    <a:pt x="9323" y="2025"/>
                  </a:cubicBezTo>
                  <a:cubicBezTo>
                    <a:pt x="9709" y="1774"/>
                    <a:pt x="10402" y="1342"/>
                    <a:pt x="10976" y="1342"/>
                  </a:cubicBezTo>
                  <a:cubicBezTo>
                    <a:pt x="11197" y="1342"/>
                    <a:pt x="11401" y="1406"/>
                    <a:pt x="11562" y="1570"/>
                  </a:cubicBezTo>
                  <a:lnTo>
                    <a:pt x="11598" y="1597"/>
                  </a:lnTo>
                  <a:cubicBezTo>
                    <a:pt x="11598" y="1660"/>
                    <a:pt x="11625" y="1713"/>
                    <a:pt x="11696" y="1740"/>
                  </a:cubicBezTo>
                  <a:cubicBezTo>
                    <a:pt x="11892" y="1838"/>
                    <a:pt x="12053" y="1963"/>
                    <a:pt x="12231" y="2088"/>
                  </a:cubicBezTo>
                  <a:cubicBezTo>
                    <a:pt x="12257" y="2113"/>
                    <a:pt x="12290" y="2125"/>
                    <a:pt x="12326" y="2125"/>
                  </a:cubicBezTo>
                  <a:cubicBezTo>
                    <a:pt x="12364" y="2125"/>
                    <a:pt x="12404" y="2111"/>
                    <a:pt x="12436" y="2088"/>
                  </a:cubicBezTo>
                  <a:cubicBezTo>
                    <a:pt x="12651" y="1936"/>
                    <a:pt x="12713" y="1651"/>
                    <a:pt x="12767" y="1401"/>
                  </a:cubicBezTo>
                  <a:cubicBezTo>
                    <a:pt x="12829" y="1106"/>
                    <a:pt x="12865" y="776"/>
                    <a:pt x="12838" y="473"/>
                  </a:cubicBezTo>
                  <a:cubicBezTo>
                    <a:pt x="12811" y="232"/>
                    <a:pt x="12802" y="0"/>
                    <a:pt x="1249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1" name="Google Shape;1371;p27"/>
          <p:cNvGrpSpPr/>
          <p:nvPr/>
        </p:nvGrpSpPr>
        <p:grpSpPr>
          <a:xfrm rot="-2700000">
            <a:off x="-161984" y="-79873"/>
            <a:ext cx="940262" cy="775265"/>
            <a:chOff x="2139875" y="1690850"/>
            <a:chExt cx="645375" cy="532125"/>
          </a:xfrm>
        </p:grpSpPr>
        <p:sp>
          <p:nvSpPr>
            <p:cNvPr id="1372" name="Google Shape;1372;p27"/>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7"/>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7"/>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27"/>
          <p:cNvGrpSpPr/>
          <p:nvPr/>
        </p:nvGrpSpPr>
        <p:grpSpPr>
          <a:xfrm rot="-4335579">
            <a:off x="8773687" y="719094"/>
            <a:ext cx="612368" cy="965441"/>
            <a:chOff x="2083475" y="1334350"/>
            <a:chExt cx="263175" cy="414925"/>
          </a:xfrm>
        </p:grpSpPr>
        <p:sp>
          <p:nvSpPr>
            <p:cNvPr id="1377" name="Google Shape;1377;p27"/>
            <p:cNvSpPr/>
            <p:nvPr/>
          </p:nvSpPr>
          <p:spPr>
            <a:xfrm>
              <a:off x="2083475" y="1334350"/>
              <a:ext cx="263175" cy="414925"/>
            </a:xfrm>
            <a:custGeom>
              <a:rect b="b" l="l" r="r" t="t"/>
              <a:pathLst>
                <a:path extrusionOk="0" h="16597" w="10527">
                  <a:moveTo>
                    <a:pt x="10001" y="537"/>
                  </a:moveTo>
                  <a:cubicBezTo>
                    <a:pt x="9625" y="1364"/>
                    <a:pt x="9274" y="2216"/>
                    <a:pt x="8647" y="2893"/>
                  </a:cubicBezTo>
                  <a:cubicBezTo>
                    <a:pt x="8998" y="2041"/>
                    <a:pt x="9424" y="1239"/>
                    <a:pt x="10001" y="537"/>
                  </a:cubicBezTo>
                  <a:close/>
                  <a:moveTo>
                    <a:pt x="7706" y="2913"/>
                  </a:moveTo>
                  <a:cubicBezTo>
                    <a:pt x="7773" y="2913"/>
                    <a:pt x="7844" y="2936"/>
                    <a:pt x="7920" y="2993"/>
                  </a:cubicBezTo>
                  <a:cubicBezTo>
                    <a:pt x="8271" y="3219"/>
                    <a:pt x="8697" y="3419"/>
                    <a:pt x="8672" y="3971"/>
                  </a:cubicBezTo>
                  <a:cubicBezTo>
                    <a:pt x="8647" y="4447"/>
                    <a:pt x="8472" y="4873"/>
                    <a:pt x="8246" y="5299"/>
                  </a:cubicBezTo>
                  <a:cubicBezTo>
                    <a:pt x="6366" y="8683"/>
                    <a:pt x="4386" y="12016"/>
                    <a:pt x="2131" y="15174"/>
                  </a:cubicBezTo>
                  <a:cubicBezTo>
                    <a:pt x="1955" y="15399"/>
                    <a:pt x="1755" y="15625"/>
                    <a:pt x="1554" y="15826"/>
                  </a:cubicBezTo>
                  <a:cubicBezTo>
                    <a:pt x="1389" y="15991"/>
                    <a:pt x="1223" y="16208"/>
                    <a:pt x="987" y="16208"/>
                  </a:cubicBezTo>
                  <a:cubicBezTo>
                    <a:pt x="937" y="16208"/>
                    <a:pt x="884" y="16198"/>
                    <a:pt x="828" y="16176"/>
                  </a:cubicBezTo>
                  <a:cubicBezTo>
                    <a:pt x="452" y="16026"/>
                    <a:pt x="452" y="15650"/>
                    <a:pt x="427" y="15374"/>
                  </a:cubicBezTo>
                  <a:cubicBezTo>
                    <a:pt x="452" y="14698"/>
                    <a:pt x="602" y="14121"/>
                    <a:pt x="878" y="13595"/>
                  </a:cubicBezTo>
                  <a:cubicBezTo>
                    <a:pt x="2557" y="10362"/>
                    <a:pt x="4286" y="7154"/>
                    <a:pt x="6417" y="4171"/>
                  </a:cubicBezTo>
                  <a:cubicBezTo>
                    <a:pt x="6642" y="3845"/>
                    <a:pt x="6918" y="3545"/>
                    <a:pt x="7194" y="3269"/>
                  </a:cubicBezTo>
                  <a:cubicBezTo>
                    <a:pt x="7343" y="3119"/>
                    <a:pt x="7507" y="2913"/>
                    <a:pt x="7706" y="2913"/>
                  </a:cubicBezTo>
                  <a:close/>
                  <a:moveTo>
                    <a:pt x="10008" y="1"/>
                  </a:moveTo>
                  <a:cubicBezTo>
                    <a:pt x="9805" y="1"/>
                    <a:pt x="9718" y="243"/>
                    <a:pt x="9600" y="362"/>
                  </a:cubicBezTo>
                  <a:cubicBezTo>
                    <a:pt x="9048" y="1038"/>
                    <a:pt x="8622" y="1740"/>
                    <a:pt x="8171" y="2517"/>
                  </a:cubicBezTo>
                  <a:cubicBezTo>
                    <a:pt x="8037" y="2476"/>
                    <a:pt x="7910" y="2457"/>
                    <a:pt x="7790" y="2457"/>
                  </a:cubicBezTo>
                  <a:cubicBezTo>
                    <a:pt x="7327" y="2457"/>
                    <a:pt x="6961" y="2740"/>
                    <a:pt x="6642" y="3119"/>
                  </a:cubicBezTo>
                  <a:cubicBezTo>
                    <a:pt x="6517" y="3269"/>
                    <a:pt x="6391" y="3394"/>
                    <a:pt x="6266" y="3545"/>
                  </a:cubicBezTo>
                  <a:cubicBezTo>
                    <a:pt x="3910" y="6602"/>
                    <a:pt x="2106" y="9986"/>
                    <a:pt x="427" y="13470"/>
                  </a:cubicBezTo>
                  <a:cubicBezTo>
                    <a:pt x="126" y="14071"/>
                    <a:pt x="0" y="14748"/>
                    <a:pt x="51" y="15450"/>
                  </a:cubicBezTo>
                  <a:cubicBezTo>
                    <a:pt x="76" y="15926"/>
                    <a:pt x="226" y="16302"/>
                    <a:pt x="677" y="16527"/>
                  </a:cubicBezTo>
                  <a:cubicBezTo>
                    <a:pt x="781" y="16576"/>
                    <a:pt x="877" y="16597"/>
                    <a:pt x="968" y="16597"/>
                  </a:cubicBezTo>
                  <a:cubicBezTo>
                    <a:pt x="1250" y="16597"/>
                    <a:pt x="1477" y="16397"/>
                    <a:pt x="1705" y="16227"/>
                  </a:cubicBezTo>
                  <a:cubicBezTo>
                    <a:pt x="1905" y="16076"/>
                    <a:pt x="2056" y="15876"/>
                    <a:pt x="2231" y="15675"/>
                  </a:cubicBezTo>
                  <a:cubicBezTo>
                    <a:pt x="3735" y="13795"/>
                    <a:pt x="4988" y="11715"/>
                    <a:pt x="6241" y="9660"/>
                  </a:cubicBezTo>
                  <a:cubicBezTo>
                    <a:pt x="7168" y="8131"/>
                    <a:pt x="8071" y="6577"/>
                    <a:pt x="8873" y="4973"/>
                  </a:cubicBezTo>
                  <a:cubicBezTo>
                    <a:pt x="9098" y="4522"/>
                    <a:pt x="9299" y="4021"/>
                    <a:pt x="9123" y="3520"/>
                  </a:cubicBezTo>
                  <a:cubicBezTo>
                    <a:pt x="8998" y="3194"/>
                    <a:pt x="9073" y="2993"/>
                    <a:pt x="9249" y="2718"/>
                  </a:cubicBezTo>
                  <a:cubicBezTo>
                    <a:pt x="9625" y="2116"/>
                    <a:pt x="10001" y="1490"/>
                    <a:pt x="10351" y="863"/>
                  </a:cubicBezTo>
                  <a:cubicBezTo>
                    <a:pt x="10502" y="587"/>
                    <a:pt x="10527" y="262"/>
                    <a:pt x="10201" y="61"/>
                  </a:cubicBezTo>
                  <a:cubicBezTo>
                    <a:pt x="10126" y="18"/>
                    <a:pt x="10063" y="1"/>
                    <a:pt x="10008"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2101025" y="1428875"/>
              <a:ext cx="182975" cy="290975"/>
            </a:xfrm>
            <a:custGeom>
              <a:rect b="b" l="l" r="r" t="t"/>
              <a:pathLst>
                <a:path extrusionOk="0" h="11639" w="7319">
                  <a:moveTo>
                    <a:pt x="6855" y="0"/>
                  </a:moveTo>
                  <a:cubicBezTo>
                    <a:pt x="6747" y="0"/>
                    <a:pt x="6647" y="60"/>
                    <a:pt x="6567" y="140"/>
                  </a:cubicBezTo>
                  <a:cubicBezTo>
                    <a:pt x="6366" y="365"/>
                    <a:pt x="6191" y="591"/>
                    <a:pt x="6015" y="816"/>
                  </a:cubicBezTo>
                  <a:cubicBezTo>
                    <a:pt x="3810" y="3974"/>
                    <a:pt x="2080" y="7408"/>
                    <a:pt x="176" y="10741"/>
                  </a:cubicBezTo>
                  <a:cubicBezTo>
                    <a:pt x="100" y="10867"/>
                    <a:pt x="50" y="11017"/>
                    <a:pt x="25" y="11092"/>
                  </a:cubicBezTo>
                  <a:cubicBezTo>
                    <a:pt x="0" y="11318"/>
                    <a:pt x="0" y="11493"/>
                    <a:pt x="176" y="11568"/>
                  </a:cubicBezTo>
                  <a:cubicBezTo>
                    <a:pt x="255" y="11613"/>
                    <a:pt x="333" y="11638"/>
                    <a:pt x="410" y="11638"/>
                  </a:cubicBezTo>
                  <a:cubicBezTo>
                    <a:pt x="504" y="11638"/>
                    <a:pt x="594" y="11601"/>
                    <a:pt x="677" y="11518"/>
                  </a:cubicBezTo>
                  <a:cubicBezTo>
                    <a:pt x="903" y="11343"/>
                    <a:pt x="1053" y="11092"/>
                    <a:pt x="1203" y="10841"/>
                  </a:cubicBezTo>
                  <a:cubicBezTo>
                    <a:pt x="3158" y="7558"/>
                    <a:pt x="4913" y="4150"/>
                    <a:pt x="7068" y="992"/>
                  </a:cubicBezTo>
                  <a:cubicBezTo>
                    <a:pt x="7168" y="867"/>
                    <a:pt x="7218" y="716"/>
                    <a:pt x="7268" y="566"/>
                  </a:cubicBezTo>
                  <a:cubicBezTo>
                    <a:pt x="7319" y="340"/>
                    <a:pt x="7243" y="165"/>
                    <a:pt x="7043" y="64"/>
                  </a:cubicBezTo>
                  <a:cubicBezTo>
                    <a:pt x="6979" y="19"/>
                    <a:pt x="6916" y="0"/>
                    <a:pt x="6855"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1380" name="Google Shape;1380;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
    <p:bg>
      <p:bgPr>
        <a:solidFill>
          <a:srgbClr val="E5F3FF"/>
        </a:solidFill>
      </p:bgPr>
    </p:bg>
    <p:spTree>
      <p:nvGrpSpPr>
        <p:cNvPr id="1381" name="Shape 1381"/>
        <p:cNvGrpSpPr/>
        <p:nvPr/>
      </p:nvGrpSpPr>
      <p:grpSpPr>
        <a:xfrm>
          <a:off x="0" y="0"/>
          <a:ext cx="0" cy="0"/>
          <a:chOff x="0" y="0"/>
          <a:chExt cx="0" cy="0"/>
        </a:xfrm>
      </p:grpSpPr>
      <p:grpSp>
        <p:nvGrpSpPr>
          <p:cNvPr id="1382" name="Google Shape;1382;p28"/>
          <p:cNvGrpSpPr/>
          <p:nvPr/>
        </p:nvGrpSpPr>
        <p:grpSpPr>
          <a:xfrm flipH="1" rot="-1795824">
            <a:off x="703278" y="-372318"/>
            <a:ext cx="411799" cy="1139714"/>
            <a:chOff x="1806525" y="1557050"/>
            <a:chExt cx="276350" cy="764750"/>
          </a:xfrm>
        </p:grpSpPr>
        <p:sp>
          <p:nvSpPr>
            <p:cNvPr id="1383" name="Google Shape;1383;p28"/>
            <p:cNvSpPr/>
            <p:nvPr/>
          </p:nvSpPr>
          <p:spPr>
            <a:xfrm>
              <a:off x="1869200" y="1831825"/>
              <a:ext cx="169825" cy="197675"/>
            </a:xfrm>
            <a:custGeom>
              <a:rect b="b" l="l" r="r" t="t"/>
              <a:pathLst>
                <a:path extrusionOk="0" h="7907" w="6793">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8"/>
            <p:cNvSpPr/>
            <p:nvPr/>
          </p:nvSpPr>
          <p:spPr>
            <a:xfrm>
              <a:off x="1806525" y="1624850"/>
              <a:ext cx="276350" cy="696950"/>
            </a:xfrm>
            <a:custGeom>
              <a:rect b="b" l="l" r="r" t="t"/>
              <a:pathLst>
                <a:path extrusionOk="0" h="27878" w="11054">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8"/>
            <p:cNvSpPr/>
            <p:nvPr/>
          </p:nvSpPr>
          <p:spPr>
            <a:xfrm>
              <a:off x="1941875" y="1557050"/>
              <a:ext cx="10050" cy="39500"/>
            </a:xfrm>
            <a:custGeom>
              <a:rect b="b" l="l" r="r" t="t"/>
              <a:pathLst>
                <a:path extrusionOk="0" h="1580" w="402">
                  <a:moveTo>
                    <a:pt x="226" y="0"/>
                  </a:moveTo>
                  <a:cubicBezTo>
                    <a:pt x="50" y="526"/>
                    <a:pt x="0" y="1053"/>
                    <a:pt x="226" y="1579"/>
                  </a:cubicBezTo>
                  <a:cubicBezTo>
                    <a:pt x="401" y="1028"/>
                    <a:pt x="401" y="501"/>
                    <a:pt x="22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8"/>
            <p:cNvSpPr/>
            <p:nvPr/>
          </p:nvSpPr>
          <p:spPr>
            <a:xfrm>
              <a:off x="1962550" y="1583975"/>
              <a:ext cx="30100" cy="19475"/>
            </a:xfrm>
            <a:custGeom>
              <a:rect b="b" l="l" r="r" t="t"/>
              <a:pathLst>
                <a:path extrusionOk="0" h="779" w="1204">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8"/>
            <p:cNvSpPr/>
            <p:nvPr/>
          </p:nvSpPr>
          <p:spPr>
            <a:xfrm>
              <a:off x="1896750" y="1584600"/>
              <a:ext cx="29475" cy="18775"/>
            </a:xfrm>
            <a:custGeom>
              <a:rect b="b" l="l" r="r" t="t"/>
              <a:pathLst>
                <a:path extrusionOk="0" h="751" w="1179">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8"/>
            <p:cNvSpPr/>
            <p:nvPr/>
          </p:nvSpPr>
          <p:spPr>
            <a:xfrm>
              <a:off x="1894875" y="1625975"/>
              <a:ext cx="24475" cy="17200"/>
            </a:xfrm>
            <a:custGeom>
              <a:rect b="b" l="l" r="r" t="t"/>
              <a:pathLst>
                <a:path extrusionOk="0" h="688" w="979">
                  <a:moveTo>
                    <a:pt x="978" y="0"/>
                  </a:moveTo>
                  <a:cubicBezTo>
                    <a:pt x="527" y="150"/>
                    <a:pt x="226" y="276"/>
                    <a:pt x="1" y="652"/>
                  </a:cubicBezTo>
                  <a:cubicBezTo>
                    <a:pt x="86" y="675"/>
                    <a:pt x="168" y="688"/>
                    <a:pt x="246" y="688"/>
                  </a:cubicBezTo>
                  <a:cubicBezTo>
                    <a:pt x="578" y="688"/>
                    <a:pt x="836" y="467"/>
                    <a:pt x="978"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8"/>
            <p:cNvSpPr/>
            <p:nvPr/>
          </p:nvSpPr>
          <p:spPr>
            <a:xfrm>
              <a:off x="1971325" y="1627225"/>
              <a:ext cx="25075" cy="15650"/>
            </a:xfrm>
            <a:custGeom>
              <a:rect b="b" l="l" r="r" t="t"/>
              <a:pathLst>
                <a:path extrusionOk="0" h="626" w="1003">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8"/>
            <p:cNvSpPr/>
            <p:nvPr/>
          </p:nvSpPr>
          <p:spPr>
            <a:xfrm>
              <a:off x="1877325" y="1857125"/>
              <a:ext cx="32000" cy="31850"/>
            </a:xfrm>
            <a:custGeom>
              <a:rect b="b" l="l" r="r" t="t"/>
              <a:pathLst>
                <a:path extrusionOk="0" h="1274" w="128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8"/>
            <p:cNvSpPr/>
            <p:nvPr/>
          </p:nvSpPr>
          <p:spPr>
            <a:xfrm>
              <a:off x="1888600" y="1931725"/>
              <a:ext cx="16325" cy="23875"/>
            </a:xfrm>
            <a:custGeom>
              <a:rect b="b" l="l" r="r" t="t"/>
              <a:pathLst>
                <a:path extrusionOk="0" h="955" w="653">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2" name="Google Shape;1392;p28"/>
          <p:cNvGrpSpPr/>
          <p:nvPr/>
        </p:nvGrpSpPr>
        <p:grpSpPr>
          <a:xfrm rot="2485438">
            <a:off x="8706907" y="249890"/>
            <a:ext cx="787434" cy="1152918"/>
            <a:chOff x="2012675" y="2373200"/>
            <a:chExt cx="469950" cy="688075"/>
          </a:xfrm>
        </p:grpSpPr>
        <p:sp>
          <p:nvSpPr>
            <p:cNvPr id="1393" name="Google Shape;1393;p28"/>
            <p:cNvSpPr/>
            <p:nvPr/>
          </p:nvSpPr>
          <p:spPr>
            <a:xfrm>
              <a:off x="2012675" y="2373200"/>
              <a:ext cx="469950" cy="688075"/>
            </a:xfrm>
            <a:custGeom>
              <a:rect b="b" l="l" r="r" t="t"/>
              <a:pathLst>
                <a:path extrusionOk="0" h="27523" w="18798">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8"/>
            <p:cNvSpPr/>
            <p:nvPr/>
          </p:nvSpPr>
          <p:spPr>
            <a:xfrm>
              <a:off x="2049650" y="2604400"/>
              <a:ext cx="395375" cy="250850"/>
            </a:xfrm>
            <a:custGeom>
              <a:rect b="b" l="l" r="r" t="t"/>
              <a:pathLst>
                <a:path extrusionOk="0" h="10034" w="15815">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8"/>
            <p:cNvSpPr/>
            <p:nvPr/>
          </p:nvSpPr>
          <p:spPr>
            <a:xfrm>
              <a:off x="2090375" y="2417825"/>
              <a:ext cx="53275" cy="78025"/>
            </a:xfrm>
            <a:custGeom>
              <a:rect b="b" l="l" r="r" t="t"/>
              <a:pathLst>
                <a:path extrusionOk="0" h="3121" w="2131">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8"/>
            <p:cNvSpPr/>
            <p:nvPr/>
          </p:nvSpPr>
          <p:spPr>
            <a:xfrm>
              <a:off x="2146125" y="2419825"/>
              <a:ext cx="30100" cy="40750"/>
            </a:xfrm>
            <a:custGeom>
              <a:rect b="b" l="l" r="r" t="t"/>
              <a:pathLst>
                <a:path extrusionOk="0" h="1630" w="1204">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7" name="Google Shape;1397;p28"/>
          <p:cNvGrpSpPr/>
          <p:nvPr/>
        </p:nvGrpSpPr>
        <p:grpSpPr>
          <a:xfrm rot="-1812194">
            <a:off x="-6149" y="1103180"/>
            <a:ext cx="934513" cy="631513"/>
            <a:chOff x="510775" y="359000"/>
            <a:chExt cx="934456" cy="631474"/>
          </a:xfrm>
        </p:grpSpPr>
        <p:sp>
          <p:nvSpPr>
            <p:cNvPr id="1398" name="Google Shape;1398;p28"/>
            <p:cNvSpPr/>
            <p:nvPr/>
          </p:nvSpPr>
          <p:spPr>
            <a:xfrm>
              <a:off x="1275955" y="766843"/>
              <a:ext cx="2045" cy="4147"/>
            </a:xfrm>
            <a:custGeom>
              <a:rect b="b" l="l" r="r" t="t"/>
              <a:pathLst>
                <a:path extrusionOk="0" h="73" w="36">
                  <a:moveTo>
                    <a:pt x="36" y="1"/>
                  </a:moveTo>
                  <a:cubicBezTo>
                    <a:pt x="27" y="28"/>
                    <a:pt x="18" y="54"/>
                    <a:pt x="0" y="72"/>
                  </a:cubicBezTo>
                  <a:cubicBezTo>
                    <a:pt x="18" y="54"/>
                    <a:pt x="27" y="28"/>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8"/>
            <p:cNvSpPr/>
            <p:nvPr/>
          </p:nvSpPr>
          <p:spPr>
            <a:xfrm>
              <a:off x="1273910" y="771955"/>
              <a:ext cx="2102" cy="3579"/>
            </a:xfrm>
            <a:custGeom>
              <a:rect b="b" l="l" r="r" t="t"/>
              <a:pathLst>
                <a:path extrusionOk="0" h="63" w="37">
                  <a:moveTo>
                    <a:pt x="36" y="0"/>
                  </a:moveTo>
                  <a:cubicBezTo>
                    <a:pt x="18" y="18"/>
                    <a:pt x="9" y="36"/>
                    <a:pt x="0" y="63"/>
                  </a:cubicBezTo>
                  <a:cubicBezTo>
                    <a:pt x="9" y="36"/>
                    <a:pt x="27" y="18"/>
                    <a:pt x="3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8"/>
            <p:cNvSpPr/>
            <p:nvPr/>
          </p:nvSpPr>
          <p:spPr>
            <a:xfrm>
              <a:off x="796035" y="807400"/>
              <a:ext cx="8180" cy="35047"/>
            </a:xfrm>
            <a:custGeom>
              <a:rect b="b" l="l" r="r" t="t"/>
              <a:pathLst>
                <a:path extrusionOk="0" h="617" w="144">
                  <a:moveTo>
                    <a:pt x="99" y="1"/>
                  </a:moveTo>
                  <a:cubicBezTo>
                    <a:pt x="37" y="188"/>
                    <a:pt x="10" y="411"/>
                    <a:pt x="1" y="616"/>
                  </a:cubicBezTo>
                  <a:cubicBezTo>
                    <a:pt x="117" y="429"/>
                    <a:pt x="144" y="206"/>
                    <a:pt x="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8"/>
            <p:cNvSpPr/>
            <p:nvPr/>
          </p:nvSpPr>
          <p:spPr>
            <a:xfrm>
              <a:off x="1009894" y="803878"/>
              <a:ext cx="20335" cy="17779"/>
            </a:xfrm>
            <a:custGeom>
              <a:rect b="b" l="l" r="r" t="t"/>
              <a:pathLst>
                <a:path extrusionOk="0" h="313" w="358">
                  <a:moveTo>
                    <a:pt x="357" y="0"/>
                  </a:moveTo>
                  <a:cubicBezTo>
                    <a:pt x="233" y="63"/>
                    <a:pt x="126" y="152"/>
                    <a:pt x="36" y="268"/>
                  </a:cubicBezTo>
                  <a:cubicBezTo>
                    <a:pt x="27" y="286"/>
                    <a:pt x="10" y="303"/>
                    <a:pt x="1" y="312"/>
                  </a:cubicBezTo>
                  <a:cubicBezTo>
                    <a:pt x="27" y="303"/>
                    <a:pt x="63" y="286"/>
                    <a:pt x="90" y="268"/>
                  </a:cubicBezTo>
                  <a:cubicBezTo>
                    <a:pt x="206" y="196"/>
                    <a:pt x="295" y="98"/>
                    <a:pt x="35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8"/>
            <p:cNvSpPr/>
            <p:nvPr/>
          </p:nvSpPr>
          <p:spPr>
            <a:xfrm>
              <a:off x="795069" y="465335"/>
              <a:ext cx="650161" cy="525139"/>
            </a:xfrm>
            <a:custGeom>
              <a:rect b="b" l="l" r="r" t="t"/>
              <a:pathLst>
                <a:path extrusionOk="0" h="9245" w="11446">
                  <a:moveTo>
                    <a:pt x="9635" y="1"/>
                  </a:moveTo>
                  <a:cubicBezTo>
                    <a:pt x="9769" y="723"/>
                    <a:pt x="9733" y="1491"/>
                    <a:pt x="9920" y="2222"/>
                  </a:cubicBezTo>
                  <a:cubicBezTo>
                    <a:pt x="10161" y="3195"/>
                    <a:pt x="10688" y="4426"/>
                    <a:pt x="10500" y="5443"/>
                  </a:cubicBezTo>
                  <a:cubicBezTo>
                    <a:pt x="10215" y="7031"/>
                    <a:pt x="8297" y="7396"/>
                    <a:pt x="6941" y="7602"/>
                  </a:cubicBezTo>
                  <a:cubicBezTo>
                    <a:pt x="5718" y="7780"/>
                    <a:pt x="4470" y="7825"/>
                    <a:pt x="3238" y="8003"/>
                  </a:cubicBezTo>
                  <a:cubicBezTo>
                    <a:pt x="2132" y="8172"/>
                    <a:pt x="1080" y="8547"/>
                    <a:pt x="0" y="8842"/>
                  </a:cubicBezTo>
                  <a:cubicBezTo>
                    <a:pt x="254" y="9160"/>
                    <a:pt x="668" y="9245"/>
                    <a:pt x="1076" y="9245"/>
                  </a:cubicBezTo>
                  <a:cubicBezTo>
                    <a:pt x="1285" y="9245"/>
                    <a:pt x="1493" y="9223"/>
                    <a:pt x="1677" y="9198"/>
                  </a:cubicBezTo>
                  <a:cubicBezTo>
                    <a:pt x="4032" y="8913"/>
                    <a:pt x="6441" y="8476"/>
                    <a:pt x="8743" y="7878"/>
                  </a:cubicBezTo>
                  <a:cubicBezTo>
                    <a:pt x="10322" y="7468"/>
                    <a:pt x="11446" y="6362"/>
                    <a:pt x="11098" y="4667"/>
                  </a:cubicBezTo>
                  <a:cubicBezTo>
                    <a:pt x="10991" y="4158"/>
                    <a:pt x="10750" y="3676"/>
                    <a:pt x="10580" y="3195"/>
                  </a:cubicBezTo>
                  <a:cubicBezTo>
                    <a:pt x="10429" y="2793"/>
                    <a:pt x="10384" y="2249"/>
                    <a:pt x="10331" y="1821"/>
                  </a:cubicBezTo>
                  <a:cubicBezTo>
                    <a:pt x="10259" y="1205"/>
                    <a:pt x="10170" y="402"/>
                    <a:pt x="963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510775" y="359000"/>
              <a:ext cx="891402" cy="631133"/>
            </a:xfrm>
            <a:custGeom>
              <a:rect b="b" l="l" r="r" t="t"/>
              <a:pathLst>
                <a:path extrusionOk="0" h="11111" w="15693">
                  <a:moveTo>
                    <a:pt x="12303" y="346"/>
                  </a:moveTo>
                  <a:cubicBezTo>
                    <a:pt x="13019" y="346"/>
                    <a:pt x="13673" y="520"/>
                    <a:pt x="14105" y="1266"/>
                  </a:cubicBezTo>
                  <a:cubicBezTo>
                    <a:pt x="14194" y="1418"/>
                    <a:pt x="14256" y="1578"/>
                    <a:pt x="14301" y="1748"/>
                  </a:cubicBezTo>
                  <a:cubicBezTo>
                    <a:pt x="14524" y="2515"/>
                    <a:pt x="14417" y="3416"/>
                    <a:pt x="14586" y="4166"/>
                  </a:cubicBezTo>
                  <a:cubicBezTo>
                    <a:pt x="14818" y="5129"/>
                    <a:pt x="15166" y="6101"/>
                    <a:pt x="15184" y="7101"/>
                  </a:cubicBezTo>
                  <a:cubicBezTo>
                    <a:pt x="15220" y="8903"/>
                    <a:pt x="12195" y="9117"/>
                    <a:pt x="10947" y="9259"/>
                  </a:cubicBezTo>
                  <a:cubicBezTo>
                    <a:pt x="10019" y="9375"/>
                    <a:pt x="9091" y="9429"/>
                    <a:pt x="8172" y="9545"/>
                  </a:cubicBezTo>
                  <a:cubicBezTo>
                    <a:pt x="7164" y="9679"/>
                    <a:pt x="6192" y="10009"/>
                    <a:pt x="5219" y="10294"/>
                  </a:cubicBezTo>
                  <a:cubicBezTo>
                    <a:pt x="5094" y="10339"/>
                    <a:pt x="4969" y="10375"/>
                    <a:pt x="4845" y="10401"/>
                  </a:cubicBezTo>
                  <a:cubicBezTo>
                    <a:pt x="4104" y="10609"/>
                    <a:pt x="3340" y="10779"/>
                    <a:pt x="2567" y="10779"/>
                  </a:cubicBezTo>
                  <a:cubicBezTo>
                    <a:pt x="2511" y="10779"/>
                    <a:pt x="2456" y="10778"/>
                    <a:pt x="2400" y="10776"/>
                  </a:cubicBezTo>
                  <a:cubicBezTo>
                    <a:pt x="1508" y="10740"/>
                    <a:pt x="1419" y="9563"/>
                    <a:pt x="1303" y="8912"/>
                  </a:cubicBezTo>
                  <a:cubicBezTo>
                    <a:pt x="982" y="7127"/>
                    <a:pt x="348" y="5388"/>
                    <a:pt x="393" y="3541"/>
                  </a:cubicBezTo>
                  <a:cubicBezTo>
                    <a:pt x="420" y="2569"/>
                    <a:pt x="1214" y="2346"/>
                    <a:pt x="1999" y="2132"/>
                  </a:cubicBezTo>
                  <a:cubicBezTo>
                    <a:pt x="2944" y="1891"/>
                    <a:pt x="3881" y="1641"/>
                    <a:pt x="4827" y="1418"/>
                  </a:cubicBezTo>
                  <a:cubicBezTo>
                    <a:pt x="6736" y="954"/>
                    <a:pt x="8743" y="1061"/>
                    <a:pt x="10616" y="481"/>
                  </a:cubicBezTo>
                  <a:lnTo>
                    <a:pt x="10643" y="472"/>
                  </a:lnTo>
                  <a:cubicBezTo>
                    <a:pt x="11185" y="445"/>
                    <a:pt x="11762" y="346"/>
                    <a:pt x="12303" y="346"/>
                  </a:cubicBezTo>
                  <a:close/>
                  <a:moveTo>
                    <a:pt x="12393" y="1"/>
                  </a:moveTo>
                  <a:cubicBezTo>
                    <a:pt x="11718" y="1"/>
                    <a:pt x="11002" y="134"/>
                    <a:pt x="10409" y="134"/>
                  </a:cubicBezTo>
                  <a:cubicBezTo>
                    <a:pt x="10383" y="134"/>
                    <a:pt x="10357" y="134"/>
                    <a:pt x="10331" y="133"/>
                  </a:cubicBezTo>
                  <a:cubicBezTo>
                    <a:pt x="10242" y="133"/>
                    <a:pt x="10188" y="187"/>
                    <a:pt x="10170" y="249"/>
                  </a:cubicBezTo>
                  <a:cubicBezTo>
                    <a:pt x="9100" y="526"/>
                    <a:pt x="7994" y="579"/>
                    <a:pt x="6887" y="686"/>
                  </a:cubicBezTo>
                  <a:cubicBezTo>
                    <a:pt x="5638" y="811"/>
                    <a:pt x="4407" y="1159"/>
                    <a:pt x="3194" y="1471"/>
                  </a:cubicBezTo>
                  <a:cubicBezTo>
                    <a:pt x="1794" y="1828"/>
                    <a:pt x="99" y="1944"/>
                    <a:pt x="54" y="3693"/>
                  </a:cubicBezTo>
                  <a:cubicBezTo>
                    <a:pt x="0" y="5727"/>
                    <a:pt x="687" y="7805"/>
                    <a:pt x="1124" y="9768"/>
                  </a:cubicBezTo>
                  <a:cubicBezTo>
                    <a:pt x="1350" y="10809"/>
                    <a:pt x="2036" y="11110"/>
                    <a:pt x="2844" y="11110"/>
                  </a:cubicBezTo>
                  <a:cubicBezTo>
                    <a:pt x="3442" y="11110"/>
                    <a:pt x="4106" y="10946"/>
                    <a:pt x="4702" y="10794"/>
                  </a:cubicBezTo>
                  <a:cubicBezTo>
                    <a:pt x="4800" y="10767"/>
                    <a:pt x="4907" y="10740"/>
                    <a:pt x="5005" y="10714"/>
                  </a:cubicBezTo>
                  <a:cubicBezTo>
                    <a:pt x="6085" y="10419"/>
                    <a:pt x="7137" y="10044"/>
                    <a:pt x="8243" y="9875"/>
                  </a:cubicBezTo>
                  <a:cubicBezTo>
                    <a:pt x="9475" y="9697"/>
                    <a:pt x="10723" y="9652"/>
                    <a:pt x="11946" y="9474"/>
                  </a:cubicBezTo>
                  <a:cubicBezTo>
                    <a:pt x="13302" y="9268"/>
                    <a:pt x="15220" y="8903"/>
                    <a:pt x="15505" y="7315"/>
                  </a:cubicBezTo>
                  <a:cubicBezTo>
                    <a:pt x="15693" y="6298"/>
                    <a:pt x="15166" y="5067"/>
                    <a:pt x="14925" y="4094"/>
                  </a:cubicBezTo>
                  <a:cubicBezTo>
                    <a:pt x="14738" y="3363"/>
                    <a:pt x="14774" y="2595"/>
                    <a:pt x="14640" y="1873"/>
                  </a:cubicBezTo>
                  <a:cubicBezTo>
                    <a:pt x="14568" y="1543"/>
                    <a:pt x="14470" y="1213"/>
                    <a:pt x="14292" y="900"/>
                  </a:cubicBezTo>
                  <a:cubicBezTo>
                    <a:pt x="13870" y="172"/>
                    <a:pt x="13157" y="1"/>
                    <a:pt x="1239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603987" y="528954"/>
              <a:ext cx="199206" cy="140813"/>
            </a:xfrm>
            <a:custGeom>
              <a:rect b="b" l="l" r="r" t="t"/>
              <a:pathLst>
                <a:path extrusionOk="0" h="2479" w="3507">
                  <a:moveTo>
                    <a:pt x="1819" y="346"/>
                  </a:moveTo>
                  <a:cubicBezTo>
                    <a:pt x="2555" y="346"/>
                    <a:pt x="2975" y="1506"/>
                    <a:pt x="2213" y="1976"/>
                  </a:cubicBezTo>
                  <a:cubicBezTo>
                    <a:pt x="2142" y="2012"/>
                    <a:pt x="2071" y="2048"/>
                    <a:pt x="1990" y="2075"/>
                  </a:cubicBezTo>
                  <a:cubicBezTo>
                    <a:pt x="1848" y="1521"/>
                    <a:pt x="1874" y="933"/>
                    <a:pt x="1732" y="371"/>
                  </a:cubicBezTo>
                  <a:lnTo>
                    <a:pt x="1723" y="353"/>
                  </a:lnTo>
                  <a:cubicBezTo>
                    <a:pt x="1755" y="348"/>
                    <a:pt x="1787" y="346"/>
                    <a:pt x="1819" y="346"/>
                  </a:cubicBezTo>
                  <a:close/>
                  <a:moveTo>
                    <a:pt x="1401" y="460"/>
                  </a:moveTo>
                  <a:cubicBezTo>
                    <a:pt x="1544" y="1013"/>
                    <a:pt x="1517" y="1593"/>
                    <a:pt x="1660" y="2146"/>
                  </a:cubicBezTo>
                  <a:cubicBezTo>
                    <a:pt x="1632" y="2148"/>
                    <a:pt x="1603" y="2149"/>
                    <a:pt x="1574" y="2149"/>
                  </a:cubicBezTo>
                  <a:cubicBezTo>
                    <a:pt x="1219" y="2149"/>
                    <a:pt x="869" y="1995"/>
                    <a:pt x="679" y="1673"/>
                  </a:cubicBezTo>
                  <a:cubicBezTo>
                    <a:pt x="340" y="1102"/>
                    <a:pt x="822" y="612"/>
                    <a:pt x="1348" y="478"/>
                  </a:cubicBezTo>
                  <a:lnTo>
                    <a:pt x="1366" y="469"/>
                  </a:lnTo>
                  <a:lnTo>
                    <a:pt x="1393" y="460"/>
                  </a:lnTo>
                  <a:close/>
                  <a:moveTo>
                    <a:pt x="1815" y="0"/>
                  </a:moveTo>
                  <a:cubicBezTo>
                    <a:pt x="1637" y="0"/>
                    <a:pt x="1447" y="48"/>
                    <a:pt x="1250" y="157"/>
                  </a:cubicBezTo>
                  <a:cubicBezTo>
                    <a:pt x="563" y="344"/>
                    <a:pt x="1" y="968"/>
                    <a:pt x="322" y="1709"/>
                  </a:cubicBezTo>
                  <a:cubicBezTo>
                    <a:pt x="548" y="2239"/>
                    <a:pt x="1037" y="2479"/>
                    <a:pt x="1552" y="2479"/>
                  </a:cubicBezTo>
                  <a:cubicBezTo>
                    <a:pt x="1808" y="2479"/>
                    <a:pt x="2071" y="2419"/>
                    <a:pt x="2311" y="2307"/>
                  </a:cubicBezTo>
                  <a:cubicBezTo>
                    <a:pt x="3506" y="1755"/>
                    <a:pt x="2893" y="0"/>
                    <a:pt x="181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839147" y="488964"/>
              <a:ext cx="198695" cy="140757"/>
            </a:xfrm>
            <a:custGeom>
              <a:rect b="b" l="l" r="r" t="t"/>
              <a:pathLst>
                <a:path extrusionOk="0" h="2478" w="3498">
                  <a:moveTo>
                    <a:pt x="1818" y="346"/>
                  </a:moveTo>
                  <a:cubicBezTo>
                    <a:pt x="2554" y="346"/>
                    <a:pt x="2974" y="1505"/>
                    <a:pt x="2213" y="1976"/>
                  </a:cubicBezTo>
                  <a:cubicBezTo>
                    <a:pt x="2141" y="2020"/>
                    <a:pt x="2070" y="2047"/>
                    <a:pt x="1990" y="2083"/>
                  </a:cubicBezTo>
                  <a:cubicBezTo>
                    <a:pt x="1847" y="1521"/>
                    <a:pt x="1874" y="932"/>
                    <a:pt x="1731" y="370"/>
                  </a:cubicBezTo>
                  <a:lnTo>
                    <a:pt x="1722" y="352"/>
                  </a:lnTo>
                  <a:cubicBezTo>
                    <a:pt x="1755" y="348"/>
                    <a:pt x="1787" y="346"/>
                    <a:pt x="1818" y="346"/>
                  </a:cubicBezTo>
                  <a:close/>
                  <a:moveTo>
                    <a:pt x="1401" y="459"/>
                  </a:moveTo>
                  <a:cubicBezTo>
                    <a:pt x="1544" y="1012"/>
                    <a:pt x="1517" y="1592"/>
                    <a:pt x="1660" y="2145"/>
                  </a:cubicBezTo>
                  <a:cubicBezTo>
                    <a:pt x="1631" y="2147"/>
                    <a:pt x="1602" y="2148"/>
                    <a:pt x="1573" y="2148"/>
                  </a:cubicBezTo>
                  <a:cubicBezTo>
                    <a:pt x="1218" y="2148"/>
                    <a:pt x="868" y="1994"/>
                    <a:pt x="678" y="1672"/>
                  </a:cubicBezTo>
                  <a:cubicBezTo>
                    <a:pt x="339" y="1101"/>
                    <a:pt x="821" y="620"/>
                    <a:pt x="1347" y="477"/>
                  </a:cubicBezTo>
                  <a:lnTo>
                    <a:pt x="1365" y="468"/>
                  </a:lnTo>
                  <a:lnTo>
                    <a:pt x="1392" y="459"/>
                  </a:lnTo>
                  <a:close/>
                  <a:moveTo>
                    <a:pt x="1812" y="0"/>
                  </a:moveTo>
                  <a:cubicBezTo>
                    <a:pt x="1635" y="0"/>
                    <a:pt x="1445" y="48"/>
                    <a:pt x="1249" y="156"/>
                  </a:cubicBezTo>
                  <a:cubicBezTo>
                    <a:pt x="562" y="343"/>
                    <a:pt x="0" y="968"/>
                    <a:pt x="321" y="1708"/>
                  </a:cubicBezTo>
                  <a:cubicBezTo>
                    <a:pt x="548" y="2238"/>
                    <a:pt x="1036" y="2478"/>
                    <a:pt x="1549" y="2478"/>
                  </a:cubicBezTo>
                  <a:cubicBezTo>
                    <a:pt x="1804" y="2478"/>
                    <a:pt x="2065" y="2418"/>
                    <a:pt x="2302" y="2306"/>
                  </a:cubicBezTo>
                  <a:cubicBezTo>
                    <a:pt x="3497" y="1762"/>
                    <a:pt x="2889" y="0"/>
                    <a:pt x="181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8"/>
            <p:cNvSpPr/>
            <p:nvPr/>
          </p:nvSpPr>
          <p:spPr>
            <a:xfrm>
              <a:off x="1064140" y="450963"/>
              <a:ext cx="199206" cy="140927"/>
            </a:xfrm>
            <a:custGeom>
              <a:rect b="b" l="l" r="r" t="t"/>
              <a:pathLst>
                <a:path extrusionOk="0" h="2481" w="3507">
                  <a:moveTo>
                    <a:pt x="1819" y="345"/>
                  </a:moveTo>
                  <a:cubicBezTo>
                    <a:pt x="2562" y="345"/>
                    <a:pt x="2974" y="1505"/>
                    <a:pt x="2213" y="1976"/>
                  </a:cubicBezTo>
                  <a:cubicBezTo>
                    <a:pt x="2150" y="2020"/>
                    <a:pt x="2070" y="2056"/>
                    <a:pt x="1998" y="2083"/>
                  </a:cubicBezTo>
                  <a:cubicBezTo>
                    <a:pt x="1847" y="1521"/>
                    <a:pt x="1874" y="932"/>
                    <a:pt x="1731" y="370"/>
                  </a:cubicBezTo>
                  <a:lnTo>
                    <a:pt x="1722" y="352"/>
                  </a:lnTo>
                  <a:cubicBezTo>
                    <a:pt x="1755" y="348"/>
                    <a:pt x="1787" y="345"/>
                    <a:pt x="1819" y="345"/>
                  </a:cubicBezTo>
                  <a:close/>
                  <a:moveTo>
                    <a:pt x="1401" y="459"/>
                  </a:moveTo>
                  <a:cubicBezTo>
                    <a:pt x="1544" y="1012"/>
                    <a:pt x="1517" y="1592"/>
                    <a:pt x="1659" y="2145"/>
                  </a:cubicBezTo>
                  <a:cubicBezTo>
                    <a:pt x="1631" y="2147"/>
                    <a:pt x="1602" y="2148"/>
                    <a:pt x="1573" y="2148"/>
                  </a:cubicBezTo>
                  <a:cubicBezTo>
                    <a:pt x="1218" y="2148"/>
                    <a:pt x="868" y="1994"/>
                    <a:pt x="678" y="1672"/>
                  </a:cubicBezTo>
                  <a:cubicBezTo>
                    <a:pt x="348" y="1110"/>
                    <a:pt x="821" y="620"/>
                    <a:pt x="1356" y="477"/>
                  </a:cubicBezTo>
                  <a:lnTo>
                    <a:pt x="1365" y="468"/>
                  </a:lnTo>
                  <a:lnTo>
                    <a:pt x="1392" y="459"/>
                  </a:lnTo>
                  <a:close/>
                  <a:moveTo>
                    <a:pt x="1812" y="0"/>
                  </a:moveTo>
                  <a:cubicBezTo>
                    <a:pt x="1635" y="0"/>
                    <a:pt x="1445" y="48"/>
                    <a:pt x="1249" y="156"/>
                  </a:cubicBezTo>
                  <a:cubicBezTo>
                    <a:pt x="562" y="343"/>
                    <a:pt x="0" y="968"/>
                    <a:pt x="321" y="1708"/>
                  </a:cubicBezTo>
                  <a:cubicBezTo>
                    <a:pt x="549" y="2241"/>
                    <a:pt x="1042" y="2481"/>
                    <a:pt x="1560" y="2481"/>
                  </a:cubicBezTo>
                  <a:cubicBezTo>
                    <a:pt x="1814" y="2481"/>
                    <a:pt x="2073" y="2423"/>
                    <a:pt x="2311" y="2315"/>
                  </a:cubicBezTo>
                  <a:cubicBezTo>
                    <a:pt x="3506" y="1763"/>
                    <a:pt x="2891" y="0"/>
                    <a:pt x="181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8"/>
            <p:cNvSpPr/>
            <p:nvPr/>
          </p:nvSpPr>
          <p:spPr>
            <a:xfrm>
              <a:off x="654200" y="746905"/>
              <a:ext cx="173361" cy="140927"/>
            </a:xfrm>
            <a:custGeom>
              <a:rect b="b" l="l" r="r" t="t"/>
              <a:pathLst>
                <a:path extrusionOk="0" h="2481" w="3052">
                  <a:moveTo>
                    <a:pt x="1812" y="345"/>
                  </a:moveTo>
                  <a:cubicBezTo>
                    <a:pt x="2210" y="345"/>
                    <a:pt x="2514" y="686"/>
                    <a:pt x="2596" y="1066"/>
                  </a:cubicBezTo>
                  <a:cubicBezTo>
                    <a:pt x="2641" y="1271"/>
                    <a:pt x="2614" y="1494"/>
                    <a:pt x="2498" y="1681"/>
                  </a:cubicBezTo>
                  <a:cubicBezTo>
                    <a:pt x="2435" y="1788"/>
                    <a:pt x="2346" y="1895"/>
                    <a:pt x="2212" y="1975"/>
                  </a:cubicBezTo>
                  <a:cubicBezTo>
                    <a:pt x="2141" y="2020"/>
                    <a:pt x="2070" y="2056"/>
                    <a:pt x="1989" y="2083"/>
                  </a:cubicBezTo>
                  <a:cubicBezTo>
                    <a:pt x="1847" y="1520"/>
                    <a:pt x="1873" y="932"/>
                    <a:pt x="1731" y="370"/>
                  </a:cubicBezTo>
                  <a:lnTo>
                    <a:pt x="1713" y="352"/>
                  </a:lnTo>
                  <a:cubicBezTo>
                    <a:pt x="1747" y="347"/>
                    <a:pt x="1780" y="345"/>
                    <a:pt x="1812" y="345"/>
                  </a:cubicBezTo>
                  <a:close/>
                  <a:moveTo>
                    <a:pt x="1401" y="459"/>
                  </a:moveTo>
                  <a:cubicBezTo>
                    <a:pt x="1543" y="1012"/>
                    <a:pt x="1517" y="1592"/>
                    <a:pt x="1659" y="2145"/>
                  </a:cubicBezTo>
                  <a:cubicBezTo>
                    <a:pt x="1630" y="2147"/>
                    <a:pt x="1601" y="2148"/>
                    <a:pt x="1572" y="2148"/>
                  </a:cubicBezTo>
                  <a:cubicBezTo>
                    <a:pt x="1210" y="2148"/>
                    <a:pt x="867" y="1994"/>
                    <a:pt x="669" y="1672"/>
                  </a:cubicBezTo>
                  <a:cubicBezTo>
                    <a:pt x="339" y="1110"/>
                    <a:pt x="812" y="619"/>
                    <a:pt x="1347" y="477"/>
                  </a:cubicBezTo>
                  <a:lnTo>
                    <a:pt x="1356" y="477"/>
                  </a:lnTo>
                  <a:lnTo>
                    <a:pt x="1392" y="459"/>
                  </a:lnTo>
                  <a:close/>
                  <a:moveTo>
                    <a:pt x="1809" y="1"/>
                  </a:moveTo>
                  <a:cubicBezTo>
                    <a:pt x="1633" y="1"/>
                    <a:pt x="1444" y="48"/>
                    <a:pt x="1249" y="156"/>
                  </a:cubicBezTo>
                  <a:cubicBezTo>
                    <a:pt x="553" y="343"/>
                    <a:pt x="0" y="967"/>
                    <a:pt x="321" y="1717"/>
                  </a:cubicBezTo>
                  <a:cubicBezTo>
                    <a:pt x="548" y="2243"/>
                    <a:pt x="1036" y="2481"/>
                    <a:pt x="1551" y="2481"/>
                  </a:cubicBezTo>
                  <a:cubicBezTo>
                    <a:pt x="1804" y="2481"/>
                    <a:pt x="2064" y="2423"/>
                    <a:pt x="2302" y="2314"/>
                  </a:cubicBezTo>
                  <a:cubicBezTo>
                    <a:pt x="2373" y="2279"/>
                    <a:pt x="2444" y="2243"/>
                    <a:pt x="2498" y="2198"/>
                  </a:cubicBezTo>
                  <a:cubicBezTo>
                    <a:pt x="3006" y="1842"/>
                    <a:pt x="3051" y="1217"/>
                    <a:pt x="2828" y="718"/>
                  </a:cubicBezTo>
                  <a:cubicBezTo>
                    <a:pt x="2635" y="313"/>
                    <a:pt x="2262" y="1"/>
                    <a:pt x="18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889304" y="706803"/>
              <a:ext cx="177962" cy="140870"/>
            </a:xfrm>
            <a:custGeom>
              <a:rect b="b" l="l" r="r" t="t"/>
              <a:pathLst>
                <a:path extrusionOk="0" h="2480" w="3133">
                  <a:moveTo>
                    <a:pt x="1809" y="347"/>
                  </a:moveTo>
                  <a:cubicBezTo>
                    <a:pt x="2441" y="347"/>
                    <a:pt x="2829" y="1174"/>
                    <a:pt x="2480" y="1709"/>
                  </a:cubicBezTo>
                  <a:cubicBezTo>
                    <a:pt x="2418" y="1807"/>
                    <a:pt x="2329" y="1905"/>
                    <a:pt x="2213" y="1977"/>
                  </a:cubicBezTo>
                  <a:cubicBezTo>
                    <a:pt x="2186" y="1995"/>
                    <a:pt x="2150" y="2012"/>
                    <a:pt x="2124" y="2021"/>
                  </a:cubicBezTo>
                  <a:cubicBezTo>
                    <a:pt x="2079" y="2048"/>
                    <a:pt x="2034" y="2066"/>
                    <a:pt x="1990" y="2084"/>
                  </a:cubicBezTo>
                  <a:cubicBezTo>
                    <a:pt x="1847" y="1522"/>
                    <a:pt x="1874" y="933"/>
                    <a:pt x="1722" y="371"/>
                  </a:cubicBezTo>
                  <a:lnTo>
                    <a:pt x="1713" y="353"/>
                  </a:lnTo>
                  <a:cubicBezTo>
                    <a:pt x="1746" y="349"/>
                    <a:pt x="1778" y="347"/>
                    <a:pt x="1809" y="347"/>
                  </a:cubicBezTo>
                  <a:close/>
                  <a:moveTo>
                    <a:pt x="1401" y="460"/>
                  </a:moveTo>
                  <a:cubicBezTo>
                    <a:pt x="1535" y="1013"/>
                    <a:pt x="1517" y="1593"/>
                    <a:pt x="1660" y="2155"/>
                  </a:cubicBezTo>
                  <a:cubicBezTo>
                    <a:pt x="1632" y="2157"/>
                    <a:pt x="1604" y="2158"/>
                    <a:pt x="1576" y="2158"/>
                  </a:cubicBezTo>
                  <a:cubicBezTo>
                    <a:pt x="1212" y="2158"/>
                    <a:pt x="860" y="1996"/>
                    <a:pt x="669" y="1673"/>
                  </a:cubicBezTo>
                  <a:cubicBezTo>
                    <a:pt x="339" y="1111"/>
                    <a:pt x="812" y="621"/>
                    <a:pt x="1347" y="478"/>
                  </a:cubicBezTo>
                  <a:lnTo>
                    <a:pt x="1356" y="478"/>
                  </a:lnTo>
                  <a:lnTo>
                    <a:pt x="1392" y="469"/>
                  </a:lnTo>
                  <a:lnTo>
                    <a:pt x="1401" y="460"/>
                  </a:lnTo>
                  <a:close/>
                  <a:moveTo>
                    <a:pt x="1806" y="1"/>
                  </a:moveTo>
                  <a:cubicBezTo>
                    <a:pt x="1628" y="1"/>
                    <a:pt x="1438" y="48"/>
                    <a:pt x="1240" y="157"/>
                  </a:cubicBezTo>
                  <a:cubicBezTo>
                    <a:pt x="554" y="344"/>
                    <a:pt x="0" y="969"/>
                    <a:pt x="313" y="1718"/>
                  </a:cubicBezTo>
                  <a:cubicBezTo>
                    <a:pt x="527" y="2209"/>
                    <a:pt x="973" y="2450"/>
                    <a:pt x="1455" y="2476"/>
                  </a:cubicBezTo>
                  <a:cubicBezTo>
                    <a:pt x="1490" y="2479"/>
                    <a:pt x="1526" y="2480"/>
                    <a:pt x="1562" y="2480"/>
                  </a:cubicBezTo>
                  <a:cubicBezTo>
                    <a:pt x="1813" y="2480"/>
                    <a:pt x="2068" y="2425"/>
                    <a:pt x="2302" y="2316"/>
                  </a:cubicBezTo>
                  <a:cubicBezTo>
                    <a:pt x="2632" y="2164"/>
                    <a:pt x="2819" y="1923"/>
                    <a:pt x="2900" y="1656"/>
                  </a:cubicBezTo>
                  <a:cubicBezTo>
                    <a:pt x="3133" y="935"/>
                    <a:pt x="2594" y="1"/>
                    <a:pt x="180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1114296" y="669086"/>
              <a:ext cx="179439" cy="140700"/>
            </a:xfrm>
            <a:custGeom>
              <a:rect b="b" l="l" r="r" t="t"/>
              <a:pathLst>
                <a:path extrusionOk="0" h="2477" w="3159">
                  <a:moveTo>
                    <a:pt x="1818" y="341"/>
                  </a:moveTo>
                  <a:cubicBezTo>
                    <a:pt x="2554" y="341"/>
                    <a:pt x="2974" y="1501"/>
                    <a:pt x="2213" y="1972"/>
                  </a:cubicBezTo>
                  <a:cubicBezTo>
                    <a:pt x="2141" y="2016"/>
                    <a:pt x="2070" y="2052"/>
                    <a:pt x="1990" y="2079"/>
                  </a:cubicBezTo>
                  <a:cubicBezTo>
                    <a:pt x="1847" y="1517"/>
                    <a:pt x="1874" y="928"/>
                    <a:pt x="1731" y="366"/>
                  </a:cubicBezTo>
                  <a:lnTo>
                    <a:pt x="1722" y="348"/>
                  </a:lnTo>
                  <a:cubicBezTo>
                    <a:pt x="1755" y="344"/>
                    <a:pt x="1787" y="341"/>
                    <a:pt x="1818" y="341"/>
                  </a:cubicBezTo>
                  <a:close/>
                  <a:moveTo>
                    <a:pt x="1401" y="455"/>
                  </a:moveTo>
                  <a:cubicBezTo>
                    <a:pt x="1544" y="1008"/>
                    <a:pt x="1517" y="1588"/>
                    <a:pt x="1660" y="2150"/>
                  </a:cubicBezTo>
                  <a:cubicBezTo>
                    <a:pt x="1632" y="2152"/>
                    <a:pt x="1605" y="2153"/>
                    <a:pt x="1577" y="2153"/>
                  </a:cubicBezTo>
                  <a:cubicBezTo>
                    <a:pt x="1221" y="2153"/>
                    <a:pt x="869" y="1991"/>
                    <a:pt x="678" y="1668"/>
                  </a:cubicBezTo>
                  <a:cubicBezTo>
                    <a:pt x="339" y="1106"/>
                    <a:pt x="821" y="616"/>
                    <a:pt x="1347" y="473"/>
                  </a:cubicBezTo>
                  <a:lnTo>
                    <a:pt x="1365" y="473"/>
                  </a:lnTo>
                  <a:lnTo>
                    <a:pt x="1392" y="464"/>
                  </a:lnTo>
                  <a:lnTo>
                    <a:pt x="1401" y="455"/>
                  </a:lnTo>
                  <a:close/>
                  <a:moveTo>
                    <a:pt x="1799" y="1"/>
                  </a:moveTo>
                  <a:cubicBezTo>
                    <a:pt x="1628" y="1"/>
                    <a:pt x="1441" y="45"/>
                    <a:pt x="1249" y="152"/>
                  </a:cubicBezTo>
                  <a:cubicBezTo>
                    <a:pt x="562" y="348"/>
                    <a:pt x="0" y="964"/>
                    <a:pt x="322" y="1713"/>
                  </a:cubicBezTo>
                  <a:cubicBezTo>
                    <a:pt x="437" y="1981"/>
                    <a:pt x="625" y="2177"/>
                    <a:pt x="839" y="2302"/>
                  </a:cubicBezTo>
                  <a:cubicBezTo>
                    <a:pt x="1051" y="2421"/>
                    <a:pt x="1296" y="2477"/>
                    <a:pt x="1546" y="2477"/>
                  </a:cubicBezTo>
                  <a:cubicBezTo>
                    <a:pt x="1802" y="2477"/>
                    <a:pt x="2063" y="2419"/>
                    <a:pt x="2302" y="2311"/>
                  </a:cubicBezTo>
                  <a:cubicBezTo>
                    <a:pt x="2543" y="2204"/>
                    <a:pt x="2703" y="2052"/>
                    <a:pt x="2810" y="1874"/>
                  </a:cubicBezTo>
                  <a:cubicBezTo>
                    <a:pt x="2819" y="1847"/>
                    <a:pt x="2837" y="1829"/>
                    <a:pt x="2846" y="1811"/>
                  </a:cubicBezTo>
                  <a:cubicBezTo>
                    <a:pt x="2846" y="1802"/>
                    <a:pt x="2846" y="1802"/>
                    <a:pt x="2846" y="1793"/>
                  </a:cubicBezTo>
                  <a:cubicBezTo>
                    <a:pt x="2864" y="1775"/>
                    <a:pt x="2873" y="1749"/>
                    <a:pt x="2882" y="1722"/>
                  </a:cubicBezTo>
                  <a:cubicBezTo>
                    <a:pt x="3158" y="1035"/>
                    <a:pt x="2677" y="98"/>
                    <a:pt x="1927" y="9"/>
                  </a:cubicBezTo>
                  <a:cubicBezTo>
                    <a:pt x="1886" y="4"/>
                    <a:pt x="1843" y="1"/>
                    <a:pt x="17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0" name="Google Shape;1410;p28"/>
          <p:cNvGrpSpPr/>
          <p:nvPr/>
        </p:nvGrpSpPr>
        <p:grpSpPr>
          <a:xfrm rot="1669986">
            <a:off x="1805949" y="-152052"/>
            <a:ext cx="847742" cy="698980"/>
            <a:chOff x="2139875" y="1690850"/>
            <a:chExt cx="645375" cy="532125"/>
          </a:xfrm>
        </p:grpSpPr>
        <p:sp>
          <p:nvSpPr>
            <p:cNvPr id="1411" name="Google Shape;1411;p28"/>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8"/>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5" name="Google Shape;1415;p28"/>
          <p:cNvGrpSpPr/>
          <p:nvPr/>
        </p:nvGrpSpPr>
        <p:grpSpPr>
          <a:xfrm flipH="1" rot="7090799">
            <a:off x="7509990" y="225540"/>
            <a:ext cx="598618" cy="784579"/>
            <a:chOff x="-628950" y="2144275"/>
            <a:chExt cx="1157155" cy="1516626"/>
          </a:xfrm>
        </p:grpSpPr>
        <p:sp>
          <p:nvSpPr>
            <p:cNvPr id="1416" name="Google Shape;1416;p28"/>
            <p:cNvSpPr/>
            <p:nvPr/>
          </p:nvSpPr>
          <p:spPr>
            <a:xfrm>
              <a:off x="232787" y="3005921"/>
              <a:ext cx="61813" cy="109319"/>
            </a:xfrm>
            <a:custGeom>
              <a:rect b="b" l="l" r="r" t="t"/>
              <a:pathLst>
                <a:path extrusionOk="0" h="1169" w="661">
                  <a:moveTo>
                    <a:pt x="1" y="0"/>
                  </a:moveTo>
                  <a:lnTo>
                    <a:pt x="1" y="0"/>
                  </a:lnTo>
                  <a:cubicBezTo>
                    <a:pt x="179" y="410"/>
                    <a:pt x="366" y="848"/>
                    <a:pt x="661" y="1169"/>
                  </a:cubicBezTo>
                  <a:cubicBezTo>
                    <a:pt x="447" y="767"/>
                    <a:pt x="206" y="384"/>
                    <a:pt x="10" y="9"/>
                  </a:cubicBezTo>
                  <a:cubicBezTo>
                    <a:pt x="10" y="9"/>
                    <a:pt x="1" y="0"/>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284442" y="2869109"/>
              <a:ext cx="49282" cy="19171"/>
            </a:xfrm>
            <a:custGeom>
              <a:rect b="b" l="l" r="r" t="t"/>
              <a:pathLst>
                <a:path extrusionOk="0" h="205" w="527">
                  <a:moveTo>
                    <a:pt x="1" y="0"/>
                  </a:moveTo>
                  <a:cubicBezTo>
                    <a:pt x="58" y="152"/>
                    <a:pt x="216" y="204"/>
                    <a:pt x="397" y="204"/>
                  </a:cubicBezTo>
                  <a:cubicBezTo>
                    <a:pt x="440" y="204"/>
                    <a:pt x="483" y="201"/>
                    <a:pt x="527" y="196"/>
                  </a:cubicBezTo>
                  <a:cubicBezTo>
                    <a:pt x="340" y="170"/>
                    <a:pt x="161" y="98"/>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8"/>
            <p:cNvSpPr/>
            <p:nvPr/>
          </p:nvSpPr>
          <p:spPr>
            <a:xfrm>
              <a:off x="-361218" y="2644673"/>
              <a:ext cx="864453" cy="915325"/>
            </a:xfrm>
            <a:custGeom>
              <a:rect b="b" l="l" r="r" t="t"/>
              <a:pathLst>
                <a:path extrusionOk="0" h="9788" w="9244">
                  <a:moveTo>
                    <a:pt x="822" y="2400"/>
                  </a:moveTo>
                  <a:lnTo>
                    <a:pt x="822" y="2400"/>
                  </a:lnTo>
                  <a:cubicBezTo>
                    <a:pt x="982" y="2498"/>
                    <a:pt x="1161" y="2570"/>
                    <a:pt x="1348" y="2596"/>
                  </a:cubicBezTo>
                  <a:cubicBezTo>
                    <a:pt x="1304" y="2601"/>
                    <a:pt x="1261" y="2604"/>
                    <a:pt x="1218" y="2604"/>
                  </a:cubicBezTo>
                  <a:cubicBezTo>
                    <a:pt x="1037" y="2604"/>
                    <a:pt x="879" y="2552"/>
                    <a:pt x="822" y="2400"/>
                  </a:cubicBezTo>
                  <a:close/>
                  <a:moveTo>
                    <a:pt x="8315" y="6361"/>
                  </a:moveTo>
                  <a:cubicBezTo>
                    <a:pt x="8351" y="6450"/>
                    <a:pt x="8378" y="6548"/>
                    <a:pt x="8396" y="6646"/>
                  </a:cubicBezTo>
                  <a:cubicBezTo>
                    <a:pt x="8378" y="6611"/>
                    <a:pt x="8342" y="6584"/>
                    <a:pt x="8315" y="6566"/>
                  </a:cubicBezTo>
                  <a:cubicBezTo>
                    <a:pt x="8315" y="6495"/>
                    <a:pt x="8315" y="6432"/>
                    <a:pt x="8315" y="6361"/>
                  </a:cubicBezTo>
                  <a:close/>
                  <a:moveTo>
                    <a:pt x="777" y="0"/>
                  </a:moveTo>
                  <a:cubicBezTo>
                    <a:pt x="581" y="81"/>
                    <a:pt x="384" y="143"/>
                    <a:pt x="206" y="179"/>
                  </a:cubicBezTo>
                  <a:cubicBezTo>
                    <a:pt x="188" y="188"/>
                    <a:pt x="170" y="188"/>
                    <a:pt x="152" y="188"/>
                  </a:cubicBezTo>
                  <a:cubicBezTo>
                    <a:pt x="402" y="580"/>
                    <a:pt x="393" y="1026"/>
                    <a:pt x="242" y="1499"/>
                  </a:cubicBezTo>
                  <a:cubicBezTo>
                    <a:pt x="144" y="1829"/>
                    <a:pt x="54" y="2123"/>
                    <a:pt x="1" y="2418"/>
                  </a:cubicBezTo>
                  <a:cubicBezTo>
                    <a:pt x="19" y="2632"/>
                    <a:pt x="90" y="2837"/>
                    <a:pt x="268" y="3007"/>
                  </a:cubicBezTo>
                  <a:cubicBezTo>
                    <a:pt x="542" y="3284"/>
                    <a:pt x="866" y="3391"/>
                    <a:pt x="1203" y="3391"/>
                  </a:cubicBezTo>
                  <a:cubicBezTo>
                    <a:pt x="1810" y="3391"/>
                    <a:pt x="2460" y="3042"/>
                    <a:pt x="2936" y="2703"/>
                  </a:cubicBezTo>
                  <a:cubicBezTo>
                    <a:pt x="3418" y="2364"/>
                    <a:pt x="3962" y="1793"/>
                    <a:pt x="4595" y="1784"/>
                  </a:cubicBezTo>
                  <a:lnTo>
                    <a:pt x="4631" y="1784"/>
                  </a:lnTo>
                  <a:cubicBezTo>
                    <a:pt x="4711" y="1677"/>
                    <a:pt x="4800" y="1561"/>
                    <a:pt x="4863" y="1454"/>
                  </a:cubicBezTo>
                  <a:cubicBezTo>
                    <a:pt x="4892" y="1405"/>
                    <a:pt x="4951" y="1378"/>
                    <a:pt x="5009" y="1378"/>
                  </a:cubicBezTo>
                  <a:cubicBezTo>
                    <a:pt x="5056" y="1378"/>
                    <a:pt x="5102" y="1396"/>
                    <a:pt x="5130" y="1437"/>
                  </a:cubicBezTo>
                  <a:cubicBezTo>
                    <a:pt x="5648" y="2115"/>
                    <a:pt x="5933" y="2891"/>
                    <a:pt x="6272" y="3667"/>
                  </a:cubicBezTo>
                  <a:cubicBezTo>
                    <a:pt x="6299" y="3729"/>
                    <a:pt x="6326" y="3792"/>
                    <a:pt x="6353" y="3863"/>
                  </a:cubicBezTo>
                  <a:cubicBezTo>
                    <a:pt x="6353" y="3863"/>
                    <a:pt x="6362" y="3872"/>
                    <a:pt x="6362" y="3872"/>
                  </a:cubicBezTo>
                  <a:cubicBezTo>
                    <a:pt x="6558" y="4247"/>
                    <a:pt x="6799" y="4630"/>
                    <a:pt x="7013" y="5032"/>
                  </a:cubicBezTo>
                  <a:cubicBezTo>
                    <a:pt x="7022" y="5050"/>
                    <a:pt x="7031" y="5058"/>
                    <a:pt x="7040" y="5067"/>
                  </a:cubicBezTo>
                  <a:cubicBezTo>
                    <a:pt x="7218" y="5264"/>
                    <a:pt x="7432" y="5451"/>
                    <a:pt x="7566" y="5674"/>
                  </a:cubicBezTo>
                  <a:cubicBezTo>
                    <a:pt x="8173" y="6673"/>
                    <a:pt x="7280" y="7958"/>
                    <a:pt x="6317" y="8404"/>
                  </a:cubicBezTo>
                  <a:cubicBezTo>
                    <a:pt x="6156" y="8475"/>
                    <a:pt x="5951" y="8556"/>
                    <a:pt x="5719" y="8636"/>
                  </a:cubicBezTo>
                  <a:cubicBezTo>
                    <a:pt x="5719" y="8645"/>
                    <a:pt x="5719" y="8663"/>
                    <a:pt x="5719" y="8671"/>
                  </a:cubicBezTo>
                  <a:cubicBezTo>
                    <a:pt x="5771" y="9297"/>
                    <a:pt x="6272" y="9788"/>
                    <a:pt x="6892" y="9788"/>
                  </a:cubicBezTo>
                  <a:cubicBezTo>
                    <a:pt x="6909" y="9788"/>
                    <a:pt x="6925" y="9787"/>
                    <a:pt x="6941" y="9787"/>
                  </a:cubicBezTo>
                  <a:cubicBezTo>
                    <a:pt x="7138" y="9680"/>
                    <a:pt x="7334" y="9555"/>
                    <a:pt x="7530" y="9412"/>
                  </a:cubicBezTo>
                  <a:cubicBezTo>
                    <a:pt x="8048" y="9037"/>
                    <a:pt x="8199" y="8582"/>
                    <a:pt x="8583" y="8109"/>
                  </a:cubicBezTo>
                  <a:cubicBezTo>
                    <a:pt x="8895" y="7726"/>
                    <a:pt x="9243" y="7378"/>
                    <a:pt x="9091" y="6825"/>
                  </a:cubicBezTo>
                  <a:cubicBezTo>
                    <a:pt x="9082" y="6780"/>
                    <a:pt x="9091" y="6736"/>
                    <a:pt x="9109" y="6709"/>
                  </a:cubicBezTo>
                  <a:cubicBezTo>
                    <a:pt x="8877" y="6120"/>
                    <a:pt x="8155" y="5478"/>
                    <a:pt x="7825" y="5005"/>
                  </a:cubicBezTo>
                  <a:cubicBezTo>
                    <a:pt x="7227" y="4122"/>
                    <a:pt x="6727" y="3176"/>
                    <a:pt x="6219" y="2231"/>
                  </a:cubicBezTo>
                  <a:cubicBezTo>
                    <a:pt x="5853" y="1535"/>
                    <a:pt x="5434" y="643"/>
                    <a:pt x="4783" y="125"/>
                  </a:cubicBezTo>
                  <a:cubicBezTo>
                    <a:pt x="4658" y="78"/>
                    <a:pt x="4529" y="50"/>
                    <a:pt x="4396" y="50"/>
                  </a:cubicBezTo>
                  <a:cubicBezTo>
                    <a:pt x="4330" y="50"/>
                    <a:pt x="4262" y="57"/>
                    <a:pt x="4194" y="72"/>
                  </a:cubicBezTo>
                  <a:cubicBezTo>
                    <a:pt x="3453" y="268"/>
                    <a:pt x="3168" y="964"/>
                    <a:pt x="2552" y="1356"/>
                  </a:cubicBezTo>
                  <a:cubicBezTo>
                    <a:pt x="2366" y="1479"/>
                    <a:pt x="1967" y="1668"/>
                    <a:pt x="1645" y="1668"/>
                  </a:cubicBezTo>
                  <a:cubicBezTo>
                    <a:pt x="1427" y="1668"/>
                    <a:pt x="1245" y="1581"/>
                    <a:pt x="1187" y="1330"/>
                  </a:cubicBezTo>
                  <a:cubicBezTo>
                    <a:pt x="1098" y="937"/>
                    <a:pt x="1116" y="571"/>
                    <a:pt x="946" y="197"/>
                  </a:cubicBezTo>
                  <a:cubicBezTo>
                    <a:pt x="902" y="107"/>
                    <a:pt x="839" y="45"/>
                    <a:pt x="77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8"/>
            <p:cNvSpPr/>
            <p:nvPr/>
          </p:nvSpPr>
          <p:spPr>
            <a:xfrm>
              <a:off x="241952" y="2825718"/>
              <a:ext cx="260439" cy="404639"/>
            </a:xfrm>
            <a:custGeom>
              <a:rect b="b" l="l" r="r" t="t"/>
              <a:pathLst>
                <a:path extrusionOk="0" h="4327" w="2785">
                  <a:moveTo>
                    <a:pt x="1" y="0"/>
                  </a:moveTo>
                  <a:cubicBezTo>
                    <a:pt x="63" y="116"/>
                    <a:pt x="126" y="232"/>
                    <a:pt x="188" y="348"/>
                  </a:cubicBezTo>
                  <a:cubicBezTo>
                    <a:pt x="786" y="1481"/>
                    <a:pt x="1401" y="2578"/>
                    <a:pt x="2186" y="3586"/>
                  </a:cubicBezTo>
                  <a:cubicBezTo>
                    <a:pt x="2365" y="3809"/>
                    <a:pt x="2597" y="4059"/>
                    <a:pt x="2784" y="4327"/>
                  </a:cubicBezTo>
                  <a:cubicBezTo>
                    <a:pt x="2454" y="3247"/>
                    <a:pt x="1473" y="2177"/>
                    <a:pt x="946" y="1374"/>
                  </a:cubicBezTo>
                  <a:cubicBezTo>
                    <a:pt x="643" y="910"/>
                    <a:pt x="322" y="455"/>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8"/>
            <p:cNvSpPr/>
            <p:nvPr/>
          </p:nvSpPr>
          <p:spPr>
            <a:xfrm>
              <a:off x="190238" y="3407942"/>
              <a:ext cx="13466" cy="5985"/>
            </a:xfrm>
            <a:custGeom>
              <a:rect b="b" l="l" r="r" t="t"/>
              <a:pathLst>
                <a:path extrusionOk="0" h="64" w="144">
                  <a:moveTo>
                    <a:pt x="143" y="1"/>
                  </a:moveTo>
                  <a:lnTo>
                    <a:pt x="143" y="1"/>
                  </a:lnTo>
                  <a:cubicBezTo>
                    <a:pt x="90" y="19"/>
                    <a:pt x="45" y="37"/>
                    <a:pt x="1" y="63"/>
                  </a:cubicBezTo>
                  <a:cubicBezTo>
                    <a:pt x="54" y="46"/>
                    <a:pt x="99" y="28"/>
                    <a:pt x="1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8"/>
            <p:cNvSpPr/>
            <p:nvPr/>
          </p:nvSpPr>
          <p:spPr>
            <a:xfrm>
              <a:off x="334531" y="3218574"/>
              <a:ext cx="5143" cy="30953"/>
            </a:xfrm>
            <a:custGeom>
              <a:rect b="b" l="l" r="r" t="t"/>
              <a:pathLst>
                <a:path extrusionOk="0" h="331" w="55">
                  <a:moveTo>
                    <a:pt x="1" y="1"/>
                  </a:moveTo>
                  <a:cubicBezTo>
                    <a:pt x="3" y="5"/>
                    <a:pt x="4" y="9"/>
                    <a:pt x="6" y="13"/>
                  </a:cubicBezTo>
                  <a:lnTo>
                    <a:pt x="6" y="13"/>
                  </a:lnTo>
                  <a:cubicBezTo>
                    <a:pt x="4" y="9"/>
                    <a:pt x="3" y="5"/>
                    <a:pt x="1" y="1"/>
                  </a:cubicBezTo>
                  <a:close/>
                  <a:moveTo>
                    <a:pt x="6" y="13"/>
                  </a:moveTo>
                  <a:cubicBezTo>
                    <a:pt x="10" y="27"/>
                    <a:pt x="12" y="42"/>
                    <a:pt x="19" y="63"/>
                  </a:cubicBezTo>
                  <a:cubicBezTo>
                    <a:pt x="37" y="153"/>
                    <a:pt x="46" y="242"/>
                    <a:pt x="46" y="331"/>
                  </a:cubicBezTo>
                  <a:cubicBezTo>
                    <a:pt x="54" y="219"/>
                    <a:pt x="46" y="116"/>
                    <a:pt x="6" y="13"/>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8"/>
            <p:cNvSpPr/>
            <p:nvPr/>
          </p:nvSpPr>
          <p:spPr>
            <a:xfrm>
              <a:off x="104298" y="2817302"/>
              <a:ext cx="10100" cy="10941"/>
            </a:xfrm>
            <a:custGeom>
              <a:rect b="b" l="l" r="r" t="t"/>
              <a:pathLst>
                <a:path extrusionOk="0" h="117" w="108">
                  <a:moveTo>
                    <a:pt x="36" y="1"/>
                  </a:moveTo>
                  <a:cubicBezTo>
                    <a:pt x="19" y="19"/>
                    <a:pt x="10" y="28"/>
                    <a:pt x="1" y="46"/>
                  </a:cubicBezTo>
                  <a:cubicBezTo>
                    <a:pt x="36" y="72"/>
                    <a:pt x="72" y="90"/>
                    <a:pt x="108" y="117"/>
                  </a:cubicBezTo>
                  <a:cubicBezTo>
                    <a:pt x="81" y="81"/>
                    <a:pt x="63" y="37"/>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8"/>
            <p:cNvSpPr/>
            <p:nvPr/>
          </p:nvSpPr>
          <p:spPr>
            <a:xfrm>
              <a:off x="-628950" y="2144275"/>
              <a:ext cx="1157155" cy="1516626"/>
            </a:xfrm>
            <a:custGeom>
              <a:rect b="b" l="l" r="r" t="t"/>
              <a:pathLst>
                <a:path extrusionOk="0" h="16218" w="12374">
                  <a:moveTo>
                    <a:pt x="2443" y="340"/>
                  </a:moveTo>
                  <a:cubicBezTo>
                    <a:pt x="2548" y="340"/>
                    <a:pt x="2648" y="356"/>
                    <a:pt x="2739" y="391"/>
                  </a:cubicBezTo>
                  <a:cubicBezTo>
                    <a:pt x="2329" y="1524"/>
                    <a:pt x="1597" y="2211"/>
                    <a:pt x="393" y="2354"/>
                  </a:cubicBezTo>
                  <a:cubicBezTo>
                    <a:pt x="491" y="1774"/>
                    <a:pt x="687" y="1257"/>
                    <a:pt x="1178" y="864"/>
                  </a:cubicBezTo>
                  <a:cubicBezTo>
                    <a:pt x="1467" y="625"/>
                    <a:pt x="1996" y="340"/>
                    <a:pt x="2443" y="340"/>
                  </a:cubicBezTo>
                  <a:close/>
                  <a:moveTo>
                    <a:pt x="3015" y="623"/>
                  </a:moveTo>
                  <a:cubicBezTo>
                    <a:pt x="3899" y="1221"/>
                    <a:pt x="4532" y="2229"/>
                    <a:pt x="5023" y="3148"/>
                  </a:cubicBezTo>
                  <a:cubicBezTo>
                    <a:pt x="5049" y="3210"/>
                    <a:pt x="5103" y="3228"/>
                    <a:pt x="5157" y="3237"/>
                  </a:cubicBezTo>
                  <a:cubicBezTo>
                    <a:pt x="5157" y="4308"/>
                    <a:pt x="3756" y="5039"/>
                    <a:pt x="2855" y="5226"/>
                  </a:cubicBezTo>
                  <a:cubicBezTo>
                    <a:pt x="2801" y="5235"/>
                    <a:pt x="2757" y="5244"/>
                    <a:pt x="2703" y="5253"/>
                  </a:cubicBezTo>
                  <a:lnTo>
                    <a:pt x="2694" y="5253"/>
                  </a:lnTo>
                  <a:cubicBezTo>
                    <a:pt x="2672" y="5255"/>
                    <a:pt x="2650" y="5255"/>
                    <a:pt x="2628" y="5255"/>
                  </a:cubicBezTo>
                  <a:cubicBezTo>
                    <a:pt x="1517" y="5255"/>
                    <a:pt x="1068" y="3497"/>
                    <a:pt x="500" y="2675"/>
                  </a:cubicBezTo>
                  <a:cubicBezTo>
                    <a:pt x="1767" y="2523"/>
                    <a:pt x="2561" y="1783"/>
                    <a:pt x="3015" y="623"/>
                  </a:cubicBezTo>
                  <a:close/>
                  <a:moveTo>
                    <a:pt x="5210" y="4147"/>
                  </a:moveTo>
                  <a:cubicBezTo>
                    <a:pt x="5656" y="4673"/>
                    <a:pt x="5995" y="4994"/>
                    <a:pt x="6718" y="5084"/>
                  </a:cubicBezTo>
                  <a:cubicBezTo>
                    <a:pt x="7075" y="5128"/>
                    <a:pt x="7378" y="5271"/>
                    <a:pt x="7646" y="5476"/>
                  </a:cubicBezTo>
                  <a:cubicBezTo>
                    <a:pt x="8297" y="5994"/>
                    <a:pt x="8716" y="6886"/>
                    <a:pt x="9082" y="7582"/>
                  </a:cubicBezTo>
                  <a:cubicBezTo>
                    <a:pt x="9590" y="8527"/>
                    <a:pt x="10090" y="9473"/>
                    <a:pt x="10688" y="10356"/>
                  </a:cubicBezTo>
                  <a:cubicBezTo>
                    <a:pt x="11018" y="10829"/>
                    <a:pt x="11740" y="11471"/>
                    <a:pt x="11972" y="12060"/>
                  </a:cubicBezTo>
                  <a:cubicBezTo>
                    <a:pt x="11954" y="12087"/>
                    <a:pt x="11945" y="12131"/>
                    <a:pt x="11954" y="12176"/>
                  </a:cubicBezTo>
                  <a:cubicBezTo>
                    <a:pt x="12106" y="12729"/>
                    <a:pt x="11758" y="13077"/>
                    <a:pt x="11446" y="13460"/>
                  </a:cubicBezTo>
                  <a:cubicBezTo>
                    <a:pt x="11062" y="13933"/>
                    <a:pt x="10911" y="14388"/>
                    <a:pt x="10393" y="14763"/>
                  </a:cubicBezTo>
                  <a:cubicBezTo>
                    <a:pt x="10197" y="14906"/>
                    <a:pt x="10001" y="15031"/>
                    <a:pt x="9804" y="15138"/>
                  </a:cubicBezTo>
                  <a:cubicBezTo>
                    <a:pt x="9394" y="15370"/>
                    <a:pt x="8966" y="15548"/>
                    <a:pt x="8502" y="15673"/>
                  </a:cubicBezTo>
                  <a:cubicBezTo>
                    <a:pt x="8222" y="15744"/>
                    <a:pt x="7677" y="15875"/>
                    <a:pt x="7231" y="15875"/>
                  </a:cubicBezTo>
                  <a:cubicBezTo>
                    <a:pt x="7008" y="15875"/>
                    <a:pt x="6810" y="15842"/>
                    <a:pt x="6682" y="15753"/>
                  </a:cubicBezTo>
                  <a:cubicBezTo>
                    <a:pt x="6655" y="15735"/>
                    <a:pt x="6629" y="15726"/>
                    <a:pt x="6602" y="15726"/>
                  </a:cubicBezTo>
                  <a:cubicBezTo>
                    <a:pt x="5888" y="14834"/>
                    <a:pt x="5442" y="13755"/>
                    <a:pt x="4960" y="12720"/>
                  </a:cubicBezTo>
                  <a:cubicBezTo>
                    <a:pt x="4479" y="11685"/>
                    <a:pt x="3845" y="10811"/>
                    <a:pt x="3247" y="9839"/>
                  </a:cubicBezTo>
                  <a:cubicBezTo>
                    <a:pt x="2784" y="9098"/>
                    <a:pt x="2739" y="8465"/>
                    <a:pt x="2864" y="7769"/>
                  </a:cubicBezTo>
                  <a:cubicBezTo>
                    <a:pt x="2917" y="7474"/>
                    <a:pt x="3007" y="7180"/>
                    <a:pt x="3105" y="6850"/>
                  </a:cubicBezTo>
                  <a:cubicBezTo>
                    <a:pt x="3256" y="6377"/>
                    <a:pt x="3265" y="5931"/>
                    <a:pt x="3015" y="5539"/>
                  </a:cubicBezTo>
                  <a:cubicBezTo>
                    <a:pt x="3033" y="5539"/>
                    <a:pt x="3051" y="5539"/>
                    <a:pt x="3069" y="5530"/>
                  </a:cubicBezTo>
                  <a:cubicBezTo>
                    <a:pt x="3247" y="5494"/>
                    <a:pt x="3444" y="5432"/>
                    <a:pt x="3640" y="5351"/>
                  </a:cubicBezTo>
                  <a:cubicBezTo>
                    <a:pt x="4238" y="5110"/>
                    <a:pt x="4862" y="4682"/>
                    <a:pt x="5210" y="4147"/>
                  </a:cubicBezTo>
                  <a:close/>
                  <a:moveTo>
                    <a:pt x="2473" y="1"/>
                  </a:moveTo>
                  <a:cubicBezTo>
                    <a:pt x="2035" y="1"/>
                    <a:pt x="1569" y="228"/>
                    <a:pt x="1213" y="427"/>
                  </a:cubicBezTo>
                  <a:cubicBezTo>
                    <a:pt x="419" y="882"/>
                    <a:pt x="134" y="1694"/>
                    <a:pt x="18" y="2550"/>
                  </a:cubicBezTo>
                  <a:cubicBezTo>
                    <a:pt x="0" y="2648"/>
                    <a:pt x="63" y="2702"/>
                    <a:pt x="134" y="2720"/>
                  </a:cubicBezTo>
                  <a:cubicBezTo>
                    <a:pt x="134" y="2746"/>
                    <a:pt x="143" y="2773"/>
                    <a:pt x="170" y="2800"/>
                  </a:cubicBezTo>
                  <a:cubicBezTo>
                    <a:pt x="946" y="3772"/>
                    <a:pt x="1249" y="5530"/>
                    <a:pt x="2614" y="5574"/>
                  </a:cubicBezTo>
                  <a:cubicBezTo>
                    <a:pt x="3212" y="6234"/>
                    <a:pt x="2587" y="7162"/>
                    <a:pt x="2427" y="7894"/>
                  </a:cubicBezTo>
                  <a:cubicBezTo>
                    <a:pt x="2257" y="8714"/>
                    <a:pt x="2650" y="9526"/>
                    <a:pt x="3069" y="10195"/>
                  </a:cubicBezTo>
                  <a:cubicBezTo>
                    <a:pt x="3676" y="11177"/>
                    <a:pt x="4291" y="12087"/>
                    <a:pt x="4773" y="13139"/>
                  </a:cubicBezTo>
                  <a:cubicBezTo>
                    <a:pt x="5246" y="14147"/>
                    <a:pt x="5701" y="15182"/>
                    <a:pt x="6423" y="16048"/>
                  </a:cubicBezTo>
                  <a:cubicBezTo>
                    <a:pt x="6455" y="16092"/>
                    <a:pt x="6496" y="16109"/>
                    <a:pt x="6539" y="16109"/>
                  </a:cubicBezTo>
                  <a:cubicBezTo>
                    <a:pt x="6556" y="16109"/>
                    <a:pt x="6575" y="16106"/>
                    <a:pt x="6593" y="16101"/>
                  </a:cubicBezTo>
                  <a:cubicBezTo>
                    <a:pt x="6756" y="16188"/>
                    <a:pt x="6931" y="16217"/>
                    <a:pt x="7110" y="16217"/>
                  </a:cubicBezTo>
                  <a:cubicBezTo>
                    <a:pt x="7410" y="16217"/>
                    <a:pt x="7724" y="16135"/>
                    <a:pt x="8020" y="16101"/>
                  </a:cubicBezTo>
                  <a:cubicBezTo>
                    <a:pt x="8886" y="16012"/>
                    <a:pt x="9626" y="15655"/>
                    <a:pt x="10349" y="15200"/>
                  </a:cubicBezTo>
                  <a:cubicBezTo>
                    <a:pt x="11044" y="14754"/>
                    <a:pt x="11241" y="14263"/>
                    <a:pt x="11731" y="13648"/>
                  </a:cubicBezTo>
                  <a:cubicBezTo>
                    <a:pt x="12061" y="13229"/>
                    <a:pt x="12374" y="12845"/>
                    <a:pt x="12329" y="12327"/>
                  </a:cubicBezTo>
                  <a:cubicBezTo>
                    <a:pt x="12365" y="12301"/>
                    <a:pt x="12374" y="12256"/>
                    <a:pt x="12365" y="12194"/>
                  </a:cubicBezTo>
                  <a:cubicBezTo>
                    <a:pt x="12329" y="11988"/>
                    <a:pt x="12222" y="11792"/>
                    <a:pt x="12097" y="11614"/>
                  </a:cubicBezTo>
                  <a:cubicBezTo>
                    <a:pt x="11910" y="11346"/>
                    <a:pt x="11678" y="11096"/>
                    <a:pt x="11499" y="10873"/>
                  </a:cubicBezTo>
                  <a:cubicBezTo>
                    <a:pt x="10714" y="9865"/>
                    <a:pt x="10099" y="8768"/>
                    <a:pt x="9501" y="7635"/>
                  </a:cubicBezTo>
                  <a:cubicBezTo>
                    <a:pt x="9439" y="7519"/>
                    <a:pt x="9376" y="7403"/>
                    <a:pt x="9314" y="7287"/>
                  </a:cubicBezTo>
                  <a:cubicBezTo>
                    <a:pt x="8930" y="6565"/>
                    <a:pt x="8529" y="5851"/>
                    <a:pt x="7931" y="5280"/>
                  </a:cubicBezTo>
                  <a:cubicBezTo>
                    <a:pt x="7672" y="5039"/>
                    <a:pt x="7360" y="4878"/>
                    <a:pt x="7012" y="4780"/>
                  </a:cubicBezTo>
                  <a:cubicBezTo>
                    <a:pt x="6798" y="4727"/>
                    <a:pt x="6521" y="4718"/>
                    <a:pt x="6307" y="4673"/>
                  </a:cubicBezTo>
                  <a:cubicBezTo>
                    <a:pt x="5951" y="4593"/>
                    <a:pt x="5638" y="4129"/>
                    <a:pt x="5406" y="3853"/>
                  </a:cubicBezTo>
                  <a:lnTo>
                    <a:pt x="5380" y="3826"/>
                  </a:lnTo>
                  <a:cubicBezTo>
                    <a:pt x="5451" y="3647"/>
                    <a:pt x="5496" y="3451"/>
                    <a:pt x="5496" y="3255"/>
                  </a:cubicBezTo>
                  <a:cubicBezTo>
                    <a:pt x="5496" y="3157"/>
                    <a:pt x="5424" y="3094"/>
                    <a:pt x="5344" y="3085"/>
                  </a:cubicBezTo>
                  <a:cubicBezTo>
                    <a:pt x="5344" y="3059"/>
                    <a:pt x="5344" y="3032"/>
                    <a:pt x="5326" y="2996"/>
                  </a:cubicBezTo>
                  <a:cubicBezTo>
                    <a:pt x="4800" y="2006"/>
                    <a:pt x="4104" y="909"/>
                    <a:pt x="3131" y="293"/>
                  </a:cubicBezTo>
                  <a:cubicBezTo>
                    <a:pt x="3131" y="248"/>
                    <a:pt x="3105" y="213"/>
                    <a:pt x="3069" y="186"/>
                  </a:cubicBezTo>
                  <a:cubicBezTo>
                    <a:pt x="2887" y="53"/>
                    <a:pt x="2683" y="1"/>
                    <a:pt x="247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8"/>
            <p:cNvSpPr/>
            <p:nvPr/>
          </p:nvSpPr>
          <p:spPr>
            <a:xfrm>
              <a:off x="-536651" y="2403218"/>
              <a:ext cx="148876" cy="193670"/>
            </a:xfrm>
            <a:custGeom>
              <a:rect b="b" l="l" r="r" t="t"/>
              <a:pathLst>
                <a:path extrusionOk="0" h="2071" w="1592">
                  <a:moveTo>
                    <a:pt x="229" y="1"/>
                  </a:moveTo>
                  <a:cubicBezTo>
                    <a:pt x="113" y="1"/>
                    <a:pt x="0" y="157"/>
                    <a:pt x="93" y="290"/>
                  </a:cubicBezTo>
                  <a:cubicBezTo>
                    <a:pt x="494" y="852"/>
                    <a:pt x="780" y="1485"/>
                    <a:pt x="1226" y="2011"/>
                  </a:cubicBezTo>
                  <a:cubicBezTo>
                    <a:pt x="1261" y="2053"/>
                    <a:pt x="1303" y="2071"/>
                    <a:pt x="1345" y="2071"/>
                  </a:cubicBezTo>
                  <a:cubicBezTo>
                    <a:pt x="1472" y="2071"/>
                    <a:pt x="1592" y="1909"/>
                    <a:pt x="1484" y="1788"/>
                  </a:cubicBezTo>
                  <a:cubicBezTo>
                    <a:pt x="1038" y="1253"/>
                    <a:pt x="744" y="629"/>
                    <a:pt x="342" y="67"/>
                  </a:cubicBezTo>
                  <a:cubicBezTo>
                    <a:pt x="310" y="20"/>
                    <a:pt x="269" y="1"/>
                    <a:pt x="22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8"/>
            <p:cNvSpPr/>
            <p:nvPr/>
          </p:nvSpPr>
          <p:spPr>
            <a:xfrm>
              <a:off x="-486060" y="2392651"/>
              <a:ext cx="158321" cy="200216"/>
            </a:xfrm>
            <a:custGeom>
              <a:rect b="b" l="l" r="r" t="t"/>
              <a:pathLst>
                <a:path extrusionOk="0" h="2141" w="1693">
                  <a:moveTo>
                    <a:pt x="253" y="0"/>
                  </a:moveTo>
                  <a:cubicBezTo>
                    <a:pt x="121" y="0"/>
                    <a:pt x="0" y="162"/>
                    <a:pt x="123" y="278"/>
                  </a:cubicBezTo>
                  <a:cubicBezTo>
                    <a:pt x="631" y="804"/>
                    <a:pt x="872" y="1527"/>
                    <a:pt x="1336" y="2080"/>
                  </a:cubicBezTo>
                  <a:cubicBezTo>
                    <a:pt x="1370" y="2122"/>
                    <a:pt x="1411" y="2140"/>
                    <a:pt x="1452" y="2140"/>
                  </a:cubicBezTo>
                  <a:cubicBezTo>
                    <a:pt x="1575" y="2140"/>
                    <a:pt x="1692" y="1983"/>
                    <a:pt x="1586" y="1857"/>
                  </a:cubicBezTo>
                  <a:cubicBezTo>
                    <a:pt x="1122" y="1295"/>
                    <a:pt x="890" y="581"/>
                    <a:pt x="372" y="55"/>
                  </a:cubicBezTo>
                  <a:cubicBezTo>
                    <a:pt x="336" y="16"/>
                    <a:pt x="294" y="0"/>
                    <a:pt x="25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8"/>
            <p:cNvSpPr/>
            <p:nvPr/>
          </p:nvSpPr>
          <p:spPr>
            <a:xfrm>
              <a:off x="-429951" y="2357396"/>
              <a:ext cx="179736" cy="218638"/>
            </a:xfrm>
            <a:custGeom>
              <a:rect b="b" l="l" r="r" t="t"/>
              <a:pathLst>
                <a:path extrusionOk="0" h="2338" w="1922">
                  <a:moveTo>
                    <a:pt x="229" y="0"/>
                  </a:moveTo>
                  <a:cubicBezTo>
                    <a:pt x="97" y="0"/>
                    <a:pt x="1" y="209"/>
                    <a:pt x="138" y="325"/>
                  </a:cubicBezTo>
                  <a:cubicBezTo>
                    <a:pt x="477" y="583"/>
                    <a:pt x="566" y="1029"/>
                    <a:pt x="825" y="1359"/>
                  </a:cubicBezTo>
                  <a:cubicBezTo>
                    <a:pt x="1057" y="1663"/>
                    <a:pt x="1289" y="1975"/>
                    <a:pt x="1512" y="2225"/>
                  </a:cubicBezTo>
                  <a:cubicBezTo>
                    <a:pt x="1581" y="2305"/>
                    <a:pt x="1654" y="2338"/>
                    <a:pt x="1714" y="2338"/>
                  </a:cubicBezTo>
                  <a:cubicBezTo>
                    <a:pt x="1848" y="2338"/>
                    <a:pt x="1922" y="2174"/>
                    <a:pt x="1762" y="2002"/>
                  </a:cubicBezTo>
                  <a:cubicBezTo>
                    <a:pt x="1539" y="1743"/>
                    <a:pt x="1182" y="1333"/>
                    <a:pt x="941" y="940"/>
                  </a:cubicBezTo>
                  <a:cubicBezTo>
                    <a:pt x="736" y="601"/>
                    <a:pt x="647" y="289"/>
                    <a:pt x="325" y="39"/>
                  </a:cubicBezTo>
                  <a:cubicBezTo>
                    <a:pt x="293" y="12"/>
                    <a:pt x="260" y="0"/>
                    <a:pt x="22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8"/>
            <p:cNvSpPr/>
            <p:nvPr/>
          </p:nvSpPr>
          <p:spPr>
            <a:xfrm>
              <a:off x="-362246" y="2279311"/>
              <a:ext cx="162249" cy="201244"/>
            </a:xfrm>
            <a:custGeom>
              <a:rect b="b" l="l" r="r" t="t"/>
              <a:pathLst>
                <a:path extrusionOk="0" h="2152" w="1735">
                  <a:moveTo>
                    <a:pt x="226" y="1"/>
                  </a:moveTo>
                  <a:cubicBezTo>
                    <a:pt x="118" y="1"/>
                    <a:pt x="0" y="113"/>
                    <a:pt x="48" y="250"/>
                  </a:cubicBezTo>
                  <a:cubicBezTo>
                    <a:pt x="297" y="946"/>
                    <a:pt x="886" y="1543"/>
                    <a:pt x="1368" y="2096"/>
                  </a:cubicBezTo>
                  <a:cubicBezTo>
                    <a:pt x="1403" y="2135"/>
                    <a:pt x="1444" y="2152"/>
                    <a:pt x="1485" y="2152"/>
                  </a:cubicBezTo>
                  <a:cubicBezTo>
                    <a:pt x="1613" y="2152"/>
                    <a:pt x="1735" y="1993"/>
                    <a:pt x="1627" y="1864"/>
                  </a:cubicBezTo>
                  <a:cubicBezTo>
                    <a:pt x="1154" y="1338"/>
                    <a:pt x="601" y="776"/>
                    <a:pt x="360" y="98"/>
                  </a:cubicBezTo>
                  <a:cubicBezTo>
                    <a:pt x="333" y="29"/>
                    <a:pt x="281" y="1"/>
                    <a:pt x="2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8"/>
            <p:cNvSpPr/>
            <p:nvPr/>
          </p:nvSpPr>
          <p:spPr>
            <a:xfrm>
              <a:off x="-282759" y="2773443"/>
              <a:ext cx="685839" cy="701175"/>
            </a:xfrm>
            <a:custGeom>
              <a:rect b="b" l="l" r="r" t="t"/>
              <a:pathLst>
                <a:path extrusionOk="0" h="7498" w="7334">
                  <a:moveTo>
                    <a:pt x="4175" y="470"/>
                  </a:moveTo>
                  <a:cubicBezTo>
                    <a:pt x="4202" y="506"/>
                    <a:pt x="4220" y="550"/>
                    <a:pt x="4247" y="586"/>
                  </a:cubicBezTo>
                  <a:cubicBezTo>
                    <a:pt x="4818" y="1487"/>
                    <a:pt x="5103" y="2522"/>
                    <a:pt x="5621" y="3450"/>
                  </a:cubicBezTo>
                  <a:cubicBezTo>
                    <a:pt x="5870" y="3905"/>
                    <a:pt x="6290" y="4217"/>
                    <a:pt x="6557" y="4663"/>
                  </a:cubicBezTo>
                  <a:cubicBezTo>
                    <a:pt x="6575" y="4690"/>
                    <a:pt x="6584" y="4725"/>
                    <a:pt x="6602" y="4761"/>
                  </a:cubicBezTo>
                  <a:cubicBezTo>
                    <a:pt x="6647" y="4868"/>
                    <a:pt x="6656" y="4975"/>
                    <a:pt x="6647" y="5091"/>
                  </a:cubicBezTo>
                  <a:cubicBezTo>
                    <a:pt x="6575" y="5751"/>
                    <a:pt x="5728" y="6483"/>
                    <a:pt x="5326" y="6724"/>
                  </a:cubicBezTo>
                  <a:cubicBezTo>
                    <a:pt x="5282" y="6741"/>
                    <a:pt x="5237" y="6768"/>
                    <a:pt x="5201" y="6786"/>
                  </a:cubicBezTo>
                  <a:cubicBezTo>
                    <a:pt x="5157" y="6813"/>
                    <a:pt x="5112" y="6831"/>
                    <a:pt x="5059" y="6848"/>
                  </a:cubicBezTo>
                  <a:cubicBezTo>
                    <a:pt x="4604" y="7048"/>
                    <a:pt x="4063" y="7119"/>
                    <a:pt x="3571" y="7119"/>
                  </a:cubicBezTo>
                  <a:cubicBezTo>
                    <a:pt x="3513" y="7119"/>
                    <a:pt x="3456" y="7118"/>
                    <a:pt x="3399" y="7116"/>
                  </a:cubicBezTo>
                  <a:cubicBezTo>
                    <a:pt x="2570" y="7089"/>
                    <a:pt x="2445" y="6304"/>
                    <a:pt x="2204" y="5689"/>
                  </a:cubicBezTo>
                  <a:cubicBezTo>
                    <a:pt x="1740" y="4547"/>
                    <a:pt x="1169" y="3441"/>
                    <a:pt x="500" y="2415"/>
                  </a:cubicBezTo>
                  <a:lnTo>
                    <a:pt x="500" y="2415"/>
                  </a:lnTo>
                  <a:cubicBezTo>
                    <a:pt x="570" y="2420"/>
                    <a:pt x="640" y="2423"/>
                    <a:pt x="711" y="2423"/>
                  </a:cubicBezTo>
                  <a:cubicBezTo>
                    <a:pt x="1986" y="2423"/>
                    <a:pt x="3387" y="1529"/>
                    <a:pt x="4140" y="515"/>
                  </a:cubicBezTo>
                  <a:cubicBezTo>
                    <a:pt x="4149" y="497"/>
                    <a:pt x="4158" y="488"/>
                    <a:pt x="4175" y="470"/>
                  </a:cubicBezTo>
                  <a:close/>
                  <a:moveTo>
                    <a:pt x="4170" y="1"/>
                  </a:moveTo>
                  <a:cubicBezTo>
                    <a:pt x="4112" y="1"/>
                    <a:pt x="4053" y="28"/>
                    <a:pt x="4024" y="77"/>
                  </a:cubicBezTo>
                  <a:cubicBezTo>
                    <a:pt x="3961" y="184"/>
                    <a:pt x="3872" y="300"/>
                    <a:pt x="3792" y="407"/>
                  </a:cubicBezTo>
                  <a:cubicBezTo>
                    <a:pt x="3086" y="1298"/>
                    <a:pt x="1833" y="2080"/>
                    <a:pt x="692" y="2080"/>
                  </a:cubicBezTo>
                  <a:cubicBezTo>
                    <a:pt x="564" y="2080"/>
                    <a:pt x="437" y="2070"/>
                    <a:pt x="313" y="2049"/>
                  </a:cubicBezTo>
                  <a:cubicBezTo>
                    <a:pt x="301" y="2047"/>
                    <a:pt x="290" y="2045"/>
                    <a:pt x="279" y="2045"/>
                  </a:cubicBezTo>
                  <a:cubicBezTo>
                    <a:pt x="210" y="2045"/>
                    <a:pt x="168" y="2094"/>
                    <a:pt x="152" y="2156"/>
                  </a:cubicBezTo>
                  <a:cubicBezTo>
                    <a:pt x="63" y="2183"/>
                    <a:pt x="0" y="2272"/>
                    <a:pt x="63" y="2370"/>
                  </a:cubicBezTo>
                  <a:cubicBezTo>
                    <a:pt x="1026" y="3806"/>
                    <a:pt x="1562" y="5376"/>
                    <a:pt x="2329" y="6902"/>
                  </a:cubicBezTo>
                  <a:cubicBezTo>
                    <a:pt x="2556" y="7347"/>
                    <a:pt x="3029" y="7498"/>
                    <a:pt x="3554" y="7498"/>
                  </a:cubicBezTo>
                  <a:cubicBezTo>
                    <a:pt x="3998" y="7498"/>
                    <a:pt x="4480" y="7390"/>
                    <a:pt x="4880" y="7259"/>
                  </a:cubicBezTo>
                  <a:cubicBezTo>
                    <a:pt x="5112" y="7179"/>
                    <a:pt x="5317" y="7098"/>
                    <a:pt x="5478" y="7027"/>
                  </a:cubicBezTo>
                  <a:cubicBezTo>
                    <a:pt x="6441" y="6581"/>
                    <a:pt x="7334" y="5296"/>
                    <a:pt x="6727" y="4297"/>
                  </a:cubicBezTo>
                  <a:cubicBezTo>
                    <a:pt x="6593" y="4074"/>
                    <a:pt x="6379" y="3887"/>
                    <a:pt x="6201" y="3690"/>
                  </a:cubicBezTo>
                  <a:cubicBezTo>
                    <a:pt x="6192" y="3681"/>
                    <a:pt x="6183" y="3673"/>
                    <a:pt x="6174" y="3655"/>
                  </a:cubicBezTo>
                  <a:cubicBezTo>
                    <a:pt x="5879" y="3334"/>
                    <a:pt x="5692" y="2896"/>
                    <a:pt x="5514" y="2486"/>
                  </a:cubicBezTo>
                  <a:cubicBezTo>
                    <a:pt x="5487" y="2415"/>
                    <a:pt x="5460" y="2352"/>
                    <a:pt x="5433" y="2290"/>
                  </a:cubicBezTo>
                  <a:cubicBezTo>
                    <a:pt x="5094" y="1514"/>
                    <a:pt x="4809" y="738"/>
                    <a:pt x="4291" y="60"/>
                  </a:cubicBezTo>
                  <a:cubicBezTo>
                    <a:pt x="4263" y="19"/>
                    <a:pt x="4217" y="1"/>
                    <a:pt x="4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8"/>
            <p:cNvSpPr/>
            <p:nvPr/>
          </p:nvSpPr>
          <p:spPr>
            <a:xfrm>
              <a:off x="-76746" y="2972069"/>
              <a:ext cx="282976" cy="361155"/>
            </a:xfrm>
            <a:custGeom>
              <a:rect b="b" l="l" r="r" t="t"/>
              <a:pathLst>
                <a:path extrusionOk="0" h="3862" w="3026">
                  <a:moveTo>
                    <a:pt x="1009" y="478"/>
                  </a:moveTo>
                  <a:cubicBezTo>
                    <a:pt x="1116" y="817"/>
                    <a:pt x="1161" y="1210"/>
                    <a:pt x="1402" y="1477"/>
                  </a:cubicBezTo>
                  <a:cubicBezTo>
                    <a:pt x="1477" y="1560"/>
                    <a:pt x="1560" y="1593"/>
                    <a:pt x="1647" y="1593"/>
                  </a:cubicBezTo>
                  <a:cubicBezTo>
                    <a:pt x="1858" y="1593"/>
                    <a:pt x="2090" y="1399"/>
                    <a:pt x="2267" y="1272"/>
                  </a:cubicBezTo>
                  <a:cubicBezTo>
                    <a:pt x="2436" y="1477"/>
                    <a:pt x="2668" y="1754"/>
                    <a:pt x="2490" y="1932"/>
                  </a:cubicBezTo>
                  <a:cubicBezTo>
                    <a:pt x="2365" y="2039"/>
                    <a:pt x="2213" y="2182"/>
                    <a:pt x="2133" y="2325"/>
                  </a:cubicBezTo>
                  <a:cubicBezTo>
                    <a:pt x="1981" y="2592"/>
                    <a:pt x="2311" y="2940"/>
                    <a:pt x="2526" y="3172"/>
                  </a:cubicBezTo>
                  <a:cubicBezTo>
                    <a:pt x="2392" y="3261"/>
                    <a:pt x="2249" y="3360"/>
                    <a:pt x="2115" y="3449"/>
                  </a:cubicBezTo>
                  <a:cubicBezTo>
                    <a:pt x="1946" y="3181"/>
                    <a:pt x="1767" y="2913"/>
                    <a:pt x="1598" y="2646"/>
                  </a:cubicBezTo>
                  <a:cubicBezTo>
                    <a:pt x="1559" y="2585"/>
                    <a:pt x="1504" y="2552"/>
                    <a:pt x="1444" y="2552"/>
                  </a:cubicBezTo>
                  <a:cubicBezTo>
                    <a:pt x="1407" y="2552"/>
                    <a:pt x="1368" y="2565"/>
                    <a:pt x="1330" y="2592"/>
                  </a:cubicBezTo>
                  <a:cubicBezTo>
                    <a:pt x="1169" y="2713"/>
                    <a:pt x="1036" y="2763"/>
                    <a:pt x="924" y="2763"/>
                  </a:cubicBezTo>
                  <a:cubicBezTo>
                    <a:pt x="689" y="2763"/>
                    <a:pt x="544" y="2545"/>
                    <a:pt x="411" y="2316"/>
                  </a:cubicBezTo>
                  <a:cubicBezTo>
                    <a:pt x="358" y="2227"/>
                    <a:pt x="732" y="1986"/>
                    <a:pt x="947" y="1852"/>
                  </a:cubicBezTo>
                  <a:cubicBezTo>
                    <a:pt x="958" y="1855"/>
                    <a:pt x="970" y="1856"/>
                    <a:pt x="982" y="1856"/>
                  </a:cubicBezTo>
                  <a:cubicBezTo>
                    <a:pt x="1104" y="1856"/>
                    <a:pt x="1214" y="1697"/>
                    <a:pt x="1116" y="1575"/>
                  </a:cubicBezTo>
                  <a:cubicBezTo>
                    <a:pt x="911" y="1343"/>
                    <a:pt x="839" y="987"/>
                    <a:pt x="688" y="710"/>
                  </a:cubicBezTo>
                  <a:cubicBezTo>
                    <a:pt x="813" y="665"/>
                    <a:pt x="911" y="576"/>
                    <a:pt x="1009" y="478"/>
                  </a:cubicBezTo>
                  <a:close/>
                  <a:moveTo>
                    <a:pt x="1075" y="1"/>
                  </a:moveTo>
                  <a:cubicBezTo>
                    <a:pt x="1035" y="1"/>
                    <a:pt x="995" y="14"/>
                    <a:pt x="964" y="41"/>
                  </a:cubicBezTo>
                  <a:cubicBezTo>
                    <a:pt x="848" y="148"/>
                    <a:pt x="661" y="389"/>
                    <a:pt x="500" y="407"/>
                  </a:cubicBezTo>
                  <a:cubicBezTo>
                    <a:pt x="393" y="425"/>
                    <a:pt x="358" y="496"/>
                    <a:pt x="367" y="576"/>
                  </a:cubicBezTo>
                  <a:cubicBezTo>
                    <a:pt x="313" y="621"/>
                    <a:pt x="277" y="692"/>
                    <a:pt x="331" y="772"/>
                  </a:cubicBezTo>
                  <a:cubicBezTo>
                    <a:pt x="509" y="1040"/>
                    <a:pt x="572" y="1334"/>
                    <a:pt x="724" y="1602"/>
                  </a:cubicBezTo>
                  <a:cubicBezTo>
                    <a:pt x="500" y="1763"/>
                    <a:pt x="277" y="1914"/>
                    <a:pt x="72" y="2111"/>
                  </a:cubicBezTo>
                  <a:cubicBezTo>
                    <a:pt x="19" y="2164"/>
                    <a:pt x="1" y="2244"/>
                    <a:pt x="37" y="2316"/>
                  </a:cubicBezTo>
                  <a:cubicBezTo>
                    <a:pt x="266" y="2775"/>
                    <a:pt x="572" y="3089"/>
                    <a:pt x="952" y="3089"/>
                  </a:cubicBezTo>
                  <a:cubicBezTo>
                    <a:pt x="1090" y="3089"/>
                    <a:pt x="1236" y="3048"/>
                    <a:pt x="1393" y="2958"/>
                  </a:cubicBezTo>
                  <a:cubicBezTo>
                    <a:pt x="1562" y="3226"/>
                    <a:pt x="1741" y="3493"/>
                    <a:pt x="1910" y="3761"/>
                  </a:cubicBezTo>
                  <a:cubicBezTo>
                    <a:pt x="1949" y="3814"/>
                    <a:pt x="2008" y="3861"/>
                    <a:pt x="2072" y="3861"/>
                  </a:cubicBezTo>
                  <a:cubicBezTo>
                    <a:pt x="2095" y="3861"/>
                    <a:pt x="2119" y="3855"/>
                    <a:pt x="2142" y="3841"/>
                  </a:cubicBezTo>
                  <a:cubicBezTo>
                    <a:pt x="2383" y="3681"/>
                    <a:pt x="2615" y="3511"/>
                    <a:pt x="2856" y="3360"/>
                  </a:cubicBezTo>
                  <a:cubicBezTo>
                    <a:pt x="2954" y="3297"/>
                    <a:pt x="2981" y="3190"/>
                    <a:pt x="2909" y="3092"/>
                  </a:cubicBezTo>
                  <a:cubicBezTo>
                    <a:pt x="2722" y="2842"/>
                    <a:pt x="2329" y="2610"/>
                    <a:pt x="2597" y="2307"/>
                  </a:cubicBezTo>
                  <a:cubicBezTo>
                    <a:pt x="2686" y="2209"/>
                    <a:pt x="2856" y="2093"/>
                    <a:pt x="2900" y="1959"/>
                  </a:cubicBezTo>
                  <a:cubicBezTo>
                    <a:pt x="3025" y="1584"/>
                    <a:pt x="2633" y="1245"/>
                    <a:pt x="2463" y="969"/>
                  </a:cubicBezTo>
                  <a:cubicBezTo>
                    <a:pt x="2431" y="917"/>
                    <a:pt x="2371" y="879"/>
                    <a:pt x="2306" y="879"/>
                  </a:cubicBezTo>
                  <a:cubicBezTo>
                    <a:pt x="2281" y="879"/>
                    <a:pt x="2256" y="885"/>
                    <a:pt x="2231" y="897"/>
                  </a:cubicBezTo>
                  <a:cubicBezTo>
                    <a:pt x="2057" y="987"/>
                    <a:pt x="1877" y="1126"/>
                    <a:pt x="1728" y="1126"/>
                  </a:cubicBezTo>
                  <a:cubicBezTo>
                    <a:pt x="1624" y="1126"/>
                    <a:pt x="1535" y="1059"/>
                    <a:pt x="1473" y="862"/>
                  </a:cubicBezTo>
                  <a:cubicBezTo>
                    <a:pt x="1393" y="603"/>
                    <a:pt x="1348" y="335"/>
                    <a:pt x="1232" y="94"/>
                  </a:cubicBezTo>
                  <a:cubicBezTo>
                    <a:pt x="1205" y="34"/>
                    <a:pt x="1140" y="1"/>
                    <a:pt x="107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0" name="Google Shape;1430;p28"/>
          <p:cNvGrpSpPr/>
          <p:nvPr/>
        </p:nvGrpSpPr>
        <p:grpSpPr>
          <a:xfrm>
            <a:off x="8592698" y="1824768"/>
            <a:ext cx="709716" cy="543161"/>
            <a:chOff x="7579650" y="535300"/>
            <a:chExt cx="856318" cy="655596"/>
          </a:xfrm>
        </p:grpSpPr>
        <p:sp>
          <p:nvSpPr>
            <p:cNvPr id="1431" name="Google Shape;1431;p28"/>
            <p:cNvSpPr/>
            <p:nvPr/>
          </p:nvSpPr>
          <p:spPr>
            <a:xfrm>
              <a:off x="8120303" y="803667"/>
              <a:ext cx="315665" cy="186674"/>
            </a:xfrm>
            <a:custGeom>
              <a:rect b="b" l="l" r="r" t="t"/>
              <a:pathLst>
                <a:path extrusionOk="0" h="4479" w="7574">
                  <a:moveTo>
                    <a:pt x="6495" y="0"/>
                  </a:moveTo>
                  <a:lnTo>
                    <a:pt x="6495" y="0"/>
                  </a:lnTo>
                  <a:cubicBezTo>
                    <a:pt x="6352" y="197"/>
                    <a:pt x="6164" y="375"/>
                    <a:pt x="5924" y="527"/>
                  </a:cubicBezTo>
                  <a:lnTo>
                    <a:pt x="5906" y="536"/>
                  </a:lnTo>
                  <a:lnTo>
                    <a:pt x="5897" y="554"/>
                  </a:lnTo>
                  <a:cubicBezTo>
                    <a:pt x="5718" y="964"/>
                    <a:pt x="5299" y="1374"/>
                    <a:pt x="4817" y="1401"/>
                  </a:cubicBezTo>
                  <a:cubicBezTo>
                    <a:pt x="4670" y="1408"/>
                    <a:pt x="4457" y="1459"/>
                    <a:pt x="4269" y="1459"/>
                  </a:cubicBezTo>
                  <a:cubicBezTo>
                    <a:pt x="4217" y="1459"/>
                    <a:pt x="4168" y="1455"/>
                    <a:pt x="4122" y="1446"/>
                  </a:cubicBezTo>
                  <a:cubicBezTo>
                    <a:pt x="4041" y="1642"/>
                    <a:pt x="3872" y="1829"/>
                    <a:pt x="3613" y="1981"/>
                  </a:cubicBezTo>
                  <a:cubicBezTo>
                    <a:pt x="3355" y="2124"/>
                    <a:pt x="3068" y="2256"/>
                    <a:pt x="2771" y="2256"/>
                  </a:cubicBezTo>
                  <a:cubicBezTo>
                    <a:pt x="2698" y="2256"/>
                    <a:pt x="2625" y="2248"/>
                    <a:pt x="2551" y="2231"/>
                  </a:cubicBezTo>
                  <a:cubicBezTo>
                    <a:pt x="2106" y="2124"/>
                    <a:pt x="1725" y="1864"/>
                    <a:pt x="1294" y="1864"/>
                  </a:cubicBezTo>
                  <a:cubicBezTo>
                    <a:pt x="1146" y="1864"/>
                    <a:pt x="993" y="1895"/>
                    <a:pt x="830" y="1972"/>
                  </a:cubicBezTo>
                  <a:cubicBezTo>
                    <a:pt x="856" y="2141"/>
                    <a:pt x="821" y="2329"/>
                    <a:pt x="696" y="2516"/>
                  </a:cubicBezTo>
                  <a:cubicBezTo>
                    <a:pt x="946" y="2837"/>
                    <a:pt x="1392" y="3346"/>
                    <a:pt x="1088" y="3729"/>
                  </a:cubicBezTo>
                  <a:cubicBezTo>
                    <a:pt x="892" y="3970"/>
                    <a:pt x="669" y="4077"/>
                    <a:pt x="366" y="4122"/>
                  </a:cubicBezTo>
                  <a:cubicBezTo>
                    <a:pt x="80" y="4175"/>
                    <a:pt x="18" y="4309"/>
                    <a:pt x="0" y="4479"/>
                  </a:cubicBezTo>
                  <a:cubicBezTo>
                    <a:pt x="624" y="4229"/>
                    <a:pt x="1231" y="4398"/>
                    <a:pt x="1891" y="4202"/>
                  </a:cubicBezTo>
                  <a:cubicBezTo>
                    <a:pt x="2543" y="4006"/>
                    <a:pt x="2632" y="3685"/>
                    <a:pt x="2980" y="3150"/>
                  </a:cubicBezTo>
                  <a:cubicBezTo>
                    <a:pt x="3078" y="3007"/>
                    <a:pt x="3176" y="2828"/>
                    <a:pt x="3328" y="2739"/>
                  </a:cubicBezTo>
                  <a:cubicBezTo>
                    <a:pt x="3899" y="2427"/>
                    <a:pt x="4577" y="2463"/>
                    <a:pt x="5174" y="2213"/>
                  </a:cubicBezTo>
                  <a:cubicBezTo>
                    <a:pt x="5799" y="1963"/>
                    <a:pt x="7574" y="759"/>
                    <a:pt x="64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8"/>
            <p:cNvSpPr/>
            <p:nvPr/>
          </p:nvSpPr>
          <p:spPr>
            <a:xfrm>
              <a:off x="8307314" y="812586"/>
              <a:ext cx="46137" cy="39093"/>
            </a:xfrm>
            <a:custGeom>
              <a:rect b="b" l="l" r="r" t="t"/>
              <a:pathLst>
                <a:path extrusionOk="0" h="938" w="1107">
                  <a:moveTo>
                    <a:pt x="1089" y="1"/>
                  </a:moveTo>
                  <a:cubicBezTo>
                    <a:pt x="866" y="152"/>
                    <a:pt x="669" y="340"/>
                    <a:pt x="473" y="536"/>
                  </a:cubicBezTo>
                  <a:cubicBezTo>
                    <a:pt x="330" y="687"/>
                    <a:pt x="170" y="821"/>
                    <a:pt x="0" y="937"/>
                  </a:cubicBezTo>
                  <a:cubicBezTo>
                    <a:pt x="393" y="866"/>
                    <a:pt x="973" y="500"/>
                    <a:pt x="1026" y="366"/>
                  </a:cubicBezTo>
                  <a:cubicBezTo>
                    <a:pt x="1098" y="215"/>
                    <a:pt x="1107" y="99"/>
                    <a:pt x="108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8"/>
            <p:cNvSpPr/>
            <p:nvPr/>
          </p:nvSpPr>
          <p:spPr>
            <a:xfrm>
              <a:off x="7881944" y="969505"/>
              <a:ext cx="55056" cy="16671"/>
            </a:xfrm>
            <a:custGeom>
              <a:rect b="b" l="l" r="r" t="t"/>
              <a:pathLst>
                <a:path extrusionOk="0" h="400" w="1321">
                  <a:moveTo>
                    <a:pt x="1178" y="0"/>
                  </a:moveTo>
                  <a:cubicBezTo>
                    <a:pt x="804" y="0"/>
                    <a:pt x="420" y="54"/>
                    <a:pt x="117" y="277"/>
                  </a:cubicBezTo>
                  <a:cubicBezTo>
                    <a:pt x="72" y="303"/>
                    <a:pt x="36" y="339"/>
                    <a:pt x="1" y="366"/>
                  </a:cubicBezTo>
                  <a:cubicBezTo>
                    <a:pt x="27" y="375"/>
                    <a:pt x="45" y="384"/>
                    <a:pt x="72" y="384"/>
                  </a:cubicBezTo>
                  <a:cubicBezTo>
                    <a:pt x="119" y="394"/>
                    <a:pt x="187" y="400"/>
                    <a:pt x="266" y="400"/>
                  </a:cubicBezTo>
                  <a:cubicBezTo>
                    <a:pt x="605" y="400"/>
                    <a:pt x="1162" y="297"/>
                    <a:pt x="132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8"/>
            <p:cNvSpPr/>
            <p:nvPr/>
          </p:nvSpPr>
          <p:spPr>
            <a:xfrm>
              <a:off x="7752949" y="1012183"/>
              <a:ext cx="57640" cy="20047"/>
            </a:xfrm>
            <a:custGeom>
              <a:rect b="b" l="l" r="r" t="t"/>
              <a:pathLst>
                <a:path extrusionOk="0" h="481" w="1383">
                  <a:moveTo>
                    <a:pt x="1113" y="1"/>
                  </a:moveTo>
                  <a:cubicBezTo>
                    <a:pt x="684" y="1"/>
                    <a:pt x="310" y="131"/>
                    <a:pt x="0" y="341"/>
                  </a:cubicBezTo>
                  <a:cubicBezTo>
                    <a:pt x="220" y="439"/>
                    <a:pt x="406" y="481"/>
                    <a:pt x="566" y="481"/>
                  </a:cubicBezTo>
                  <a:cubicBezTo>
                    <a:pt x="932" y="481"/>
                    <a:pt x="1166" y="265"/>
                    <a:pt x="1383" y="11"/>
                  </a:cubicBezTo>
                  <a:cubicBezTo>
                    <a:pt x="1320" y="2"/>
                    <a:pt x="1258" y="2"/>
                    <a:pt x="1195" y="2"/>
                  </a:cubicBezTo>
                  <a:cubicBezTo>
                    <a:pt x="1168" y="1"/>
                    <a:pt x="1140" y="1"/>
                    <a:pt x="111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8"/>
            <p:cNvSpPr/>
            <p:nvPr/>
          </p:nvSpPr>
          <p:spPr>
            <a:xfrm>
              <a:off x="7700517" y="982508"/>
              <a:ext cx="527262" cy="208388"/>
            </a:xfrm>
            <a:custGeom>
              <a:rect b="b" l="l" r="r" t="t"/>
              <a:pathLst>
                <a:path extrusionOk="0" h="5000" w="12651">
                  <a:moveTo>
                    <a:pt x="12650" y="0"/>
                  </a:moveTo>
                  <a:cubicBezTo>
                    <a:pt x="11865" y="473"/>
                    <a:pt x="10848" y="134"/>
                    <a:pt x="10036" y="571"/>
                  </a:cubicBezTo>
                  <a:lnTo>
                    <a:pt x="10036" y="580"/>
                  </a:lnTo>
                  <a:cubicBezTo>
                    <a:pt x="9974" y="794"/>
                    <a:pt x="9546" y="1080"/>
                    <a:pt x="9394" y="1178"/>
                  </a:cubicBezTo>
                  <a:cubicBezTo>
                    <a:pt x="9109" y="1374"/>
                    <a:pt x="8868" y="1490"/>
                    <a:pt x="8520" y="1490"/>
                  </a:cubicBezTo>
                  <a:cubicBezTo>
                    <a:pt x="8503" y="1491"/>
                    <a:pt x="8486" y="1491"/>
                    <a:pt x="8470" y="1491"/>
                  </a:cubicBezTo>
                  <a:cubicBezTo>
                    <a:pt x="8225" y="1491"/>
                    <a:pt x="8026" y="1430"/>
                    <a:pt x="7851" y="1330"/>
                  </a:cubicBezTo>
                  <a:cubicBezTo>
                    <a:pt x="7833" y="1347"/>
                    <a:pt x="7815" y="1365"/>
                    <a:pt x="7788" y="1383"/>
                  </a:cubicBezTo>
                  <a:cubicBezTo>
                    <a:pt x="7155" y="1651"/>
                    <a:pt x="7199" y="2507"/>
                    <a:pt x="7083" y="3078"/>
                  </a:cubicBezTo>
                  <a:cubicBezTo>
                    <a:pt x="6950" y="3703"/>
                    <a:pt x="6441" y="4158"/>
                    <a:pt x="6209" y="4729"/>
                  </a:cubicBezTo>
                  <a:cubicBezTo>
                    <a:pt x="6174" y="4800"/>
                    <a:pt x="6120" y="4853"/>
                    <a:pt x="6040" y="4853"/>
                  </a:cubicBezTo>
                  <a:lnTo>
                    <a:pt x="5995" y="4853"/>
                  </a:lnTo>
                  <a:cubicBezTo>
                    <a:pt x="5784" y="4845"/>
                    <a:pt x="5781" y="4514"/>
                    <a:pt x="5987" y="4514"/>
                  </a:cubicBezTo>
                  <a:cubicBezTo>
                    <a:pt x="5990" y="4514"/>
                    <a:pt x="5992" y="4514"/>
                    <a:pt x="5995" y="4514"/>
                  </a:cubicBezTo>
                  <a:cubicBezTo>
                    <a:pt x="5861" y="4506"/>
                    <a:pt x="5933" y="4443"/>
                    <a:pt x="6004" y="4345"/>
                  </a:cubicBezTo>
                  <a:cubicBezTo>
                    <a:pt x="6165" y="4149"/>
                    <a:pt x="6307" y="3881"/>
                    <a:pt x="6441" y="3658"/>
                  </a:cubicBezTo>
                  <a:cubicBezTo>
                    <a:pt x="6709" y="3230"/>
                    <a:pt x="6753" y="2882"/>
                    <a:pt x="6843" y="2409"/>
                  </a:cubicBezTo>
                  <a:cubicBezTo>
                    <a:pt x="6896" y="2133"/>
                    <a:pt x="6959" y="1847"/>
                    <a:pt x="7083" y="1606"/>
                  </a:cubicBezTo>
                  <a:cubicBezTo>
                    <a:pt x="6798" y="1446"/>
                    <a:pt x="6593" y="1223"/>
                    <a:pt x="6334" y="1107"/>
                  </a:cubicBezTo>
                  <a:cubicBezTo>
                    <a:pt x="6334" y="1160"/>
                    <a:pt x="6307" y="1223"/>
                    <a:pt x="6254" y="1258"/>
                  </a:cubicBezTo>
                  <a:cubicBezTo>
                    <a:pt x="5692" y="1633"/>
                    <a:pt x="5745" y="2302"/>
                    <a:pt x="5674" y="2891"/>
                  </a:cubicBezTo>
                  <a:cubicBezTo>
                    <a:pt x="5629" y="3283"/>
                    <a:pt x="5165" y="3943"/>
                    <a:pt x="5380" y="4300"/>
                  </a:cubicBezTo>
                  <a:cubicBezTo>
                    <a:pt x="5460" y="4430"/>
                    <a:pt x="5343" y="4551"/>
                    <a:pt x="5226" y="4551"/>
                  </a:cubicBezTo>
                  <a:cubicBezTo>
                    <a:pt x="5173" y="4551"/>
                    <a:pt x="5121" y="4527"/>
                    <a:pt x="5085" y="4470"/>
                  </a:cubicBezTo>
                  <a:cubicBezTo>
                    <a:pt x="4916" y="4193"/>
                    <a:pt x="4978" y="3863"/>
                    <a:pt x="5085" y="3533"/>
                  </a:cubicBezTo>
                  <a:lnTo>
                    <a:pt x="5085" y="3533"/>
                  </a:lnTo>
                  <a:cubicBezTo>
                    <a:pt x="4146" y="3567"/>
                    <a:pt x="3374" y="4104"/>
                    <a:pt x="2498" y="4104"/>
                  </a:cubicBezTo>
                  <a:cubicBezTo>
                    <a:pt x="2225" y="4104"/>
                    <a:pt x="1942" y="4052"/>
                    <a:pt x="1642" y="3917"/>
                  </a:cubicBezTo>
                  <a:cubicBezTo>
                    <a:pt x="1026" y="3631"/>
                    <a:pt x="295" y="3105"/>
                    <a:pt x="72" y="2427"/>
                  </a:cubicBezTo>
                  <a:cubicBezTo>
                    <a:pt x="9" y="2632"/>
                    <a:pt x="0" y="2846"/>
                    <a:pt x="54" y="3051"/>
                  </a:cubicBezTo>
                  <a:cubicBezTo>
                    <a:pt x="268" y="3863"/>
                    <a:pt x="1017" y="4059"/>
                    <a:pt x="1775" y="4158"/>
                  </a:cubicBezTo>
                  <a:cubicBezTo>
                    <a:pt x="2017" y="4186"/>
                    <a:pt x="2283" y="4221"/>
                    <a:pt x="2542" y="4221"/>
                  </a:cubicBezTo>
                  <a:cubicBezTo>
                    <a:pt x="2695" y="4221"/>
                    <a:pt x="2846" y="4209"/>
                    <a:pt x="2989" y="4175"/>
                  </a:cubicBezTo>
                  <a:cubicBezTo>
                    <a:pt x="3269" y="4111"/>
                    <a:pt x="3481" y="4053"/>
                    <a:pt x="3672" y="4053"/>
                  </a:cubicBezTo>
                  <a:cubicBezTo>
                    <a:pt x="3907" y="4053"/>
                    <a:pt x="4111" y="4141"/>
                    <a:pt x="4371" y="4416"/>
                  </a:cubicBezTo>
                  <a:cubicBezTo>
                    <a:pt x="4738" y="4793"/>
                    <a:pt x="5167" y="5000"/>
                    <a:pt x="5611" y="5000"/>
                  </a:cubicBezTo>
                  <a:cubicBezTo>
                    <a:pt x="5913" y="5000"/>
                    <a:pt x="6222" y="4904"/>
                    <a:pt x="6521" y="4702"/>
                  </a:cubicBezTo>
                  <a:cubicBezTo>
                    <a:pt x="7360" y="4131"/>
                    <a:pt x="7306" y="3185"/>
                    <a:pt x="7440" y="2302"/>
                  </a:cubicBezTo>
                  <a:cubicBezTo>
                    <a:pt x="7497" y="1940"/>
                    <a:pt x="7644" y="1887"/>
                    <a:pt x="7844" y="1887"/>
                  </a:cubicBezTo>
                  <a:cubicBezTo>
                    <a:pt x="7928" y="1887"/>
                    <a:pt x="8021" y="1896"/>
                    <a:pt x="8121" y="1896"/>
                  </a:cubicBezTo>
                  <a:cubicBezTo>
                    <a:pt x="8194" y="1896"/>
                    <a:pt x="8271" y="1891"/>
                    <a:pt x="8350" y="1874"/>
                  </a:cubicBezTo>
                  <a:cubicBezTo>
                    <a:pt x="8538" y="1838"/>
                    <a:pt x="8707" y="1767"/>
                    <a:pt x="8886" y="1695"/>
                  </a:cubicBezTo>
                  <a:cubicBezTo>
                    <a:pt x="9323" y="1508"/>
                    <a:pt x="9733" y="1490"/>
                    <a:pt x="10188" y="1401"/>
                  </a:cubicBezTo>
                  <a:cubicBezTo>
                    <a:pt x="11151" y="1205"/>
                    <a:pt x="11821" y="937"/>
                    <a:pt x="12472" y="179"/>
                  </a:cubicBezTo>
                  <a:cubicBezTo>
                    <a:pt x="12525" y="116"/>
                    <a:pt x="12588" y="63"/>
                    <a:pt x="1265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8"/>
            <p:cNvSpPr/>
            <p:nvPr/>
          </p:nvSpPr>
          <p:spPr>
            <a:xfrm>
              <a:off x="8241128" y="805542"/>
              <a:ext cx="193759" cy="166210"/>
            </a:xfrm>
            <a:custGeom>
              <a:rect b="b" l="l" r="r" t="t"/>
              <a:pathLst>
                <a:path extrusionOk="0" h="3988" w="4649">
                  <a:moveTo>
                    <a:pt x="4104" y="0"/>
                  </a:moveTo>
                  <a:lnTo>
                    <a:pt x="4104" y="0"/>
                  </a:lnTo>
                  <a:cubicBezTo>
                    <a:pt x="4648" y="856"/>
                    <a:pt x="3417" y="2070"/>
                    <a:pt x="2596" y="2400"/>
                  </a:cubicBezTo>
                  <a:cubicBezTo>
                    <a:pt x="2061" y="2623"/>
                    <a:pt x="1526" y="2650"/>
                    <a:pt x="982" y="2828"/>
                  </a:cubicBezTo>
                  <a:cubicBezTo>
                    <a:pt x="420" y="3006"/>
                    <a:pt x="348" y="3613"/>
                    <a:pt x="0" y="3988"/>
                  </a:cubicBezTo>
                  <a:cubicBezTo>
                    <a:pt x="821" y="3408"/>
                    <a:pt x="1972" y="3140"/>
                    <a:pt x="2828" y="2694"/>
                  </a:cubicBezTo>
                  <a:cubicBezTo>
                    <a:pt x="3453" y="2373"/>
                    <a:pt x="4077" y="1882"/>
                    <a:pt x="4318" y="1195"/>
                  </a:cubicBezTo>
                  <a:cubicBezTo>
                    <a:pt x="4452" y="821"/>
                    <a:pt x="4470" y="241"/>
                    <a:pt x="410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8"/>
            <p:cNvSpPr/>
            <p:nvPr/>
          </p:nvSpPr>
          <p:spPr>
            <a:xfrm>
              <a:off x="7830638" y="983634"/>
              <a:ext cx="185590" cy="53931"/>
            </a:xfrm>
            <a:custGeom>
              <a:rect b="b" l="l" r="r" t="t"/>
              <a:pathLst>
                <a:path extrusionOk="0" h="1294" w="4453">
                  <a:moveTo>
                    <a:pt x="2614" y="0"/>
                  </a:moveTo>
                  <a:cubicBezTo>
                    <a:pt x="2481" y="143"/>
                    <a:pt x="2320" y="250"/>
                    <a:pt x="2150" y="339"/>
                  </a:cubicBezTo>
                  <a:cubicBezTo>
                    <a:pt x="2005" y="412"/>
                    <a:pt x="1843" y="441"/>
                    <a:pt x="1679" y="441"/>
                  </a:cubicBezTo>
                  <a:cubicBezTo>
                    <a:pt x="1522" y="441"/>
                    <a:pt x="1362" y="414"/>
                    <a:pt x="1214" y="375"/>
                  </a:cubicBezTo>
                  <a:cubicBezTo>
                    <a:pt x="1107" y="348"/>
                    <a:pt x="1018" y="330"/>
                    <a:pt x="928" y="330"/>
                  </a:cubicBezTo>
                  <a:cubicBezTo>
                    <a:pt x="884" y="375"/>
                    <a:pt x="848" y="419"/>
                    <a:pt x="803" y="464"/>
                  </a:cubicBezTo>
                  <a:cubicBezTo>
                    <a:pt x="607" y="678"/>
                    <a:pt x="348" y="732"/>
                    <a:pt x="81" y="732"/>
                  </a:cubicBezTo>
                  <a:cubicBezTo>
                    <a:pt x="54" y="758"/>
                    <a:pt x="27" y="785"/>
                    <a:pt x="1" y="812"/>
                  </a:cubicBezTo>
                  <a:cubicBezTo>
                    <a:pt x="271" y="940"/>
                    <a:pt x="558" y="987"/>
                    <a:pt x="851" y="987"/>
                  </a:cubicBezTo>
                  <a:cubicBezTo>
                    <a:pt x="1459" y="987"/>
                    <a:pt x="2093" y="784"/>
                    <a:pt x="2659" y="669"/>
                  </a:cubicBezTo>
                  <a:cubicBezTo>
                    <a:pt x="2736" y="653"/>
                    <a:pt x="2808" y="646"/>
                    <a:pt x="2877" y="646"/>
                  </a:cubicBezTo>
                  <a:cubicBezTo>
                    <a:pt x="3393" y="646"/>
                    <a:pt x="3709" y="1050"/>
                    <a:pt x="4158" y="1294"/>
                  </a:cubicBezTo>
                  <a:cubicBezTo>
                    <a:pt x="4238" y="1213"/>
                    <a:pt x="4336" y="1142"/>
                    <a:pt x="4452" y="1089"/>
                  </a:cubicBezTo>
                  <a:cubicBezTo>
                    <a:pt x="4283" y="919"/>
                    <a:pt x="4140" y="705"/>
                    <a:pt x="4006" y="491"/>
                  </a:cubicBezTo>
                  <a:cubicBezTo>
                    <a:pt x="3997" y="473"/>
                    <a:pt x="3988" y="455"/>
                    <a:pt x="3988" y="437"/>
                  </a:cubicBezTo>
                  <a:cubicBezTo>
                    <a:pt x="3944" y="428"/>
                    <a:pt x="3899" y="428"/>
                    <a:pt x="3863" y="419"/>
                  </a:cubicBezTo>
                  <a:cubicBezTo>
                    <a:pt x="3444" y="330"/>
                    <a:pt x="3087" y="72"/>
                    <a:pt x="2668" y="18"/>
                  </a:cubicBezTo>
                  <a:cubicBezTo>
                    <a:pt x="2641" y="18"/>
                    <a:pt x="2632" y="9"/>
                    <a:pt x="261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8"/>
            <p:cNvSpPr/>
            <p:nvPr/>
          </p:nvSpPr>
          <p:spPr>
            <a:xfrm>
              <a:off x="8157855" y="849721"/>
              <a:ext cx="115280" cy="32842"/>
            </a:xfrm>
            <a:custGeom>
              <a:rect b="b" l="l" r="r" t="t"/>
              <a:pathLst>
                <a:path extrusionOk="0" h="788" w="2766">
                  <a:moveTo>
                    <a:pt x="902" y="1"/>
                  </a:moveTo>
                  <a:cubicBezTo>
                    <a:pt x="494" y="1"/>
                    <a:pt x="214" y="201"/>
                    <a:pt x="0" y="483"/>
                  </a:cubicBezTo>
                  <a:cubicBezTo>
                    <a:pt x="137" y="442"/>
                    <a:pt x="267" y="423"/>
                    <a:pt x="395" y="423"/>
                  </a:cubicBezTo>
                  <a:cubicBezTo>
                    <a:pt x="652" y="423"/>
                    <a:pt x="904" y="498"/>
                    <a:pt x="1195" y="617"/>
                  </a:cubicBezTo>
                  <a:cubicBezTo>
                    <a:pt x="1439" y="713"/>
                    <a:pt x="1680" y="788"/>
                    <a:pt x="1918" y="788"/>
                  </a:cubicBezTo>
                  <a:cubicBezTo>
                    <a:pt x="2125" y="788"/>
                    <a:pt x="2330" y="731"/>
                    <a:pt x="2534" y="581"/>
                  </a:cubicBezTo>
                  <a:cubicBezTo>
                    <a:pt x="2632" y="510"/>
                    <a:pt x="2712" y="439"/>
                    <a:pt x="2766" y="367"/>
                  </a:cubicBezTo>
                  <a:lnTo>
                    <a:pt x="2766" y="367"/>
                  </a:lnTo>
                  <a:cubicBezTo>
                    <a:pt x="2718" y="373"/>
                    <a:pt x="2670" y="376"/>
                    <a:pt x="2623" y="376"/>
                  </a:cubicBezTo>
                  <a:cubicBezTo>
                    <a:pt x="2528" y="376"/>
                    <a:pt x="2433" y="364"/>
                    <a:pt x="2337" y="341"/>
                  </a:cubicBezTo>
                  <a:cubicBezTo>
                    <a:pt x="1865" y="234"/>
                    <a:pt x="1445" y="37"/>
                    <a:pt x="955" y="2"/>
                  </a:cubicBezTo>
                  <a:cubicBezTo>
                    <a:pt x="937" y="1"/>
                    <a:pt x="919" y="1"/>
                    <a:pt x="90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8"/>
            <p:cNvSpPr/>
            <p:nvPr/>
          </p:nvSpPr>
          <p:spPr>
            <a:xfrm>
              <a:off x="7947754" y="893275"/>
              <a:ext cx="104152" cy="93816"/>
            </a:xfrm>
            <a:custGeom>
              <a:rect b="b" l="l" r="r" t="t"/>
              <a:pathLst>
                <a:path extrusionOk="0" h="2251" w="2499">
                  <a:moveTo>
                    <a:pt x="2195" y="0"/>
                  </a:moveTo>
                  <a:cubicBezTo>
                    <a:pt x="2142" y="0"/>
                    <a:pt x="2088" y="9"/>
                    <a:pt x="2035" y="9"/>
                  </a:cubicBezTo>
                  <a:cubicBezTo>
                    <a:pt x="1508" y="429"/>
                    <a:pt x="2213" y="1374"/>
                    <a:pt x="1660" y="1749"/>
                  </a:cubicBezTo>
                  <a:cubicBezTo>
                    <a:pt x="1461" y="1880"/>
                    <a:pt x="1181" y="1920"/>
                    <a:pt x="882" y="1920"/>
                  </a:cubicBezTo>
                  <a:cubicBezTo>
                    <a:pt x="592" y="1920"/>
                    <a:pt x="282" y="1882"/>
                    <a:pt x="10" y="1856"/>
                  </a:cubicBezTo>
                  <a:cubicBezTo>
                    <a:pt x="10" y="1856"/>
                    <a:pt x="10" y="1865"/>
                    <a:pt x="1" y="1874"/>
                  </a:cubicBezTo>
                  <a:cubicBezTo>
                    <a:pt x="428" y="1972"/>
                    <a:pt x="851" y="2250"/>
                    <a:pt x="1272" y="2250"/>
                  </a:cubicBezTo>
                  <a:cubicBezTo>
                    <a:pt x="1422" y="2250"/>
                    <a:pt x="1572" y="2215"/>
                    <a:pt x="1722" y="2124"/>
                  </a:cubicBezTo>
                  <a:cubicBezTo>
                    <a:pt x="2240" y="1811"/>
                    <a:pt x="2499" y="1428"/>
                    <a:pt x="2249" y="821"/>
                  </a:cubicBezTo>
                  <a:cubicBezTo>
                    <a:pt x="2124" y="509"/>
                    <a:pt x="2213" y="339"/>
                    <a:pt x="2195" y="18"/>
                  </a:cubicBezTo>
                  <a:lnTo>
                    <a:pt x="2195" y="0"/>
                  </a:ln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8"/>
            <p:cNvSpPr/>
            <p:nvPr/>
          </p:nvSpPr>
          <p:spPr>
            <a:xfrm>
              <a:off x="8012064" y="894776"/>
              <a:ext cx="150622" cy="135035"/>
            </a:xfrm>
            <a:custGeom>
              <a:rect b="b" l="l" r="r" t="t"/>
              <a:pathLst>
                <a:path extrusionOk="0" h="3240" w="3614">
                  <a:moveTo>
                    <a:pt x="991" y="0"/>
                  </a:moveTo>
                  <a:lnTo>
                    <a:pt x="991" y="0"/>
                  </a:lnTo>
                  <a:cubicBezTo>
                    <a:pt x="1009" y="303"/>
                    <a:pt x="982" y="535"/>
                    <a:pt x="1098" y="839"/>
                  </a:cubicBezTo>
                  <a:cubicBezTo>
                    <a:pt x="1170" y="1017"/>
                    <a:pt x="1232" y="1178"/>
                    <a:pt x="1187" y="1374"/>
                  </a:cubicBezTo>
                  <a:cubicBezTo>
                    <a:pt x="1089" y="1713"/>
                    <a:pt x="893" y="2007"/>
                    <a:pt x="608" y="2212"/>
                  </a:cubicBezTo>
                  <a:cubicBezTo>
                    <a:pt x="420" y="2346"/>
                    <a:pt x="215" y="2462"/>
                    <a:pt x="1" y="2525"/>
                  </a:cubicBezTo>
                  <a:cubicBezTo>
                    <a:pt x="282" y="2948"/>
                    <a:pt x="664" y="3240"/>
                    <a:pt x="1085" y="3240"/>
                  </a:cubicBezTo>
                  <a:cubicBezTo>
                    <a:pt x="1347" y="3240"/>
                    <a:pt x="1624" y="3127"/>
                    <a:pt x="1901" y="2864"/>
                  </a:cubicBezTo>
                  <a:cubicBezTo>
                    <a:pt x="2240" y="2534"/>
                    <a:pt x="2142" y="2239"/>
                    <a:pt x="2320" y="1873"/>
                  </a:cubicBezTo>
                  <a:cubicBezTo>
                    <a:pt x="2410" y="1677"/>
                    <a:pt x="2695" y="1642"/>
                    <a:pt x="2874" y="1615"/>
                  </a:cubicBezTo>
                  <a:cubicBezTo>
                    <a:pt x="3614" y="1472"/>
                    <a:pt x="3284" y="928"/>
                    <a:pt x="2998" y="517"/>
                  </a:cubicBezTo>
                  <a:lnTo>
                    <a:pt x="2998" y="517"/>
                  </a:lnTo>
                  <a:cubicBezTo>
                    <a:pt x="2941" y="529"/>
                    <a:pt x="2879" y="534"/>
                    <a:pt x="2818" y="534"/>
                  </a:cubicBezTo>
                  <a:cubicBezTo>
                    <a:pt x="2688" y="534"/>
                    <a:pt x="2557" y="512"/>
                    <a:pt x="2454" y="482"/>
                  </a:cubicBezTo>
                  <a:cubicBezTo>
                    <a:pt x="1901" y="330"/>
                    <a:pt x="1455" y="80"/>
                    <a:pt x="99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8"/>
            <p:cNvSpPr/>
            <p:nvPr/>
          </p:nvSpPr>
          <p:spPr>
            <a:xfrm>
              <a:off x="7627997" y="829299"/>
              <a:ext cx="13420" cy="47637"/>
            </a:xfrm>
            <a:custGeom>
              <a:rect b="b" l="l" r="r" t="t"/>
              <a:pathLst>
                <a:path extrusionOk="0" h="1143" w="322">
                  <a:moveTo>
                    <a:pt x="1" y="1"/>
                  </a:moveTo>
                  <a:lnTo>
                    <a:pt x="1" y="1143"/>
                  </a:lnTo>
                  <a:cubicBezTo>
                    <a:pt x="143" y="991"/>
                    <a:pt x="232" y="831"/>
                    <a:pt x="286" y="617"/>
                  </a:cubicBezTo>
                  <a:cubicBezTo>
                    <a:pt x="322" y="465"/>
                    <a:pt x="232" y="269"/>
                    <a:pt x="134" y="162"/>
                  </a:cubicBezTo>
                  <a:cubicBezTo>
                    <a:pt x="99" y="117"/>
                    <a:pt x="45" y="63"/>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8"/>
            <p:cNvSpPr/>
            <p:nvPr/>
          </p:nvSpPr>
          <p:spPr>
            <a:xfrm>
              <a:off x="7626121" y="535300"/>
              <a:ext cx="809836" cy="649502"/>
            </a:xfrm>
            <a:custGeom>
              <a:rect b="b" l="l" r="r" t="t"/>
              <a:pathLst>
                <a:path extrusionOk="0" h="15584" w="19431">
                  <a:moveTo>
                    <a:pt x="11986" y="357"/>
                  </a:moveTo>
                  <a:cubicBezTo>
                    <a:pt x="12329" y="357"/>
                    <a:pt x="12690" y="461"/>
                    <a:pt x="13017" y="632"/>
                  </a:cubicBezTo>
                  <a:cubicBezTo>
                    <a:pt x="13383" y="819"/>
                    <a:pt x="13641" y="1096"/>
                    <a:pt x="13802" y="1461"/>
                  </a:cubicBezTo>
                  <a:cubicBezTo>
                    <a:pt x="13882" y="1640"/>
                    <a:pt x="14007" y="1854"/>
                    <a:pt x="14185" y="1943"/>
                  </a:cubicBezTo>
                  <a:cubicBezTo>
                    <a:pt x="14694" y="2175"/>
                    <a:pt x="15256" y="2184"/>
                    <a:pt x="15773" y="2434"/>
                  </a:cubicBezTo>
                  <a:cubicBezTo>
                    <a:pt x="16362" y="2719"/>
                    <a:pt x="16523" y="3558"/>
                    <a:pt x="15684" y="3611"/>
                  </a:cubicBezTo>
                  <a:cubicBezTo>
                    <a:pt x="15524" y="3620"/>
                    <a:pt x="15381" y="3638"/>
                    <a:pt x="15238" y="3701"/>
                  </a:cubicBezTo>
                  <a:cubicBezTo>
                    <a:pt x="15176" y="3620"/>
                    <a:pt x="15095" y="3531"/>
                    <a:pt x="15024" y="3460"/>
                  </a:cubicBezTo>
                  <a:cubicBezTo>
                    <a:pt x="14804" y="3230"/>
                    <a:pt x="14546" y="3136"/>
                    <a:pt x="14283" y="3136"/>
                  </a:cubicBezTo>
                  <a:cubicBezTo>
                    <a:pt x="13842" y="3136"/>
                    <a:pt x="13390" y="3401"/>
                    <a:pt x="13088" y="3736"/>
                  </a:cubicBezTo>
                  <a:cubicBezTo>
                    <a:pt x="12846" y="3622"/>
                    <a:pt x="12619" y="3576"/>
                    <a:pt x="12400" y="3576"/>
                  </a:cubicBezTo>
                  <a:cubicBezTo>
                    <a:pt x="11932" y="3576"/>
                    <a:pt x="11504" y="3788"/>
                    <a:pt x="11054" y="4013"/>
                  </a:cubicBezTo>
                  <a:cubicBezTo>
                    <a:pt x="11045" y="4011"/>
                    <a:pt x="11036" y="4011"/>
                    <a:pt x="11027" y="4011"/>
                  </a:cubicBezTo>
                  <a:cubicBezTo>
                    <a:pt x="10986" y="4011"/>
                    <a:pt x="10950" y="4028"/>
                    <a:pt x="10920" y="4058"/>
                  </a:cubicBezTo>
                  <a:cubicBezTo>
                    <a:pt x="10778" y="3826"/>
                    <a:pt x="10697" y="3585"/>
                    <a:pt x="10760" y="3264"/>
                  </a:cubicBezTo>
                  <a:cubicBezTo>
                    <a:pt x="10822" y="2942"/>
                    <a:pt x="11072" y="2675"/>
                    <a:pt x="11117" y="2345"/>
                  </a:cubicBezTo>
                  <a:cubicBezTo>
                    <a:pt x="11125" y="2273"/>
                    <a:pt x="11125" y="2202"/>
                    <a:pt x="11125" y="2131"/>
                  </a:cubicBezTo>
                  <a:lnTo>
                    <a:pt x="11143" y="2122"/>
                  </a:lnTo>
                  <a:cubicBezTo>
                    <a:pt x="11438" y="1908"/>
                    <a:pt x="11768" y="1756"/>
                    <a:pt x="12116" y="1676"/>
                  </a:cubicBezTo>
                  <a:cubicBezTo>
                    <a:pt x="12181" y="1662"/>
                    <a:pt x="12247" y="1655"/>
                    <a:pt x="12312" y="1655"/>
                  </a:cubicBezTo>
                  <a:cubicBezTo>
                    <a:pt x="12459" y="1655"/>
                    <a:pt x="12601" y="1691"/>
                    <a:pt x="12731" y="1765"/>
                  </a:cubicBezTo>
                  <a:cubicBezTo>
                    <a:pt x="12874" y="1845"/>
                    <a:pt x="13044" y="2113"/>
                    <a:pt x="12972" y="2282"/>
                  </a:cubicBezTo>
                  <a:cubicBezTo>
                    <a:pt x="12865" y="2505"/>
                    <a:pt x="12437" y="2568"/>
                    <a:pt x="12223" y="2630"/>
                  </a:cubicBezTo>
                  <a:cubicBezTo>
                    <a:pt x="12000" y="2684"/>
                    <a:pt x="11750" y="2746"/>
                    <a:pt x="11572" y="2916"/>
                  </a:cubicBezTo>
                  <a:cubicBezTo>
                    <a:pt x="11454" y="3033"/>
                    <a:pt x="11573" y="3205"/>
                    <a:pt x="11702" y="3205"/>
                  </a:cubicBezTo>
                  <a:cubicBezTo>
                    <a:pt x="11740" y="3205"/>
                    <a:pt x="11778" y="3190"/>
                    <a:pt x="11812" y="3156"/>
                  </a:cubicBezTo>
                  <a:cubicBezTo>
                    <a:pt x="12241" y="2737"/>
                    <a:pt x="13463" y="2969"/>
                    <a:pt x="13311" y="2059"/>
                  </a:cubicBezTo>
                  <a:cubicBezTo>
                    <a:pt x="13231" y="1586"/>
                    <a:pt x="12767" y="1328"/>
                    <a:pt x="12339" y="1319"/>
                  </a:cubicBezTo>
                  <a:cubicBezTo>
                    <a:pt x="12322" y="1318"/>
                    <a:pt x="12304" y="1318"/>
                    <a:pt x="12287" y="1318"/>
                  </a:cubicBezTo>
                  <a:cubicBezTo>
                    <a:pt x="11866" y="1318"/>
                    <a:pt x="11432" y="1524"/>
                    <a:pt x="11081" y="1756"/>
                  </a:cubicBezTo>
                  <a:cubicBezTo>
                    <a:pt x="11018" y="1515"/>
                    <a:pt x="10911" y="1292"/>
                    <a:pt x="10769" y="1087"/>
                  </a:cubicBezTo>
                  <a:lnTo>
                    <a:pt x="10778" y="1078"/>
                  </a:lnTo>
                  <a:cubicBezTo>
                    <a:pt x="11054" y="562"/>
                    <a:pt x="11503" y="357"/>
                    <a:pt x="11986" y="357"/>
                  </a:cubicBezTo>
                  <a:close/>
                  <a:moveTo>
                    <a:pt x="6100" y="1292"/>
                  </a:moveTo>
                  <a:cubicBezTo>
                    <a:pt x="6320" y="1292"/>
                    <a:pt x="6559" y="1414"/>
                    <a:pt x="6772" y="1711"/>
                  </a:cubicBezTo>
                  <a:cubicBezTo>
                    <a:pt x="6885" y="1870"/>
                    <a:pt x="7048" y="1920"/>
                    <a:pt x="7221" y="1920"/>
                  </a:cubicBezTo>
                  <a:cubicBezTo>
                    <a:pt x="7348" y="1920"/>
                    <a:pt x="7481" y="1893"/>
                    <a:pt x="7602" y="1863"/>
                  </a:cubicBezTo>
                  <a:cubicBezTo>
                    <a:pt x="7860" y="1800"/>
                    <a:pt x="8073" y="1747"/>
                    <a:pt x="8292" y="1747"/>
                  </a:cubicBezTo>
                  <a:cubicBezTo>
                    <a:pt x="8475" y="1747"/>
                    <a:pt x="8663" y="1784"/>
                    <a:pt x="8886" y="1881"/>
                  </a:cubicBezTo>
                  <a:cubicBezTo>
                    <a:pt x="9671" y="2229"/>
                    <a:pt x="9216" y="2782"/>
                    <a:pt x="9065" y="3165"/>
                  </a:cubicBezTo>
                  <a:cubicBezTo>
                    <a:pt x="8993" y="3326"/>
                    <a:pt x="9020" y="3478"/>
                    <a:pt x="9038" y="3638"/>
                  </a:cubicBezTo>
                  <a:cubicBezTo>
                    <a:pt x="9065" y="3808"/>
                    <a:pt x="9083" y="3977"/>
                    <a:pt x="9100" y="4138"/>
                  </a:cubicBezTo>
                  <a:cubicBezTo>
                    <a:pt x="9007" y="4580"/>
                    <a:pt x="8781" y="4755"/>
                    <a:pt x="8551" y="4755"/>
                  </a:cubicBezTo>
                  <a:cubicBezTo>
                    <a:pt x="8277" y="4755"/>
                    <a:pt x="7999" y="4505"/>
                    <a:pt x="7941" y="4165"/>
                  </a:cubicBezTo>
                  <a:cubicBezTo>
                    <a:pt x="7718" y="3504"/>
                    <a:pt x="7548" y="2880"/>
                    <a:pt x="6781" y="2737"/>
                  </a:cubicBezTo>
                  <a:cubicBezTo>
                    <a:pt x="6210" y="2630"/>
                    <a:pt x="5773" y="2523"/>
                    <a:pt x="5264" y="2264"/>
                  </a:cubicBezTo>
                  <a:cubicBezTo>
                    <a:pt x="5273" y="2255"/>
                    <a:pt x="5282" y="2247"/>
                    <a:pt x="5291" y="2229"/>
                  </a:cubicBezTo>
                  <a:cubicBezTo>
                    <a:pt x="5345" y="2095"/>
                    <a:pt x="5371" y="2024"/>
                    <a:pt x="5416" y="1890"/>
                  </a:cubicBezTo>
                  <a:cubicBezTo>
                    <a:pt x="5511" y="1543"/>
                    <a:pt x="5785" y="1292"/>
                    <a:pt x="6100" y="1292"/>
                  </a:cubicBezTo>
                  <a:close/>
                  <a:moveTo>
                    <a:pt x="9032" y="459"/>
                  </a:moveTo>
                  <a:cubicBezTo>
                    <a:pt x="9463" y="459"/>
                    <a:pt x="9897" y="623"/>
                    <a:pt x="10296" y="1015"/>
                  </a:cubicBezTo>
                  <a:cubicBezTo>
                    <a:pt x="10894" y="1604"/>
                    <a:pt x="10778" y="2229"/>
                    <a:pt x="10510" y="2951"/>
                  </a:cubicBezTo>
                  <a:cubicBezTo>
                    <a:pt x="10430" y="3165"/>
                    <a:pt x="10340" y="3415"/>
                    <a:pt x="10385" y="3647"/>
                  </a:cubicBezTo>
                  <a:cubicBezTo>
                    <a:pt x="10483" y="4147"/>
                    <a:pt x="10831" y="4504"/>
                    <a:pt x="11099" y="4905"/>
                  </a:cubicBezTo>
                  <a:cubicBezTo>
                    <a:pt x="11482" y="5467"/>
                    <a:pt x="10626" y="5726"/>
                    <a:pt x="10269" y="5815"/>
                  </a:cubicBezTo>
                  <a:cubicBezTo>
                    <a:pt x="10119" y="5855"/>
                    <a:pt x="9967" y="5876"/>
                    <a:pt x="9821" y="5876"/>
                  </a:cubicBezTo>
                  <a:cubicBezTo>
                    <a:pt x="9352" y="5876"/>
                    <a:pt x="8936" y="5658"/>
                    <a:pt x="8779" y="5155"/>
                  </a:cubicBezTo>
                  <a:cubicBezTo>
                    <a:pt x="8815" y="5146"/>
                    <a:pt x="8860" y="5128"/>
                    <a:pt x="8895" y="5110"/>
                  </a:cubicBezTo>
                  <a:cubicBezTo>
                    <a:pt x="9341" y="4816"/>
                    <a:pt x="9502" y="4370"/>
                    <a:pt x="9413" y="3843"/>
                  </a:cubicBezTo>
                  <a:cubicBezTo>
                    <a:pt x="9288" y="3076"/>
                    <a:pt x="9975" y="2639"/>
                    <a:pt x="9475" y="1925"/>
                  </a:cubicBezTo>
                  <a:cubicBezTo>
                    <a:pt x="9239" y="1586"/>
                    <a:pt x="8715" y="1381"/>
                    <a:pt x="8269" y="1381"/>
                  </a:cubicBezTo>
                  <a:cubicBezTo>
                    <a:pt x="8176" y="1381"/>
                    <a:pt x="8086" y="1390"/>
                    <a:pt x="8003" y="1408"/>
                  </a:cubicBezTo>
                  <a:cubicBezTo>
                    <a:pt x="7852" y="1443"/>
                    <a:pt x="7711" y="1460"/>
                    <a:pt x="7578" y="1460"/>
                  </a:cubicBezTo>
                  <a:cubicBezTo>
                    <a:pt x="7437" y="1460"/>
                    <a:pt x="7306" y="1440"/>
                    <a:pt x="7182" y="1399"/>
                  </a:cubicBezTo>
                  <a:cubicBezTo>
                    <a:pt x="7703" y="852"/>
                    <a:pt x="8364" y="459"/>
                    <a:pt x="9032" y="459"/>
                  </a:cubicBezTo>
                  <a:close/>
                  <a:moveTo>
                    <a:pt x="2918" y="3067"/>
                  </a:moveTo>
                  <a:cubicBezTo>
                    <a:pt x="3105" y="3317"/>
                    <a:pt x="3364" y="3549"/>
                    <a:pt x="3480" y="3629"/>
                  </a:cubicBezTo>
                  <a:cubicBezTo>
                    <a:pt x="3721" y="3772"/>
                    <a:pt x="3926" y="3817"/>
                    <a:pt x="4203" y="3843"/>
                  </a:cubicBezTo>
                  <a:lnTo>
                    <a:pt x="4310" y="3843"/>
                  </a:lnTo>
                  <a:cubicBezTo>
                    <a:pt x="3971" y="4459"/>
                    <a:pt x="4131" y="5039"/>
                    <a:pt x="4328" y="5690"/>
                  </a:cubicBezTo>
                  <a:cubicBezTo>
                    <a:pt x="4422" y="5990"/>
                    <a:pt x="4115" y="6318"/>
                    <a:pt x="3851" y="6318"/>
                  </a:cubicBezTo>
                  <a:cubicBezTo>
                    <a:pt x="3691" y="6318"/>
                    <a:pt x="3546" y="6197"/>
                    <a:pt x="3516" y="5877"/>
                  </a:cubicBezTo>
                  <a:cubicBezTo>
                    <a:pt x="3498" y="5690"/>
                    <a:pt x="3596" y="5440"/>
                    <a:pt x="3632" y="5262"/>
                  </a:cubicBezTo>
                  <a:cubicBezTo>
                    <a:pt x="3685" y="5012"/>
                    <a:pt x="3694" y="4798"/>
                    <a:pt x="3596" y="4566"/>
                  </a:cubicBezTo>
                  <a:cubicBezTo>
                    <a:pt x="3497" y="4346"/>
                    <a:pt x="3287" y="4277"/>
                    <a:pt x="3069" y="4277"/>
                  </a:cubicBezTo>
                  <a:cubicBezTo>
                    <a:pt x="2915" y="4277"/>
                    <a:pt x="2758" y="4311"/>
                    <a:pt x="2633" y="4352"/>
                  </a:cubicBezTo>
                  <a:cubicBezTo>
                    <a:pt x="2410" y="4423"/>
                    <a:pt x="2196" y="4548"/>
                    <a:pt x="1955" y="4566"/>
                  </a:cubicBezTo>
                  <a:cubicBezTo>
                    <a:pt x="1946" y="4567"/>
                    <a:pt x="1938" y="4567"/>
                    <a:pt x="1930" y="4567"/>
                  </a:cubicBezTo>
                  <a:cubicBezTo>
                    <a:pt x="1649" y="4567"/>
                    <a:pt x="1759" y="3974"/>
                    <a:pt x="1785" y="3852"/>
                  </a:cubicBezTo>
                  <a:cubicBezTo>
                    <a:pt x="1883" y="3344"/>
                    <a:pt x="2436" y="3085"/>
                    <a:pt x="2891" y="3076"/>
                  </a:cubicBezTo>
                  <a:lnTo>
                    <a:pt x="2918" y="3067"/>
                  </a:lnTo>
                  <a:close/>
                  <a:moveTo>
                    <a:pt x="17825" y="4834"/>
                  </a:moveTo>
                  <a:cubicBezTo>
                    <a:pt x="18432" y="5315"/>
                    <a:pt x="18396" y="5949"/>
                    <a:pt x="17923" y="6422"/>
                  </a:cubicBezTo>
                  <a:cubicBezTo>
                    <a:pt x="17888" y="6457"/>
                    <a:pt x="17843" y="6493"/>
                    <a:pt x="17798" y="6538"/>
                  </a:cubicBezTo>
                  <a:cubicBezTo>
                    <a:pt x="17790" y="6511"/>
                    <a:pt x="17781" y="6493"/>
                    <a:pt x="17772" y="6475"/>
                  </a:cubicBezTo>
                  <a:cubicBezTo>
                    <a:pt x="17602" y="6109"/>
                    <a:pt x="17013" y="5949"/>
                    <a:pt x="16657" y="5788"/>
                  </a:cubicBezTo>
                  <a:cubicBezTo>
                    <a:pt x="16484" y="5706"/>
                    <a:pt x="16106" y="5115"/>
                    <a:pt x="16343" y="5115"/>
                  </a:cubicBezTo>
                  <a:cubicBezTo>
                    <a:pt x="16362" y="5115"/>
                    <a:pt x="16387" y="5119"/>
                    <a:pt x="16416" y="5128"/>
                  </a:cubicBezTo>
                  <a:cubicBezTo>
                    <a:pt x="16621" y="5190"/>
                    <a:pt x="16799" y="5298"/>
                    <a:pt x="17013" y="5360"/>
                  </a:cubicBezTo>
                  <a:cubicBezTo>
                    <a:pt x="17066" y="5373"/>
                    <a:pt x="17116" y="5379"/>
                    <a:pt x="17164" y="5379"/>
                  </a:cubicBezTo>
                  <a:cubicBezTo>
                    <a:pt x="17418" y="5379"/>
                    <a:pt x="17611" y="5212"/>
                    <a:pt x="17754" y="4994"/>
                  </a:cubicBezTo>
                  <a:cubicBezTo>
                    <a:pt x="17781" y="4950"/>
                    <a:pt x="17807" y="4896"/>
                    <a:pt x="17825" y="4834"/>
                  </a:cubicBezTo>
                  <a:close/>
                  <a:moveTo>
                    <a:pt x="16541" y="3540"/>
                  </a:moveTo>
                  <a:lnTo>
                    <a:pt x="16541" y="3549"/>
                  </a:lnTo>
                  <a:cubicBezTo>
                    <a:pt x="17647" y="3574"/>
                    <a:pt x="17650" y="5008"/>
                    <a:pt x="17079" y="5008"/>
                  </a:cubicBezTo>
                  <a:cubicBezTo>
                    <a:pt x="17047" y="5008"/>
                    <a:pt x="17013" y="5004"/>
                    <a:pt x="16978" y="4994"/>
                  </a:cubicBezTo>
                  <a:cubicBezTo>
                    <a:pt x="16764" y="4941"/>
                    <a:pt x="16576" y="4780"/>
                    <a:pt x="16353" y="4762"/>
                  </a:cubicBezTo>
                  <a:cubicBezTo>
                    <a:pt x="16335" y="4761"/>
                    <a:pt x="16317" y="4760"/>
                    <a:pt x="16300" y="4760"/>
                  </a:cubicBezTo>
                  <a:cubicBezTo>
                    <a:pt x="15963" y="4760"/>
                    <a:pt x="15899" y="5089"/>
                    <a:pt x="15916" y="5387"/>
                  </a:cubicBezTo>
                  <a:cubicBezTo>
                    <a:pt x="15934" y="5779"/>
                    <a:pt x="16326" y="6020"/>
                    <a:pt x="16648" y="6154"/>
                  </a:cubicBezTo>
                  <a:cubicBezTo>
                    <a:pt x="16960" y="6279"/>
                    <a:pt x="17379" y="6350"/>
                    <a:pt x="17433" y="6654"/>
                  </a:cubicBezTo>
                  <a:cubicBezTo>
                    <a:pt x="17451" y="6752"/>
                    <a:pt x="17442" y="6868"/>
                    <a:pt x="17370" y="7019"/>
                  </a:cubicBezTo>
                  <a:cubicBezTo>
                    <a:pt x="17317" y="7153"/>
                    <a:pt x="16737" y="7519"/>
                    <a:pt x="16344" y="7590"/>
                  </a:cubicBezTo>
                  <a:cubicBezTo>
                    <a:pt x="16294" y="7600"/>
                    <a:pt x="16248" y="7605"/>
                    <a:pt x="16206" y="7605"/>
                  </a:cubicBezTo>
                  <a:cubicBezTo>
                    <a:pt x="16136" y="7605"/>
                    <a:pt x="16080" y="7591"/>
                    <a:pt x="16041" y="7563"/>
                  </a:cubicBezTo>
                  <a:cubicBezTo>
                    <a:pt x="16032" y="7305"/>
                    <a:pt x="15907" y="7037"/>
                    <a:pt x="15666" y="6796"/>
                  </a:cubicBezTo>
                  <a:cubicBezTo>
                    <a:pt x="15131" y="6270"/>
                    <a:pt x="15684" y="5324"/>
                    <a:pt x="15657" y="4655"/>
                  </a:cubicBezTo>
                  <a:cubicBezTo>
                    <a:pt x="15640" y="4432"/>
                    <a:pt x="15568" y="4218"/>
                    <a:pt x="15461" y="4022"/>
                  </a:cubicBezTo>
                  <a:cubicBezTo>
                    <a:pt x="15479" y="3996"/>
                    <a:pt x="15487" y="3970"/>
                    <a:pt x="15480" y="3927"/>
                  </a:cubicBezTo>
                  <a:lnTo>
                    <a:pt x="15480" y="3927"/>
                  </a:lnTo>
                  <a:cubicBezTo>
                    <a:pt x="15486" y="3953"/>
                    <a:pt x="15525" y="3966"/>
                    <a:pt x="15586" y="3966"/>
                  </a:cubicBezTo>
                  <a:cubicBezTo>
                    <a:pt x="15799" y="3966"/>
                    <a:pt x="16279" y="3809"/>
                    <a:pt x="16541" y="3540"/>
                  </a:cubicBezTo>
                  <a:close/>
                  <a:moveTo>
                    <a:pt x="3801" y="2139"/>
                  </a:moveTo>
                  <a:cubicBezTo>
                    <a:pt x="3828" y="2166"/>
                    <a:pt x="3864" y="2184"/>
                    <a:pt x="3917" y="2184"/>
                  </a:cubicBezTo>
                  <a:cubicBezTo>
                    <a:pt x="4783" y="2211"/>
                    <a:pt x="5443" y="2889"/>
                    <a:pt x="6290" y="3032"/>
                  </a:cubicBezTo>
                  <a:cubicBezTo>
                    <a:pt x="6745" y="3103"/>
                    <a:pt x="7075" y="3058"/>
                    <a:pt x="7334" y="3513"/>
                  </a:cubicBezTo>
                  <a:cubicBezTo>
                    <a:pt x="7548" y="3879"/>
                    <a:pt x="7611" y="4316"/>
                    <a:pt x="7789" y="4691"/>
                  </a:cubicBezTo>
                  <a:cubicBezTo>
                    <a:pt x="7887" y="4923"/>
                    <a:pt x="8155" y="5119"/>
                    <a:pt x="8431" y="5173"/>
                  </a:cubicBezTo>
                  <a:cubicBezTo>
                    <a:pt x="8614" y="5921"/>
                    <a:pt x="9183" y="6201"/>
                    <a:pt x="9820" y="6201"/>
                  </a:cubicBezTo>
                  <a:cubicBezTo>
                    <a:pt x="10117" y="6201"/>
                    <a:pt x="10429" y="6140"/>
                    <a:pt x="10724" y="6038"/>
                  </a:cubicBezTo>
                  <a:cubicBezTo>
                    <a:pt x="11732" y="5690"/>
                    <a:pt x="11688" y="5101"/>
                    <a:pt x="11125" y="4361"/>
                  </a:cubicBezTo>
                  <a:cubicBezTo>
                    <a:pt x="11573" y="4131"/>
                    <a:pt x="11971" y="3952"/>
                    <a:pt x="12393" y="3952"/>
                  </a:cubicBezTo>
                  <a:cubicBezTo>
                    <a:pt x="12659" y="3952"/>
                    <a:pt x="12935" y="4024"/>
                    <a:pt x="13240" y="4200"/>
                  </a:cubicBezTo>
                  <a:cubicBezTo>
                    <a:pt x="13597" y="4397"/>
                    <a:pt x="13909" y="4718"/>
                    <a:pt x="14052" y="5110"/>
                  </a:cubicBezTo>
                  <a:cubicBezTo>
                    <a:pt x="14307" y="5784"/>
                    <a:pt x="13537" y="6147"/>
                    <a:pt x="13001" y="6147"/>
                  </a:cubicBezTo>
                  <a:cubicBezTo>
                    <a:pt x="12976" y="6147"/>
                    <a:pt x="12951" y="6147"/>
                    <a:pt x="12928" y="6145"/>
                  </a:cubicBezTo>
                  <a:cubicBezTo>
                    <a:pt x="12697" y="6133"/>
                    <a:pt x="12399" y="6008"/>
                    <a:pt x="12131" y="6008"/>
                  </a:cubicBezTo>
                  <a:cubicBezTo>
                    <a:pt x="11995" y="6008"/>
                    <a:pt x="11867" y="6040"/>
                    <a:pt x="11759" y="6136"/>
                  </a:cubicBezTo>
                  <a:cubicBezTo>
                    <a:pt x="11456" y="6404"/>
                    <a:pt x="11464" y="6814"/>
                    <a:pt x="11277" y="7153"/>
                  </a:cubicBezTo>
                  <a:cubicBezTo>
                    <a:pt x="11179" y="7108"/>
                    <a:pt x="11090" y="7064"/>
                    <a:pt x="11018" y="7037"/>
                  </a:cubicBezTo>
                  <a:cubicBezTo>
                    <a:pt x="10600" y="6874"/>
                    <a:pt x="10208" y="6789"/>
                    <a:pt x="9816" y="6789"/>
                  </a:cubicBezTo>
                  <a:cubicBezTo>
                    <a:pt x="9456" y="6789"/>
                    <a:pt x="9097" y="6861"/>
                    <a:pt x="8717" y="7010"/>
                  </a:cubicBezTo>
                  <a:cubicBezTo>
                    <a:pt x="8262" y="7198"/>
                    <a:pt x="7816" y="7394"/>
                    <a:pt x="7352" y="7537"/>
                  </a:cubicBezTo>
                  <a:cubicBezTo>
                    <a:pt x="7138" y="7602"/>
                    <a:pt x="6928" y="7631"/>
                    <a:pt x="6717" y="7631"/>
                  </a:cubicBezTo>
                  <a:cubicBezTo>
                    <a:pt x="6584" y="7631"/>
                    <a:pt x="6451" y="7620"/>
                    <a:pt x="6317" y="7599"/>
                  </a:cubicBezTo>
                  <a:cubicBezTo>
                    <a:pt x="5826" y="7519"/>
                    <a:pt x="5371" y="6716"/>
                    <a:pt x="6148" y="6502"/>
                  </a:cubicBezTo>
                  <a:lnTo>
                    <a:pt x="6148" y="6502"/>
                  </a:lnTo>
                  <a:cubicBezTo>
                    <a:pt x="6259" y="6725"/>
                    <a:pt x="6414" y="6898"/>
                    <a:pt x="6659" y="6898"/>
                  </a:cubicBezTo>
                  <a:cubicBezTo>
                    <a:pt x="6708" y="6898"/>
                    <a:pt x="6760" y="6891"/>
                    <a:pt x="6817" y="6877"/>
                  </a:cubicBezTo>
                  <a:cubicBezTo>
                    <a:pt x="7379" y="6743"/>
                    <a:pt x="7441" y="5717"/>
                    <a:pt x="7334" y="5306"/>
                  </a:cubicBezTo>
                  <a:cubicBezTo>
                    <a:pt x="7147" y="4539"/>
                    <a:pt x="6424" y="3942"/>
                    <a:pt x="5746" y="3611"/>
                  </a:cubicBezTo>
                  <a:cubicBezTo>
                    <a:pt x="5504" y="3493"/>
                    <a:pt x="5266" y="3457"/>
                    <a:pt x="5023" y="3457"/>
                  </a:cubicBezTo>
                  <a:cubicBezTo>
                    <a:pt x="4827" y="3457"/>
                    <a:pt x="4629" y="3480"/>
                    <a:pt x="4426" y="3504"/>
                  </a:cubicBezTo>
                  <a:cubicBezTo>
                    <a:pt x="4408" y="3506"/>
                    <a:pt x="4389" y="3507"/>
                    <a:pt x="4370" y="3507"/>
                  </a:cubicBezTo>
                  <a:cubicBezTo>
                    <a:pt x="3683" y="3507"/>
                    <a:pt x="2404" y="2296"/>
                    <a:pt x="3783" y="2139"/>
                  </a:cubicBezTo>
                  <a:close/>
                  <a:moveTo>
                    <a:pt x="14171" y="3528"/>
                  </a:moveTo>
                  <a:cubicBezTo>
                    <a:pt x="14947" y="3528"/>
                    <a:pt x="15537" y="4648"/>
                    <a:pt x="15185" y="5583"/>
                  </a:cubicBezTo>
                  <a:cubicBezTo>
                    <a:pt x="14988" y="6100"/>
                    <a:pt x="14944" y="6475"/>
                    <a:pt x="15301" y="6912"/>
                  </a:cubicBezTo>
                  <a:cubicBezTo>
                    <a:pt x="15604" y="7287"/>
                    <a:pt x="15800" y="7581"/>
                    <a:pt x="15524" y="7911"/>
                  </a:cubicBezTo>
                  <a:cubicBezTo>
                    <a:pt x="15470" y="7983"/>
                    <a:pt x="15390" y="8054"/>
                    <a:pt x="15292" y="8125"/>
                  </a:cubicBezTo>
                  <a:cubicBezTo>
                    <a:pt x="15088" y="8275"/>
                    <a:pt x="14883" y="8332"/>
                    <a:pt x="14676" y="8332"/>
                  </a:cubicBezTo>
                  <a:cubicBezTo>
                    <a:pt x="14438" y="8332"/>
                    <a:pt x="14197" y="8257"/>
                    <a:pt x="13953" y="8161"/>
                  </a:cubicBezTo>
                  <a:cubicBezTo>
                    <a:pt x="13656" y="8042"/>
                    <a:pt x="13406" y="7967"/>
                    <a:pt x="13151" y="7967"/>
                  </a:cubicBezTo>
                  <a:cubicBezTo>
                    <a:pt x="13024" y="7967"/>
                    <a:pt x="12895" y="7986"/>
                    <a:pt x="12758" y="8027"/>
                  </a:cubicBezTo>
                  <a:cubicBezTo>
                    <a:pt x="12696" y="8045"/>
                    <a:pt x="12624" y="8063"/>
                    <a:pt x="12562" y="8099"/>
                  </a:cubicBezTo>
                  <a:cubicBezTo>
                    <a:pt x="12357" y="7769"/>
                    <a:pt x="11955" y="7501"/>
                    <a:pt x="11580" y="7296"/>
                  </a:cubicBezTo>
                  <a:cubicBezTo>
                    <a:pt x="11688" y="7100"/>
                    <a:pt x="11741" y="6885"/>
                    <a:pt x="11812" y="6671"/>
                  </a:cubicBezTo>
                  <a:cubicBezTo>
                    <a:pt x="11875" y="6460"/>
                    <a:pt x="12085" y="6402"/>
                    <a:pt x="12334" y="6402"/>
                  </a:cubicBezTo>
                  <a:cubicBezTo>
                    <a:pt x="12645" y="6402"/>
                    <a:pt x="13018" y="6493"/>
                    <a:pt x="13241" y="6493"/>
                  </a:cubicBezTo>
                  <a:cubicBezTo>
                    <a:pt x="13246" y="6493"/>
                    <a:pt x="13252" y="6493"/>
                    <a:pt x="13258" y="6493"/>
                  </a:cubicBezTo>
                  <a:cubicBezTo>
                    <a:pt x="13936" y="6466"/>
                    <a:pt x="14435" y="5860"/>
                    <a:pt x="14417" y="5217"/>
                  </a:cubicBezTo>
                  <a:cubicBezTo>
                    <a:pt x="14408" y="4655"/>
                    <a:pt x="13882" y="4191"/>
                    <a:pt x="13400" y="3906"/>
                  </a:cubicBezTo>
                  <a:cubicBezTo>
                    <a:pt x="13660" y="3640"/>
                    <a:pt x="13925" y="3528"/>
                    <a:pt x="14171" y="3528"/>
                  </a:cubicBezTo>
                  <a:close/>
                  <a:moveTo>
                    <a:pt x="9871" y="7169"/>
                  </a:moveTo>
                  <a:cubicBezTo>
                    <a:pt x="10198" y="7169"/>
                    <a:pt x="10538" y="7230"/>
                    <a:pt x="10929" y="7367"/>
                  </a:cubicBezTo>
                  <a:cubicBezTo>
                    <a:pt x="11286" y="7492"/>
                    <a:pt x="11634" y="7635"/>
                    <a:pt x="11937" y="7876"/>
                  </a:cubicBezTo>
                  <a:cubicBezTo>
                    <a:pt x="12241" y="8125"/>
                    <a:pt x="12285" y="8438"/>
                    <a:pt x="12053" y="8812"/>
                  </a:cubicBezTo>
                  <a:cubicBezTo>
                    <a:pt x="11919" y="8803"/>
                    <a:pt x="11777" y="8777"/>
                    <a:pt x="11652" y="8741"/>
                  </a:cubicBezTo>
                  <a:cubicBezTo>
                    <a:pt x="11134" y="8598"/>
                    <a:pt x="10715" y="8241"/>
                    <a:pt x="10162" y="8215"/>
                  </a:cubicBezTo>
                  <a:cubicBezTo>
                    <a:pt x="10102" y="8211"/>
                    <a:pt x="10044" y="8209"/>
                    <a:pt x="9989" y="8209"/>
                  </a:cubicBezTo>
                  <a:cubicBezTo>
                    <a:pt x="9755" y="8209"/>
                    <a:pt x="9552" y="8241"/>
                    <a:pt x="9315" y="8313"/>
                  </a:cubicBezTo>
                  <a:cubicBezTo>
                    <a:pt x="9216" y="8357"/>
                    <a:pt x="9109" y="8402"/>
                    <a:pt x="9020" y="8456"/>
                  </a:cubicBezTo>
                  <a:cubicBezTo>
                    <a:pt x="8881" y="8527"/>
                    <a:pt x="8704" y="8567"/>
                    <a:pt x="8533" y="8567"/>
                  </a:cubicBezTo>
                  <a:cubicBezTo>
                    <a:pt x="8126" y="8567"/>
                    <a:pt x="7754" y="8338"/>
                    <a:pt x="8012" y="7760"/>
                  </a:cubicBezTo>
                  <a:cubicBezTo>
                    <a:pt x="8030" y="7724"/>
                    <a:pt x="8030" y="7688"/>
                    <a:pt x="8030" y="7662"/>
                  </a:cubicBezTo>
                  <a:cubicBezTo>
                    <a:pt x="8110" y="7635"/>
                    <a:pt x="8190" y="7599"/>
                    <a:pt x="8271" y="7572"/>
                  </a:cubicBezTo>
                  <a:cubicBezTo>
                    <a:pt x="8864" y="7325"/>
                    <a:pt x="9349" y="7169"/>
                    <a:pt x="9871" y="7169"/>
                  </a:cubicBezTo>
                  <a:close/>
                  <a:moveTo>
                    <a:pt x="1276" y="4494"/>
                  </a:moveTo>
                  <a:cubicBezTo>
                    <a:pt x="1332" y="4494"/>
                    <a:pt x="1391" y="4500"/>
                    <a:pt x="1455" y="4512"/>
                  </a:cubicBezTo>
                  <a:lnTo>
                    <a:pt x="1464" y="4530"/>
                  </a:lnTo>
                  <a:cubicBezTo>
                    <a:pt x="1533" y="4816"/>
                    <a:pt x="1691" y="4908"/>
                    <a:pt x="1889" y="4908"/>
                  </a:cubicBezTo>
                  <a:cubicBezTo>
                    <a:pt x="2241" y="4908"/>
                    <a:pt x="2720" y="4617"/>
                    <a:pt x="3048" y="4617"/>
                  </a:cubicBezTo>
                  <a:cubicBezTo>
                    <a:pt x="3105" y="4617"/>
                    <a:pt x="3157" y="4626"/>
                    <a:pt x="3204" y="4646"/>
                  </a:cubicBezTo>
                  <a:cubicBezTo>
                    <a:pt x="3498" y="4771"/>
                    <a:pt x="3132" y="5868"/>
                    <a:pt x="3248" y="6199"/>
                  </a:cubicBezTo>
                  <a:cubicBezTo>
                    <a:pt x="3275" y="6297"/>
                    <a:pt x="3328" y="6395"/>
                    <a:pt x="3409" y="6484"/>
                  </a:cubicBezTo>
                  <a:cubicBezTo>
                    <a:pt x="3097" y="6761"/>
                    <a:pt x="2927" y="7189"/>
                    <a:pt x="3168" y="7590"/>
                  </a:cubicBezTo>
                  <a:cubicBezTo>
                    <a:pt x="3471" y="8081"/>
                    <a:pt x="3837" y="8152"/>
                    <a:pt x="4390" y="8197"/>
                  </a:cubicBezTo>
                  <a:cubicBezTo>
                    <a:pt x="5345" y="8277"/>
                    <a:pt x="5612" y="9267"/>
                    <a:pt x="4809" y="9820"/>
                  </a:cubicBezTo>
                  <a:cubicBezTo>
                    <a:pt x="4693" y="9898"/>
                    <a:pt x="4010" y="10191"/>
                    <a:pt x="3563" y="10191"/>
                  </a:cubicBezTo>
                  <a:cubicBezTo>
                    <a:pt x="3288" y="10191"/>
                    <a:pt x="3103" y="10080"/>
                    <a:pt x="3195" y="9740"/>
                  </a:cubicBezTo>
                  <a:cubicBezTo>
                    <a:pt x="3248" y="9535"/>
                    <a:pt x="3694" y="9027"/>
                    <a:pt x="3418" y="8803"/>
                  </a:cubicBezTo>
                  <a:cubicBezTo>
                    <a:pt x="3284" y="8685"/>
                    <a:pt x="3133" y="8647"/>
                    <a:pt x="2973" y="8647"/>
                  </a:cubicBezTo>
                  <a:cubicBezTo>
                    <a:pt x="2692" y="8647"/>
                    <a:pt x="2380" y="8762"/>
                    <a:pt x="2078" y="8762"/>
                  </a:cubicBezTo>
                  <a:cubicBezTo>
                    <a:pt x="1929" y="8762"/>
                    <a:pt x="1782" y="8735"/>
                    <a:pt x="1642" y="8652"/>
                  </a:cubicBezTo>
                  <a:cubicBezTo>
                    <a:pt x="1227" y="8406"/>
                    <a:pt x="2035" y="8249"/>
                    <a:pt x="2094" y="8249"/>
                  </a:cubicBezTo>
                  <a:cubicBezTo>
                    <a:pt x="2098" y="8249"/>
                    <a:pt x="2099" y="8249"/>
                    <a:pt x="2097" y="8250"/>
                  </a:cubicBezTo>
                  <a:cubicBezTo>
                    <a:pt x="2222" y="8170"/>
                    <a:pt x="2347" y="8081"/>
                    <a:pt x="2356" y="7920"/>
                  </a:cubicBezTo>
                  <a:cubicBezTo>
                    <a:pt x="2365" y="7537"/>
                    <a:pt x="2142" y="6743"/>
                    <a:pt x="1839" y="6493"/>
                  </a:cubicBezTo>
                  <a:cubicBezTo>
                    <a:pt x="1642" y="6315"/>
                    <a:pt x="1428" y="6216"/>
                    <a:pt x="1187" y="6100"/>
                  </a:cubicBezTo>
                  <a:cubicBezTo>
                    <a:pt x="535" y="5791"/>
                    <a:pt x="447" y="4494"/>
                    <a:pt x="1276" y="4494"/>
                  </a:cubicBezTo>
                  <a:close/>
                  <a:moveTo>
                    <a:pt x="4854" y="3861"/>
                  </a:moveTo>
                  <a:cubicBezTo>
                    <a:pt x="5289" y="3861"/>
                    <a:pt x="5672" y="3882"/>
                    <a:pt x="6139" y="4254"/>
                  </a:cubicBezTo>
                  <a:cubicBezTo>
                    <a:pt x="6647" y="4664"/>
                    <a:pt x="7022" y="5092"/>
                    <a:pt x="7031" y="5779"/>
                  </a:cubicBezTo>
                  <a:cubicBezTo>
                    <a:pt x="7035" y="6067"/>
                    <a:pt x="6890" y="6193"/>
                    <a:pt x="6726" y="6193"/>
                  </a:cubicBezTo>
                  <a:cubicBezTo>
                    <a:pt x="6555" y="6193"/>
                    <a:pt x="6363" y="6056"/>
                    <a:pt x="6299" y="5824"/>
                  </a:cubicBezTo>
                  <a:cubicBezTo>
                    <a:pt x="6246" y="5610"/>
                    <a:pt x="6192" y="5529"/>
                    <a:pt x="6103" y="5333"/>
                  </a:cubicBezTo>
                  <a:cubicBezTo>
                    <a:pt x="6072" y="5272"/>
                    <a:pt x="6022" y="5246"/>
                    <a:pt x="5971" y="5246"/>
                  </a:cubicBezTo>
                  <a:cubicBezTo>
                    <a:pt x="5859" y="5246"/>
                    <a:pt x="5741" y="5368"/>
                    <a:pt x="5809" y="5503"/>
                  </a:cubicBezTo>
                  <a:cubicBezTo>
                    <a:pt x="5889" y="5672"/>
                    <a:pt x="5951" y="5931"/>
                    <a:pt x="6032" y="6181"/>
                  </a:cubicBezTo>
                  <a:cubicBezTo>
                    <a:pt x="5532" y="6368"/>
                    <a:pt x="5157" y="7037"/>
                    <a:pt x="5550" y="7510"/>
                  </a:cubicBezTo>
                  <a:cubicBezTo>
                    <a:pt x="5837" y="7856"/>
                    <a:pt x="6227" y="7977"/>
                    <a:pt x="6643" y="7977"/>
                  </a:cubicBezTo>
                  <a:cubicBezTo>
                    <a:pt x="6978" y="7977"/>
                    <a:pt x="7329" y="7899"/>
                    <a:pt x="7655" y="7795"/>
                  </a:cubicBezTo>
                  <a:lnTo>
                    <a:pt x="7655" y="7795"/>
                  </a:lnTo>
                  <a:cubicBezTo>
                    <a:pt x="7528" y="8390"/>
                    <a:pt x="7945" y="9001"/>
                    <a:pt x="8520" y="9001"/>
                  </a:cubicBezTo>
                  <a:cubicBezTo>
                    <a:pt x="8669" y="9001"/>
                    <a:pt x="8829" y="8960"/>
                    <a:pt x="8993" y="8866"/>
                  </a:cubicBezTo>
                  <a:cubicBezTo>
                    <a:pt x="9270" y="8705"/>
                    <a:pt x="9520" y="8625"/>
                    <a:pt x="9752" y="8598"/>
                  </a:cubicBezTo>
                  <a:cubicBezTo>
                    <a:pt x="9805" y="8598"/>
                    <a:pt x="9859" y="8589"/>
                    <a:pt x="9912" y="8589"/>
                  </a:cubicBezTo>
                  <a:lnTo>
                    <a:pt x="9912" y="8607"/>
                  </a:lnTo>
                  <a:cubicBezTo>
                    <a:pt x="9930" y="8928"/>
                    <a:pt x="9841" y="9098"/>
                    <a:pt x="9966" y="9410"/>
                  </a:cubicBezTo>
                  <a:cubicBezTo>
                    <a:pt x="10216" y="10017"/>
                    <a:pt x="9957" y="10400"/>
                    <a:pt x="9439" y="10713"/>
                  </a:cubicBezTo>
                  <a:cubicBezTo>
                    <a:pt x="9289" y="10804"/>
                    <a:pt x="9139" y="10839"/>
                    <a:pt x="8989" y="10839"/>
                  </a:cubicBezTo>
                  <a:cubicBezTo>
                    <a:pt x="8568" y="10839"/>
                    <a:pt x="8145" y="10561"/>
                    <a:pt x="7718" y="10463"/>
                  </a:cubicBezTo>
                  <a:cubicBezTo>
                    <a:pt x="7718" y="10454"/>
                    <a:pt x="7727" y="10445"/>
                    <a:pt x="7727" y="10445"/>
                  </a:cubicBezTo>
                  <a:cubicBezTo>
                    <a:pt x="7807" y="10258"/>
                    <a:pt x="7816" y="10052"/>
                    <a:pt x="7718" y="9829"/>
                  </a:cubicBezTo>
                  <a:cubicBezTo>
                    <a:pt x="7334" y="8982"/>
                    <a:pt x="6478" y="8991"/>
                    <a:pt x="5693" y="8830"/>
                  </a:cubicBezTo>
                  <a:cubicBezTo>
                    <a:pt x="5684" y="8732"/>
                    <a:pt x="5675" y="8634"/>
                    <a:pt x="5657" y="8536"/>
                  </a:cubicBezTo>
                  <a:cubicBezTo>
                    <a:pt x="5612" y="8322"/>
                    <a:pt x="5398" y="8125"/>
                    <a:pt x="5211" y="8045"/>
                  </a:cubicBezTo>
                  <a:cubicBezTo>
                    <a:pt x="5006" y="7965"/>
                    <a:pt x="4809" y="7911"/>
                    <a:pt x="4595" y="7885"/>
                  </a:cubicBezTo>
                  <a:cubicBezTo>
                    <a:pt x="4461" y="7867"/>
                    <a:pt x="4337" y="7849"/>
                    <a:pt x="4203" y="7840"/>
                  </a:cubicBezTo>
                  <a:cubicBezTo>
                    <a:pt x="4185" y="7841"/>
                    <a:pt x="4167" y="7841"/>
                    <a:pt x="4150" y="7841"/>
                  </a:cubicBezTo>
                  <a:cubicBezTo>
                    <a:pt x="3648" y="7841"/>
                    <a:pt x="3496" y="7467"/>
                    <a:pt x="3685" y="6734"/>
                  </a:cubicBezTo>
                  <a:lnTo>
                    <a:pt x="3685" y="6734"/>
                  </a:lnTo>
                  <a:cubicBezTo>
                    <a:pt x="3792" y="6814"/>
                    <a:pt x="3908" y="6859"/>
                    <a:pt x="4024" y="6859"/>
                  </a:cubicBezTo>
                  <a:cubicBezTo>
                    <a:pt x="4032" y="6859"/>
                    <a:pt x="4040" y="6859"/>
                    <a:pt x="4047" y="6859"/>
                  </a:cubicBezTo>
                  <a:cubicBezTo>
                    <a:pt x="4435" y="6859"/>
                    <a:pt x="4668" y="6637"/>
                    <a:pt x="4747" y="6261"/>
                  </a:cubicBezTo>
                  <a:cubicBezTo>
                    <a:pt x="4916" y="5414"/>
                    <a:pt x="4096" y="4798"/>
                    <a:pt x="4658" y="3933"/>
                  </a:cubicBezTo>
                  <a:cubicBezTo>
                    <a:pt x="4667" y="3906"/>
                    <a:pt x="4676" y="3879"/>
                    <a:pt x="4684" y="3861"/>
                  </a:cubicBezTo>
                  <a:cubicBezTo>
                    <a:pt x="4742" y="3861"/>
                    <a:pt x="4798" y="3861"/>
                    <a:pt x="4854" y="3861"/>
                  </a:cubicBezTo>
                  <a:close/>
                  <a:moveTo>
                    <a:pt x="18352" y="6439"/>
                  </a:moveTo>
                  <a:lnTo>
                    <a:pt x="18352" y="6439"/>
                  </a:lnTo>
                  <a:cubicBezTo>
                    <a:pt x="19431" y="7198"/>
                    <a:pt x="17656" y="8402"/>
                    <a:pt x="17031" y="8652"/>
                  </a:cubicBezTo>
                  <a:cubicBezTo>
                    <a:pt x="16434" y="8902"/>
                    <a:pt x="15756" y="8866"/>
                    <a:pt x="15185" y="9178"/>
                  </a:cubicBezTo>
                  <a:cubicBezTo>
                    <a:pt x="15033" y="9267"/>
                    <a:pt x="14935" y="9446"/>
                    <a:pt x="14837" y="9589"/>
                  </a:cubicBezTo>
                  <a:cubicBezTo>
                    <a:pt x="14489" y="10124"/>
                    <a:pt x="14400" y="10445"/>
                    <a:pt x="13748" y="10641"/>
                  </a:cubicBezTo>
                  <a:cubicBezTo>
                    <a:pt x="13088" y="10837"/>
                    <a:pt x="12481" y="10668"/>
                    <a:pt x="11857" y="10918"/>
                  </a:cubicBezTo>
                  <a:cubicBezTo>
                    <a:pt x="11875" y="10748"/>
                    <a:pt x="11937" y="10614"/>
                    <a:pt x="12223" y="10561"/>
                  </a:cubicBezTo>
                  <a:cubicBezTo>
                    <a:pt x="12526" y="10516"/>
                    <a:pt x="12749" y="10409"/>
                    <a:pt x="12945" y="10168"/>
                  </a:cubicBezTo>
                  <a:cubicBezTo>
                    <a:pt x="13249" y="9785"/>
                    <a:pt x="12803" y="9276"/>
                    <a:pt x="12553" y="8955"/>
                  </a:cubicBezTo>
                  <a:cubicBezTo>
                    <a:pt x="12678" y="8768"/>
                    <a:pt x="12713" y="8580"/>
                    <a:pt x="12687" y="8411"/>
                  </a:cubicBezTo>
                  <a:cubicBezTo>
                    <a:pt x="12850" y="8334"/>
                    <a:pt x="13003" y="8303"/>
                    <a:pt x="13151" y="8303"/>
                  </a:cubicBezTo>
                  <a:cubicBezTo>
                    <a:pt x="13582" y="8303"/>
                    <a:pt x="13963" y="8563"/>
                    <a:pt x="14408" y="8670"/>
                  </a:cubicBezTo>
                  <a:cubicBezTo>
                    <a:pt x="14482" y="8687"/>
                    <a:pt x="14555" y="8695"/>
                    <a:pt x="14628" y="8695"/>
                  </a:cubicBezTo>
                  <a:cubicBezTo>
                    <a:pt x="14925" y="8695"/>
                    <a:pt x="15212" y="8563"/>
                    <a:pt x="15470" y="8420"/>
                  </a:cubicBezTo>
                  <a:cubicBezTo>
                    <a:pt x="15729" y="8268"/>
                    <a:pt x="15898" y="8081"/>
                    <a:pt x="15979" y="7885"/>
                  </a:cubicBezTo>
                  <a:cubicBezTo>
                    <a:pt x="16025" y="7894"/>
                    <a:pt x="16074" y="7898"/>
                    <a:pt x="16126" y="7898"/>
                  </a:cubicBezTo>
                  <a:cubicBezTo>
                    <a:pt x="16314" y="7898"/>
                    <a:pt x="16527" y="7847"/>
                    <a:pt x="16674" y="7840"/>
                  </a:cubicBezTo>
                  <a:cubicBezTo>
                    <a:pt x="17156" y="7813"/>
                    <a:pt x="17575" y="7403"/>
                    <a:pt x="17754" y="6993"/>
                  </a:cubicBezTo>
                  <a:lnTo>
                    <a:pt x="17763" y="6975"/>
                  </a:lnTo>
                  <a:lnTo>
                    <a:pt x="17781" y="6966"/>
                  </a:lnTo>
                  <a:cubicBezTo>
                    <a:pt x="18021" y="6814"/>
                    <a:pt x="18209" y="6636"/>
                    <a:pt x="18352" y="6439"/>
                  </a:cubicBezTo>
                  <a:close/>
                  <a:moveTo>
                    <a:pt x="10251" y="8625"/>
                  </a:moveTo>
                  <a:cubicBezTo>
                    <a:pt x="10715" y="8705"/>
                    <a:pt x="11161" y="8955"/>
                    <a:pt x="11714" y="9107"/>
                  </a:cubicBezTo>
                  <a:cubicBezTo>
                    <a:pt x="11817" y="9137"/>
                    <a:pt x="11948" y="9159"/>
                    <a:pt x="12078" y="9159"/>
                  </a:cubicBezTo>
                  <a:cubicBezTo>
                    <a:pt x="12139" y="9159"/>
                    <a:pt x="12201" y="9154"/>
                    <a:pt x="12258" y="9142"/>
                  </a:cubicBezTo>
                  <a:lnTo>
                    <a:pt x="12258" y="9142"/>
                  </a:lnTo>
                  <a:cubicBezTo>
                    <a:pt x="12544" y="9553"/>
                    <a:pt x="12874" y="10097"/>
                    <a:pt x="12134" y="10240"/>
                  </a:cubicBezTo>
                  <a:cubicBezTo>
                    <a:pt x="11955" y="10267"/>
                    <a:pt x="11670" y="10302"/>
                    <a:pt x="11580" y="10498"/>
                  </a:cubicBezTo>
                  <a:cubicBezTo>
                    <a:pt x="11402" y="10864"/>
                    <a:pt x="11500" y="11159"/>
                    <a:pt x="11161" y="11489"/>
                  </a:cubicBezTo>
                  <a:cubicBezTo>
                    <a:pt x="10884" y="11752"/>
                    <a:pt x="10607" y="11865"/>
                    <a:pt x="10345" y="11865"/>
                  </a:cubicBezTo>
                  <a:cubicBezTo>
                    <a:pt x="9924" y="11865"/>
                    <a:pt x="9542" y="11573"/>
                    <a:pt x="9261" y="11150"/>
                  </a:cubicBezTo>
                  <a:cubicBezTo>
                    <a:pt x="9475" y="11087"/>
                    <a:pt x="9680" y="10971"/>
                    <a:pt x="9868" y="10837"/>
                  </a:cubicBezTo>
                  <a:cubicBezTo>
                    <a:pt x="10153" y="10632"/>
                    <a:pt x="10349" y="10338"/>
                    <a:pt x="10447" y="9999"/>
                  </a:cubicBezTo>
                  <a:cubicBezTo>
                    <a:pt x="10492" y="9803"/>
                    <a:pt x="10430" y="9642"/>
                    <a:pt x="10358" y="9464"/>
                  </a:cubicBezTo>
                  <a:cubicBezTo>
                    <a:pt x="10242" y="9160"/>
                    <a:pt x="10269" y="8928"/>
                    <a:pt x="10251" y="8625"/>
                  </a:cubicBezTo>
                  <a:close/>
                  <a:moveTo>
                    <a:pt x="5657" y="9169"/>
                  </a:moveTo>
                  <a:cubicBezTo>
                    <a:pt x="6281" y="9285"/>
                    <a:pt x="6942" y="9258"/>
                    <a:pt x="7352" y="9838"/>
                  </a:cubicBezTo>
                  <a:cubicBezTo>
                    <a:pt x="7521" y="10088"/>
                    <a:pt x="7539" y="10275"/>
                    <a:pt x="7459" y="10418"/>
                  </a:cubicBezTo>
                  <a:cubicBezTo>
                    <a:pt x="7300" y="10715"/>
                    <a:pt x="6743" y="10818"/>
                    <a:pt x="6404" y="10818"/>
                  </a:cubicBezTo>
                  <a:cubicBezTo>
                    <a:pt x="6325" y="10818"/>
                    <a:pt x="6257" y="10812"/>
                    <a:pt x="6210" y="10802"/>
                  </a:cubicBezTo>
                  <a:cubicBezTo>
                    <a:pt x="6183" y="10802"/>
                    <a:pt x="6165" y="10793"/>
                    <a:pt x="6139" y="10784"/>
                  </a:cubicBezTo>
                  <a:cubicBezTo>
                    <a:pt x="5960" y="10739"/>
                    <a:pt x="5782" y="10668"/>
                    <a:pt x="5594" y="10668"/>
                  </a:cubicBezTo>
                  <a:cubicBezTo>
                    <a:pt x="5023" y="10677"/>
                    <a:pt x="4738" y="11096"/>
                    <a:pt x="4426" y="11453"/>
                  </a:cubicBezTo>
                  <a:cubicBezTo>
                    <a:pt x="4209" y="11707"/>
                    <a:pt x="3975" y="11923"/>
                    <a:pt x="3609" y="11923"/>
                  </a:cubicBezTo>
                  <a:cubicBezTo>
                    <a:pt x="3449" y="11923"/>
                    <a:pt x="3263" y="11881"/>
                    <a:pt x="3043" y="11783"/>
                  </a:cubicBezTo>
                  <a:cubicBezTo>
                    <a:pt x="3025" y="11774"/>
                    <a:pt x="3016" y="11765"/>
                    <a:pt x="2998" y="11765"/>
                  </a:cubicBezTo>
                  <a:cubicBezTo>
                    <a:pt x="3221" y="11382"/>
                    <a:pt x="3400" y="10962"/>
                    <a:pt x="3525" y="10561"/>
                  </a:cubicBezTo>
                  <a:cubicBezTo>
                    <a:pt x="3525" y="10552"/>
                    <a:pt x="3525" y="10543"/>
                    <a:pt x="3525" y="10525"/>
                  </a:cubicBezTo>
                  <a:cubicBezTo>
                    <a:pt x="3576" y="10531"/>
                    <a:pt x="3627" y="10534"/>
                    <a:pt x="3679" y="10534"/>
                  </a:cubicBezTo>
                  <a:cubicBezTo>
                    <a:pt x="4018" y="10534"/>
                    <a:pt x="4373" y="10415"/>
                    <a:pt x="4667" y="10275"/>
                  </a:cubicBezTo>
                  <a:cubicBezTo>
                    <a:pt x="5193" y="10017"/>
                    <a:pt x="5559" y="9660"/>
                    <a:pt x="5657" y="9169"/>
                  </a:cubicBezTo>
                  <a:close/>
                  <a:moveTo>
                    <a:pt x="7521" y="10757"/>
                  </a:moveTo>
                  <a:cubicBezTo>
                    <a:pt x="7539" y="10766"/>
                    <a:pt x="7548" y="10775"/>
                    <a:pt x="7575" y="10775"/>
                  </a:cubicBezTo>
                  <a:cubicBezTo>
                    <a:pt x="7994" y="10829"/>
                    <a:pt x="8351" y="11087"/>
                    <a:pt x="8770" y="11176"/>
                  </a:cubicBezTo>
                  <a:cubicBezTo>
                    <a:pt x="8806" y="11185"/>
                    <a:pt x="8851" y="11185"/>
                    <a:pt x="8895" y="11194"/>
                  </a:cubicBezTo>
                  <a:cubicBezTo>
                    <a:pt x="8895" y="11212"/>
                    <a:pt x="8904" y="11230"/>
                    <a:pt x="8913" y="11248"/>
                  </a:cubicBezTo>
                  <a:cubicBezTo>
                    <a:pt x="9047" y="11462"/>
                    <a:pt x="9190" y="11676"/>
                    <a:pt x="9359" y="11846"/>
                  </a:cubicBezTo>
                  <a:cubicBezTo>
                    <a:pt x="9243" y="11899"/>
                    <a:pt x="9145" y="11970"/>
                    <a:pt x="9065" y="12051"/>
                  </a:cubicBezTo>
                  <a:cubicBezTo>
                    <a:pt x="8616" y="11807"/>
                    <a:pt x="8300" y="11403"/>
                    <a:pt x="7784" y="11403"/>
                  </a:cubicBezTo>
                  <a:cubicBezTo>
                    <a:pt x="7715" y="11403"/>
                    <a:pt x="7643" y="11410"/>
                    <a:pt x="7566" y="11426"/>
                  </a:cubicBezTo>
                  <a:cubicBezTo>
                    <a:pt x="7000" y="11541"/>
                    <a:pt x="6366" y="11744"/>
                    <a:pt x="5758" y="11744"/>
                  </a:cubicBezTo>
                  <a:cubicBezTo>
                    <a:pt x="5465" y="11744"/>
                    <a:pt x="5178" y="11697"/>
                    <a:pt x="4908" y="11569"/>
                  </a:cubicBezTo>
                  <a:cubicBezTo>
                    <a:pt x="4934" y="11542"/>
                    <a:pt x="4961" y="11515"/>
                    <a:pt x="4988" y="11489"/>
                  </a:cubicBezTo>
                  <a:cubicBezTo>
                    <a:pt x="5231" y="11254"/>
                    <a:pt x="5475" y="11087"/>
                    <a:pt x="5809" y="11087"/>
                  </a:cubicBezTo>
                  <a:cubicBezTo>
                    <a:pt x="5818" y="11087"/>
                    <a:pt x="5827" y="11087"/>
                    <a:pt x="5835" y="11087"/>
                  </a:cubicBezTo>
                  <a:cubicBezTo>
                    <a:pt x="5925" y="11087"/>
                    <a:pt x="6014" y="11105"/>
                    <a:pt x="6121" y="11132"/>
                  </a:cubicBezTo>
                  <a:cubicBezTo>
                    <a:pt x="6269" y="11171"/>
                    <a:pt x="6429" y="11198"/>
                    <a:pt x="6586" y="11198"/>
                  </a:cubicBezTo>
                  <a:cubicBezTo>
                    <a:pt x="6750" y="11198"/>
                    <a:pt x="6912" y="11169"/>
                    <a:pt x="7057" y="11096"/>
                  </a:cubicBezTo>
                  <a:cubicBezTo>
                    <a:pt x="7227" y="11007"/>
                    <a:pt x="7388" y="10900"/>
                    <a:pt x="7521" y="10757"/>
                  </a:cubicBezTo>
                  <a:close/>
                  <a:moveTo>
                    <a:pt x="7727" y="11756"/>
                  </a:moveTo>
                  <a:cubicBezTo>
                    <a:pt x="7718" y="11774"/>
                    <a:pt x="7709" y="11792"/>
                    <a:pt x="7709" y="11819"/>
                  </a:cubicBezTo>
                  <a:cubicBezTo>
                    <a:pt x="7512" y="11988"/>
                    <a:pt x="7388" y="12202"/>
                    <a:pt x="7307" y="12434"/>
                  </a:cubicBezTo>
                  <a:cubicBezTo>
                    <a:pt x="6513" y="12453"/>
                    <a:pt x="5713" y="12585"/>
                    <a:pt x="4935" y="12585"/>
                  </a:cubicBezTo>
                  <a:cubicBezTo>
                    <a:pt x="4246" y="12585"/>
                    <a:pt x="3573" y="12481"/>
                    <a:pt x="2936" y="12104"/>
                  </a:cubicBezTo>
                  <a:lnTo>
                    <a:pt x="2936" y="12104"/>
                  </a:lnTo>
                  <a:cubicBezTo>
                    <a:pt x="3184" y="12212"/>
                    <a:pt x="3432" y="12274"/>
                    <a:pt x="3673" y="12274"/>
                  </a:cubicBezTo>
                  <a:cubicBezTo>
                    <a:pt x="4030" y="12274"/>
                    <a:pt x="4372" y="12138"/>
                    <a:pt x="4676" y="11819"/>
                  </a:cubicBezTo>
                  <a:cubicBezTo>
                    <a:pt x="4684" y="11837"/>
                    <a:pt x="4702" y="11846"/>
                    <a:pt x="4720" y="11854"/>
                  </a:cubicBezTo>
                  <a:cubicBezTo>
                    <a:pt x="5033" y="12004"/>
                    <a:pt x="5436" y="12096"/>
                    <a:pt x="5803" y="12096"/>
                  </a:cubicBezTo>
                  <a:cubicBezTo>
                    <a:pt x="5897" y="12096"/>
                    <a:pt x="5989" y="12090"/>
                    <a:pt x="6076" y="12077"/>
                  </a:cubicBezTo>
                  <a:cubicBezTo>
                    <a:pt x="6513" y="12015"/>
                    <a:pt x="6959" y="11926"/>
                    <a:pt x="7388" y="11810"/>
                  </a:cubicBezTo>
                  <a:cubicBezTo>
                    <a:pt x="7512" y="11774"/>
                    <a:pt x="7628" y="11756"/>
                    <a:pt x="7727" y="11756"/>
                  </a:cubicBezTo>
                  <a:close/>
                  <a:moveTo>
                    <a:pt x="2606" y="12301"/>
                  </a:moveTo>
                  <a:lnTo>
                    <a:pt x="2633" y="12327"/>
                  </a:lnTo>
                  <a:cubicBezTo>
                    <a:pt x="3356" y="12798"/>
                    <a:pt x="4114" y="12919"/>
                    <a:pt x="4893" y="12919"/>
                  </a:cubicBezTo>
                  <a:cubicBezTo>
                    <a:pt x="5650" y="12919"/>
                    <a:pt x="6426" y="12804"/>
                    <a:pt x="7209" y="12782"/>
                  </a:cubicBezTo>
                  <a:lnTo>
                    <a:pt x="7209" y="12782"/>
                  </a:lnTo>
                  <a:cubicBezTo>
                    <a:pt x="7191" y="12907"/>
                    <a:pt x="7173" y="13032"/>
                    <a:pt x="7156" y="13166"/>
                  </a:cubicBezTo>
                  <a:cubicBezTo>
                    <a:pt x="7138" y="13166"/>
                    <a:pt x="7120" y="13157"/>
                    <a:pt x="7102" y="13157"/>
                  </a:cubicBezTo>
                  <a:cubicBezTo>
                    <a:pt x="6540" y="13167"/>
                    <a:pt x="5310" y="13430"/>
                    <a:pt x="4236" y="13430"/>
                  </a:cubicBezTo>
                  <a:cubicBezTo>
                    <a:pt x="3367" y="13430"/>
                    <a:pt x="2601" y="13258"/>
                    <a:pt x="2374" y="12640"/>
                  </a:cubicBezTo>
                  <a:cubicBezTo>
                    <a:pt x="2365" y="12613"/>
                    <a:pt x="2347" y="12595"/>
                    <a:pt x="2329" y="12577"/>
                  </a:cubicBezTo>
                  <a:cubicBezTo>
                    <a:pt x="2427" y="12497"/>
                    <a:pt x="2517" y="12399"/>
                    <a:pt x="2606" y="12301"/>
                  </a:cubicBezTo>
                  <a:close/>
                  <a:moveTo>
                    <a:pt x="2142" y="12934"/>
                  </a:moveTo>
                  <a:cubicBezTo>
                    <a:pt x="2503" y="13583"/>
                    <a:pt x="3313" y="13762"/>
                    <a:pt x="4202" y="13762"/>
                  </a:cubicBezTo>
                  <a:cubicBezTo>
                    <a:pt x="5267" y="13762"/>
                    <a:pt x="6446" y="13506"/>
                    <a:pt x="7102" y="13496"/>
                  </a:cubicBezTo>
                  <a:lnTo>
                    <a:pt x="7120" y="13496"/>
                  </a:lnTo>
                  <a:cubicBezTo>
                    <a:pt x="7084" y="13639"/>
                    <a:pt x="7031" y="13790"/>
                    <a:pt x="6977" y="13951"/>
                  </a:cubicBezTo>
                  <a:cubicBezTo>
                    <a:pt x="6950" y="13933"/>
                    <a:pt x="6924" y="13924"/>
                    <a:pt x="6888" y="13924"/>
                  </a:cubicBezTo>
                  <a:cubicBezTo>
                    <a:pt x="6174" y="13942"/>
                    <a:pt x="5568" y="14281"/>
                    <a:pt x="4890" y="14477"/>
                  </a:cubicBezTo>
                  <a:cubicBezTo>
                    <a:pt x="4773" y="14510"/>
                    <a:pt x="4642" y="14526"/>
                    <a:pt x="4503" y="14526"/>
                  </a:cubicBezTo>
                  <a:cubicBezTo>
                    <a:pt x="3582" y="14526"/>
                    <a:pt x="2289" y="13841"/>
                    <a:pt x="2142" y="12934"/>
                  </a:cubicBezTo>
                  <a:close/>
                  <a:moveTo>
                    <a:pt x="12006" y="1"/>
                  </a:moveTo>
                  <a:cubicBezTo>
                    <a:pt x="11415" y="1"/>
                    <a:pt x="10870" y="281"/>
                    <a:pt x="10546" y="801"/>
                  </a:cubicBezTo>
                  <a:cubicBezTo>
                    <a:pt x="10483" y="730"/>
                    <a:pt x="10421" y="659"/>
                    <a:pt x="10358" y="596"/>
                  </a:cubicBezTo>
                  <a:cubicBezTo>
                    <a:pt x="9987" y="234"/>
                    <a:pt x="9559" y="86"/>
                    <a:pt x="9123" y="86"/>
                  </a:cubicBezTo>
                  <a:cubicBezTo>
                    <a:pt x="8293" y="86"/>
                    <a:pt x="7435" y="621"/>
                    <a:pt x="6879" y="1230"/>
                  </a:cubicBezTo>
                  <a:cubicBezTo>
                    <a:pt x="6799" y="1167"/>
                    <a:pt x="6727" y="1105"/>
                    <a:pt x="6647" y="1015"/>
                  </a:cubicBezTo>
                  <a:cubicBezTo>
                    <a:pt x="6538" y="899"/>
                    <a:pt x="6338" y="848"/>
                    <a:pt x="6167" y="848"/>
                  </a:cubicBezTo>
                  <a:cubicBezTo>
                    <a:pt x="6129" y="848"/>
                    <a:pt x="6092" y="850"/>
                    <a:pt x="6058" y="855"/>
                  </a:cubicBezTo>
                  <a:cubicBezTo>
                    <a:pt x="5309" y="989"/>
                    <a:pt x="5264" y="1435"/>
                    <a:pt x="4997" y="2059"/>
                  </a:cubicBezTo>
                  <a:cubicBezTo>
                    <a:pt x="4988" y="2077"/>
                    <a:pt x="4988" y="2104"/>
                    <a:pt x="4988" y="2122"/>
                  </a:cubicBezTo>
                  <a:cubicBezTo>
                    <a:pt x="4640" y="1961"/>
                    <a:pt x="4301" y="1854"/>
                    <a:pt x="3917" y="1845"/>
                  </a:cubicBezTo>
                  <a:lnTo>
                    <a:pt x="3908" y="1845"/>
                  </a:lnTo>
                  <a:cubicBezTo>
                    <a:pt x="3886" y="1816"/>
                    <a:pt x="3858" y="1798"/>
                    <a:pt x="3813" y="1798"/>
                  </a:cubicBezTo>
                  <a:cubicBezTo>
                    <a:pt x="3804" y="1798"/>
                    <a:pt x="3794" y="1799"/>
                    <a:pt x="3783" y="1800"/>
                  </a:cubicBezTo>
                  <a:cubicBezTo>
                    <a:pt x="3320" y="1854"/>
                    <a:pt x="2802" y="2068"/>
                    <a:pt x="2713" y="2577"/>
                  </a:cubicBezTo>
                  <a:cubicBezTo>
                    <a:pt x="2704" y="2630"/>
                    <a:pt x="2713" y="2684"/>
                    <a:pt x="2731" y="2746"/>
                  </a:cubicBezTo>
                  <a:cubicBezTo>
                    <a:pt x="1972" y="2835"/>
                    <a:pt x="1410" y="3424"/>
                    <a:pt x="1419" y="4165"/>
                  </a:cubicBezTo>
                  <a:cubicBezTo>
                    <a:pt x="1381" y="4161"/>
                    <a:pt x="1344" y="4159"/>
                    <a:pt x="1308" y="4159"/>
                  </a:cubicBezTo>
                  <a:cubicBezTo>
                    <a:pt x="869" y="4159"/>
                    <a:pt x="566" y="4407"/>
                    <a:pt x="385" y="4860"/>
                  </a:cubicBezTo>
                  <a:cubicBezTo>
                    <a:pt x="260" y="5182"/>
                    <a:pt x="286" y="5485"/>
                    <a:pt x="411" y="5744"/>
                  </a:cubicBezTo>
                  <a:cubicBezTo>
                    <a:pt x="286" y="5833"/>
                    <a:pt x="162" y="5895"/>
                    <a:pt x="46" y="5958"/>
                  </a:cubicBezTo>
                  <a:lnTo>
                    <a:pt x="46" y="6332"/>
                  </a:lnTo>
                  <a:cubicBezTo>
                    <a:pt x="72" y="6306"/>
                    <a:pt x="108" y="6288"/>
                    <a:pt x="153" y="6261"/>
                  </a:cubicBezTo>
                  <a:cubicBezTo>
                    <a:pt x="304" y="6181"/>
                    <a:pt x="447" y="6127"/>
                    <a:pt x="599" y="6029"/>
                  </a:cubicBezTo>
                  <a:cubicBezTo>
                    <a:pt x="750" y="6216"/>
                    <a:pt x="964" y="6368"/>
                    <a:pt x="1187" y="6475"/>
                  </a:cubicBezTo>
                  <a:cubicBezTo>
                    <a:pt x="1482" y="6618"/>
                    <a:pt x="1696" y="6868"/>
                    <a:pt x="1803" y="7189"/>
                  </a:cubicBezTo>
                  <a:cubicBezTo>
                    <a:pt x="1854" y="7324"/>
                    <a:pt x="2215" y="7953"/>
                    <a:pt x="1772" y="7953"/>
                  </a:cubicBezTo>
                  <a:cubicBezTo>
                    <a:pt x="1746" y="7953"/>
                    <a:pt x="1718" y="7951"/>
                    <a:pt x="1687" y="7947"/>
                  </a:cubicBezTo>
                  <a:cubicBezTo>
                    <a:pt x="1625" y="7938"/>
                    <a:pt x="1569" y="7933"/>
                    <a:pt x="1517" y="7933"/>
                  </a:cubicBezTo>
                  <a:cubicBezTo>
                    <a:pt x="1312" y="7933"/>
                    <a:pt x="1175" y="8010"/>
                    <a:pt x="1054" y="8224"/>
                  </a:cubicBezTo>
                  <a:cubicBezTo>
                    <a:pt x="831" y="8652"/>
                    <a:pt x="1598" y="9089"/>
                    <a:pt x="1999" y="9187"/>
                  </a:cubicBezTo>
                  <a:cubicBezTo>
                    <a:pt x="2017" y="9633"/>
                    <a:pt x="2062" y="10079"/>
                    <a:pt x="1999" y="10525"/>
                  </a:cubicBezTo>
                  <a:cubicBezTo>
                    <a:pt x="1928" y="10945"/>
                    <a:pt x="1580" y="11203"/>
                    <a:pt x="1205" y="11355"/>
                  </a:cubicBezTo>
                  <a:cubicBezTo>
                    <a:pt x="1140" y="11381"/>
                    <a:pt x="1078" y="11393"/>
                    <a:pt x="1020" y="11393"/>
                  </a:cubicBezTo>
                  <a:cubicBezTo>
                    <a:pt x="646" y="11393"/>
                    <a:pt x="452" y="10892"/>
                    <a:pt x="661" y="10552"/>
                  </a:cubicBezTo>
                  <a:cubicBezTo>
                    <a:pt x="902" y="10186"/>
                    <a:pt x="831" y="9812"/>
                    <a:pt x="411" y="9669"/>
                  </a:cubicBezTo>
                  <a:cubicBezTo>
                    <a:pt x="313" y="9642"/>
                    <a:pt x="170" y="9633"/>
                    <a:pt x="46" y="9615"/>
                  </a:cubicBezTo>
                  <a:lnTo>
                    <a:pt x="46" y="9963"/>
                  </a:lnTo>
                  <a:cubicBezTo>
                    <a:pt x="670" y="10043"/>
                    <a:pt x="1" y="10864"/>
                    <a:pt x="179" y="11275"/>
                  </a:cubicBezTo>
                  <a:cubicBezTo>
                    <a:pt x="330" y="11613"/>
                    <a:pt x="569" y="11742"/>
                    <a:pt x="892" y="11742"/>
                  </a:cubicBezTo>
                  <a:cubicBezTo>
                    <a:pt x="952" y="11742"/>
                    <a:pt x="1015" y="11738"/>
                    <a:pt x="1080" y="11730"/>
                  </a:cubicBezTo>
                  <a:cubicBezTo>
                    <a:pt x="2445" y="11560"/>
                    <a:pt x="2365" y="10222"/>
                    <a:pt x="2338" y="9187"/>
                  </a:cubicBezTo>
                  <a:cubicBezTo>
                    <a:pt x="2483" y="9165"/>
                    <a:pt x="2648" y="9133"/>
                    <a:pt x="2778" y="9133"/>
                  </a:cubicBezTo>
                  <a:cubicBezTo>
                    <a:pt x="2967" y="9133"/>
                    <a:pt x="3079" y="9202"/>
                    <a:pt x="2936" y="9473"/>
                  </a:cubicBezTo>
                  <a:cubicBezTo>
                    <a:pt x="2847" y="9651"/>
                    <a:pt x="2740" y="9963"/>
                    <a:pt x="2874" y="10151"/>
                  </a:cubicBezTo>
                  <a:cubicBezTo>
                    <a:pt x="2972" y="10284"/>
                    <a:pt x="3088" y="10374"/>
                    <a:pt x="3213" y="10436"/>
                  </a:cubicBezTo>
                  <a:cubicBezTo>
                    <a:pt x="3213" y="10454"/>
                    <a:pt x="3204" y="10463"/>
                    <a:pt x="3195" y="10472"/>
                  </a:cubicBezTo>
                  <a:cubicBezTo>
                    <a:pt x="2918" y="11382"/>
                    <a:pt x="2410" y="12425"/>
                    <a:pt x="1428" y="12702"/>
                  </a:cubicBezTo>
                  <a:cubicBezTo>
                    <a:pt x="1326" y="12733"/>
                    <a:pt x="1225" y="12747"/>
                    <a:pt x="1127" y="12747"/>
                  </a:cubicBezTo>
                  <a:cubicBezTo>
                    <a:pt x="710" y="12747"/>
                    <a:pt x="334" y="12495"/>
                    <a:pt x="46" y="12185"/>
                  </a:cubicBezTo>
                  <a:lnTo>
                    <a:pt x="46" y="12675"/>
                  </a:lnTo>
                  <a:cubicBezTo>
                    <a:pt x="162" y="12764"/>
                    <a:pt x="286" y="12845"/>
                    <a:pt x="420" y="12898"/>
                  </a:cubicBezTo>
                  <a:cubicBezTo>
                    <a:pt x="679" y="13001"/>
                    <a:pt x="924" y="13048"/>
                    <a:pt x="1154" y="13048"/>
                  </a:cubicBezTo>
                  <a:cubicBezTo>
                    <a:pt x="1384" y="13048"/>
                    <a:pt x="1598" y="13001"/>
                    <a:pt x="1794" y="12916"/>
                  </a:cubicBezTo>
                  <a:cubicBezTo>
                    <a:pt x="1812" y="12996"/>
                    <a:pt x="1830" y="13077"/>
                    <a:pt x="1857" y="13157"/>
                  </a:cubicBezTo>
                  <a:cubicBezTo>
                    <a:pt x="2080" y="13835"/>
                    <a:pt x="2811" y="14361"/>
                    <a:pt x="3427" y="14647"/>
                  </a:cubicBezTo>
                  <a:cubicBezTo>
                    <a:pt x="3727" y="14782"/>
                    <a:pt x="4010" y="14834"/>
                    <a:pt x="4283" y="14834"/>
                  </a:cubicBezTo>
                  <a:cubicBezTo>
                    <a:pt x="5159" y="14834"/>
                    <a:pt x="5931" y="14297"/>
                    <a:pt x="6870" y="14263"/>
                  </a:cubicBezTo>
                  <a:lnTo>
                    <a:pt x="6870" y="14263"/>
                  </a:lnTo>
                  <a:cubicBezTo>
                    <a:pt x="6763" y="14593"/>
                    <a:pt x="6701" y="14923"/>
                    <a:pt x="6870" y="15200"/>
                  </a:cubicBezTo>
                  <a:cubicBezTo>
                    <a:pt x="6906" y="15257"/>
                    <a:pt x="6958" y="15281"/>
                    <a:pt x="7011" y="15281"/>
                  </a:cubicBezTo>
                  <a:cubicBezTo>
                    <a:pt x="7128" y="15281"/>
                    <a:pt x="7245" y="15160"/>
                    <a:pt x="7165" y="15030"/>
                  </a:cubicBezTo>
                  <a:cubicBezTo>
                    <a:pt x="6950" y="14673"/>
                    <a:pt x="7414" y="14013"/>
                    <a:pt x="7459" y="13621"/>
                  </a:cubicBezTo>
                  <a:cubicBezTo>
                    <a:pt x="7530" y="13032"/>
                    <a:pt x="7477" y="12363"/>
                    <a:pt x="8039" y="11988"/>
                  </a:cubicBezTo>
                  <a:cubicBezTo>
                    <a:pt x="8092" y="11953"/>
                    <a:pt x="8119" y="11890"/>
                    <a:pt x="8119" y="11837"/>
                  </a:cubicBezTo>
                  <a:cubicBezTo>
                    <a:pt x="8378" y="11953"/>
                    <a:pt x="8583" y="12176"/>
                    <a:pt x="8868" y="12336"/>
                  </a:cubicBezTo>
                  <a:cubicBezTo>
                    <a:pt x="8744" y="12577"/>
                    <a:pt x="8681" y="12863"/>
                    <a:pt x="8628" y="13139"/>
                  </a:cubicBezTo>
                  <a:cubicBezTo>
                    <a:pt x="8538" y="13612"/>
                    <a:pt x="8494" y="13960"/>
                    <a:pt x="8226" y="14388"/>
                  </a:cubicBezTo>
                  <a:cubicBezTo>
                    <a:pt x="8092" y="14611"/>
                    <a:pt x="7950" y="14879"/>
                    <a:pt x="7789" y="15075"/>
                  </a:cubicBezTo>
                  <a:cubicBezTo>
                    <a:pt x="7718" y="15173"/>
                    <a:pt x="7646" y="15236"/>
                    <a:pt x="7780" y="15244"/>
                  </a:cubicBezTo>
                  <a:cubicBezTo>
                    <a:pt x="7777" y="15244"/>
                    <a:pt x="7775" y="15244"/>
                    <a:pt x="7772" y="15244"/>
                  </a:cubicBezTo>
                  <a:cubicBezTo>
                    <a:pt x="7566" y="15244"/>
                    <a:pt x="7569" y="15575"/>
                    <a:pt x="7780" y="15583"/>
                  </a:cubicBezTo>
                  <a:lnTo>
                    <a:pt x="7825" y="15583"/>
                  </a:lnTo>
                  <a:cubicBezTo>
                    <a:pt x="7905" y="15583"/>
                    <a:pt x="7959" y="15530"/>
                    <a:pt x="7994" y="15459"/>
                  </a:cubicBezTo>
                  <a:cubicBezTo>
                    <a:pt x="8226" y="14888"/>
                    <a:pt x="8735" y="14433"/>
                    <a:pt x="8868" y="13808"/>
                  </a:cubicBezTo>
                  <a:cubicBezTo>
                    <a:pt x="8984" y="13237"/>
                    <a:pt x="8940" y="12381"/>
                    <a:pt x="9573" y="12113"/>
                  </a:cubicBezTo>
                  <a:cubicBezTo>
                    <a:pt x="9600" y="12095"/>
                    <a:pt x="9618" y="12077"/>
                    <a:pt x="9636" y="12060"/>
                  </a:cubicBezTo>
                  <a:cubicBezTo>
                    <a:pt x="9811" y="12160"/>
                    <a:pt x="10010" y="12221"/>
                    <a:pt x="10255" y="12221"/>
                  </a:cubicBezTo>
                  <a:cubicBezTo>
                    <a:pt x="10271" y="12221"/>
                    <a:pt x="10288" y="12221"/>
                    <a:pt x="10305" y="12220"/>
                  </a:cubicBezTo>
                  <a:cubicBezTo>
                    <a:pt x="10653" y="12220"/>
                    <a:pt x="10894" y="12104"/>
                    <a:pt x="11179" y="11908"/>
                  </a:cubicBezTo>
                  <a:cubicBezTo>
                    <a:pt x="11331" y="11810"/>
                    <a:pt x="11759" y="11524"/>
                    <a:pt x="11821" y="11310"/>
                  </a:cubicBezTo>
                  <a:lnTo>
                    <a:pt x="11821" y="11301"/>
                  </a:lnTo>
                  <a:cubicBezTo>
                    <a:pt x="12633" y="10864"/>
                    <a:pt x="13650" y="11203"/>
                    <a:pt x="14435" y="10730"/>
                  </a:cubicBezTo>
                  <a:cubicBezTo>
                    <a:pt x="14542" y="10668"/>
                    <a:pt x="14649" y="10588"/>
                    <a:pt x="14747" y="10481"/>
                  </a:cubicBezTo>
                  <a:cubicBezTo>
                    <a:pt x="14747" y="10481"/>
                    <a:pt x="14756" y="10472"/>
                    <a:pt x="14756" y="10472"/>
                  </a:cubicBezTo>
                  <a:cubicBezTo>
                    <a:pt x="15104" y="10097"/>
                    <a:pt x="15176" y="9490"/>
                    <a:pt x="15738" y="9312"/>
                  </a:cubicBezTo>
                  <a:cubicBezTo>
                    <a:pt x="16282" y="9134"/>
                    <a:pt x="16817" y="9107"/>
                    <a:pt x="17352" y="8884"/>
                  </a:cubicBezTo>
                  <a:cubicBezTo>
                    <a:pt x="18173" y="8554"/>
                    <a:pt x="19404" y="7340"/>
                    <a:pt x="18860" y="6484"/>
                  </a:cubicBezTo>
                  <a:cubicBezTo>
                    <a:pt x="18780" y="6359"/>
                    <a:pt x="18673" y="6243"/>
                    <a:pt x="18521" y="6145"/>
                  </a:cubicBezTo>
                  <a:cubicBezTo>
                    <a:pt x="18744" y="5592"/>
                    <a:pt x="18583" y="4967"/>
                    <a:pt x="17950" y="4504"/>
                  </a:cubicBezTo>
                  <a:cubicBezTo>
                    <a:pt x="17914" y="4477"/>
                    <a:pt x="17888" y="4468"/>
                    <a:pt x="17861" y="4468"/>
                  </a:cubicBezTo>
                  <a:cubicBezTo>
                    <a:pt x="17852" y="4200"/>
                    <a:pt x="17772" y="3906"/>
                    <a:pt x="17674" y="3754"/>
                  </a:cubicBezTo>
                  <a:cubicBezTo>
                    <a:pt x="17397" y="3371"/>
                    <a:pt x="17138" y="3246"/>
                    <a:pt x="16710" y="3210"/>
                  </a:cubicBezTo>
                  <a:cubicBezTo>
                    <a:pt x="16719" y="3165"/>
                    <a:pt x="16719" y="3121"/>
                    <a:pt x="16710" y="3076"/>
                  </a:cubicBezTo>
                  <a:cubicBezTo>
                    <a:pt x="16549" y="2220"/>
                    <a:pt x="15559" y="1890"/>
                    <a:pt x="14801" y="1765"/>
                  </a:cubicBezTo>
                  <a:cubicBezTo>
                    <a:pt x="14061" y="1640"/>
                    <a:pt x="14275" y="1114"/>
                    <a:pt x="13820" y="748"/>
                  </a:cubicBezTo>
                  <a:cubicBezTo>
                    <a:pt x="13445" y="445"/>
                    <a:pt x="13035" y="230"/>
                    <a:pt x="12580" y="88"/>
                  </a:cubicBezTo>
                  <a:cubicBezTo>
                    <a:pt x="12387" y="29"/>
                    <a:pt x="12194" y="1"/>
                    <a:pt x="1200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8"/>
            <p:cNvSpPr/>
            <p:nvPr/>
          </p:nvSpPr>
          <p:spPr>
            <a:xfrm>
              <a:off x="7579650" y="783578"/>
              <a:ext cx="61766" cy="280031"/>
            </a:xfrm>
            <a:custGeom>
              <a:rect b="b" l="l" r="r" t="t"/>
              <a:pathLst>
                <a:path extrusionOk="0" h="6719" w="1482">
                  <a:moveTo>
                    <a:pt x="1161" y="1"/>
                  </a:moveTo>
                  <a:cubicBezTo>
                    <a:pt x="902" y="134"/>
                    <a:pt x="697" y="268"/>
                    <a:pt x="607" y="652"/>
                  </a:cubicBezTo>
                  <a:cubicBezTo>
                    <a:pt x="483" y="1241"/>
                    <a:pt x="1482" y="1508"/>
                    <a:pt x="759" y="2142"/>
                  </a:cubicBezTo>
                  <a:cubicBezTo>
                    <a:pt x="170" y="2659"/>
                    <a:pt x="1" y="3355"/>
                    <a:pt x="447" y="3739"/>
                  </a:cubicBezTo>
                  <a:cubicBezTo>
                    <a:pt x="170" y="4006"/>
                    <a:pt x="81" y="4613"/>
                    <a:pt x="144" y="4952"/>
                  </a:cubicBezTo>
                  <a:cubicBezTo>
                    <a:pt x="260" y="5585"/>
                    <a:pt x="607" y="6317"/>
                    <a:pt x="1161" y="6718"/>
                  </a:cubicBezTo>
                  <a:lnTo>
                    <a:pt x="1161" y="6228"/>
                  </a:lnTo>
                  <a:cubicBezTo>
                    <a:pt x="1000" y="6067"/>
                    <a:pt x="866" y="5880"/>
                    <a:pt x="759" y="5701"/>
                  </a:cubicBezTo>
                  <a:cubicBezTo>
                    <a:pt x="545" y="5362"/>
                    <a:pt x="224" y="4229"/>
                    <a:pt x="732" y="3944"/>
                  </a:cubicBezTo>
                  <a:lnTo>
                    <a:pt x="759" y="3917"/>
                  </a:lnTo>
                  <a:cubicBezTo>
                    <a:pt x="875" y="3962"/>
                    <a:pt x="1009" y="3988"/>
                    <a:pt x="1161" y="4006"/>
                  </a:cubicBezTo>
                  <a:lnTo>
                    <a:pt x="1161" y="3658"/>
                  </a:lnTo>
                  <a:cubicBezTo>
                    <a:pt x="1098" y="3658"/>
                    <a:pt x="1045" y="3649"/>
                    <a:pt x="1009" y="3649"/>
                  </a:cubicBezTo>
                  <a:cubicBezTo>
                    <a:pt x="563" y="3587"/>
                    <a:pt x="197" y="3284"/>
                    <a:pt x="706" y="2641"/>
                  </a:cubicBezTo>
                  <a:cubicBezTo>
                    <a:pt x="795" y="2552"/>
                    <a:pt x="893" y="2463"/>
                    <a:pt x="1000" y="2383"/>
                  </a:cubicBezTo>
                  <a:cubicBezTo>
                    <a:pt x="1053" y="2338"/>
                    <a:pt x="1107" y="2293"/>
                    <a:pt x="1161" y="2240"/>
                  </a:cubicBezTo>
                  <a:lnTo>
                    <a:pt x="1161" y="1098"/>
                  </a:lnTo>
                  <a:cubicBezTo>
                    <a:pt x="982" y="893"/>
                    <a:pt x="804" y="625"/>
                    <a:pt x="1161" y="375"/>
                  </a:cubicBezTo>
                  <a:lnTo>
                    <a:pt x="1161" y="1"/>
                  </a:ln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28"/>
          <p:cNvGrpSpPr/>
          <p:nvPr/>
        </p:nvGrpSpPr>
        <p:grpSpPr>
          <a:xfrm>
            <a:off x="6219975" y="133591"/>
            <a:ext cx="400173" cy="396657"/>
            <a:chOff x="1609325" y="4271641"/>
            <a:chExt cx="400173" cy="396657"/>
          </a:xfrm>
        </p:grpSpPr>
        <p:sp>
          <p:nvSpPr>
            <p:cNvPr id="1445" name="Google Shape;1445;p28"/>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8"/>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8"/>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8"/>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9" name="Google Shape;1449;p2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1450" name="Google Shape;1450;p28"/>
          <p:cNvSpPr txBox="1"/>
          <p:nvPr>
            <p:ph idx="1" type="subTitle"/>
          </p:nvPr>
        </p:nvSpPr>
        <p:spPr>
          <a:xfrm>
            <a:off x="1979913" y="1995050"/>
            <a:ext cx="2342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1" name="Google Shape;1451;p28"/>
          <p:cNvSpPr txBox="1"/>
          <p:nvPr>
            <p:ph idx="2" type="title"/>
          </p:nvPr>
        </p:nvSpPr>
        <p:spPr>
          <a:xfrm>
            <a:off x="1979900" y="1561497"/>
            <a:ext cx="2147100" cy="433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1452" name="Google Shape;1452;p28"/>
          <p:cNvSpPr txBox="1"/>
          <p:nvPr>
            <p:ph idx="3" type="subTitle"/>
          </p:nvPr>
        </p:nvSpPr>
        <p:spPr>
          <a:xfrm>
            <a:off x="5834137" y="1995050"/>
            <a:ext cx="2342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3" name="Google Shape;1453;p28"/>
          <p:cNvSpPr txBox="1"/>
          <p:nvPr>
            <p:ph idx="4" type="title"/>
          </p:nvPr>
        </p:nvSpPr>
        <p:spPr>
          <a:xfrm>
            <a:off x="5834125" y="1561506"/>
            <a:ext cx="2074500" cy="433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1454" name="Google Shape;1454;p28"/>
          <p:cNvSpPr txBox="1"/>
          <p:nvPr>
            <p:ph idx="5" type="subTitle"/>
          </p:nvPr>
        </p:nvSpPr>
        <p:spPr>
          <a:xfrm>
            <a:off x="1979913" y="3782300"/>
            <a:ext cx="2342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5" name="Google Shape;1455;p28"/>
          <p:cNvSpPr txBox="1"/>
          <p:nvPr>
            <p:ph idx="6" type="title"/>
          </p:nvPr>
        </p:nvSpPr>
        <p:spPr>
          <a:xfrm>
            <a:off x="1979900" y="3348721"/>
            <a:ext cx="2147100" cy="433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1456" name="Google Shape;1456;p28"/>
          <p:cNvSpPr txBox="1"/>
          <p:nvPr>
            <p:ph idx="7" type="subTitle"/>
          </p:nvPr>
        </p:nvSpPr>
        <p:spPr>
          <a:xfrm>
            <a:off x="5834137" y="3782300"/>
            <a:ext cx="2342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7" name="Google Shape;1457;p28"/>
          <p:cNvSpPr txBox="1"/>
          <p:nvPr>
            <p:ph idx="8" type="title"/>
          </p:nvPr>
        </p:nvSpPr>
        <p:spPr>
          <a:xfrm>
            <a:off x="5834125" y="3348731"/>
            <a:ext cx="2074500" cy="433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1458" name="Google Shape;1458;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bg>
      <p:bgPr>
        <a:solidFill>
          <a:srgbClr val="E5F3FF"/>
        </a:solidFill>
      </p:bgPr>
    </p:bg>
    <p:spTree>
      <p:nvGrpSpPr>
        <p:cNvPr id="1459" name="Shape 1459"/>
        <p:cNvGrpSpPr/>
        <p:nvPr/>
      </p:nvGrpSpPr>
      <p:grpSpPr>
        <a:xfrm>
          <a:off x="0" y="0"/>
          <a:ext cx="0" cy="0"/>
          <a:chOff x="0" y="0"/>
          <a:chExt cx="0" cy="0"/>
        </a:xfrm>
      </p:grpSpPr>
      <p:grpSp>
        <p:nvGrpSpPr>
          <p:cNvPr id="1460" name="Google Shape;1460;p29"/>
          <p:cNvGrpSpPr/>
          <p:nvPr/>
        </p:nvGrpSpPr>
        <p:grpSpPr>
          <a:xfrm rot="-1979079">
            <a:off x="-71275" y="-404056"/>
            <a:ext cx="721141" cy="973147"/>
            <a:chOff x="1326575" y="1917600"/>
            <a:chExt cx="436125" cy="588550"/>
          </a:xfrm>
        </p:grpSpPr>
        <p:sp>
          <p:nvSpPr>
            <p:cNvPr id="1461" name="Google Shape;1461;p29"/>
            <p:cNvSpPr/>
            <p:nvPr/>
          </p:nvSpPr>
          <p:spPr>
            <a:xfrm>
              <a:off x="1326575" y="1917600"/>
              <a:ext cx="436125" cy="588550"/>
            </a:xfrm>
            <a:custGeom>
              <a:rect b="b" l="l" r="r" t="t"/>
              <a:pathLst>
                <a:path extrusionOk="0" h="23542" w="17445">
                  <a:moveTo>
                    <a:pt x="8948" y="365"/>
                  </a:moveTo>
                  <a:cubicBezTo>
                    <a:pt x="10920" y="365"/>
                    <a:pt x="12891" y="399"/>
                    <a:pt x="14863" y="465"/>
                  </a:cubicBezTo>
                  <a:cubicBezTo>
                    <a:pt x="15239" y="491"/>
                    <a:pt x="15640" y="541"/>
                    <a:pt x="16016" y="616"/>
                  </a:cubicBezTo>
                  <a:cubicBezTo>
                    <a:pt x="16592" y="741"/>
                    <a:pt x="16993" y="1242"/>
                    <a:pt x="16943" y="1819"/>
                  </a:cubicBezTo>
                  <a:cubicBezTo>
                    <a:pt x="16617" y="5528"/>
                    <a:pt x="16993" y="9237"/>
                    <a:pt x="16968" y="12947"/>
                  </a:cubicBezTo>
                  <a:cubicBezTo>
                    <a:pt x="16968" y="15578"/>
                    <a:pt x="16968" y="18235"/>
                    <a:pt x="16993" y="20867"/>
                  </a:cubicBezTo>
                  <a:cubicBezTo>
                    <a:pt x="16993" y="21318"/>
                    <a:pt x="16918" y="21744"/>
                    <a:pt x="16692" y="22120"/>
                  </a:cubicBezTo>
                  <a:cubicBezTo>
                    <a:pt x="16467" y="22521"/>
                    <a:pt x="16141" y="22821"/>
                    <a:pt x="15665" y="22821"/>
                  </a:cubicBezTo>
                  <a:cubicBezTo>
                    <a:pt x="13354" y="22867"/>
                    <a:pt x="11064" y="23158"/>
                    <a:pt x="8757" y="23158"/>
                  </a:cubicBezTo>
                  <a:cubicBezTo>
                    <a:pt x="8512" y="23158"/>
                    <a:pt x="8266" y="23155"/>
                    <a:pt x="8021" y="23147"/>
                  </a:cubicBezTo>
                  <a:cubicBezTo>
                    <a:pt x="6116" y="23097"/>
                    <a:pt x="4211" y="22897"/>
                    <a:pt x="2306" y="22847"/>
                  </a:cubicBezTo>
                  <a:cubicBezTo>
                    <a:pt x="1204" y="22821"/>
                    <a:pt x="602" y="22220"/>
                    <a:pt x="577" y="21092"/>
                  </a:cubicBezTo>
                  <a:cubicBezTo>
                    <a:pt x="552" y="19363"/>
                    <a:pt x="577" y="17659"/>
                    <a:pt x="552" y="15929"/>
                  </a:cubicBezTo>
                  <a:cubicBezTo>
                    <a:pt x="552" y="14551"/>
                    <a:pt x="552" y="13172"/>
                    <a:pt x="552" y="11794"/>
                  </a:cubicBezTo>
                  <a:lnTo>
                    <a:pt x="602" y="11794"/>
                  </a:lnTo>
                  <a:cubicBezTo>
                    <a:pt x="652" y="9463"/>
                    <a:pt x="727" y="7132"/>
                    <a:pt x="753" y="4801"/>
                  </a:cubicBezTo>
                  <a:cubicBezTo>
                    <a:pt x="778" y="3899"/>
                    <a:pt x="702" y="2972"/>
                    <a:pt x="627" y="2044"/>
                  </a:cubicBezTo>
                  <a:cubicBezTo>
                    <a:pt x="552" y="1242"/>
                    <a:pt x="878" y="716"/>
                    <a:pt x="1680" y="591"/>
                  </a:cubicBezTo>
                  <a:cubicBezTo>
                    <a:pt x="3108" y="340"/>
                    <a:pt x="4562" y="415"/>
                    <a:pt x="5991" y="390"/>
                  </a:cubicBezTo>
                  <a:cubicBezTo>
                    <a:pt x="6976" y="374"/>
                    <a:pt x="7962" y="365"/>
                    <a:pt x="8948" y="365"/>
                  </a:cubicBezTo>
                  <a:close/>
                  <a:moveTo>
                    <a:pt x="8515" y="1"/>
                  </a:moveTo>
                  <a:cubicBezTo>
                    <a:pt x="6922" y="1"/>
                    <a:pt x="5328" y="21"/>
                    <a:pt x="3735" y="64"/>
                  </a:cubicBezTo>
                  <a:cubicBezTo>
                    <a:pt x="2958" y="90"/>
                    <a:pt x="2181" y="64"/>
                    <a:pt x="1429" y="240"/>
                  </a:cubicBezTo>
                  <a:cubicBezTo>
                    <a:pt x="677" y="440"/>
                    <a:pt x="427" y="766"/>
                    <a:pt x="326" y="1518"/>
                  </a:cubicBezTo>
                  <a:cubicBezTo>
                    <a:pt x="201" y="2646"/>
                    <a:pt x="352" y="3774"/>
                    <a:pt x="352" y="4877"/>
                  </a:cubicBezTo>
                  <a:cubicBezTo>
                    <a:pt x="276" y="8335"/>
                    <a:pt x="176" y="11794"/>
                    <a:pt x="151" y="15253"/>
                  </a:cubicBezTo>
                  <a:cubicBezTo>
                    <a:pt x="151" y="17283"/>
                    <a:pt x="1" y="19338"/>
                    <a:pt x="251" y="21368"/>
                  </a:cubicBezTo>
                  <a:cubicBezTo>
                    <a:pt x="427" y="22721"/>
                    <a:pt x="928" y="23197"/>
                    <a:pt x="2131" y="23273"/>
                  </a:cubicBezTo>
                  <a:cubicBezTo>
                    <a:pt x="2432" y="23273"/>
                    <a:pt x="2732" y="23298"/>
                    <a:pt x="3033" y="23323"/>
                  </a:cubicBezTo>
                  <a:cubicBezTo>
                    <a:pt x="4933" y="23471"/>
                    <a:pt x="6833" y="23541"/>
                    <a:pt x="8733" y="23541"/>
                  </a:cubicBezTo>
                  <a:cubicBezTo>
                    <a:pt x="11019" y="23541"/>
                    <a:pt x="13304" y="23439"/>
                    <a:pt x="15590" y="23248"/>
                  </a:cubicBezTo>
                  <a:cubicBezTo>
                    <a:pt x="16291" y="23197"/>
                    <a:pt x="16793" y="22897"/>
                    <a:pt x="17068" y="22195"/>
                  </a:cubicBezTo>
                  <a:cubicBezTo>
                    <a:pt x="17319" y="21593"/>
                    <a:pt x="17369" y="20992"/>
                    <a:pt x="17394" y="20340"/>
                  </a:cubicBezTo>
                  <a:cubicBezTo>
                    <a:pt x="17419" y="17333"/>
                    <a:pt x="17444" y="14300"/>
                    <a:pt x="17294" y="10917"/>
                  </a:cubicBezTo>
                  <a:cubicBezTo>
                    <a:pt x="17394" y="8410"/>
                    <a:pt x="17119" y="5553"/>
                    <a:pt x="17269" y="2671"/>
                  </a:cubicBezTo>
                  <a:cubicBezTo>
                    <a:pt x="17294" y="2245"/>
                    <a:pt x="17244" y="1844"/>
                    <a:pt x="17194" y="1418"/>
                  </a:cubicBezTo>
                  <a:cubicBezTo>
                    <a:pt x="17144" y="841"/>
                    <a:pt x="16843" y="465"/>
                    <a:pt x="16291" y="290"/>
                  </a:cubicBezTo>
                  <a:cubicBezTo>
                    <a:pt x="15740" y="140"/>
                    <a:pt x="15189" y="90"/>
                    <a:pt x="14637" y="90"/>
                  </a:cubicBezTo>
                  <a:cubicBezTo>
                    <a:pt x="12597" y="33"/>
                    <a:pt x="10556" y="1"/>
                    <a:pt x="851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1587225" y="1987650"/>
              <a:ext cx="130350" cy="50175"/>
            </a:xfrm>
            <a:custGeom>
              <a:rect b="b" l="l" r="r" t="t"/>
              <a:pathLst>
                <a:path extrusionOk="0" h="2007" w="5214">
                  <a:moveTo>
                    <a:pt x="2657" y="445"/>
                  </a:moveTo>
                  <a:cubicBezTo>
                    <a:pt x="3134" y="471"/>
                    <a:pt x="3610" y="496"/>
                    <a:pt x="4086" y="571"/>
                  </a:cubicBezTo>
                  <a:cubicBezTo>
                    <a:pt x="4387" y="621"/>
                    <a:pt x="4662" y="796"/>
                    <a:pt x="4662" y="1122"/>
                  </a:cubicBezTo>
                  <a:cubicBezTo>
                    <a:pt x="4662" y="1448"/>
                    <a:pt x="4312" y="1448"/>
                    <a:pt x="4086" y="1473"/>
                  </a:cubicBezTo>
                  <a:cubicBezTo>
                    <a:pt x="3184" y="1573"/>
                    <a:pt x="2307" y="1648"/>
                    <a:pt x="1404" y="1648"/>
                  </a:cubicBezTo>
                  <a:cubicBezTo>
                    <a:pt x="1374" y="1648"/>
                    <a:pt x="1342" y="1649"/>
                    <a:pt x="1309" y="1649"/>
                  </a:cubicBezTo>
                  <a:cubicBezTo>
                    <a:pt x="961" y="1649"/>
                    <a:pt x="500" y="1628"/>
                    <a:pt x="477" y="1147"/>
                  </a:cubicBezTo>
                  <a:cubicBezTo>
                    <a:pt x="427" y="571"/>
                    <a:pt x="1003" y="596"/>
                    <a:pt x="1379" y="521"/>
                  </a:cubicBezTo>
                  <a:cubicBezTo>
                    <a:pt x="1780" y="445"/>
                    <a:pt x="2231" y="471"/>
                    <a:pt x="2657" y="445"/>
                  </a:cubicBezTo>
                  <a:close/>
                  <a:moveTo>
                    <a:pt x="2657" y="1"/>
                  </a:moveTo>
                  <a:cubicBezTo>
                    <a:pt x="2087" y="1"/>
                    <a:pt x="1517" y="70"/>
                    <a:pt x="953" y="195"/>
                  </a:cubicBezTo>
                  <a:cubicBezTo>
                    <a:pt x="427" y="320"/>
                    <a:pt x="1" y="821"/>
                    <a:pt x="51" y="1222"/>
                  </a:cubicBezTo>
                  <a:cubicBezTo>
                    <a:pt x="126" y="1774"/>
                    <a:pt x="602" y="1874"/>
                    <a:pt x="1053" y="1949"/>
                  </a:cubicBezTo>
                  <a:cubicBezTo>
                    <a:pt x="1252" y="1992"/>
                    <a:pt x="1450" y="2006"/>
                    <a:pt x="1647" y="2006"/>
                  </a:cubicBezTo>
                  <a:cubicBezTo>
                    <a:pt x="2064" y="2006"/>
                    <a:pt x="2470" y="1941"/>
                    <a:pt x="2845" y="1941"/>
                  </a:cubicBezTo>
                  <a:cubicBezTo>
                    <a:pt x="2917" y="1941"/>
                    <a:pt x="2989" y="1943"/>
                    <a:pt x="3058" y="1949"/>
                  </a:cubicBezTo>
                  <a:lnTo>
                    <a:pt x="3911" y="1949"/>
                  </a:lnTo>
                  <a:cubicBezTo>
                    <a:pt x="3986" y="1949"/>
                    <a:pt x="4086" y="1924"/>
                    <a:pt x="4161" y="1924"/>
                  </a:cubicBezTo>
                  <a:cubicBezTo>
                    <a:pt x="4637" y="1899"/>
                    <a:pt x="5038" y="1799"/>
                    <a:pt x="5139" y="1273"/>
                  </a:cubicBezTo>
                  <a:cubicBezTo>
                    <a:pt x="5214" y="846"/>
                    <a:pt x="4838" y="345"/>
                    <a:pt x="4362" y="220"/>
                  </a:cubicBezTo>
                  <a:cubicBezTo>
                    <a:pt x="3798" y="70"/>
                    <a:pt x="3228" y="1"/>
                    <a:pt x="265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1587225" y="2152950"/>
              <a:ext cx="130350" cy="49925"/>
            </a:xfrm>
            <a:custGeom>
              <a:rect b="b" l="l" r="r" t="t"/>
              <a:pathLst>
                <a:path extrusionOk="0" h="1997" w="5214">
                  <a:moveTo>
                    <a:pt x="2572" y="453"/>
                  </a:moveTo>
                  <a:cubicBezTo>
                    <a:pt x="3035" y="453"/>
                    <a:pt x="3498" y="484"/>
                    <a:pt x="3961" y="550"/>
                  </a:cubicBezTo>
                  <a:cubicBezTo>
                    <a:pt x="4136" y="575"/>
                    <a:pt x="4312" y="600"/>
                    <a:pt x="4462" y="726"/>
                  </a:cubicBezTo>
                  <a:cubicBezTo>
                    <a:pt x="4562" y="851"/>
                    <a:pt x="4687" y="951"/>
                    <a:pt x="4662" y="1127"/>
                  </a:cubicBezTo>
                  <a:cubicBezTo>
                    <a:pt x="4637" y="1327"/>
                    <a:pt x="4462" y="1377"/>
                    <a:pt x="4312" y="1402"/>
                  </a:cubicBezTo>
                  <a:cubicBezTo>
                    <a:pt x="3459" y="1503"/>
                    <a:pt x="2607" y="1578"/>
                    <a:pt x="1755" y="1653"/>
                  </a:cubicBezTo>
                  <a:cubicBezTo>
                    <a:pt x="1697" y="1657"/>
                    <a:pt x="1639" y="1659"/>
                    <a:pt x="1582" y="1659"/>
                  </a:cubicBezTo>
                  <a:cubicBezTo>
                    <a:pt x="1296" y="1659"/>
                    <a:pt x="1024" y="1607"/>
                    <a:pt x="753" y="1503"/>
                  </a:cubicBezTo>
                  <a:cubicBezTo>
                    <a:pt x="577" y="1427"/>
                    <a:pt x="452" y="1327"/>
                    <a:pt x="452" y="1127"/>
                  </a:cubicBezTo>
                  <a:cubicBezTo>
                    <a:pt x="427" y="901"/>
                    <a:pt x="552" y="776"/>
                    <a:pt x="728" y="701"/>
                  </a:cubicBezTo>
                  <a:cubicBezTo>
                    <a:pt x="928" y="625"/>
                    <a:pt x="1129" y="525"/>
                    <a:pt x="1329" y="525"/>
                  </a:cubicBezTo>
                  <a:cubicBezTo>
                    <a:pt x="1743" y="478"/>
                    <a:pt x="2157" y="453"/>
                    <a:pt x="2572" y="453"/>
                  </a:cubicBezTo>
                  <a:close/>
                  <a:moveTo>
                    <a:pt x="2533" y="0"/>
                  </a:moveTo>
                  <a:cubicBezTo>
                    <a:pt x="2021" y="0"/>
                    <a:pt x="1508" y="48"/>
                    <a:pt x="1003" y="174"/>
                  </a:cubicBezTo>
                  <a:cubicBezTo>
                    <a:pt x="452" y="300"/>
                    <a:pt x="1" y="801"/>
                    <a:pt x="51" y="1202"/>
                  </a:cubicBezTo>
                  <a:cubicBezTo>
                    <a:pt x="126" y="1778"/>
                    <a:pt x="602" y="1854"/>
                    <a:pt x="1053" y="1954"/>
                  </a:cubicBezTo>
                  <a:cubicBezTo>
                    <a:pt x="1232" y="1985"/>
                    <a:pt x="1411" y="1997"/>
                    <a:pt x="1589" y="1997"/>
                  </a:cubicBezTo>
                  <a:cubicBezTo>
                    <a:pt x="1985" y="1997"/>
                    <a:pt x="2377" y="1938"/>
                    <a:pt x="2758" y="1904"/>
                  </a:cubicBezTo>
                  <a:lnTo>
                    <a:pt x="4261" y="1904"/>
                  </a:lnTo>
                  <a:cubicBezTo>
                    <a:pt x="4687" y="1904"/>
                    <a:pt x="5038" y="1753"/>
                    <a:pt x="5114" y="1327"/>
                  </a:cubicBezTo>
                  <a:cubicBezTo>
                    <a:pt x="5214" y="826"/>
                    <a:pt x="4938" y="475"/>
                    <a:pt x="4512" y="275"/>
                  </a:cubicBezTo>
                  <a:cubicBezTo>
                    <a:pt x="4261" y="174"/>
                    <a:pt x="3986" y="124"/>
                    <a:pt x="3735" y="74"/>
                  </a:cubicBezTo>
                  <a:cubicBezTo>
                    <a:pt x="3338" y="30"/>
                    <a:pt x="2936" y="0"/>
                    <a:pt x="2533"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9"/>
            <p:cNvSpPr/>
            <p:nvPr/>
          </p:nvSpPr>
          <p:spPr>
            <a:xfrm>
              <a:off x="1586600" y="2323575"/>
              <a:ext cx="128475" cy="50025"/>
            </a:xfrm>
            <a:custGeom>
              <a:rect b="b" l="l" r="r" t="t"/>
              <a:pathLst>
                <a:path extrusionOk="0" h="2001" w="5139">
                  <a:moveTo>
                    <a:pt x="2261" y="466"/>
                  </a:moveTo>
                  <a:cubicBezTo>
                    <a:pt x="2397" y="466"/>
                    <a:pt x="2537" y="467"/>
                    <a:pt x="2682" y="467"/>
                  </a:cubicBezTo>
                  <a:cubicBezTo>
                    <a:pt x="3008" y="492"/>
                    <a:pt x="3459" y="517"/>
                    <a:pt x="3936" y="542"/>
                  </a:cubicBezTo>
                  <a:cubicBezTo>
                    <a:pt x="4211" y="567"/>
                    <a:pt x="4412" y="693"/>
                    <a:pt x="4562" y="918"/>
                  </a:cubicBezTo>
                  <a:cubicBezTo>
                    <a:pt x="4687" y="1119"/>
                    <a:pt x="4662" y="1344"/>
                    <a:pt x="4412" y="1394"/>
                  </a:cubicBezTo>
                  <a:cubicBezTo>
                    <a:pt x="3584" y="1481"/>
                    <a:pt x="2756" y="1638"/>
                    <a:pt x="1920" y="1638"/>
                  </a:cubicBezTo>
                  <a:cubicBezTo>
                    <a:pt x="1541" y="1638"/>
                    <a:pt x="1161" y="1606"/>
                    <a:pt x="778" y="1520"/>
                  </a:cubicBezTo>
                  <a:cubicBezTo>
                    <a:pt x="602" y="1470"/>
                    <a:pt x="402" y="1420"/>
                    <a:pt x="377" y="1169"/>
                  </a:cubicBezTo>
                  <a:cubicBezTo>
                    <a:pt x="377" y="868"/>
                    <a:pt x="527" y="743"/>
                    <a:pt x="778" y="643"/>
                  </a:cubicBezTo>
                  <a:cubicBezTo>
                    <a:pt x="1239" y="482"/>
                    <a:pt x="1716" y="466"/>
                    <a:pt x="2261" y="466"/>
                  </a:cubicBezTo>
                  <a:close/>
                  <a:moveTo>
                    <a:pt x="2556" y="0"/>
                  </a:moveTo>
                  <a:cubicBezTo>
                    <a:pt x="1980" y="0"/>
                    <a:pt x="1404" y="75"/>
                    <a:pt x="828" y="242"/>
                  </a:cubicBezTo>
                  <a:cubicBezTo>
                    <a:pt x="377" y="367"/>
                    <a:pt x="1" y="643"/>
                    <a:pt x="26" y="1169"/>
                  </a:cubicBezTo>
                  <a:cubicBezTo>
                    <a:pt x="26" y="1745"/>
                    <a:pt x="477" y="1846"/>
                    <a:pt x="928" y="1946"/>
                  </a:cubicBezTo>
                  <a:cubicBezTo>
                    <a:pt x="1114" y="1986"/>
                    <a:pt x="1303" y="2001"/>
                    <a:pt x="1494" y="2001"/>
                  </a:cubicBezTo>
                  <a:cubicBezTo>
                    <a:pt x="1893" y="2001"/>
                    <a:pt x="2300" y="1938"/>
                    <a:pt x="2707" y="1921"/>
                  </a:cubicBezTo>
                  <a:cubicBezTo>
                    <a:pt x="3042" y="1921"/>
                    <a:pt x="3387" y="1932"/>
                    <a:pt x="3736" y="1932"/>
                  </a:cubicBezTo>
                  <a:cubicBezTo>
                    <a:pt x="3910" y="1932"/>
                    <a:pt x="4086" y="1929"/>
                    <a:pt x="4261" y="1921"/>
                  </a:cubicBezTo>
                  <a:cubicBezTo>
                    <a:pt x="4612" y="1896"/>
                    <a:pt x="4988" y="1745"/>
                    <a:pt x="5063" y="1319"/>
                  </a:cubicBezTo>
                  <a:cubicBezTo>
                    <a:pt x="5139" y="868"/>
                    <a:pt x="4888" y="567"/>
                    <a:pt x="4562" y="317"/>
                  </a:cubicBezTo>
                  <a:cubicBezTo>
                    <a:pt x="4462" y="242"/>
                    <a:pt x="4311" y="217"/>
                    <a:pt x="4211" y="191"/>
                  </a:cubicBezTo>
                  <a:cubicBezTo>
                    <a:pt x="3660" y="69"/>
                    <a:pt x="3108" y="0"/>
                    <a:pt x="255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9"/>
            <p:cNvSpPr/>
            <p:nvPr/>
          </p:nvSpPr>
          <p:spPr>
            <a:xfrm>
              <a:off x="1379200" y="2235500"/>
              <a:ext cx="122225" cy="49650"/>
            </a:xfrm>
            <a:custGeom>
              <a:rect b="b" l="l" r="r" t="t"/>
              <a:pathLst>
                <a:path extrusionOk="0" h="1986" w="4889">
                  <a:moveTo>
                    <a:pt x="2586" y="405"/>
                  </a:moveTo>
                  <a:cubicBezTo>
                    <a:pt x="3017" y="405"/>
                    <a:pt x="3449" y="437"/>
                    <a:pt x="3886" y="506"/>
                  </a:cubicBezTo>
                  <a:cubicBezTo>
                    <a:pt x="4161" y="532"/>
                    <a:pt x="4562" y="557"/>
                    <a:pt x="4537" y="983"/>
                  </a:cubicBezTo>
                  <a:cubicBezTo>
                    <a:pt x="4512" y="1359"/>
                    <a:pt x="4211" y="1509"/>
                    <a:pt x="3861" y="1559"/>
                  </a:cubicBezTo>
                  <a:cubicBezTo>
                    <a:pt x="3409" y="1659"/>
                    <a:pt x="2933" y="1659"/>
                    <a:pt x="2482" y="1659"/>
                  </a:cubicBezTo>
                  <a:cubicBezTo>
                    <a:pt x="2031" y="1634"/>
                    <a:pt x="1555" y="1609"/>
                    <a:pt x="1104" y="1559"/>
                  </a:cubicBezTo>
                  <a:cubicBezTo>
                    <a:pt x="728" y="1534"/>
                    <a:pt x="477" y="1308"/>
                    <a:pt x="452" y="958"/>
                  </a:cubicBezTo>
                  <a:cubicBezTo>
                    <a:pt x="452" y="607"/>
                    <a:pt x="803" y="557"/>
                    <a:pt x="1054" y="532"/>
                  </a:cubicBezTo>
                  <a:cubicBezTo>
                    <a:pt x="1569" y="450"/>
                    <a:pt x="2077" y="405"/>
                    <a:pt x="2586" y="405"/>
                  </a:cubicBezTo>
                  <a:close/>
                  <a:moveTo>
                    <a:pt x="2587" y="0"/>
                  </a:moveTo>
                  <a:cubicBezTo>
                    <a:pt x="2007" y="0"/>
                    <a:pt x="1426" y="41"/>
                    <a:pt x="853" y="156"/>
                  </a:cubicBezTo>
                  <a:cubicBezTo>
                    <a:pt x="427" y="256"/>
                    <a:pt x="1" y="381"/>
                    <a:pt x="1" y="907"/>
                  </a:cubicBezTo>
                  <a:cubicBezTo>
                    <a:pt x="26" y="1434"/>
                    <a:pt x="352" y="1735"/>
                    <a:pt x="828" y="1860"/>
                  </a:cubicBezTo>
                  <a:cubicBezTo>
                    <a:pt x="1304" y="1985"/>
                    <a:pt x="1780" y="1935"/>
                    <a:pt x="2282" y="1960"/>
                  </a:cubicBezTo>
                  <a:cubicBezTo>
                    <a:pt x="2833" y="1935"/>
                    <a:pt x="3409" y="1985"/>
                    <a:pt x="3986" y="1860"/>
                  </a:cubicBezTo>
                  <a:cubicBezTo>
                    <a:pt x="4562" y="1735"/>
                    <a:pt x="4888" y="1359"/>
                    <a:pt x="4863" y="882"/>
                  </a:cubicBezTo>
                  <a:cubicBezTo>
                    <a:pt x="4838" y="381"/>
                    <a:pt x="4562" y="105"/>
                    <a:pt x="3886" y="55"/>
                  </a:cubicBezTo>
                  <a:cubicBezTo>
                    <a:pt x="3456" y="23"/>
                    <a:pt x="3022" y="0"/>
                    <a:pt x="2587"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1378575" y="2070425"/>
              <a:ext cx="122225" cy="48925"/>
            </a:xfrm>
            <a:custGeom>
              <a:rect b="b" l="l" r="r" t="t"/>
              <a:pathLst>
                <a:path extrusionOk="0" h="1957" w="4889">
                  <a:moveTo>
                    <a:pt x="2507" y="418"/>
                  </a:moveTo>
                  <a:cubicBezTo>
                    <a:pt x="3159" y="443"/>
                    <a:pt x="3635" y="393"/>
                    <a:pt x="4111" y="543"/>
                  </a:cubicBezTo>
                  <a:cubicBezTo>
                    <a:pt x="4312" y="618"/>
                    <a:pt x="4562" y="668"/>
                    <a:pt x="4562" y="944"/>
                  </a:cubicBezTo>
                  <a:cubicBezTo>
                    <a:pt x="4562" y="1220"/>
                    <a:pt x="4387" y="1420"/>
                    <a:pt x="4136" y="1495"/>
                  </a:cubicBezTo>
                  <a:cubicBezTo>
                    <a:pt x="3627" y="1614"/>
                    <a:pt x="3118" y="1665"/>
                    <a:pt x="2609" y="1665"/>
                  </a:cubicBezTo>
                  <a:cubicBezTo>
                    <a:pt x="2040" y="1665"/>
                    <a:pt x="1472" y="1601"/>
                    <a:pt x="903" y="1495"/>
                  </a:cubicBezTo>
                  <a:cubicBezTo>
                    <a:pt x="627" y="1445"/>
                    <a:pt x="477" y="1195"/>
                    <a:pt x="477" y="919"/>
                  </a:cubicBezTo>
                  <a:cubicBezTo>
                    <a:pt x="502" y="643"/>
                    <a:pt x="753" y="593"/>
                    <a:pt x="953" y="543"/>
                  </a:cubicBezTo>
                  <a:cubicBezTo>
                    <a:pt x="1530" y="418"/>
                    <a:pt x="2106" y="443"/>
                    <a:pt x="2507" y="418"/>
                  </a:cubicBezTo>
                  <a:close/>
                  <a:moveTo>
                    <a:pt x="2656" y="1"/>
                  </a:moveTo>
                  <a:cubicBezTo>
                    <a:pt x="2061" y="1"/>
                    <a:pt x="1465" y="50"/>
                    <a:pt x="878" y="167"/>
                  </a:cubicBezTo>
                  <a:cubicBezTo>
                    <a:pt x="452" y="242"/>
                    <a:pt x="1" y="393"/>
                    <a:pt x="26" y="919"/>
                  </a:cubicBezTo>
                  <a:cubicBezTo>
                    <a:pt x="51" y="1420"/>
                    <a:pt x="377" y="1721"/>
                    <a:pt x="853" y="1871"/>
                  </a:cubicBezTo>
                  <a:cubicBezTo>
                    <a:pt x="1104" y="1934"/>
                    <a:pt x="1354" y="1947"/>
                    <a:pt x="1586" y="1947"/>
                  </a:cubicBezTo>
                  <a:cubicBezTo>
                    <a:pt x="1741" y="1947"/>
                    <a:pt x="1887" y="1941"/>
                    <a:pt x="2019" y="1941"/>
                  </a:cubicBezTo>
                  <a:cubicBezTo>
                    <a:pt x="2085" y="1941"/>
                    <a:pt x="2148" y="1942"/>
                    <a:pt x="2206" y="1947"/>
                  </a:cubicBezTo>
                  <a:cubicBezTo>
                    <a:pt x="2507" y="1947"/>
                    <a:pt x="2778" y="1956"/>
                    <a:pt x="3033" y="1956"/>
                  </a:cubicBezTo>
                  <a:cubicBezTo>
                    <a:pt x="3351" y="1956"/>
                    <a:pt x="3643" y="1941"/>
                    <a:pt x="3936" y="1871"/>
                  </a:cubicBezTo>
                  <a:cubicBezTo>
                    <a:pt x="4537" y="1746"/>
                    <a:pt x="4888" y="1395"/>
                    <a:pt x="4888" y="919"/>
                  </a:cubicBezTo>
                  <a:cubicBezTo>
                    <a:pt x="4888" y="418"/>
                    <a:pt x="4587" y="117"/>
                    <a:pt x="3911" y="67"/>
                  </a:cubicBezTo>
                  <a:cubicBezTo>
                    <a:pt x="3495" y="25"/>
                    <a:pt x="3076" y="1"/>
                    <a:pt x="265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1377325" y="2406625"/>
              <a:ext cx="125975" cy="48375"/>
            </a:xfrm>
            <a:custGeom>
              <a:rect b="b" l="l" r="r" t="t"/>
              <a:pathLst>
                <a:path extrusionOk="0" h="1935" w="5039">
                  <a:moveTo>
                    <a:pt x="2692" y="384"/>
                  </a:moveTo>
                  <a:cubicBezTo>
                    <a:pt x="3221" y="384"/>
                    <a:pt x="3754" y="434"/>
                    <a:pt x="4286" y="529"/>
                  </a:cubicBezTo>
                  <a:cubicBezTo>
                    <a:pt x="4512" y="579"/>
                    <a:pt x="4713" y="704"/>
                    <a:pt x="4687" y="955"/>
                  </a:cubicBezTo>
                  <a:cubicBezTo>
                    <a:pt x="4662" y="1230"/>
                    <a:pt x="4487" y="1406"/>
                    <a:pt x="4236" y="1506"/>
                  </a:cubicBezTo>
                  <a:cubicBezTo>
                    <a:pt x="3863" y="1613"/>
                    <a:pt x="3476" y="1644"/>
                    <a:pt x="3095" y="1644"/>
                  </a:cubicBezTo>
                  <a:cubicBezTo>
                    <a:pt x="2940" y="1644"/>
                    <a:pt x="2785" y="1639"/>
                    <a:pt x="2632" y="1631"/>
                  </a:cubicBezTo>
                  <a:cubicBezTo>
                    <a:pt x="2206" y="1606"/>
                    <a:pt x="1780" y="1606"/>
                    <a:pt x="1354" y="1556"/>
                  </a:cubicBezTo>
                  <a:cubicBezTo>
                    <a:pt x="1078" y="1531"/>
                    <a:pt x="803" y="1456"/>
                    <a:pt x="677" y="1180"/>
                  </a:cubicBezTo>
                  <a:cubicBezTo>
                    <a:pt x="552" y="905"/>
                    <a:pt x="577" y="679"/>
                    <a:pt x="928" y="579"/>
                  </a:cubicBezTo>
                  <a:cubicBezTo>
                    <a:pt x="1510" y="446"/>
                    <a:pt x="2099" y="384"/>
                    <a:pt x="2692" y="384"/>
                  </a:cubicBezTo>
                  <a:close/>
                  <a:moveTo>
                    <a:pt x="2617" y="0"/>
                  </a:moveTo>
                  <a:cubicBezTo>
                    <a:pt x="2023" y="0"/>
                    <a:pt x="1432" y="50"/>
                    <a:pt x="853" y="203"/>
                  </a:cubicBezTo>
                  <a:cubicBezTo>
                    <a:pt x="251" y="328"/>
                    <a:pt x="1" y="779"/>
                    <a:pt x="226" y="1230"/>
                  </a:cubicBezTo>
                  <a:cubicBezTo>
                    <a:pt x="402" y="1581"/>
                    <a:pt x="677" y="1882"/>
                    <a:pt x="1129" y="1882"/>
                  </a:cubicBezTo>
                  <a:cubicBezTo>
                    <a:pt x="1580" y="1907"/>
                    <a:pt x="2031" y="1907"/>
                    <a:pt x="2482" y="1907"/>
                  </a:cubicBezTo>
                  <a:cubicBezTo>
                    <a:pt x="2744" y="1917"/>
                    <a:pt x="3006" y="1934"/>
                    <a:pt x="3267" y="1934"/>
                  </a:cubicBezTo>
                  <a:cubicBezTo>
                    <a:pt x="3679" y="1934"/>
                    <a:pt x="4088" y="1891"/>
                    <a:pt x="4487" y="1707"/>
                  </a:cubicBezTo>
                  <a:cubicBezTo>
                    <a:pt x="4838" y="1531"/>
                    <a:pt x="5038" y="1281"/>
                    <a:pt x="5013" y="854"/>
                  </a:cubicBezTo>
                  <a:cubicBezTo>
                    <a:pt x="4988" y="453"/>
                    <a:pt x="4763" y="203"/>
                    <a:pt x="4362" y="103"/>
                  </a:cubicBezTo>
                  <a:cubicBezTo>
                    <a:pt x="4061" y="52"/>
                    <a:pt x="3760" y="27"/>
                    <a:pt x="3459" y="27"/>
                  </a:cubicBezTo>
                  <a:cubicBezTo>
                    <a:pt x="3178" y="11"/>
                    <a:pt x="2897" y="0"/>
                    <a:pt x="2617"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9"/>
            <p:cNvSpPr/>
            <p:nvPr/>
          </p:nvSpPr>
          <p:spPr>
            <a:xfrm>
              <a:off x="1375450" y="1988125"/>
              <a:ext cx="132225" cy="49525"/>
            </a:xfrm>
            <a:custGeom>
              <a:rect b="b" l="l" r="r" t="t"/>
              <a:pathLst>
                <a:path extrusionOk="0" h="1981" w="5289">
                  <a:moveTo>
                    <a:pt x="2607" y="0"/>
                  </a:moveTo>
                  <a:cubicBezTo>
                    <a:pt x="1980" y="0"/>
                    <a:pt x="1354" y="0"/>
                    <a:pt x="777" y="226"/>
                  </a:cubicBezTo>
                  <a:cubicBezTo>
                    <a:pt x="301" y="401"/>
                    <a:pt x="1" y="752"/>
                    <a:pt x="51" y="1254"/>
                  </a:cubicBezTo>
                  <a:cubicBezTo>
                    <a:pt x="101" y="1755"/>
                    <a:pt x="502" y="1880"/>
                    <a:pt x="953" y="1905"/>
                  </a:cubicBezTo>
                  <a:cubicBezTo>
                    <a:pt x="1855" y="1930"/>
                    <a:pt x="2757" y="1980"/>
                    <a:pt x="3635" y="1980"/>
                  </a:cubicBezTo>
                  <a:cubicBezTo>
                    <a:pt x="3960" y="1980"/>
                    <a:pt x="4286" y="1905"/>
                    <a:pt x="4587" y="1805"/>
                  </a:cubicBezTo>
                  <a:cubicBezTo>
                    <a:pt x="5163" y="1629"/>
                    <a:pt x="5289" y="1053"/>
                    <a:pt x="4888" y="602"/>
                  </a:cubicBezTo>
                  <a:cubicBezTo>
                    <a:pt x="4662" y="351"/>
                    <a:pt x="4387" y="201"/>
                    <a:pt x="4061" y="126"/>
                  </a:cubicBezTo>
                  <a:cubicBezTo>
                    <a:pt x="3585" y="51"/>
                    <a:pt x="3108" y="0"/>
                    <a:pt x="260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9"/>
            <p:cNvSpPr/>
            <p:nvPr/>
          </p:nvSpPr>
          <p:spPr>
            <a:xfrm>
              <a:off x="1374200" y="2152900"/>
              <a:ext cx="134100" cy="49650"/>
            </a:xfrm>
            <a:custGeom>
              <a:rect b="b" l="l" r="r" t="t"/>
              <a:pathLst>
                <a:path extrusionOk="0" h="1986" w="5364">
                  <a:moveTo>
                    <a:pt x="2501" y="1"/>
                  </a:moveTo>
                  <a:cubicBezTo>
                    <a:pt x="1948" y="1"/>
                    <a:pt x="1400" y="68"/>
                    <a:pt x="853" y="226"/>
                  </a:cubicBezTo>
                  <a:cubicBezTo>
                    <a:pt x="351" y="352"/>
                    <a:pt x="0" y="878"/>
                    <a:pt x="76" y="1279"/>
                  </a:cubicBezTo>
                  <a:cubicBezTo>
                    <a:pt x="176" y="1780"/>
                    <a:pt x="577" y="1906"/>
                    <a:pt x="1028" y="1906"/>
                  </a:cubicBezTo>
                  <a:cubicBezTo>
                    <a:pt x="1187" y="1914"/>
                    <a:pt x="1345" y="1917"/>
                    <a:pt x="1504" y="1917"/>
                  </a:cubicBezTo>
                  <a:cubicBezTo>
                    <a:pt x="1822" y="1917"/>
                    <a:pt x="2139" y="1906"/>
                    <a:pt x="2457" y="1906"/>
                  </a:cubicBezTo>
                  <a:cubicBezTo>
                    <a:pt x="2851" y="1934"/>
                    <a:pt x="3246" y="1986"/>
                    <a:pt x="3640" y="1986"/>
                  </a:cubicBezTo>
                  <a:cubicBezTo>
                    <a:pt x="3947" y="1986"/>
                    <a:pt x="4255" y="1954"/>
                    <a:pt x="4562" y="1856"/>
                  </a:cubicBezTo>
                  <a:cubicBezTo>
                    <a:pt x="5239" y="1630"/>
                    <a:pt x="5364" y="1054"/>
                    <a:pt x="4863" y="527"/>
                  </a:cubicBezTo>
                  <a:cubicBezTo>
                    <a:pt x="4537" y="201"/>
                    <a:pt x="4136" y="151"/>
                    <a:pt x="3735" y="101"/>
                  </a:cubicBezTo>
                  <a:cubicBezTo>
                    <a:pt x="3320" y="37"/>
                    <a:pt x="2909" y="1"/>
                    <a:pt x="2501"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1377325" y="2323175"/>
              <a:ext cx="129100" cy="50250"/>
            </a:xfrm>
            <a:custGeom>
              <a:rect b="b" l="l" r="r" t="t"/>
              <a:pathLst>
                <a:path extrusionOk="0" h="2010" w="5164">
                  <a:moveTo>
                    <a:pt x="2545" y="1"/>
                  </a:moveTo>
                  <a:cubicBezTo>
                    <a:pt x="1931" y="1"/>
                    <a:pt x="1317" y="95"/>
                    <a:pt x="702" y="283"/>
                  </a:cubicBezTo>
                  <a:cubicBezTo>
                    <a:pt x="251" y="433"/>
                    <a:pt x="1" y="809"/>
                    <a:pt x="51" y="1285"/>
                  </a:cubicBezTo>
                  <a:cubicBezTo>
                    <a:pt x="101" y="1786"/>
                    <a:pt x="527" y="1912"/>
                    <a:pt x="928" y="1937"/>
                  </a:cubicBezTo>
                  <a:cubicBezTo>
                    <a:pt x="1087" y="1945"/>
                    <a:pt x="1245" y="1948"/>
                    <a:pt x="1405" y="1948"/>
                  </a:cubicBezTo>
                  <a:cubicBezTo>
                    <a:pt x="1724" y="1948"/>
                    <a:pt x="2048" y="1937"/>
                    <a:pt x="2382" y="1937"/>
                  </a:cubicBezTo>
                  <a:cubicBezTo>
                    <a:pt x="2781" y="1953"/>
                    <a:pt x="3181" y="2010"/>
                    <a:pt x="3581" y="2010"/>
                  </a:cubicBezTo>
                  <a:cubicBezTo>
                    <a:pt x="3808" y="2010"/>
                    <a:pt x="4034" y="1991"/>
                    <a:pt x="4261" y="1937"/>
                  </a:cubicBezTo>
                  <a:cubicBezTo>
                    <a:pt x="4662" y="1862"/>
                    <a:pt x="5063" y="1736"/>
                    <a:pt x="5114" y="1235"/>
                  </a:cubicBezTo>
                  <a:cubicBezTo>
                    <a:pt x="5164" y="734"/>
                    <a:pt x="4813" y="408"/>
                    <a:pt x="4387" y="283"/>
                  </a:cubicBezTo>
                  <a:cubicBezTo>
                    <a:pt x="3773" y="95"/>
                    <a:pt x="3159" y="1"/>
                    <a:pt x="254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1586600" y="2235375"/>
              <a:ext cx="127225" cy="48825"/>
            </a:xfrm>
            <a:custGeom>
              <a:rect b="b" l="l" r="r" t="t"/>
              <a:pathLst>
                <a:path extrusionOk="0" h="1953" w="5089">
                  <a:moveTo>
                    <a:pt x="1945" y="1"/>
                  </a:moveTo>
                  <a:cubicBezTo>
                    <a:pt x="1518" y="1"/>
                    <a:pt x="1094" y="41"/>
                    <a:pt x="677" y="211"/>
                  </a:cubicBezTo>
                  <a:cubicBezTo>
                    <a:pt x="101" y="436"/>
                    <a:pt x="1" y="1063"/>
                    <a:pt x="427" y="1514"/>
                  </a:cubicBezTo>
                  <a:cubicBezTo>
                    <a:pt x="627" y="1740"/>
                    <a:pt x="903" y="1815"/>
                    <a:pt x="1179" y="1890"/>
                  </a:cubicBezTo>
                  <a:cubicBezTo>
                    <a:pt x="1429" y="1940"/>
                    <a:pt x="1680" y="1953"/>
                    <a:pt x="1931" y="1953"/>
                  </a:cubicBezTo>
                  <a:cubicBezTo>
                    <a:pt x="2181" y="1953"/>
                    <a:pt x="2432" y="1940"/>
                    <a:pt x="2682" y="1940"/>
                  </a:cubicBezTo>
                  <a:lnTo>
                    <a:pt x="3735" y="1940"/>
                  </a:lnTo>
                  <a:cubicBezTo>
                    <a:pt x="4036" y="1940"/>
                    <a:pt x="4311" y="1890"/>
                    <a:pt x="4562" y="1714"/>
                  </a:cubicBezTo>
                  <a:cubicBezTo>
                    <a:pt x="4888" y="1489"/>
                    <a:pt x="5088" y="1213"/>
                    <a:pt x="5038" y="812"/>
                  </a:cubicBezTo>
                  <a:cubicBezTo>
                    <a:pt x="4988" y="436"/>
                    <a:pt x="4687" y="286"/>
                    <a:pt x="4362" y="211"/>
                  </a:cubicBezTo>
                  <a:cubicBezTo>
                    <a:pt x="3936" y="135"/>
                    <a:pt x="3535" y="35"/>
                    <a:pt x="3134" y="35"/>
                  </a:cubicBezTo>
                  <a:cubicBezTo>
                    <a:pt x="2737" y="35"/>
                    <a:pt x="2340" y="1"/>
                    <a:pt x="194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9"/>
            <p:cNvSpPr/>
            <p:nvPr/>
          </p:nvSpPr>
          <p:spPr>
            <a:xfrm>
              <a:off x="1587225" y="2070350"/>
              <a:ext cx="125975" cy="49150"/>
            </a:xfrm>
            <a:custGeom>
              <a:rect b="b" l="l" r="r" t="t"/>
              <a:pathLst>
                <a:path extrusionOk="0" h="1966" w="5039">
                  <a:moveTo>
                    <a:pt x="1926" y="0"/>
                  </a:moveTo>
                  <a:cubicBezTo>
                    <a:pt x="1499" y="0"/>
                    <a:pt x="1073" y="43"/>
                    <a:pt x="652" y="195"/>
                  </a:cubicBezTo>
                  <a:cubicBezTo>
                    <a:pt x="151" y="396"/>
                    <a:pt x="1" y="947"/>
                    <a:pt x="276" y="1398"/>
                  </a:cubicBezTo>
                  <a:cubicBezTo>
                    <a:pt x="477" y="1674"/>
                    <a:pt x="778" y="1799"/>
                    <a:pt x="1104" y="1874"/>
                  </a:cubicBezTo>
                  <a:cubicBezTo>
                    <a:pt x="1396" y="1944"/>
                    <a:pt x="1688" y="1959"/>
                    <a:pt x="2011" y="1959"/>
                  </a:cubicBezTo>
                  <a:cubicBezTo>
                    <a:pt x="2269" y="1959"/>
                    <a:pt x="2546" y="1950"/>
                    <a:pt x="2858" y="1950"/>
                  </a:cubicBezTo>
                  <a:cubicBezTo>
                    <a:pt x="3020" y="1950"/>
                    <a:pt x="3219" y="1966"/>
                    <a:pt x="3436" y="1966"/>
                  </a:cubicBezTo>
                  <a:cubicBezTo>
                    <a:pt x="3689" y="1966"/>
                    <a:pt x="3966" y="1944"/>
                    <a:pt x="4236" y="1849"/>
                  </a:cubicBezTo>
                  <a:cubicBezTo>
                    <a:pt x="4687" y="1724"/>
                    <a:pt x="4988" y="1398"/>
                    <a:pt x="5013" y="922"/>
                  </a:cubicBezTo>
                  <a:cubicBezTo>
                    <a:pt x="5038" y="421"/>
                    <a:pt x="4637" y="270"/>
                    <a:pt x="4236" y="195"/>
                  </a:cubicBezTo>
                  <a:cubicBezTo>
                    <a:pt x="3961" y="120"/>
                    <a:pt x="3660" y="70"/>
                    <a:pt x="3384" y="70"/>
                  </a:cubicBezTo>
                  <a:cubicBezTo>
                    <a:pt x="2903" y="56"/>
                    <a:pt x="2414" y="0"/>
                    <a:pt x="192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9"/>
            <p:cNvSpPr/>
            <p:nvPr/>
          </p:nvSpPr>
          <p:spPr>
            <a:xfrm>
              <a:off x="1587850" y="2406325"/>
              <a:ext cx="123475" cy="49875"/>
            </a:xfrm>
            <a:custGeom>
              <a:rect b="b" l="l" r="r" t="t"/>
              <a:pathLst>
                <a:path extrusionOk="0" h="1995" w="4939">
                  <a:moveTo>
                    <a:pt x="2261" y="0"/>
                  </a:moveTo>
                  <a:cubicBezTo>
                    <a:pt x="1850" y="0"/>
                    <a:pt x="1439" y="24"/>
                    <a:pt x="1028" y="64"/>
                  </a:cubicBezTo>
                  <a:cubicBezTo>
                    <a:pt x="352" y="140"/>
                    <a:pt x="101" y="365"/>
                    <a:pt x="51" y="866"/>
                  </a:cubicBezTo>
                  <a:cubicBezTo>
                    <a:pt x="1" y="1318"/>
                    <a:pt x="327" y="1694"/>
                    <a:pt x="903" y="1844"/>
                  </a:cubicBezTo>
                  <a:cubicBezTo>
                    <a:pt x="1429" y="1994"/>
                    <a:pt x="2006" y="1944"/>
                    <a:pt x="2557" y="1969"/>
                  </a:cubicBezTo>
                  <a:cubicBezTo>
                    <a:pt x="3058" y="1944"/>
                    <a:pt x="3560" y="1944"/>
                    <a:pt x="4036" y="1894"/>
                  </a:cubicBezTo>
                  <a:cubicBezTo>
                    <a:pt x="4487" y="1844"/>
                    <a:pt x="4888" y="1368"/>
                    <a:pt x="4913" y="967"/>
                  </a:cubicBezTo>
                  <a:cubicBezTo>
                    <a:pt x="4938" y="415"/>
                    <a:pt x="4537" y="265"/>
                    <a:pt x="4111" y="190"/>
                  </a:cubicBezTo>
                  <a:cubicBezTo>
                    <a:pt x="3495" y="54"/>
                    <a:pt x="2878" y="0"/>
                    <a:pt x="2261"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29"/>
          <p:cNvGrpSpPr/>
          <p:nvPr/>
        </p:nvGrpSpPr>
        <p:grpSpPr>
          <a:xfrm>
            <a:off x="8427623" y="212186"/>
            <a:ext cx="1033490" cy="791239"/>
            <a:chOff x="7579650" y="535300"/>
            <a:chExt cx="856318" cy="655596"/>
          </a:xfrm>
        </p:grpSpPr>
        <p:sp>
          <p:nvSpPr>
            <p:cNvPr id="1475" name="Google Shape;1475;p29"/>
            <p:cNvSpPr/>
            <p:nvPr/>
          </p:nvSpPr>
          <p:spPr>
            <a:xfrm>
              <a:off x="8120303" y="803667"/>
              <a:ext cx="315665" cy="186674"/>
            </a:xfrm>
            <a:custGeom>
              <a:rect b="b" l="l" r="r" t="t"/>
              <a:pathLst>
                <a:path extrusionOk="0" h="4479" w="7574">
                  <a:moveTo>
                    <a:pt x="6495" y="0"/>
                  </a:moveTo>
                  <a:lnTo>
                    <a:pt x="6495" y="0"/>
                  </a:lnTo>
                  <a:cubicBezTo>
                    <a:pt x="6352" y="197"/>
                    <a:pt x="6164" y="375"/>
                    <a:pt x="5924" y="527"/>
                  </a:cubicBezTo>
                  <a:lnTo>
                    <a:pt x="5906" y="536"/>
                  </a:lnTo>
                  <a:lnTo>
                    <a:pt x="5897" y="554"/>
                  </a:lnTo>
                  <a:cubicBezTo>
                    <a:pt x="5718" y="964"/>
                    <a:pt x="5299" y="1374"/>
                    <a:pt x="4817" y="1401"/>
                  </a:cubicBezTo>
                  <a:cubicBezTo>
                    <a:pt x="4670" y="1408"/>
                    <a:pt x="4457" y="1459"/>
                    <a:pt x="4269" y="1459"/>
                  </a:cubicBezTo>
                  <a:cubicBezTo>
                    <a:pt x="4217" y="1459"/>
                    <a:pt x="4168" y="1455"/>
                    <a:pt x="4122" y="1446"/>
                  </a:cubicBezTo>
                  <a:cubicBezTo>
                    <a:pt x="4041" y="1642"/>
                    <a:pt x="3872" y="1829"/>
                    <a:pt x="3613" y="1981"/>
                  </a:cubicBezTo>
                  <a:cubicBezTo>
                    <a:pt x="3355" y="2124"/>
                    <a:pt x="3068" y="2256"/>
                    <a:pt x="2771" y="2256"/>
                  </a:cubicBezTo>
                  <a:cubicBezTo>
                    <a:pt x="2698" y="2256"/>
                    <a:pt x="2625" y="2248"/>
                    <a:pt x="2551" y="2231"/>
                  </a:cubicBezTo>
                  <a:cubicBezTo>
                    <a:pt x="2106" y="2124"/>
                    <a:pt x="1725" y="1864"/>
                    <a:pt x="1294" y="1864"/>
                  </a:cubicBezTo>
                  <a:cubicBezTo>
                    <a:pt x="1146" y="1864"/>
                    <a:pt x="993" y="1895"/>
                    <a:pt x="830" y="1972"/>
                  </a:cubicBezTo>
                  <a:cubicBezTo>
                    <a:pt x="856" y="2141"/>
                    <a:pt x="821" y="2329"/>
                    <a:pt x="696" y="2516"/>
                  </a:cubicBezTo>
                  <a:cubicBezTo>
                    <a:pt x="946" y="2837"/>
                    <a:pt x="1392" y="3346"/>
                    <a:pt x="1088" y="3729"/>
                  </a:cubicBezTo>
                  <a:cubicBezTo>
                    <a:pt x="892" y="3970"/>
                    <a:pt x="669" y="4077"/>
                    <a:pt x="366" y="4122"/>
                  </a:cubicBezTo>
                  <a:cubicBezTo>
                    <a:pt x="80" y="4175"/>
                    <a:pt x="18" y="4309"/>
                    <a:pt x="0" y="4479"/>
                  </a:cubicBezTo>
                  <a:cubicBezTo>
                    <a:pt x="624" y="4229"/>
                    <a:pt x="1231" y="4398"/>
                    <a:pt x="1891" y="4202"/>
                  </a:cubicBezTo>
                  <a:cubicBezTo>
                    <a:pt x="2543" y="4006"/>
                    <a:pt x="2632" y="3685"/>
                    <a:pt x="2980" y="3150"/>
                  </a:cubicBezTo>
                  <a:cubicBezTo>
                    <a:pt x="3078" y="3007"/>
                    <a:pt x="3176" y="2828"/>
                    <a:pt x="3328" y="2739"/>
                  </a:cubicBezTo>
                  <a:cubicBezTo>
                    <a:pt x="3899" y="2427"/>
                    <a:pt x="4577" y="2463"/>
                    <a:pt x="5174" y="2213"/>
                  </a:cubicBezTo>
                  <a:cubicBezTo>
                    <a:pt x="5799" y="1963"/>
                    <a:pt x="7574" y="759"/>
                    <a:pt x="6495"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07314" y="812586"/>
              <a:ext cx="46137" cy="39093"/>
            </a:xfrm>
            <a:custGeom>
              <a:rect b="b" l="l" r="r" t="t"/>
              <a:pathLst>
                <a:path extrusionOk="0" h="938" w="1107">
                  <a:moveTo>
                    <a:pt x="1089" y="1"/>
                  </a:moveTo>
                  <a:cubicBezTo>
                    <a:pt x="866" y="152"/>
                    <a:pt x="669" y="340"/>
                    <a:pt x="473" y="536"/>
                  </a:cubicBezTo>
                  <a:cubicBezTo>
                    <a:pt x="330" y="687"/>
                    <a:pt x="170" y="821"/>
                    <a:pt x="0" y="937"/>
                  </a:cubicBezTo>
                  <a:cubicBezTo>
                    <a:pt x="393" y="866"/>
                    <a:pt x="973" y="500"/>
                    <a:pt x="1026" y="366"/>
                  </a:cubicBezTo>
                  <a:cubicBezTo>
                    <a:pt x="1098" y="215"/>
                    <a:pt x="1107" y="99"/>
                    <a:pt x="10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7881944" y="969505"/>
              <a:ext cx="55056" cy="16671"/>
            </a:xfrm>
            <a:custGeom>
              <a:rect b="b" l="l" r="r" t="t"/>
              <a:pathLst>
                <a:path extrusionOk="0" h="400" w="1321">
                  <a:moveTo>
                    <a:pt x="1178" y="0"/>
                  </a:moveTo>
                  <a:cubicBezTo>
                    <a:pt x="804" y="0"/>
                    <a:pt x="420" y="54"/>
                    <a:pt x="117" y="277"/>
                  </a:cubicBezTo>
                  <a:cubicBezTo>
                    <a:pt x="72" y="303"/>
                    <a:pt x="36" y="339"/>
                    <a:pt x="1" y="366"/>
                  </a:cubicBezTo>
                  <a:cubicBezTo>
                    <a:pt x="27" y="375"/>
                    <a:pt x="45" y="384"/>
                    <a:pt x="72" y="384"/>
                  </a:cubicBezTo>
                  <a:cubicBezTo>
                    <a:pt x="119" y="394"/>
                    <a:pt x="187" y="400"/>
                    <a:pt x="266" y="400"/>
                  </a:cubicBezTo>
                  <a:cubicBezTo>
                    <a:pt x="605" y="400"/>
                    <a:pt x="1162" y="297"/>
                    <a:pt x="1321"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9"/>
            <p:cNvSpPr/>
            <p:nvPr/>
          </p:nvSpPr>
          <p:spPr>
            <a:xfrm>
              <a:off x="7752949" y="1012183"/>
              <a:ext cx="57640" cy="20047"/>
            </a:xfrm>
            <a:custGeom>
              <a:rect b="b" l="l" r="r" t="t"/>
              <a:pathLst>
                <a:path extrusionOk="0" h="481" w="1383">
                  <a:moveTo>
                    <a:pt x="1113" y="1"/>
                  </a:moveTo>
                  <a:cubicBezTo>
                    <a:pt x="684" y="1"/>
                    <a:pt x="310" y="131"/>
                    <a:pt x="0" y="341"/>
                  </a:cubicBezTo>
                  <a:cubicBezTo>
                    <a:pt x="220" y="439"/>
                    <a:pt x="406" y="481"/>
                    <a:pt x="566" y="481"/>
                  </a:cubicBezTo>
                  <a:cubicBezTo>
                    <a:pt x="932" y="481"/>
                    <a:pt x="1166" y="265"/>
                    <a:pt x="1383" y="11"/>
                  </a:cubicBezTo>
                  <a:cubicBezTo>
                    <a:pt x="1320" y="2"/>
                    <a:pt x="1258" y="2"/>
                    <a:pt x="1195" y="2"/>
                  </a:cubicBezTo>
                  <a:cubicBezTo>
                    <a:pt x="1168" y="1"/>
                    <a:pt x="1140" y="1"/>
                    <a:pt x="1113"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9"/>
            <p:cNvSpPr/>
            <p:nvPr/>
          </p:nvSpPr>
          <p:spPr>
            <a:xfrm>
              <a:off x="7700517" y="982508"/>
              <a:ext cx="527262" cy="208388"/>
            </a:xfrm>
            <a:custGeom>
              <a:rect b="b" l="l" r="r" t="t"/>
              <a:pathLst>
                <a:path extrusionOk="0" h="5000" w="12651">
                  <a:moveTo>
                    <a:pt x="12650" y="0"/>
                  </a:moveTo>
                  <a:cubicBezTo>
                    <a:pt x="11865" y="473"/>
                    <a:pt x="10848" y="134"/>
                    <a:pt x="10036" y="571"/>
                  </a:cubicBezTo>
                  <a:lnTo>
                    <a:pt x="10036" y="580"/>
                  </a:lnTo>
                  <a:cubicBezTo>
                    <a:pt x="9974" y="794"/>
                    <a:pt x="9546" y="1080"/>
                    <a:pt x="9394" y="1178"/>
                  </a:cubicBezTo>
                  <a:cubicBezTo>
                    <a:pt x="9109" y="1374"/>
                    <a:pt x="8868" y="1490"/>
                    <a:pt x="8520" y="1490"/>
                  </a:cubicBezTo>
                  <a:cubicBezTo>
                    <a:pt x="8503" y="1491"/>
                    <a:pt x="8486" y="1491"/>
                    <a:pt x="8470" y="1491"/>
                  </a:cubicBezTo>
                  <a:cubicBezTo>
                    <a:pt x="8225" y="1491"/>
                    <a:pt x="8026" y="1430"/>
                    <a:pt x="7851" y="1330"/>
                  </a:cubicBezTo>
                  <a:cubicBezTo>
                    <a:pt x="7833" y="1347"/>
                    <a:pt x="7815" y="1365"/>
                    <a:pt x="7788" y="1383"/>
                  </a:cubicBezTo>
                  <a:cubicBezTo>
                    <a:pt x="7155" y="1651"/>
                    <a:pt x="7199" y="2507"/>
                    <a:pt x="7083" y="3078"/>
                  </a:cubicBezTo>
                  <a:cubicBezTo>
                    <a:pt x="6950" y="3703"/>
                    <a:pt x="6441" y="4158"/>
                    <a:pt x="6209" y="4729"/>
                  </a:cubicBezTo>
                  <a:cubicBezTo>
                    <a:pt x="6174" y="4800"/>
                    <a:pt x="6120" y="4853"/>
                    <a:pt x="6040" y="4853"/>
                  </a:cubicBezTo>
                  <a:lnTo>
                    <a:pt x="5995" y="4853"/>
                  </a:lnTo>
                  <a:cubicBezTo>
                    <a:pt x="5784" y="4845"/>
                    <a:pt x="5781" y="4514"/>
                    <a:pt x="5987" y="4514"/>
                  </a:cubicBezTo>
                  <a:cubicBezTo>
                    <a:pt x="5990" y="4514"/>
                    <a:pt x="5992" y="4514"/>
                    <a:pt x="5995" y="4514"/>
                  </a:cubicBezTo>
                  <a:cubicBezTo>
                    <a:pt x="5861" y="4506"/>
                    <a:pt x="5933" y="4443"/>
                    <a:pt x="6004" y="4345"/>
                  </a:cubicBezTo>
                  <a:cubicBezTo>
                    <a:pt x="6165" y="4149"/>
                    <a:pt x="6307" y="3881"/>
                    <a:pt x="6441" y="3658"/>
                  </a:cubicBezTo>
                  <a:cubicBezTo>
                    <a:pt x="6709" y="3230"/>
                    <a:pt x="6753" y="2882"/>
                    <a:pt x="6843" y="2409"/>
                  </a:cubicBezTo>
                  <a:cubicBezTo>
                    <a:pt x="6896" y="2133"/>
                    <a:pt x="6959" y="1847"/>
                    <a:pt x="7083" y="1606"/>
                  </a:cubicBezTo>
                  <a:cubicBezTo>
                    <a:pt x="6798" y="1446"/>
                    <a:pt x="6593" y="1223"/>
                    <a:pt x="6334" y="1107"/>
                  </a:cubicBezTo>
                  <a:cubicBezTo>
                    <a:pt x="6334" y="1160"/>
                    <a:pt x="6307" y="1223"/>
                    <a:pt x="6254" y="1258"/>
                  </a:cubicBezTo>
                  <a:cubicBezTo>
                    <a:pt x="5692" y="1633"/>
                    <a:pt x="5745" y="2302"/>
                    <a:pt x="5674" y="2891"/>
                  </a:cubicBezTo>
                  <a:cubicBezTo>
                    <a:pt x="5629" y="3283"/>
                    <a:pt x="5165" y="3943"/>
                    <a:pt x="5380" y="4300"/>
                  </a:cubicBezTo>
                  <a:cubicBezTo>
                    <a:pt x="5460" y="4430"/>
                    <a:pt x="5343" y="4551"/>
                    <a:pt x="5226" y="4551"/>
                  </a:cubicBezTo>
                  <a:cubicBezTo>
                    <a:pt x="5173" y="4551"/>
                    <a:pt x="5121" y="4527"/>
                    <a:pt x="5085" y="4470"/>
                  </a:cubicBezTo>
                  <a:cubicBezTo>
                    <a:pt x="4916" y="4193"/>
                    <a:pt x="4978" y="3863"/>
                    <a:pt x="5085" y="3533"/>
                  </a:cubicBezTo>
                  <a:lnTo>
                    <a:pt x="5085" y="3533"/>
                  </a:lnTo>
                  <a:cubicBezTo>
                    <a:pt x="4146" y="3567"/>
                    <a:pt x="3374" y="4104"/>
                    <a:pt x="2498" y="4104"/>
                  </a:cubicBezTo>
                  <a:cubicBezTo>
                    <a:pt x="2225" y="4104"/>
                    <a:pt x="1942" y="4052"/>
                    <a:pt x="1642" y="3917"/>
                  </a:cubicBezTo>
                  <a:cubicBezTo>
                    <a:pt x="1026" y="3631"/>
                    <a:pt x="295" y="3105"/>
                    <a:pt x="72" y="2427"/>
                  </a:cubicBezTo>
                  <a:cubicBezTo>
                    <a:pt x="9" y="2632"/>
                    <a:pt x="0" y="2846"/>
                    <a:pt x="54" y="3051"/>
                  </a:cubicBezTo>
                  <a:cubicBezTo>
                    <a:pt x="268" y="3863"/>
                    <a:pt x="1017" y="4059"/>
                    <a:pt x="1775" y="4158"/>
                  </a:cubicBezTo>
                  <a:cubicBezTo>
                    <a:pt x="2017" y="4186"/>
                    <a:pt x="2283" y="4221"/>
                    <a:pt x="2542" y="4221"/>
                  </a:cubicBezTo>
                  <a:cubicBezTo>
                    <a:pt x="2695" y="4221"/>
                    <a:pt x="2846" y="4209"/>
                    <a:pt x="2989" y="4175"/>
                  </a:cubicBezTo>
                  <a:cubicBezTo>
                    <a:pt x="3269" y="4111"/>
                    <a:pt x="3481" y="4053"/>
                    <a:pt x="3672" y="4053"/>
                  </a:cubicBezTo>
                  <a:cubicBezTo>
                    <a:pt x="3907" y="4053"/>
                    <a:pt x="4111" y="4141"/>
                    <a:pt x="4371" y="4416"/>
                  </a:cubicBezTo>
                  <a:cubicBezTo>
                    <a:pt x="4738" y="4793"/>
                    <a:pt x="5167" y="5000"/>
                    <a:pt x="5611" y="5000"/>
                  </a:cubicBezTo>
                  <a:cubicBezTo>
                    <a:pt x="5913" y="5000"/>
                    <a:pt x="6222" y="4904"/>
                    <a:pt x="6521" y="4702"/>
                  </a:cubicBezTo>
                  <a:cubicBezTo>
                    <a:pt x="7360" y="4131"/>
                    <a:pt x="7306" y="3185"/>
                    <a:pt x="7440" y="2302"/>
                  </a:cubicBezTo>
                  <a:cubicBezTo>
                    <a:pt x="7497" y="1940"/>
                    <a:pt x="7644" y="1887"/>
                    <a:pt x="7844" y="1887"/>
                  </a:cubicBezTo>
                  <a:cubicBezTo>
                    <a:pt x="7928" y="1887"/>
                    <a:pt x="8021" y="1896"/>
                    <a:pt x="8121" y="1896"/>
                  </a:cubicBezTo>
                  <a:cubicBezTo>
                    <a:pt x="8194" y="1896"/>
                    <a:pt x="8271" y="1891"/>
                    <a:pt x="8350" y="1874"/>
                  </a:cubicBezTo>
                  <a:cubicBezTo>
                    <a:pt x="8538" y="1838"/>
                    <a:pt x="8707" y="1767"/>
                    <a:pt x="8886" y="1695"/>
                  </a:cubicBezTo>
                  <a:cubicBezTo>
                    <a:pt x="9323" y="1508"/>
                    <a:pt x="9733" y="1490"/>
                    <a:pt x="10188" y="1401"/>
                  </a:cubicBezTo>
                  <a:cubicBezTo>
                    <a:pt x="11151" y="1205"/>
                    <a:pt x="11821" y="937"/>
                    <a:pt x="12472" y="179"/>
                  </a:cubicBezTo>
                  <a:cubicBezTo>
                    <a:pt x="12525" y="116"/>
                    <a:pt x="12588" y="63"/>
                    <a:pt x="12650"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9"/>
            <p:cNvSpPr/>
            <p:nvPr/>
          </p:nvSpPr>
          <p:spPr>
            <a:xfrm>
              <a:off x="8241128" y="805542"/>
              <a:ext cx="193759" cy="166210"/>
            </a:xfrm>
            <a:custGeom>
              <a:rect b="b" l="l" r="r" t="t"/>
              <a:pathLst>
                <a:path extrusionOk="0" h="3988" w="4649">
                  <a:moveTo>
                    <a:pt x="4104" y="0"/>
                  </a:moveTo>
                  <a:lnTo>
                    <a:pt x="4104" y="0"/>
                  </a:lnTo>
                  <a:cubicBezTo>
                    <a:pt x="4648" y="856"/>
                    <a:pt x="3417" y="2070"/>
                    <a:pt x="2596" y="2400"/>
                  </a:cubicBezTo>
                  <a:cubicBezTo>
                    <a:pt x="2061" y="2623"/>
                    <a:pt x="1526" y="2650"/>
                    <a:pt x="982" y="2828"/>
                  </a:cubicBezTo>
                  <a:cubicBezTo>
                    <a:pt x="420" y="3006"/>
                    <a:pt x="348" y="3613"/>
                    <a:pt x="0" y="3988"/>
                  </a:cubicBezTo>
                  <a:cubicBezTo>
                    <a:pt x="821" y="3408"/>
                    <a:pt x="1972" y="3140"/>
                    <a:pt x="2828" y="2694"/>
                  </a:cubicBezTo>
                  <a:cubicBezTo>
                    <a:pt x="3453" y="2373"/>
                    <a:pt x="4077" y="1882"/>
                    <a:pt x="4318" y="1195"/>
                  </a:cubicBezTo>
                  <a:cubicBezTo>
                    <a:pt x="4452" y="821"/>
                    <a:pt x="4470" y="241"/>
                    <a:pt x="410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9"/>
            <p:cNvSpPr/>
            <p:nvPr/>
          </p:nvSpPr>
          <p:spPr>
            <a:xfrm>
              <a:off x="7830638" y="983634"/>
              <a:ext cx="185590" cy="53931"/>
            </a:xfrm>
            <a:custGeom>
              <a:rect b="b" l="l" r="r" t="t"/>
              <a:pathLst>
                <a:path extrusionOk="0" h="1294" w="4453">
                  <a:moveTo>
                    <a:pt x="2614" y="0"/>
                  </a:moveTo>
                  <a:cubicBezTo>
                    <a:pt x="2481" y="143"/>
                    <a:pt x="2320" y="250"/>
                    <a:pt x="2150" y="339"/>
                  </a:cubicBezTo>
                  <a:cubicBezTo>
                    <a:pt x="2005" y="412"/>
                    <a:pt x="1843" y="441"/>
                    <a:pt x="1679" y="441"/>
                  </a:cubicBezTo>
                  <a:cubicBezTo>
                    <a:pt x="1522" y="441"/>
                    <a:pt x="1362" y="414"/>
                    <a:pt x="1214" y="375"/>
                  </a:cubicBezTo>
                  <a:cubicBezTo>
                    <a:pt x="1107" y="348"/>
                    <a:pt x="1018" y="330"/>
                    <a:pt x="928" y="330"/>
                  </a:cubicBezTo>
                  <a:cubicBezTo>
                    <a:pt x="884" y="375"/>
                    <a:pt x="848" y="419"/>
                    <a:pt x="803" y="464"/>
                  </a:cubicBezTo>
                  <a:cubicBezTo>
                    <a:pt x="607" y="678"/>
                    <a:pt x="348" y="732"/>
                    <a:pt x="81" y="732"/>
                  </a:cubicBezTo>
                  <a:cubicBezTo>
                    <a:pt x="54" y="758"/>
                    <a:pt x="27" y="785"/>
                    <a:pt x="1" y="812"/>
                  </a:cubicBezTo>
                  <a:cubicBezTo>
                    <a:pt x="271" y="940"/>
                    <a:pt x="558" y="987"/>
                    <a:pt x="851" y="987"/>
                  </a:cubicBezTo>
                  <a:cubicBezTo>
                    <a:pt x="1459" y="987"/>
                    <a:pt x="2093" y="784"/>
                    <a:pt x="2659" y="669"/>
                  </a:cubicBezTo>
                  <a:cubicBezTo>
                    <a:pt x="2736" y="653"/>
                    <a:pt x="2808" y="646"/>
                    <a:pt x="2877" y="646"/>
                  </a:cubicBezTo>
                  <a:cubicBezTo>
                    <a:pt x="3393" y="646"/>
                    <a:pt x="3709" y="1050"/>
                    <a:pt x="4158" y="1294"/>
                  </a:cubicBezTo>
                  <a:cubicBezTo>
                    <a:pt x="4238" y="1213"/>
                    <a:pt x="4336" y="1142"/>
                    <a:pt x="4452" y="1089"/>
                  </a:cubicBezTo>
                  <a:cubicBezTo>
                    <a:pt x="4283" y="919"/>
                    <a:pt x="4140" y="705"/>
                    <a:pt x="4006" y="491"/>
                  </a:cubicBezTo>
                  <a:cubicBezTo>
                    <a:pt x="3997" y="473"/>
                    <a:pt x="3988" y="455"/>
                    <a:pt x="3988" y="437"/>
                  </a:cubicBezTo>
                  <a:cubicBezTo>
                    <a:pt x="3944" y="428"/>
                    <a:pt x="3899" y="428"/>
                    <a:pt x="3863" y="419"/>
                  </a:cubicBezTo>
                  <a:cubicBezTo>
                    <a:pt x="3444" y="330"/>
                    <a:pt x="3087" y="72"/>
                    <a:pt x="2668" y="18"/>
                  </a:cubicBezTo>
                  <a:cubicBezTo>
                    <a:pt x="2641" y="18"/>
                    <a:pt x="2632" y="9"/>
                    <a:pt x="261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9"/>
            <p:cNvSpPr/>
            <p:nvPr/>
          </p:nvSpPr>
          <p:spPr>
            <a:xfrm>
              <a:off x="8157855" y="849721"/>
              <a:ext cx="115280" cy="32842"/>
            </a:xfrm>
            <a:custGeom>
              <a:rect b="b" l="l" r="r" t="t"/>
              <a:pathLst>
                <a:path extrusionOk="0" h="788" w="2766">
                  <a:moveTo>
                    <a:pt x="902" y="1"/>
                  </a:moveTo>
                  <a:cubicBezTo>
                    <a:pt x="494" y="1"/>
                    <a:pt x="214" y="201"/>
                    <a:pt x="0" y="483"/>
                  </a:cubicBezTo>
                  <a:cubicBezTo>
                    <a:pt x="137" y="442"/>
                    <a:pt x="267" y="423"/>
                    <a:pt x="395" y="423"/>
                  </a:cubicBezTo>
                  <a:cubicBezTo>
                    <a:pt x="652" y="423"/>
                    <a:pt x="904" y="498"/>
                    <a:pt x="1195" y="617"/>
                  </a:cubicBezTo>
                  <a:cubicBezTo>
                    <a:pt x="1439" y="713"/>
                    <a:pt x="1680" y="788"/>
                    <a:pt x="1918" y="788"/>
                  </a:cubicBezTo>
                  <a:cubicBezTo>
                    <a:pt x="2125" y="788"/>
                    <a:pt x="2330" y="731"/>
                    <a:pt x="2534" y="581"/>
                  </a:cubicBezTo>
                  <a:cubicBezTo>
                    <a:pt x="2632" y="510"/>
                    <a:pt x="2712" y="439"/>
                    <a:pt x="2766" y="367"/>
                  </a:cubicBezTo>
                  <a:lnTo>
                    <a:pt x="2766" y="367"/>
                  </a:lnTo>
                  <a:cubicBezTo>
                    <a:pt x="2718" y="373"/>
                    <a:pt x="2670" y="376"/>
                    <a:pt x="2623" y="376"/>
                  </a:cubicBezTo>
                  <a:cubicBezTo>
                    <a:pt x="2528" y="376"/>
                    <a:pt x="2433" y="364"/>
                    <a:pt x="2337" y="341"/>
                  </a:cubicBezTo>
                  <a:cubicBezTo>
                    <a:pt x="1865" y="234"/>
                    <a:pt x="1445" y="37"/>
                    <a:pt x="955" y="2"/>
                  </a:cubicBezTo>
                  <a:cubicBezTo>
                    <a:pt x="937" y="1"/>
                    <a:pt x="919" y="1"/>
                    <a:pt x="902"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9"/>
            <p:cNvSpPr/>
            <p:nvPr/>
          </p:nvSpPr>
          <p:spPr>
            <a:xfrm>
              <a:off x="7947754" y="893275"/>
              <a:ext cx="104152" cy="93816"/>
            </a:xfrm>
            <a:custGeom>
              <a:rect b="b" l="l" r="r" t="t"/>
              <a:pathLst>
                <a:path extrusionOk="0" h="2251" w="2499">
                  <a:moveTo>
                    <a:pt x="2195" y="0"/>
                  </a:moveTo>
                  <a:cubicBezTo>
                    <a:pt x="2142" y="0"/>
                    <a:pt x="2088" y="9"/>
                    <a:pt x="2035" y="9"/>
                  </a:cubicBezTo>
                  <a:cubicBezTo>
                    <a:pt x="1508" y="429"/>
                    <a:pt x="2213" y="1374"/>
                    <a:pt x="1660" y="1749"/>
                  </a:cubicBezTo>
                  <a:cubicBezTo>
                    <a:pt x="1461" y="1880"/>
                    <a:pt x="1181" y="1920"/>
                    <a:pt x="882" y="1920"/>
                  </a:cubicBezTo>
                  <a:cubicBezTo>
                    <a:pt x="592" y="1920"/>
                    <a:pt x="282" y="1882"/>
                    <a:pt x="10" y="1856"/>
                  </a:cubicBezTo>
                  <a:cubicBezTo>
                    <a:pt x="10" y="1856"/>
                    <a:pt x="10" y="1865"/>
                    <a:pt x="1" y="1874"/>
                  </a:cubicBezTo>
                  <a:cubicBezTo>
                    <a:pt x="428" y="1972"/>
                    <a:pt x="851" y="2250"/>
                    <a:pt x="1272" y="2250"/>
                  </a:cubicBezTo>
                  <a:cubicBezTo>
                    <a:pt x="1422" y="2250"/>
                    <a:pt x="1572" y="2215"/>
                    <a:pt x="1722" y="2124"/>
                  </a:cubicBezTo>
                  <a:cubicBezTo>
                    <a:pt x="2240" y="1811"/>
                    <a:pt x="2499" y="1428"/>
                    <a:pt x="2249" y="821"/>
                  </a:cubicBezTo>
                  <a:cubicBezTo>
                    <a:pt x="2124" y="509"/>
                    <a:pt x="2213" y="339"/>
                    <a:pt x="2195" y="18"/>
                  </a:cubicBezTo>
                  <a:lnTo>
                    <a:pt x="2195" y="0"/>
                  </a:ln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9"/>
            <p:cNvSpPr/>
            <p:nvPr/>
          </p:nvSpPr>
          <p:spPr>
            <a:xfrm>
              <a:off x="8012064" y="894776"/>
              <a:ext cx="150622" cy="135035"/>
            </a:xfrm>
            <a:custGeom>
              <a:rect b="b" l="l" r="r" t="t"/>
              <a:pathLst>
                <a:path extrusionOk="0" h="3240" w="3614">
                  <a:moveTo>
                    <a:pt x="991" y="0"/>
                  </a:moveTo>
                  <a:lnTo>
                    <a:pt x="991" y="0"/>
                  </a:lnTo>
                  <a:cubicBezTo>
                    <a:pt x="1009" y="303"/>
                    <a:pt x="982" y="535"/>
                    <a:pt x="1098" y="839"/>
                  </a:cubicBezTo>
                  <a:cubicBezTo>
                    <a:pt x="1170" y="1017"/>
                    <a:pt x="1232" y="1178"/>
                    <a:pt x="1187" y="1374"/>
                  </a:cubicBezTo>
                  <a:cubicBezTo>
                    <a:pt x="1089" y="1713"/>
                    <a:pt x="893" y="2007"/>
                    <a:pt x="608" y="2212"/>
                  </a:cubicBezTo>
                  <a:cubicBezTo>
                    <a:pt x="420" y="2346"/>
                    <a:pt x="215" y="2462"/>
                    <a:pt x="1" y="2525"/>
                  </a:cubicBezTo>
                  <a:cubicBezTo>
                    <a:pt x="282" y="2948"/>
                    <a:pt x="664" y="3240"/>
                    <a:pt x="1085" y="3240"/>
                  </a:cubicBezTo>
                  <a:cubicBezTo>
                    <a:pt x="1347" y="3240"/>
                    <a:pt x="1624" y="3127"/>
                    <a:pt x="1901" y="2864"/>
                  </a:cubicBezTo>
                  <a:cubicBezTo>
                    <a:pt x="2240" y="2534"/>
                    <a:pt x="2142" y="2239"/>
                    <a:pt x="2320" y="1873"/>
                  </a:cubicBezTo>
                  <a:cubicBezTo>
                    <a:pt x="2410" y="1677"/>
                    <a:pt x="2695" y="1642"/>
                    <a:pt x="2874" y="1615"/>
                  </a:cubicBezTo>
                  <a:cubicBezTo>
                    <a:pt x="3614" y="1472"/>
                    <a:pt x="3284" y="928"/>
                    <a:pt x="2998" y="517"/>
                  </a:cubicBezTo>
                  <a:lnTo>
                    <a:pt x="2998" y="517"/>
                  </a:lnTo>
                  <a:cubicBezTo>
                    <a:pt x="2941" y="529"/>
                    <a:pt x="2879" y="534"/>
                    <a:pt x="2818" y="534"/>
                  </a:cubicBezTo>
                  <a:cubicBezTo>
                    <a:pt x="2688" y="534"/>
                    <a:pt x="2557" y="512"/>
                    <a:pt x="2454" y="482"/>
                  </a:cubicBezTo>
                  <a:cubicBezTo>
                    <a:pt x="1901" y="330"/>
                    <a:pt x="1455" y="80"/>
                    <a:pt x="991"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9"/>
            <p:cNvSpPr/>
            <p:nvPr/>
          </p:nvSpPr>
          <p:spPr>
            <a:xfrm>
              <a:off x="7627997" y="829299"/>
              <a:ext cx="13420" cy="47637"/>
            </a:xfrm>
            <a:custGeom>
              <a:rect b="b" l="l" r="r" t="t"/>
              <a:pathLst>
                <a:path extrusionOk="0" h="1143" w="322">
                  <a:moveTo>
                    <a:pt x="1" y="1"/>
                  </a:moveTo>
                  <a:lnTo>
                    <a:pt x="1" y="1143"/>
                  </a:lnTo>
                  <a:cubicBezTo>
                    <a:pt x="143" y="991"/>
                    <a:pt x="232" y="831"/>
                    <a:pt x="286" y="617"/>
                  </a:cubicBezTo>
                  <a:cubicBezTo>
                    <a:pt x="322" y="465"/>
                    <a:pt x="232" y="269"/>
                    <a:pt x="134" y="162"/>
                  </a:cubicBezTo>
                  <a:cubicBezTo>
                    <a:pt x="99" y="117"/>
                    <a:pt x="45" y="63"/>
                    <a:pt x="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9"/>
            <p:cNvSpPr/>
            <p:nvPr/>
          </p:nvSpPr>
          <p:spPr>
            <a:xfrm>
              <a:off x="7626121" y="535300"/>
              <a:ext cx="809836" cy="649502"/>
            </a:xfrm>
            <a:custGeom>
              <a:rect b="b" l="l" r="r" t="t"/>
              <a:pathLst>
                <a:path extrusionOk="0" h="15584" w="19431">
                  <a:moveTo>
                    <a:pt x="11986" y="357"/>
                  </a:moveTo>
                  <a:cubicBezTo>
                    <a:pt x="12329" y="357"/>
                    <a:pt x="12690" y="461"/>
                    <a:pt x="13017" y="632"/>
                  </a:cubicBezTo>
                  <a:cubicBezTo>
                    <a:pt x="13383" y="819"/>
                    <a:pt x="13641" y="1096"/>
                    <a:pt x="13802" y="1461"/>
                  </a:cubicBezTo>
                  <a:cubicBezTo>
                    <a:pt x="13882" y="1640"/>
                    <a:pt x="14007" y="1854"/>
                    <a:pt x="14185" y="1943"/>
                  </a:cubicBezTo>
                  <a:cubicBezTo>
                    <a:pt x="14694" y="2175"/>
                    <a:pt x="15256" y="2184"/>
                    <a:pt x="15773" y="2434"/>
                  </a:cubicBezTo>
                  <a:cubicBezTo>
                    <a:pt x="16362" y="2719"/>
                    <a:pt x="16523" y="3558"/>
                    <a:pt x="15684" y="3611"/>
                  </a:cubicBezTo>
                  <a:cubicBezTo>
                    <a:pt x="15524" y="3620"/>
                    <a:pt x="15381" y="3638"/>
                    <a:pt x="15238" y="3701"/>
                  </a:cubicBezTo>
                  <a:cubicBezTo>
                    <a:pt x="15176" y="3620"/>
                    <a:pt x="15095" y="3531"/>
                    <a:pt x="15024" y="3460"/>
                  </a:cubicBezTo>
                  <a:cubicBezTo>
                    <a:pt x="14804" y="3230"/>
                    <a:pt x="14546" y="3136"/>
                    <a:pt x="14283" y="3136"/>
                  </a:cubicBezTo>
                  <a:cubicBezTo>
                    <a:pt x="13842" y="3136"/>
                    <a:pt x="13390" y="3401"/>
                    <a:pt x="13088" y="3736"/>
                  </a:cubicBezTo>
                  <a:cubicBezTo>
                    <a:pt x="12846" y="3622"/>
                    <a:pt x="12619" y="3576"/>
                    <a:pt x="12400" y="3576"/>
                  </a:cubicBezTo>
                  <a:cubicBezTo>
                    <a:pt x="11932" y="3576"/>
                    <a:pt x="11504" y="3788"/>
                    <a:pt x="11054" y="4013"/>
                  </a:cubicBezTo>
                  <a:cubicBezTo>
                    <a:pt x="11045" y="4011"/>
                    <a:pt x="11036" y="4011"/>
                    <a:pt x="11027" y="4011"/>
                  </a:cubicBezTo>
                  <a:cubicBezTo>
                    <a:pt x="10986" y="4011"/>
                    <a:pt x="10950" y="4028"/>
                    <a:pt x="10920" y="4058"/>
                  </a:cubicBezTo>
                  <a:cubicBezTo>
                    <a:pt x="10778" y="3826"/>
                    <a:pt x="10697" y="3585"/>
                    <a:pt x="10760" y="3264"/>
                  </a:cubicBezTo>
                  <a:cubicBezTo>
                    <a:pt x="10822" y="2942"/>
                    <a:pt x="11072" y="2675"/>
                    <a:pt x="11117" y="2345"/>
                  </a:cubicBezTo>
                  <a:cubicBezTo>
                    <a:pt x="11125" y="2273"/>
                    <a:pt x="11125" y="2202"/>
                    <a:pt x="11125" y="2131"/>
                  </a:cubicBezTo>
                  <a:lnTo>
                    <a:pt x="11143" y="2122"/>
                  </a:lnTo>
                  <a:cubicBezTo>
                    <a:pt x="11438" y="1908"/>
                    <a:pt x="11768" y="1756"/>
                    <a:pt x="12116" y="1676"/>
                  </a:cubicBezTo>
                  <a:cubicBezTo>
                    <a:pt x="12181" y="1662"/>
                    <a:pt x="12247" y="1655"/>
                    <a:pt x="12312" y="1655"/>
                  </a:cubicBezTo>
                  <a:cubicBezTo>
                    <a:pt x="12459" y="1655"/>
                    <a:pt x="12601" y="1691"/>
                    <a:pt x="12731" y="1765"/>
                  </a:cubicBezTo>
                  <a:cubicBezTo>
                    <a:pt x="12874" y="1845"/>
                    <a:pt x="13044" y="2113"/>
                    <a:pt x="12972" y="2282"/>
                  </a:cubicBezTo>
                  <a:cubicBezTo>
                    <a:pt x="12865" y="2505"/>
                    <a:pt x="12437" y="2568"/>
                    <a:pt x="12223" y="2630"/>
                  </a:cubicBezTo>
                  <a:cubicBezTo>
                    <a:pt x="12000" y="2684"/>
                    <a:pt x="11750" y="2746"/>
                    <a:pt x="11572" y="2916"/>
                  </a:cubicBezTo>
                  <a:cubicBezTo>
                    <a:pt x="11454" y="3033"/>
                    <a:pt x="11573" y="3205"/>
                    <a:pt x="11702" y="3205"/>
                  </a:cubicBezTo>
                  <a:cubicBezTo>
                    <a:pt x="11740" y="3205"/>
                    <a:pt x="11778" y="3190"/>
                    <a:pt x="11812" y="3156"/>
                  </a:cubicBezTo>
                  <a:cubicBezTo>
                    <a:pt x="12241" y="2737"/>
                    <a:pt x="13463" y="2969"/>
                    <a:pt x="13311" y="2059"/>
                  </a:cubicBezTo>
                  <a:cubicBezTo>
                    <a:pt x="13231" y="1586"/>
                    <a:pt x="12767" y="1328"/>
                    <a:pt x="12339" y="1319"/>
                  </a:cubicBezTo>
                  <a:cubicBezTo>
                    <a:pt x="12322" y="1318"/>
                    <a:pt x="12304" y="1318"/>
                    <a:pt x="12287" y="1318"/>
                  </a:cubicBezTo>
                  <a:cubicBezTo>
                    <a:pt x="11866" y="1318"/>
                    <a:pt x="11432" y="1524"/>
                    <a:pt x="11081" y="1756"/>
                  </a:cubicBezTo>
                  <a:cubicBezTo>
                    <a:pt x="11018" y="1515"/>
                    <a:pt x="10911" y="1292"/>
                    <a:pt x="10769" y="1087"/>
                  </a:cubicBezTo>
                  <a:lnTo>
                    <a:pt x="10778" y="1078"/>
                  </a:lnTo>
                  <a:cubicBezTo>
                    <a:pt x="11054" y="562"/>
                    <a:pt x="11503" y="357"/>
                    <a:pt x="11986" y="357"/>
                  </a:cubicBezTo>
                  <a:close/>
                  <a:moveTo>
                    <a:pt x="6100" y="1292"/>
                  </a:moveTo>
                  <a:cubicBezTo>
                    <a:pt x="6320" y="1292"/>
                    <a:pt x="6559" y="1414"/>
                    <a:pt x="6772" y="1711"/>
                  </a:cubicBezTo>
                  <a:cubicBezTo>
                    <a:pt x="6885" y="1870"/>
                    <a:pt x="7048" y="1920"/>
                    <a:pt x="7221" y="1920"/>
                  </a:cubicBezTo>
                  <a:cubicBezTo>
                    <a:pt x="7348" y="1920"/>
                    <a:pt x="7481" y="1893"/>
                    <a:pt x="7602" y="1863"/>
                  </a:cubicBezTo>
                  <a:cubicBezTo>
                    <a:pt x="7860" y="1800"/>
                    <a:pt x="8073" y="1747"/>
                    <a:pt x="8292" y="1747"/>
                  </a:cubicBezTo>
                  <a:cubicBezTo>
                    <a:pt x="8475" y="1747"/>
                    <a:pt x="8663" y="1784"/>
                    <a:pt x="8886" y="1881"/>
                  </a:cubicBezTo>
                  <a:cubicBezTo>
                    <a:pt x="9671" y="2229"/>
                    <a:pt x="9216" y="2782"/>
                    <a:pt x="9065" y="3165"/>
                  </a:cubicBezTo>
                  <a:cubicBezTo>
                    <a:pt x="8993" y="3326"/>
                    <a:pt x="9020" y="3478"/>
                    <a:pt x="9038" y="3638"/>
                  </a:cubicBezTo>
                  <a:cubicBezTo>
                    <a:pt x="9065" y="3808"/>
                    <a:pt x="9083" y="3977"/>
                    <a:pt x="9100" y="4138"/>
                  </a:cubicBezTo>
                  <a:cubicBezTo>
                    <a:pt x="9007" y="4580"/>
                    <a:pt x="8781" y="4755"/>
                    <a:pt x="8551" y="4755"/>
                  </a:cubicBezTo>
                  <a:cubicBezTo>
                    <a:pt x="8277" y="4755"/>
                    <a:pt x="7999" y="4505"/>
                    <a:pt x="7941" y="4165"/>
                  </a:cubicBezTo>
                  <a:cubicBezTo>
                    <a:pt x="7718" y="3504"/>
                    <a:pt x="7548" y="2880"/>
                    <a:pt x="6781" y="2737"/>
                  </a:cubicBezTo>
                  <a:cubicBezTo>
                    <a:pt x="6210" y="2630"/>
                    <a:pt x="5773" y="2523"/>
                    <a:pt x="5264" y="2264"/>
                  </a:cubicBezTo>
                  <a:cubicBezTo>
                    <a:pt x="5273" y="2255"/>
                    <a:pt x="5282" y="2247"/>
                    <a:pt x="5291" y="2229"/>
                  </a:cubicBezTo>
                  <a:cubicBezTo>
                    <a:pt x="5345" y="2095"/>
                    <a:pt x="5371" y="2024"/>
                    <a:pt x="5416" y="1890"/>
                  </a:cubicBezTo>
                  <a:cubicBezTo>
                    <a:pt x="5511" y="1543"/>
                    <a:pt x="5785" y="1292"/>
                    <a:pt x="6100" y="1292"/>
                  </a:cubicBezTo>
                  <a:close/>
                  <a:moveTo>
                    <a:pt x="9032" y="459"/>
                  </a:moveTo>
                  <a:cubicBezTo>
                    <a:pt x="9463" y="459"/>
                    <a:pt x="9897" y="623"/>
                    <a:pt x="10296" y="1015"/>
                  </a:cubicBezTo>
                  <a:cubicBezTo>
                    <a:pt x="10894" y="1604"/>
                    <a:pt x="10778" y="2229"/>
                    <a:pt x="10510" y="2951"/>
                  </a:cubicBezTo>
                  <a:cubicBezTo>
                    <a:pt x="10430" y="3165"/>
                    <a:pt x="10340" y="3415"/>
                    <a:pt x="10385" y="3647"/>
                  </a:cubicBezTo>
                  <a:cubicBezTo>
                    <a:pt x="10483" y="4147"/>
                    <a:pt x="10831" y="4504"/>
                    <a:pt x="11099" y="4905"/>
                  </a:cubicBezTo>
                  <a:cubicBezTo>
                    <a:pt x="11482" y="5467"/>
                    <a:pt x="10626" y="5726"/>
                    <a:pt x="10269" y="5815"/>
                  </a:cubicBezTo>
                  <a:cubicBezTo>
                    <a:pt x="10119" y="5855"/>
                    <a:pt x="9967" y="5876"/>
                    <a:pt x="9821" y="5876"/>
                  </a:cubicBezTo>
                  <a:cubicBezTo>
                    <a:pt x="9352" y="5876"/>
                    <a:pt x="8936" y="5658"/>
                    <a:pt x="8779" y="5155"/>
                  </a:cubicBezTo>
                  <a:cubicBezTo>
                    <a:pt x="8815" y="5146"/>
                    <a:pt x="8860" y="5128"/>
                    <a:pt x="8895" y="5110"/>
                  </a:cubicBezTo>
                  <a:cubicBezTo>
                    <a:pt x="9341" y="4816"/>
                    <a:pt x="9502" y="4370"/>
                    <a:pt x="9413" y="3843"/>
                  </a:cubicBezTo>
                  <a:cubicBezTo>
                    <a:pt x="9288" y="3076"/>
                    <a:pt x="9975" y="2639"/>
                    <a:pt x="9475" y="1925"/>
                  </a:cubicBezTo>
                  <a:cubicBezTo>
                    <a:pt x="9239" y="1586"/>
                    <a:pt x="8715" y="1381"/>
                    <a:pt x="8269" y="1381"/>
                  </a:cubicBezTo>
                  <a:cubicBezTo>
                    <a:pt x="8176" y="1381"/>
                    <a:pt x="8086" y="1390"/>
                    <a:pt x="8003" y="1408"/>
                  </a:cubicBezTo>
                  <a:cubicBezTo>
                    <a:pt x="7852" y="1443"/>
                    <a:pt x="7711" y="1460"/>
                    <a:pt x="7578" y="1460"/>
                  </a:cubicBezTo>
                  <a:cubicBezTo>
                    <a:pt x="7437" y="1460"/>
                    <a:pt x="7306" y="1440"/>
                    <a:pt x="7182" y="1399"/>
                  </a:cubicBezTo>
                  <a:cubicBezTo>
                    <a:pt x="7703" y="852"/>
                    <a:pt x="8364" y="459"/>
                    <a:pt x="9032" y="459"/>
                  </a:cubicBezTo>
                  <a:close/>
                  <a:moveTo>
                    <a:pt x="2918" y="3067"/>
                  </a:moveTo>
                  <a:cubicBezTo>
                    <a:pt x="3105" y="3317"/>
                    <a:pt x="3364" y="3549"/>
                    <a:pt x="3480" y="3629"/>
                  </a:cubicBezTo>
                  <a:cubicBezTo>
                    <a:pt x="3721" y="3772"/>
                    <a:pt x="3926" y="3817"/>
                    <a:pt x="4203" y="3843"/>
                  </a:cubicBezTo>
                  <a:lnTo>
                    <a:pt x="4310" y="3843"/>
                  </a:lnTo>
                  <a:cubicBezTo>
                    <a:pt x="3971" y="4459"/>
                    <a:pt x="4131" y="5039"/>
                    <a:pt x="4328" y="5690"/>
                  </a:cubicBezTo>
                  <a:cubicBezTo>
                    <a:pt x="4422" y="5990"/>
                    <a:pt x="4115" y="6318"/>
                    <a:pt x="3851" y="6318"/>
                  </a:cubicBezTo>
                  <a:cubicBezTo>
                    <a:pt x="3691" y="6318"/>
                    <a:pt x="3546" y="6197"/>
                    <a:pt x="3516" y="5877"/>
                  </a:cubicBezTo>
                  <a:cubicBezTo>
                    <a:pt x="3498" y="5690"/>
                    <a:pt x="3596" y="5440"/>
                    <a:pt x="3632" y="5262"/>
                  </a:cubicBezTo>
                  <a:cubicBezTo>
                    <a:pt x="3685" y="5012"/>
                    <a:pt x="3694" y="4798"/>
                    <a:pt x="3596" y="4566"/>
                  </a:cubicBezTo>
                  <a:cubicBezTo>
                    <a:pt x="3497" y="4346"/>
                    <a:pt x="3287" y="4277"/>
                    <a:pt x="3069" y="4277"/>
                  </a:cubicBezTo>
                  <a:cubicBezTo>
                    <a:pt x="2915" y="4277"/>
                    <a:pt x="2758" y="4311"/>
                    <a:pt x="2633" y="4352"/>
                  </a:cubicBezTo>
                  <a:cubicBezTo>
                    <a:pt x="2410" y="4423"/>
                    <a:pt x="2196" y="4548"/>
                    <a:pt x="1955" y="4566"/>
                  </a:cubicBezTo>
                  <a:cubicBezTo>
                    <a:pt x="1946" y="4567"/>
                    <a:pt x="1938" y="4567"/>
                    <a:pt x="1930" y="4567"/>
                  </a:cubicBezTo>
                  <a:cubicBezTo>
                    <a:pt x="1649" y="4567"/>
                    <a:pt x="1759" y="3974"/>
                    <a:pt x="1785" y="3852"/>
                  </a:cubicBezTo>
                  <a:cubicBezTo>
                    <a:pt x="1883" y="3344"/>
                    <a:pt x="2436" y="3085"/>
                    <a:pt x="2891" y="3076"/>
                  </a:cubicBezTo>
                  <a:lnTo>
                    <a:pt x="2918" y="3067"/>
                  </a:lnTo>
                  <a:close/>
                  <a:moveTo>
                    <a:pt x="17825" y="4834"/>
                  </a:moveTo>
                  <a:cubicBezTo>
                    <a:pt x="18432" y="5315"/>
                    <a:pt x="18396" y="5949"/>
                    <a:pt x="17923" y="6422"/>
                  </a:cubicBezTo>
                  <a:cubicBezTo>
                    <a:pt x="17888" y="6457"/>
                    <a:pt x="17843" y="6493"/>
                    <a:pt x="17798" y="6538"/>
                  </a:cubicBezTo>
                  <a:cubicBezTo>
                    <a:pt x="17790" y="6511"/>
                    <a:pt x="17781" y="6493"/>
                    <a:pt x="17772" y="6475"/>
                  </a:cubicBezTo>
                  <a:cubicBezTo>
                    <a:pt x="17602" y="6109"/>
                    <a:pt x="17013" y="5949"/>
                    <a:pt x="16657" y="5788"/>
                  </a:cubicBezTo>
                  <a:cubicBezTo>
                    <a:pt x="16484" y="5706"/>
                    <a:pt x="16106" y="5115"/>
                    <a:pt x="16343" y="5115"/>
                  </a:cubicBezTo>
                  <a:cubicBezTo>
                    <a:pt x="16362" y="5115"/>
                    <a:pt x="16387" y="5119"/>
                    <a:pt x="16416" y="5128"/>
                  </a:cubicBezTo>
                  <a:cubicBezTo>
                    <a:pt x="16621" y="5190"/>
                    <a:pt x="16799" y="5298"/>
                    <a:pt x="17013" y="5360"/>
                  </a:cubicBezTo>
                  <a:cubicBezTo>
                    <a:pt x="17066" y="5373"/>
                    <a:pt x="17116" y="5379"/>
                    <a:pt x="17164" y="5379"/>
                  </a:cubicBezTo>
                  <a:cubicBezTo>
                    <a:pt x="17418" y="5379"/>
                    <a:pt x="17611" y="5212"/>
                    <a:pt x="17754" y="4994"/>
                  </a:cubicBezTo>
                  <a:cubicBezTo>
                    <a:pt x="17781" y="4950"/>
                    <a:pt x="17807" y="4896"/>
                    <a:pt x="17825" y="4834"/>
                  </a:cubicBezTo>
                  <a:close/>
                  <a:moveTo>
                    <a:pt x="16541" y="3540"/>
                  </a:moveTo>
                  <a:lnTo>
                    <a:pt x="16541" y="3549"/>
                  </a:lnTo>
                  <a:cubicBezTo>
                    <a:pt x="17647" y="3574"/>
                    <a:pt x="17650" y="5008"/>
                    <a:pt x="17079" y="5008"/>
                  </a:cubicBezTo>
                  <a:cubicBezTo>
                    <a:pt x="17047" y="5008"/>
                    <a:pt x="17013" y="5004"/>
                    <a:pt x="16978" y="4994"/>
                  </a:cubicBezTo>
                  <a:cubicBezTo>
                    <a:pt x="16764" y="4941"/>
                    <a:pt x="16576" y="4780"/>
                    <a:pt x="16353" y="4762"/>
                  </a:cubicBezTo>
                  <a:cubicBezTo>
                    <a:pt x="16335" y="4761"/>
                    <a:pt x="16317" y="4760"/>
                    <a:pt x="16300" y="4760"/>
                  </a:cubicBezTo>
                  <a:cubicBezTo>
                    <a:pt x="15963" y="4760"/>
                    <a:pt x="15899" y="5089"/>
                    <a:pt x="15916" y="5387"/>
                  </a:cubicBezTo>
                  <a:cubicBezTo>
                    <a:pt x="15934" y="5779"/>
                    <a:pt x="16326" y="6020"/>
                    <a:pt x="16648" y="6154"/>
                  </a:cubicBezTo>
                  <a:cubicBezTo>
                    <a:pt x="16960" y="6279"/>
                    <a:pt x="17379" y="6350"/>
                    <a:pt x="17433" y="6654"/>
                  </a:cubicBezTo>
                  <a:cubicBezTo>
                    <a:pt x="17451" y="6752"/>
                    <a:pt x="17442" y="6868"/>
                    <a:pt x="17370" y="7019"/>
                  </a:cubicBezTo>
                  <a:cubicBezTo>
                    <a:pt x="17317" y="7153"/>
                    <a:pt x="16737" y="7519"/>
                    <a:pt x="16344" y="7590"/>
                  </a:cubicBezTo>
                  <a:cubicBezTo>
                    <a:pt x="16294" y="7600"/>
                    <a:pt x="16248" y="7605"/>
                    <a:pt x="16206" y="7605"/>
                  </a:cubicBezTo>
                  <a:cubicBezTo>
                    <a:pt x="16136" y="7605"/>
                    <a:pt x="16080" y="7591"/>
                    <a:pt x="16041" y="7563"/>
                  </a:cubicBezTo>
                  <a:cubicBezTo>
                    <a:pt x="16032" y="7305"/>
                    <a:pt x="15907" y="7037"/>
                    <a:pt x="15666" y="6796"/>
                  </a:cubicBezTo>
                  <a:cubicBezTo>
                    <a:pt x="15131" y="6270"/>
                    <a:pt x="15684" y="5324"/>
                    <a:pt x="15657" y="4655"/>
                  </a:cubicBezTo>
                  <a:cubicBezTo>
                    <a:pt x="15640" y="4432"/>
                    <a:pt x="15568" y="4218"/>
                    <a:pt x="15461" y="4022"/>
                  </a:cubicBezTo>
                  <a:cubicBezTo>
                    <a:pt x="15479" y="3996"/>
                    <a:pt x="15487" y="3970"/>
                    <a:pt x="15480" y="3927"/>
                  </a:cubicBezTo>
                  <a:lnTo>
                    <a:pt x="15480" y="3927"/>
                  </a:lnTo>
                  <a:cubicBezTo>
                    <a:pt x="15486" y="3953"/>
                    <a:pt x="15525" y="3966"/>
                    <a:pt x="15586" y="3966"/>
                  </a:cubicBezTo>
                  <a:cubicBezTo>
                    <a:pt x="15799" y="3966"/>
                    <a:pt x="16279" y="3809"/>
                    <a:pt x="16541" y="3540"/>
                  </a:cubicBezTo>
                  <a:close/>
                  <a:moveTo>
                    <a:pt x="3801" y="2139"/>
                  </a:moveTo>
                  <a:cubicBezTo>
                    <a:pt x="3828" y="2166"/>
                    <a:pt x="3864" y="2184"/>
                    <a:pt x="3917" y="2184"/>
                  </a:cubicBezTo>
                  <a:cubicBezTo>
                    <a:pt x="4783" y="2211"/>
                    <a:pt x="5443" y="2889"/>
                    <a:pt x="6290" y="3032"/>
                  </a:cubicBezTo>
                  <a:cubicBezTo>
                    <a:pt x="6745" y="3103"/>
                    <a:pt x="7075" y="3058"/>
                    <a:pt x="7334" y="3513"/>
                  </a:cubicBezTo>
                  <a:cubicBezTo>
                    <a:pt x="7548" y="3879"/>
                    <a:pt x="7611" y="4316"/>
                    <a:pt x="7789" y="4691"/>
                  </a:cubicBezTo>
                  <a:cubicBezTo>
                    <a:pt x="7887" y="4923"/>
                    <a:pt x="8155" y="5119"/>
                    <a:pt x="8431" y="5173"/>
                  </a:cubicBezTo>
                  <a:cubicBezTo>
                    <a:pt x="8614" y="5921"/>
                    <a:pt x="9183" y="6201"/>
                    <a:pt x="9820" y="6201"/>
                  </a:cubicBezTo>
                  <a:cubicBezTo>
                    <a:pt x="10117" y="6201"/>
                    <a:pt x="10429" y="6140"/>
                    <a:pt x="10724" y="6038"/>
                  </a:cubicBezTo>
                  <a:cubicBezTo>
                    <a:pt x="11732" y="5690"/>
                    <a:pt x="11688" y="5101"/>
                    <a:pt x="11125" y="4361"/>
                  </a:cubicBezTo>
                  <a:cubicBezTo>
                    <a:pt x="11573" y="4131"/>
                    <a:pt x="11971" y="3952"/>
                    <a:pt x="12393" y="3952"/>
                  </a:cubicBezTo>
                  <a:cubicBezTo>
                    <a:pt x="12659" y="3952"/>
                    <a:pt x="12935" y="4024"/>
                    <a:pt x="13240" y="4200"/>
                  </a:cubicBezTo>
                  <a:cubicBezTo>
                    <a:pt x="13597" y="4397"/>
                    <a:pt x="13909" y="4718"/>
                    <a:pt x="14052" y="5110"/>
                  </a:cubicBezTo>
                  <a:cubicBezTo>
                    <a:pt x="14307" y="5784"/>
                    <a:pt x="13537" y="6147"/>
                    <a:pt x="13001" y="6147"/>
                  </a:cubicBezTo>
                  <a:cubicBezTo>
                    <a:pt x="12976" y="6147"/>
                    <a:pt x="12951" y="6147"/>
                    <a:pt x="12928" y="6145"/>
                  </a:cubicBezTo>
                  <a:cubicBezTo>
                    <a:pt x="12697" y="6133"/>
                    <a:pt x="12399" y="6008"/>
                    <a:pt x="12131" y="6008"/>
                  </a:cubicBezTo>
                  <a:cubicBezTo>
                    <a:pt x="11995" y="6008"/>
                    <a:pt x="11867" y="6040"/>
                    <a:pt x="11759" y="6136"/>
                  </a:cubicBezTo>
                  <a:cubicBezTo>
                    <a:pt x="11456" y="6404"/>
                    <a:pt x="11464" y="6814"/>
                    <a:pt x="11277" y="7153"/>
                  </a:cubicBezTo>
                  <a:cubicBezTo>
                    <a:pt x="11179" y="7108"/>
                    <a:pt x="11090" y="7064"/>
                    <a:pt x="11018" y="7037"/>
                  </a:cubicBezTo>
                  <a:cubicBezTo>
                    <a:pt x="10600" y="6874"/>
                    <a:pt x="10208" y="6789"/>
                    <a:pt x="9816" y="6789"/>
                  </a:cubicBezTo>
                  <a:cubicBezTo>
                    <a:pt x="9456" y="6789"/>
                    <a:pt x="9097" y="6861"/>
                    <a:pt x="8717" y="7010"/>
                  </a:cubicBezTo>
                  <a:cubicBezTo>
                    <a:pt x="8262" y="7198"/>
                    <a:pt x="7816" y="7394"/>
                    <a:pt x="7352" y="7537"/>
                  </a:cubicBezTo>
                  <a:cubicBezTo>
                    <a:pt x="7138" y="7602"/>
                    <a:pt x="6928" y="7631"/>
                    <a:pt x="6717" y="7631"/>
                  </a:cubicBezTo>
                  <a:cubicBezTo>
                    <a:pt x="6584" y="7631"/>
                    <a:pt x="6451" y="7620"/>
                    <a:pt x="6317" y="7599"/>
                  </a:cubicBezTo>
                  <a:cubicBezTo>
                    <a:pt x="5826" y="7519"/>
                    <a:pt x="5371" y="6716"/>
                    <a:pt x="6148" y="6502"/>
                  </a:cubicBezTo>
                  <a:lnTo>
                    <a:pt x="6148" y="6502"/>
                  </a:lnTo>
                  <a:cubicBezTo>
                    <a:pt x="6259" y="6725"/>
                    <a:pt x="6414" y="6898"/>
                    <a:pt x="6659" y="6898"/>
                  </a:cubicBezTo>
                  <a:cubicBezTo>
                    <a:pt x="6708" y="6898"/>
                    <a:pt x="6760" y="6891"/>
                    <a:pt x="6817" y="6877"/>
                  </a:cubicBezTo>
                  <a:cubicBezTo>
                    <a:pt x="7379" y="6743"/>
                    <a:pt x="7441" y="5717"/>
                    <a:pt x="7334" y="5306"/>
                  </a:cubicBezTo>
                  <a:cubicBezTo>
                    <a:pt x="7147" y="4539"/>
                    <a:pt x="6424" y="3942"/>
                    <a:pt x="5746" y="3611"/>
                  </a:cubicBezTo>
                  <a:cubicBezTo>
                    <a:pt x="5504" y="3493"/>
                    <a:pt x="5266" y="3457"/>
                    <a:pt x="5023" y="3457"/>
                  </a:cubicBezTo>
                  <a:cubicBezTo>
                    <a:pt x="4827" y="3457"/>
                    <a:pt x="4629" y="3480"/>
                    <a:pt x="4426" y="3504"/>
                  </a:cubicBezTo>
                  <a:cubicBezTo>
                    <a:pt x="4408" y="3506"/>
                    <a:pt x="4389" y="3507"/>
                    <a:pt x="4370" y="3507"/>
                  </a:cubicBezTo>
                  <a:cubicBezTo>
                    <a:pt x="3683" y="3507"/>
                    <a:pt x="2404" y="2296"/>
                    <a:pt x="3783" y="2139"/>
                  </a:cubicBezTo>
                  <a:close/>
                  <a:moveTo>
                    <a:pt x="14171" y="3528"/>
                  </a:moveTo>
                  <a:cubicBezTo>
                    <a:pt x="14947" y="3528"/>
                    <a:pt x="15537" y="4648"/>
                    <a:pt x="15185" y="5583"/>
                  </a:cubicBezTo>
                  <a:cubicBezTo>
                    <a:pt x="14988" y="6100"/>
                    <a:pt x="14944" y="6475"/>
                    <a:pt x="15301" y="6912"/>
                  </a:cubicBezTo>
                  <a:cubicBezTo>
                    <a:pt x="15604" y="7287"/>
                    <a:pt x="15800" y="7581"/>
                    <a:pt x="15524" y="7911"/>
                  </a:cubicBezTo>
                  <a:cubicBezTo>
                    <a:pt x="15470" y="7983"/>
                    <a:pt x="15390" y="8054"/>
                    <a:pt x="15292" y="8125"/>
                  </a:cubicBezTo>
                  <a:cubicBezTo>
                    <a:pt x="15088" y="8275"/>
                    <a:pt x="14883" y="8332"/>
                    <a:pt x="14676" y="8332"/>
                  </a:cubicBezTo>
                  <a:cubicBezTo>
                    <a:pt x="14438" y="8332"/>
                    <a:pt x="14197" y="8257"/>
                    <a:pt x="13953" y="8161"/>
                  </a:cubicBezTo>
                  <a:cubicBezTo>
                    <a:pt x="13656" y="8042"/>
                    <a:pt x="13406" y="7967"/>
                    <a:pt x="13151" y="7967"/>
                  </a:cubicBezTo>
                  <a:cubicBezTo>
                    <a:pt x="13024" y="7967"/>
                    <a:pt x="12895" y="7986"/>
                    <a:pt x="12758" y="8027"/>
                  </a:cubicBezTo>
                  <a:cubicBezTo>
                    <a:pt x="12696" y="8045"/>
                    <a:pt x="12624" y="8063"/>
                    <a:pt x="12562" y="8099"/>
                  </a:cubicBezTo>
                  <a:cubicBezTo>
                    <a:pt x="12357" y="7769"/>
                    <a:pt x="11955" y="7501"/>
                    <a:pt x="11580" y="7296"/>
                  </a:cubicBezTo>
                  <a:cubicBezTo>
                    <a:pt x="11688" y="7100"/>
                    <a:pt x="11741" y="6885"/>
                    <a:pt x="11812" y="6671"/>
                  </a:cubicBezTo>
                  <a:cubicBezTo>
                    <a:pt x="11875" y="6460"/>
                    <a:pt x="12085" y="6402"/>
                    <a:pt x="12334" y="6402"/>
                  </a:cubicBezTo>
                  <a:cubicBezTo>
                    <a:pt x="12645" y="6402"/>
                    <a:pt x="13018" y="6493"/>
                    <a:pt x="13241" y="6493"/>
                  </a:cubicBezTo>
                  <a:cubicBezTo>
                    <a:pt x="13246" y="6493"/>
                    <a:pt x="13252" y="6493"/>
                    <a:pt x="13258" y="6493"/>
                  </a:cubicBezTo>
                  <a:cubicBezTo>
                    <a:pt x="13936" y="6466"/>
                    <a:pt x="14435" y="5860"/>
                    <a:pt x="14417" y="5217"/>
                  </a:cubicBezTo>
                  <a:cubicBezTo>
                    <a:pt x="14408" y="4655"/>
                    <a:pt x="13882" y="4191"/>
                    <a:pt x="13400" y="3906"/>
                  </a:cubicBezTo>
                  <a:cubicBezTo>
                    <a:pt x="13660" y="3640"/>
                    <a:pt x="13925" y="3528"/>
                    <a:pt x="14171" y="3528"/>
                  </a:cubicBezTo>
                  <a:close/>
                  <a:moveTo>
                    <a:pt x="9871" y="7169"/>
                  </a:moveTo>
                  <a:cubicBezTo>
                    <a:pt x="10198" y="7169"/>
                    <a:pt x="10538" y="7230"/>
                    <a:pt x="10929" y="7367"/>
                  </a:cubicBezTo>
                  <a:cubicBezTo>
                    <a:pt x="11286" y="7492"/>
                    <a:pt x="11634" y="7635"/>
                    <a:pt x="11937" y="7876"/>
                  </a:cubicBezTo>
                  <a:cubicBezTo>
                    <a:pt x="12241" y="8125"/>
                    <a:pt x="12285" y="8438"/>
                    <a:pt x="12053" y="8812"/>
                  </a:cubicBezTo>
                  <a:cubicBezTo>
                    <a:pt x="11919" y="8803"/>
                    <a:pt x="11777" y="8777"/>
                    <a:pt x="11652" y="8741"/>
                  </a:cubicBezTo>
                  <a:cubicBezTo>
                    <a:pt x="11134" y="8598"/>
                    <a:pt x="10715" y="8241"/>
                    <a:pt x="10162" y="8215"/>
                  </a:cubicBezTo>
                  <a:cubicBezTo>
                    <a:pt x="10102" y="8211"/>
                    <a:pt x="10044" y="8209"/>
                    <a:pt x="9989" y="8209"/>
                  </a:cubicBezTo>
                  <a:cubicBezTo>
                    <a:pt x="9755" y="8209"/>
                    <a:pt x="9552" y="8241"/>
                    <a:pt x="9315" y="8313"/>
                  </a:cubicBezTo>
                  <a:cubicBezTo>
                    <a:pt x="9216" y="8357"/>
                    <a:pt x="9109" y="8402"/>
                    <a:pt x="9020" y="8456"/>
                  </a:cubicBezTo>
                  <a:cubicBezTo>
                    <a:pt x="8881" y="8527"/>
                    <a:pt x="8704" y="8567"/>
                    <a:pt x="8533" y="8567"/>
                  </a:cubicBezTo>
                  <a:cubicBezTo>
                    <a:pt x="8126" y="8567"/>
                    <a:pt x="7754" y="8338"/>
                    <a:pt x="8012" y="7760"/>
                  </a:cubicBezTo>
                  <a:cubicBezTo>
                    <a:pt x="8030" y="7724"/>
                    <a:pt x="8030" y="7688"/>
                    <a:pt x="8030" y="7662"/>
                  </a:cubicBezTo>
                  <a:cubicBezTo>
                    <a:pt x="8110" y="7635"/>
                    <a:pt x="8190" y="7599"/>
                    <a:pt x="8271" y="7572"/>
                  </a:cubicBezTo>
                  <a:cubicBezTo>
                    <a:pt x="8864" y="7325"/>
                    <a:pt x="9349" y="7169"/>
                    <a:pt x="9871" y="7169"/>
                  </a:cubicBezTo>
                  <a:close/>
                  <a:moveTo>
                    <a:pt x="1276" y="4494"/>
                  </a:moveTo>
                  <a:cubicBezTo>
                    <a:pt x="1332" y="4494"/>
                    <a:pt x="1391" y="4500"/>
                    <a:pt x="1455" y="4512"/>
                  </a:cubicBezTo>
                  <a:lnTo>
                    <a:pt x="1464" y="4530"/>
                  </a:lnTo>
                  <a:cubicBezTo>
                    <a:pt x="1533" y="4816"/>
                    <a:pt x="1691" y="4908"/>
                    <a:pt x="1889" y="4908"/>
                  </a:cubicBezTo>
                  <a:cubicBezTo>
                    <a:pt x="2241" y="4908"/>
                    <a:pt x="2720" y="4617"/>
                    <a:pt x="3048" y="4617"/>
                  </a:cubicBezTo>
                  <a:cubicBezTo>
                    <a:pt x="3105" y="4617"/>
                    <a:pt x="3157" y="4626"/>
                    <a:pt x="3204" y="4646"/>
                  </a:cubicBezTo>
                  <a:cubicBezTo>
                    <a:pt x="3498" y="4771"/>
                    <a:pt x="3132" y="5868"/>
                    <a:pt x="3248" y="6199"/>
                  </a:cubicBezTo>
                  <a:cubicBezTo>
                    <a:pt x="3275" y="6297"/>
                    <a:pt x="3328" y="6395"/>
                    <a:pt x="3409" y="6484"/>
                  </a:cubicBezTo>
                  <a:cubicBezTo>
                    <a:pt x="3097" y="6761"/>
                    <a:pt x="2927" y="7189"/>
                    <a:pt x="3168" y="7590"/>
                  </a:cubicBezTo>
                  <a:cubicBezTo>
                    <a:pt x="3471" y="8081"/>
                    <a:pt x="3837" y="8152"/>
                    <a:pt x="4390" y="8197"/>
                  </a:cubicBezTo>
                  <a:cubicBezTo>
                    <a:pt x="5345" y="8277"/>
                    <a:pt x="5612" y="9267"/>
                    <a:pt x="4809" y="9820"/>
                  </a:cubicBezTo>
                  <a:cubicBezTo>
                    <a:pt x="4693" y="9898"/>
                    <a:pt x="4010" y="10191"/>
                    <a:pt x="3563" y="10191"/>
                  </a:cubicBezTo>
                  <a:cubicBezTo>
                    <a:pt x="3288" y="10191"/>
                    <a:pt x="3103" y="10080"/>
                    <a:pt x="3195" y="9740"/>
                  </a:cubicBezTo>
                  <a:cubicBezTo>
                    <a:pt x="3248" y="9535"/>
                    <a:pt x="3694" y="9027"/>
                    <a:pt x="3418" y="8803"/>
                  </a:cubicBezTo>
                  <a:cubicBezTo>
                    <a:pt x="3284" y="8685"/>
                    <a:pt x="3133" y="8647"/>
                    <a:pt x="2973" y="8647"/>
                  </a:cubicBezTo>
                  <a:cubicBezTo>
                    <a:pt x="2692" y="8647"/>
                    <a:pt x="2380" y="8762"/>
                    <a:pt x="2078" y="8762"/>
                  </a:cubicBezTo>
                  <a:cubicBezTo>
                    <a:pt x="1929" y="8762"/>
                    <a:pt x="1782" y="8735"/>
                    <a:pt x="1642" y="8652"/>
                  </a:cubicBezTo>
                  <a:cubicBezTo>
                    <a:pt x="1227" y="8406"/>
                    <a:pt x="2035" y="8249"/>
                    <a:pt x="2094" y="8249"/>
                  </a:cubicBezTo>
                  <a:cubicBezTo>
                    <a:pt x="2098" y="8249"/>
                    <a:pt x="2099" y="8249"/>
                    <a:pt x="2097" y="8250"/>
                  </a:cubicBezTo>
                  <a:cubicBezTo>
                    <a:pt x="2222" y="8170"/>
                    <a:pt x="2347" y="8081"/>
                    <a:pt x="2356" y="7920"/>
                  </a:cubicBezTo>
                  <a:cubicBezTo>
                    <a:pt x="2365" y="7537"/>
                    <a:pt x="2142" y="6743"/>
                    <a:pt x="1839" y="6493"/>
                  </a:cubicBezTo>
                  <a:cubicBezTo>
                    <a:pt x="1642" y="6315"/>
                    <a:pt x="1428" y="6216"/>
                    <a:pt x="1187" y="6100"/>
                  </a:cubicBezTo>
                  <a:cubicBezTo>
                    <a:pt x="535" y="5791"/>
                    <a:pt x="447" y="4494"/>
                    <a:pt x="1276" y="4494"/>
                  </a:cubicBezTo>
                  <a:close/>
                  <a:moveTo>
                    <a:pt x="4854" y="3861"/>
                  </a:moveTo>
                  <a:cubicBezTo>
                    <a:pt x="5289" y="3861"/>
                    <a:pt x="5672" y="3882"/>
                    <a:pt x="6139" y="4254"/>
                  </a:cubicBezTo>
                  <a:cubicBezTo>
                    <a:pt x="6647" y="4664"/>
                    <a:pt x="7022" y="5092"/>
                    <a:pt x="7031" y="5779"/>
                  </a:cubicBezTo>
                  <a:cubicBezTo>
                    <a:pt x="7035" y="6067"/>
                    <a:pt x="6890" y="6193"/>
                    <a:pt x="6726" y="6193"/>
                  </a:cubicBezTo>
                  <a:cubicBezTo>
                    <a:pt x="6555" y="6193"/>
                    <a:pt x="6363" y="6056"/>
                    <a:pt x="6299" y="5824"/>
                  </a:cubicBezTo>
                  <a:cubicBezTo>
                    <a:pt x="6246" y="5610"/>
                    <a:pt x="6192" y="5529"/>
                    <a:pt x="6103" y="5333"/>
                  </a:cubicBezTo>
                  <a:cubicBezTo>
                    <a:pt x="6072" y="5272"/>
                    <a:pt x="6022" y="5246"/>
                    <a:pt x="5971" y="5246"/>
                  </a:cubicBezTo>
                  <a:cubicBezTo>
                    <a:pt x="5859" y="5246"/>
                    <a:pt x="5741" y="5368"/>
                    <a:pt x="5809" y="5503"/>
                  </a:cubicBezTo>
                  <a:cubicBezTo>
                    <a:pt x="5889" y="5672"/>
                    <a:pt x="5951" y="5931"/>
                    <a:pt x="6032" y="6181"/>
                  </a:cubicBezTo>
                  <a:cubicBezTo>
                    <a:pt x="5532" y="6368"/>
                    <a:pt x="5157" y="7037"/>
                    <a:pt x="5550" y="7510"/>
                  </a:cubicBezTo>
                  <a:cubicBezTo>
                    <a:pt x="5837" y="7856"/>
                    <a:pt x="6227" y="7977"/>
                    <a:pt x="6643" y="7977"/>
                  </a:cubicBezTo>
                  <a:cubicBezTo>
                    <a:pt x="6978" y="7977"/>
                    <a:pt x="7329" y="7899"/>
                    <a:pt x="7655" y="7795"/>
                  </a:cubicBezTo>
                  <a:lnTo>
                    <a:pt x="7655" y="7795"/>
                  </a:lnTo>
                  <a:cubicBezTo>
                    <a:pt x="7528" y="8390"/>
                    <a:pt x="7945" y="9001"/>
                    <a:pt x="8520" y="9001"/>
                  </a:cubicBezTo>
                  <a:cubicBezTo>
                    <a:pt x="8669" y="9001"/>
                    <a:pt x="8829" y="8960"/>
                    <a:pt x="8993" y="8866"/>
                  </a:cubicBezTo>
                  <a:cubicBezTo>
                    <a:pt x="9270" y="8705"/>
                    <a:pt x="9520" y="8625"/>
                    <a:pt x="9752" y="8598"/>
                  </a:cubicBezTo>
                  <a:cubicBezTo>
                    <a:pt x="9805" y="8598"/>
                    <a:pt x="9859" y="8589"/>
                    <a:pt x="9912" y="8589"/>
                  </a:cubicBezTo>
                  <a:lnTo>
                    <a:pt x="9912" y="8607"/>
                  </a:lnTo>
                  <a:cubicBezTo>
                    <a:pt x="9930" y="8928"/>
                    <a:pt x="9841" y="9098"/>
                    <a:pt x="9966" y="9410"/>
                  </a:cubicBezTo>
                  <a:cubicBezTo>
                    <a:pt x="10216" y="10017"/>
                    <a:pt x="9957" y="10400"/>
                    <a:pt x="9439" y="10713"/>
                  </a:cubicBezTo>
                  <a:cubicBezTo>
                    <a:pt x="9289" y="10804"/>
                    <a:pt x="9139" y="10839"/>
                    <a:pt x="8989" y="10839"/>
                  </a:cubicBezTo>
                  <a:cubicBezTo>
                    <a:pt x="8568" y="10839"/>
                    <a:pt x="8145" y="10561"/>
                    <a:pt x="7718" y="10463"/>
                  </a:cubicBezTo>
                  <a:cubicBezTo>
                    <a:pt x="7718" y="10454"/>
                    <a:pt x="7727" y="10445"/>
                    <a:pt x="7727" y="10445"/>
                  </a:cubicBezTo>
                  <a:cubicBezTo>
                    <a:pt x="7807" y="10258"/>
                    <a:pt x="7816" y="10052"/>
                    <a:pt x="7718" y="9829"/>
                  </a:cubicBezTo>
                  <a:cubicBezTo>
                    <a:pt x="7334" y="8982"/>
                    <a:pt x="6478" y="8991"/>
                    <a:pt x="5693" y="8830"/>
                  </a:cubicBezTo>
                  <a:cubicBezTo>
                    <a:pt x="5684" y="8732"/>
                    <a:pt x="5675" y="8634"/>
                    <a:pt x="5657" y="8536"/>
                  </a:cubicBezTo>
                  <a:cubicBezTo>
                    <a:pt x="5612" y="8322"/>
                    <a:pt x="5398" y="8125"/>
                    <a:pt x="5211" y="8045"/>
                  </a:cubicBezTo>
                  <a:cubicBezTo>
                    <a:pt x="5006" y="7965"/>
                    <a:pt x="4809" y="7911"/>
                    <a:pt x="4595" y="7885"/>
                  </a:cubicBezTo>
                  <a:cubicBezTo>
                    <a:pt x="4461" y="7867"/>
                    <a:pt x="4337" y="7849"/>
                    <a:pt x="4203" y="7840"/>
                  </a:cubicBezTo>
                  <a:cubicBezTo>
                    <a:pt x="4185" y="7841"/>
                    <a:pt x="4167" y="7841"/>
                    <a:pt x="4150" y="7841"/>
                  </a:cubicBezTo>
                  <a:cubicBezTo>
                    <a:pt x="3648" y="7841"/>
                    <a:pt x="3496" y="7467"/>
                    <a:pt x="3685" y="6734"/>
                  </a:cubicBezTo>
                  <a:lnTo>
                    <a:pt x="3685" y="6734"/>
                  </a:lnTo>
                  <a:cubicBezTo>
                    <a:pt x="3792" y="6814"/>
                    <a:pt x="3908" y="6859"/>
                    <a:pt x="4024" y="6859"/>
                  </a:cubicBezTo>
                  <a:cubicBezTo>
                    <a:pt x="4032" y="6859"/>
                    <a:pt x="4040" y="6859"/>
                    <a:pt x="4047" y="6859"/>
                  </a:cubicBezTo>
                  <a:cubicBezTo>
                    <a:pt x="4435" y="6859"/>
                    <a:pt x="4668" y="6637"/>
                    <a:pt x="4747" y="6261"/>
                  </a:cubicBezTo>
                  <a:cubicBezTo>
                    <a:pt x="4916" y="5414"/>
                    <a:pt x="4096" y="4798"/>
                    <a:pt x="4658" y="3933"/>
                  </a:cubicBezTo>
                  <a:cubicBezTo>
                    <a:pt x="4667" y="3906"/>
                    <a:pt x="4676" y="3879"/>
                    <a:pt x="4684" y="3861"/>
                  </a:cubicBezTo>
                  <a:cubicBezTo>
                    <a:pt x="4742" y="3861"/>
                    <a:pt x="4798" y="3861"/>
                    <a:pt x="4854" y="3861"/>
                  </a:cubicBezTo>
                  <a:close/>
                  <a:moveTo>
                    <a:pt x="18352" y="6439"/>
                  </a:moveTo>
                  <a:lnTo>
                    <a:pt x="18352" y="6439"/>
                  </a:lnTo>
                  <a:cubicBezTo>
                    <a:pt x="19431" y="7198"/>
                    <a:pt x="17656" y="8402"/>
                    <a:pt x="17031" y="8652"/>
                  </a:cubicBezTo>
                  <a:cubicBezTo>
                    <a:pt x="16434" y="8902"/>
                    <a:pt x="15756" y="8866"/>
                    <a:pt x="15185" y="9178"/>
                  </a:cubicBezTo>
                  <a:cubicBezTo>
                    <a:pt x="15033" y="9267"/>
                    <a:pt x="14935" y="9446"/>
                    <a:pt x="14837" y="9589"/>
                  </a:cubicBezTo>
                  <a:cubicBezTo>
                    <a:pt x="14489" y="10124"/>
                    <a:pt x="14400" y="10445"/>
                    <a:pt x="13748" y="10641"/>
                  </a:cubicBezTo>
                  <a:cubicBezTo>
                    <a:pt x="13088" y="10837"/>
                    <a:pt x="12481" y="10668"/>
                    <a:pt x="11857" y="10918"/>
                  </a:cubicBezTo>
                  <a:cubicBezTo>
                    <a:pt x="11875" y="10748"/>
                    <a:pt x="11937" y="10614"/>
                    <a:pt x="12223" y="10561"/>
                  </a:cubicBezTo>
                  <a:cubicBezTo>
                    <a:pt x="12526" y="10516"/>
                    <a:pt x="12749" y="10409"/>
                    <a:pt x="12945" y="10168"/>
                  </a:cubicBezTo>
                  <a:cubicBezTo>
                    <a:pt x="13249" y="9785"/>
                    <a:pt x="12803" y="9276"/>
                    <a:pt x="12553" y="8955"/>
                  </a:cubicBezTo>
                  <a:cubicBezTo>
                    <a:pt x="12678" y="8768"/>
                    <a:pt x="12713" y="8580"/>
                    <a:pt x="12687" y="8411"/>
                  </a:cubicBezTo>
                  <a:cubicBezTo>
                    <a:pt x="12850" y="8334"/>
                    <a:pt x="13003" y="8303"/>
                    <a:pt x="13151" y="8303"/>
                  </a:cubicBezTo>
                  <a:cubicBezTo>
                    <a:pt x="13582" y="8303"/>
                    <a:pt x="13963" y="8563"/>
                    <a:pt x="14408" y="8670"/>
                  </a:cubicBezTo>
                  <a:cubicBezTo>
                    <a:pt x="14482" y="8687"/>
                    <a:pt x="14555" y="8695"/>
                    <a:pt x="14628" y="8695"/>
                  </a:cubicBezTo>
                  <a:cubicBezTo>
                    <a:pt x="14925" y="8695"/>
                    <a:pt x="15212" y="8563"/>
                    <a:pt x="15470" y="8420"/>
                  </a:cubicBezTo>
                  <a:cubicBezTo>
                    <a:pt x="15729" y="8268"/>
                    <a:pt x="15898" y="8081"/>
                    <a:pt x="15979" y="7885"/>
                  </a:cubicBezTo>
                  <a:cubicBezTo>
                    <a:pt x="16025" y="7894"/>
                    <a:pt x="16074" y="7898"/>
                    <a:pt x="16126" y="7898"/>
                  </a:cubicBezTo>
                  <a:cubicBezTo>
                    <a:pt x="16314" y="7898"/>
                    <a:pt x="16527" y="7847"/>
                    <a:pt x="16674" y="7840"/>
                  </a:cubicBezTo>
                  <a:cubicBezTo>
                    <a:pt x="17156" y="7813"/>
                    <a:pt x="17575" y="7403"/>
                    <a:pt x="17754" y="6993"/>
                  </a:cubicBezTo>
                  <a:lnTo>
                    <a:pt x="17763" y="6975"/>
                  </a:lnTo>
                  <a:lnTo>
                    <a:pt x="17781" y="6966"/>
                  </a:lnTo>
                  <a:cubicBezTo>
                    <a:pt x="18021" y="6814"/>
                    <a:pt x="18209" y="6636"/>
                    <a:pt x="18352" y="6439"/>
                  </a:cubicBezTo>
                  <a:close/>
                  <a:moveTo>
                    <a:pt x="10251" y="8625"/>
                  </a:moveTo>
                  <a:cubicBezTo>
                    <a:pt x="10715" y="8705"/>
                    <a:pt x="11161" y="8955"/>
                    <a:pt x="11714" y="9107"/>
                  </a:cubicBezTo>
                  <a:cubicBezTo>
                    <a:pt x="11817" y="9137"/>
                    <a:pt x="11948" y="9159"/>
                    <a:pt x="12078" y="9159"/>
                  </a:cubicBezTo>
                  <a:cubicBezTo>
                    <a:pt x="12139" y="9159"/>
                    <a:pt x="12201" y="9154"/>
                    <a:pt x="12258" y="9142"/>
                  </a:cubicBezTo>
                  <a:lnTo>
                    <a:pt x="12258" y="9142"/>
                  </a:lnTo>
                  <a:cubicBezTo>
                    <a:pt x="12544" y="9553"/>
                    <a:pt x="12874" y="10097"/>
                    <a:pt x="12134" y="10240"/>
                  </a:cubicBezTo>
                  <a:cubicBezTo>
                    <a:pt x="11955" y="10267"/>
                    <a:pt x="11670" y="10302"/>
                    <a:pt x="11580" y="10498"/>
                  </a:cubicBezTo>
                  <a:cubicBezTo>
                    <a:pt x="11402" y="10864"/>
                    <a:pt x="11500" y="11159"/>
                    <a:pt x="11161" y="11489"/>
                  </a:cubicBezTo>
                  <a:cubicBezTo>
                    <a:pt x="10884" y="11752"/>
                    <a:pt x="10607" y="11865"/>
                    <a:pt x="10345" y="11865"/>
                  </a:cubicBezTo>
                  <a:cubicBezTo>
                    <a:pt x="9924" y="11865"/>
                    <a:pt x="9542" y="11573"/>
                    <a:pt x="9261" y="11150"/>
                  </a:cubicBezTo>
                  <a:cubicBezTo>
                    <a:pt x="9475" y="11087"/>
                    <a:pt x="9680" y="10971"/>
                    <a:pt x="9868" y="10837"/>
                  </a:cubicBezTo>
                  <a:cubicBezTo>
                    <a:pt x="10153" y="10632"/>
                    <a:pt x="10349" y="10338"/>
                    <a:pt x="10447" y="9999"/>
                  </a:cubicBezTo>
                  <a:cubicBezTo>
                    <a:pt x="10492" y="9803"/>
                    <a:pt x="10430" y="9642"/>
                    <a:pt x="10358" y="9464"/>
                  </a:cubicBezTo>
                  <a:cubicBezTo>
                    <a:pt x="10242" y="9160"/>
                    <a:pt x="10269" y="8928"/>
                    <a:pt x="10251" y="8625"/>
                  </a:cubicBezTo>
                  <a:close/>
                  <a:moveTo>
                    <a:pt x="5657" y="9169"/>
                  </a:moveTo>
                  <a:cubicBezTo>
                    <a:pt x="6281" y="9285"/>
                    <a:pt x="6942" y="9258"/>
                    <a:pt x="7352" y="9838"/>
                  </a:cubicBezTo>
                  <a:cubicBezTo>
                    <a:pt x="7521" y="10088"/>
                    <a:pt x="7539" y="10275"/>
                    <a:pt x="7459" y="10418"/>
                  </a:cubicBezTo>
                  <a:cubicBezTo>
                    <a:pt x="7300" y="10715"/>
                    <a:pt x="6743" y="10818"/>
                    <a:pt x="6404" y="10818"/>
                  </a:cubicBezTo>
                  <a:cubicBezTo>
                    <a:pt x="6325" y="10818"/>
                    <a:pt x="6257" y="10812"/>
                    <a:pt x="6210" y="10802"/>
                  </a:cubicBezTo>
                  <a:cubicBezTo>
                    <a:pt x="6183" y="10802"/>
                    <a:pt x="6165" y="10793"/>
                    <a:pt x="6139" y="10784"/>
                  </a:cubicBezTo>
                  <a:cubicBezTo>
                    <a:pt x="5960" y="10739"/>
                    <a:pt x="5782" y="10668"/>
                    <a:pt x="5594" y="10668"/>
                  </a:cubicBezTo>
                  <a:cubicBezTo>
                    <a:pt x="5023" y="10677"/>
                    <a:pt x="4738" y="11096"/>
                    <a:pt x="4426" y="11453"/>
                  </a:cubicBezTo>
                  <a:cubicBezTo>
                    <a:pt x="4209" y="11707"/>
                    <a:pt x="3975" y="11923"/>
                    <a:pt x="3609" y="11923"/>
                  </a:cubicBezTo>
                  <a:cubicBezTo>
                    <a:pt x="3449" y="11923"/>
                    <a:pt x="3263" y="11881"/>
                    <a:pt x="3043" y="11783"/>
                  </a:cubicBezTo>
                  <a:cubicBezTo>
                    <a:pt x="3025" y="11774"/>
                    <a:pt x="3016" y="11765"/>
                    <a:pt x="2998" y="11765"/>
                  </a:cubicBezTo>
                  <a:cubicBezTo>
                    <a:pt x="3221" y="11382"/>
                    <a:pt x="3400" y="10962"/>
                    <a:pt x="3525" y="10561"/>
                  </a:cubicBezTo>
                  <a:cubicBezTo>
                    <a:pt x="3525" y="10552"/>
                    <a:pt x="3525" y="10543"/>
                    <a:pt x="3525" y="10525"/>
                  </a:cubicBezTo>
                  <a:cubicBezTo>
                    <a:pt x="3576" y="10531"/>
                    <a:pt x="3627" y="10534"/>
                    <a:pt x="3679" y="10534"/>
                  </a:cubicBezTo>
                  <a:cubicBezTo>
                    <a:pt x="4018" y="10534"/>
                    <a:pt x="4373" y="10415"/>
                    <a:pt x="4667" y="10275"/>
                  </a:cubicBezTo>
                  <a:cubicBezTo>
                    <a:pt x="5193" y="10017"/>
                    <a:pt x="5559" y="9660"/>
                    <a:pt x="5657" y="9169"/>
                  </a:cubicBezTo>
                  <a:close/>
                  <a:moveTo>
                    <a:pt x="7521" y="10757"/>
                  </a:moveTo>
                  <a:cubicBezTo>
                    <a:pt x="7539" y="10766"/>
                    <a:pt x="7548" y="10775"/>
                    <a:pt x="7575" y="10775"/>
                  </a:cubicBezTo>
                  <a:cubicBezTo>
                    <a:pt x="7994" y="10829"/>
                    <a:pt x="8351" y="11087"/>
                    <a:pt x="8770" y="11176"/>
                  </a:cubicBezTo>
                  <a:cubicBezTo>
                    <a:pt x="8806" y="11185"/>
                    <a:pt x="8851" y="11185"/>
                    <a:pt x="8895" y="11194"/>
                  </a:cubicBezTo>
                  <a:cubicBezTo>
                    <a:pt x="8895" y="11212"/>
                    <a:pt x="8904" y="11230"/>
                    <a:pt x="8913" y="11248"/>
                  </a:cubicBezTo>
                  <a:cubicBezTo>
                    <a:pt x="9047" y="11462"/>
                    <a:pt x="9190" y="11676"/>
                    <a:pt x="9359" y="11846"/>
                  </a:cubicBezTo>
                  <a:cubicBezTo>
                    <a:pt x="9243" y="11899"/>
                    <a:pt x="9145" y="11970"/>
                    <a:pt x="9065" y="12051"/>
                  </a:cubicBezTo>
                  <a:cubicBezTo>
                    <a:pt x="8616" y="11807"/>
                    <a:pt x="8300" y="11403"/>
                    <a:pt x="7784" y="11403"/>
                  </a:cubicBezTo>
                  <a:cubicBezTo>
                    <a:pt x="7715" y="11403"/>
                    <a:pt x="7643" y="11410"/>
                    <a:pt x="7566" y="11426"/>
                  </a:cubicBezTo>
                  <a:cubicBezTo>
                    <a:pt x="7000" y="11541"/>
                    <a:pt x="6366" y="11744"/>
                    <a:pt x="5758" y="11744"/>
                  </a:cubicBezTo>
                  <a:cubicBezTo>
                    <a:pt x="5465" y="11744"/>
                    <a:pt x="5178" y="11697"/>
                    <a:pt x="4908" y="11569"/>
                  </a:cubicBezTo>
                  <a:cubicBezTo>
                    <a:pt x="4934" y="11542"/>
                    <a:pt x="4961" y="11515"/>
                    <a:pt x="4988" y="11489"/>
                  </a:cubicBezTo>
                  <a:cubicBezTo>
                    <a:pt x="5231" y="11254"/>
                    <a:pt x="5475" y="11087"/>
                    <a:pt x="5809" y="11087"/>
                  </a:cubicBezTo>
                  <a:cubicBezTo>
                    <a:pt x="5818" y="11087"/>
                    <a:pt x="5827" y="11087"/>
                    <a:pt x="5835" y="11087"/>
                  </a:cubicBezTo>
                  <a:cubicBezTo>
                    <a:pt x="5925" y="11087"/>
                    <a:pt x="6014" y="11105"/>
                    <a:pt x="6121" y="11132"/>
                  </a:cubicBezTo>
                  <a:cubicBezTo>
                    <a:pt x="6269" y="11171"/>
                    <a:pt x="6429" y="11198"/>
                    <a:pt x="6586" y="11198"/>
                  </a:cubicBezTo>
                  <a:cubicBezTo>
                    <a:pt x="6750" y="11198"/>
                    <a:pt x="6912" y="11169"/>
                    <a:pt x="7057" y="11096"/>
                  </a:cubicBezTo>
                  <a:cubicBezTo>
                    <a:pt x="7227" y="11007"/>
                    <a:pt x="7388" y="10900"/>
                    <a:pt x="7521" y="10757"/>
                  </a:cubicBezTo>
                  <a:close/>
                  <a:moveTo>
                    <a:pt x="7727" y="11756"/>
                  </a:moveTo>
                  <a:cubicBezTo>
                    <a:pt x="7718" y="11774"/>
                    <a:pt x="7709" y="11792"/>
                    <a:pt x="7709" y="11819"/>
                  </a:cubicBezTo>
                  <a:cubicBezTo>
                    <a:pt x="7512" y="11988"/>
                    <a:pt x="7388" y="12202"/>
                    <a:pt x="7307" y="12434"/>
                  </a:cubicBezTo>
                  <a:cubicBezTo>
                    <a:pt x="6513" y="12453"/>
                    <a:pt x="5713" y="12585"/>
                    <a:pt x="4935" y="12585"/>
                  </a:cubicBezTo>
                  <a:cubicBezTo>
                    <a:pt x="4246" y="12585"/>
                    <a:pt x="3573" y="12481"/>
                    <a:pt x="2936" y="12104"/>
                  </a:cubicBezTo>
                  <a:lnTo>
                    <a:pt x="2936" y="12104"/>
                  </a:lnTo>
                  <a:cubicBezTo>
                    <a:pt x="3184" y="12212"/>
                    <a:pt x="3432" y="12274"/>
                    <a:pt x="3673" y="12274"/>
                  </a:cubicBezTo>
                  <a:cubicBezTo>
                    <a:pt x="4030" y="12274"/>
                    <a:pt x="4372" y="12138"/>
                    <a:pt x="4676" y="11819"/>
                  </a:cubicBezTo>
                  <a:cubicBezTo>
                    <a:pt x="4684" y="11837"/>
                    <a:pt x="4702" y="11846"/>
                    <a:pt x="4720" y="11854"/>
                  </a:cubicBezTo>
                  <a:cubicBezTo>
                    <a:pt x="5033" y="12004"/>
                    <a:pt x="5436" y="12096"/>
                    <a:pt x="5803" y="12096"/>
                  </a:cubicBezTo>
                  <a:cubicBezTo>
                    <a:pt x="5897" y="12096"/>
                    <a:pt x="5989" y="12090"/>
                    <a:pt x="6076" y="12077"/>
                  </a:cubicBezTo>
                  <a:cubicBezTo>
                    <a:pt x="6513" y="12015"/>
                    <a:pt x="6959" y="11926"/>
                    <a:pt x="7388" y="11810"/>
                  </a:cubicBezTo>
                  <a:cubicBezTo>
                    <a:pt x="7512" y="11774"/>
                    <a:pt x="7628" y="11756"/>
                    <a:pt x="7727" y="11756"/>
                  </a:cubicBezTo>
                  <a:close/>
                  <a:moveTo>
                    <a:pt x="2606" y="12301"/>
                  </a:moveTo>
                  <a:lnTo>
                    <a:pt x="2633" y="12327"/>
                  </a:lnTo>
                  <a:cubicBezTo>
                    <a:pt x="3356" y="12798"/>
                    <a:pt x="4114" y="12919"/>
                    <a:pt x="4893" y="12919"/>
                  </a:cubicBezTo>
                  <a:cubicBezTo>
                    <a:pt x="5650" y="12919"/>
                    <a:pt x="6426" y="12804"/>
                    <a:pt x="7209" y="12782"/>
                  </a:cubicBezTo>
                  <a:lnTo>
                    <a:pt x="7209" y="12782"/>
                  </a:lnTo>
                  <a:cubicBezTo>
                    <a:pt x="7191" y="12907"/>
                    <a:pt x="7173" y="13032"/>
                    <a:pt x="7156" y="13166"/>
                  </a:cubicBezTo>
                  <a:cubicBezTo>
                    <a:pt x="7138" y="13166"/>
                    <a:pt x="7120" y="13157"/>
                    <a:pt x="7102" y="13157"/>
                  </a:cubicBezTo>
                  <a:cubicBezTo>
                    <a:pt x="6540" y="13167"/>
                    <a:pt x="5310" y="13430"/>
                    <a:pt x="4236" y="13430"/>
                  </a:cubicBezTo>
                  <a:cubicBezTo>
                    <a:pt x="3367" y="13430"/>
                    <a:pt x="2601" y="13258"/>
                    <a:pt x="2374" y="12640"/>
                  </a:cubicBezTo>
                  <a:cubicBezTo>
                    <a:pt x="2365" y="12613"/>
                    <a:pt x="2347" y="12595"/>
                    <a:pt x="2329" y="12577"/>
                  </a:cubicBezTo>
                  <a:cubicBezTo>
                    <a:pt x="2427" y="12497"/>
                    <a:pt x="2517" y="12399"/>
                    <a:pt x="2606" y="12301"/>
                  </a:cubicBezTo>
                  <a:close/>
                  <a:moveTo>
                    <a:pt x="2142" y="12934"/>
                  </a:moveTo>
                  <a:cubicBezTo>
                    <a:pt x="2503" y="13583"/>
                    <a:pt x="3313" y="13762"/>
                    <a:pt x="4202" y="13762"/>
                  </a:cubicBezTo>
                  <a:cubicBezTo>
                    <a:pt x="5267" y="13762"/>
                    <a:pt x="6446" y="13506"/>
                    <a:pt x="7102" y="13496"/>
                  </a:cubicBezTo>
                  <a:lnTo>
                    <a:pt x="7120" y="13496"/>
                  </a:lnTo>
                  <a:cubicBezTo>
                    <a:pt x="7084" y="13639"/>
                    <a:pt x="7031" y="13790"/>
                    <a:pt x="6977" y="13951"/>
                  </a:cubicBezTo>
                  <a:cubicBezTo>
                    <a:pt x="6950" y="13933"/>
                    <a:pt x="6924" y="13924"/>
                    <a:pt x="6888" y="13924"/>
                  </a:cubicBezTo>
                  <a:cubicBezTo>
                    <a:pt x="6174" y="13942"/>
                    <a:pt x="5568" y="14281"/>
                    <a:pt x="4890" y="14477"/>
                  </a:cubicBezTo>
                  <a:cubicBezTo>
                    <a:pt x="4773" y="14510"/>
                    <a:pt x="4642" y="14526"/>
                    <a:pt x="4503" y="14526"/>
                  </a:cubicBezTo>
                  <a:cubicBezTo>
                    <a:pt x="3582" y="14526"/>
                    <a:pt x="2289" y="13841"/>
                    <a:pt x="2142" y="12934"/>
                  </a:cubicBezTo>
                  <a:close/>
                  <a:moveTo>
                    <a:pt x="12006" y="1"/>
                  </a:moveTo>
                  <a:cubicBezTo>
                    <a:pt x="11415" y="1"/>
                    <a:pt x="10870" y="281"/>
                    <a:pt x="10546" y="801"/>
                  </a:cubicBezTo>
                  <a:cubicBezTo>
                    <a:pt x="10483" y="730"/>
                    <a:pt x="10421" y="659"/>
                    <a:pt x="10358" y="596"/>
                  </a:cubicBezTo>
                  <a:cubicBezTo>
                    <a:pt x="9987" y="234"/>
                    <a:pt x="9559" y="86"/>
                    <a:pt x="9123" y="86"/>
                  </a:cubicBezTo>
                  <a:cubicBezTo>
                    <a:pt x="8293" y="86"/>
                    <a:pt x="7435" y="621"/>
                    <a:pt x="6879" y="1230"/>
                  </a:cubicBezTo>
                  <a:cubicBezTo>
                    <a:pt x="6799" y="1167"/>
                    <a:pt x="6727" y="1105"/>
                    <a:pt x="6647" y="1015"/>
                  </a:cubicBezTo>
                  <a:cubicBezTo>
                    <a:pt x="6538" y="899"/>
                    <a:pt x="6338" y="848"/>
                    <a:pt x="6167" y="848"/>
                  </a:cubicBezTo>
                  <a:cubicBezTo>
                    <a:pt x="6129" y="848"/>
                    <a:pt x="6092" y="850"/>
                    <a:pt x="6058" y="855"/>
                  </a:cubicBezTo>
                  <a:cubicBezTo>
                    <a:pt x="5309" y="989"/>
                    <a:pt x="5264" y="1435"/>
                    <a:pt x="4997" y="2059"/>
                  </a:cubicBezTo>
                  <a:cubicBezTo>
                    <a:pt x="4988" y="2077"/>
                    <a:pt x="4988" y="2104"/>
                    <a:pt x="4988" y="2122"/>
                  </a:cubicBezTo>
                  <a:cubicBezTo>
                    <a:pt x="4640" y="1961"/>
                    <a:pt x="4301" y="1854"/>
                    <a:pt x="3917" y="1845"/>
                  </a:cubicBezTo>
                  <a:lnTo>
                    <a:pt x="3908" y="1845"/>
                  </a:lnTo>
                  <a:cubicBezTo>
                    <a:pt x="3886" y="1816"/>
                    <a:pt x="3858" y="1798"/>
                    <a:pt x="3813" y="1798"/>
                  </a:cubicBezTo>
                  <a:cubicBezTo>
                    <a:pt x="3804" y="1798"/>
                    <a:pt x="3794" y="1799"/>
                    <a:pt x="3783" y="1800"/>
                  </a:cubicBezTo>
                  <a:cubicBezTo>
                    <a:pt x="3320" y="1854"/>
                    <a:pt x="2802" y="2068"/>
                    <a:pt x="2713" y="2577"/>
                  </a:cubicBezTo>
                  <a:cubicBezTo>
                    <a:pt x="2704" y="2630"/>
                    <a:pt x="2713" y="2684"/>
                    <a:pt x="2731" y="2746"/>
                  </a:cubicBezTo>
                  <a:cubicBezTo>
                    <a:pt x="1972" y="2835"/>
                    <a:pt x="1410" y="3424"/>
                    <a:pt x="1419" y="4165"/>
                  </a:cubicBezTo>
                  <a:cubicBezTo>
                    <a:pt x="1381" y="4161"/>
                    <a:pt x="1344" y="4159"/>
                    <a:pt x="1308" y="4159"/>
                  </a:cubicBezTo>
                  <a:cubicBezTo>
                    <a:pt x="869" y="4159"/>
                    <a:pt x="566" y="4407"/>
                    <a:pt x="385" y="4860"/>
                  </a:cubicBezTo>
                  <a:cubicBezTo>
                    <a:pt x="260" y="5182"/>
                    <a:pt x="286" y="5485"/>
                    <a:pt x="411" y="5744"/>
                  </a:cubicBezTo>
                  <a:cubicBezTo>
                    <a:pt x="286" y="5833"/>
                    <a:pt x="162" y="5895"/>
                    <a:pt x="46" y="5958"/>
                  </a:cubicBezTo>
                  <a:lnTo>
                    <a:pt x="46" y="6332"/>
                  </a:lnTo>
                  <a:cubicBezTo>
                    <a:pt x="72" y="6306"/>
                    <a:pt x="108" y="6288"/>
                    <a:pt x="153" y="6261"/>
                  </a:cubicBezTo>
                  <a:cubicBezTo>
                    <a:pt x="304" y="6181"/>
                    <a:pt x="447" y="6127"/>
                    <a:pt x="599" y="6029"/>
                  </a:cubicBezTo>
                  <a:cubicBezTo>
                    <a:pt x="750" y="6216"/>
                    <a:pt x="964" y="6368"/>
                    <a:pt x="1187" y="6475"/>
                  </a:cubicBezTo>
                  <a:cubicBezTo>
                    <a:pt x="1482" y="6618"/>
                    <a:pt x="1696" y="6868"/>
                    <a:pt x="1803" y="7189"/>
                  </a:cubicBezTo>
                  <a:cubicBezTo>
                    <a:pt x="1854" y="7324"/>
                    <a:pt x="2215" y="7953"/>
                    <a:pt x="1772" y="7953"/>
                  </a:cubicBezTo>
                  <a:cubicBezTo>
                    <a:pt x="1746" y="7953"/>
                    <a:pt x="1718" y="7951"/>
                    <a:pt x="1687" y="7947"/>
                  </a:cubicBezTo>
                  <a:cubicBezTo>
                    <a:pt x="1625" y="7938"/>
                    <a:pt x="1569" y="7933"/>
                    <a:pt x="1517" y="7933"/>
                  </a:cubicBezTo>
                  <a:cubicBezTo>
                    <a:pt x="1312" y="7933"/>
                    <a:pt x="1175" y="8010"/>
                    <a:pt x="1054" y="8224"/>
                  </a:cubicBezTo>
                  <a:cubicBezTo>
                    <a:pt x="831" y="8652"/>
                    <a:pt x="1598" y="9089"/>
                    <a:pt x="1999" y="9187"/>
                  </a:cubicBezTo>
                  <a:cubicBezTo>
                    <a:pt x="2017" y="9633"/>
                    <a:pt x="2062" y="10079"/>
                    <a:pt x="1999" y="10525"/>
                  </a:cubicBezTo>
                  <a:cubicBezTo>
                    <a:pt x="1928" y="10945"/>
                    <a:pt x="1580" y="11203"/>
                    <a:pt x="1205" y="11355"/>
                  </a:cubicBezTo>
                  <a:cubicBezTo>
                    <a:pt x="1140" y="11381"/>
                    <a:pt x="1078" y="11393"/>
                    <a:pt x="1020" y="11393"/>
                  </a:cubicBezTo>
                  <a:cubicBezTo>
                    <a:pt x="646" y="11393"/>
                    <a:pt x="452" y="10892"/>
                    <a:pt x="661" y="10552"/>
                  </a:cubicBezTo>
                  <a:cubicBezTo>
                    <a:pt x="902" y="10186"/>
                    <a:pt x="831" y="9812"/>
                    <a:pt x="411" y="9669"/>
                  </a:cubicBezTo>
                  <a:cubicBezTo>
                    <a:pt x="313" y="9642"/>
                    <a:pt x="170" y="9633"/>
                    <a:pt x="46" y="9615"/>
                  </a:cubicBezTo>
                  <a:lnTo>
                    <a:pt x="46" y="9963"/>
                  </a:lnTo>
                  <a:cubicBezTo>
                    <a:pt x="670" y="10043"/>
                    <a:pt x="1" y="10864"/>
                    <a:pt x="179" y="11275"/>
                  </a:cubicBezTo>
                  <a:cubicBezTo>
                    <a:pt x="330" y="11613"/>
                    <a:pt x="569" y="11742"/>
                    <a:pt x="892" y="11742"/>
                  </a:cubicBezTo>
                  <a:cubicBezTo>
                    <a:pt x="952" y="11742"/>
                    <a:pt x="1015" y="11738"/>
                    <a:pt x="1080" y="11730"/>
                  </a:cubicBezTo>
                  <a:cubicBezTo>
                    <a:pt x="2445" y="11560"/>
                    <a:pt x="2365" y="10222"/>
                    <a:pt x="2338" y="9187"/>
                  </a:cubicBezTo>
                  <a:cubicBezTo>
                    <a:pt x="2483" y="9165"/>
                    <a:pt x="2648" y="9133"/>
                    <a:pt x="2778" y="9133"/>
                  </a:cubicBezTo>
                  <a:cubicBezTo>
                    <a:pt x="2967" y="9133"/>
                    <a:pt x="3079" y="9202"/>
                    <a:pt x="2936" y="9473"/>
                  </a:cubicBezTo>
                  <a:cubicBezTo>
                    <a:pt x="2847" y="9651"/>
                    <a:pt x="2740" y="9963"/>
                    <a:pt x="2874" y="10151"/>
                  </a:cubicBezTo>
                  <a:cubicBezTo>
                    <a:pt x="2972" y="10284"/>
                    <a:pt x="3088" y="10374"/>
                    <a:pt x="3213" y="10436"/>
                  </a:cubicBezTo>
                  <a:cubicBezTo>
                    <a:pt x="3213" y="10454"/>
                    <a:pt x="3204" y="10463"/>
                    <a:pt x="3195" y="10472"/>
                  </a:cubicBezTo>
                  <a:cubicBezTo>
                    <a:pt x="2918" y="11382"/>
                    <a:pt x="2410" y="12425"/>
                    <a:pt x="1428" y="12702"/>
                  </a:cubicBezTo>
                  <a:cubicBezTo>
                    <a:pt x="1326" y="12733"/>
                    <a:pt x="1225" y="12747"/>
                    <a:pt x="1127" y="12747"/>
                  </a:cubicBezTo>
                  <a:cubicBezTo>
                    <a:pt x="710" y="12747"/>
                    <a:pt x="334" y="12495"/>
                    <a:pt x="46" y="12185"/>
                  </a:cubicBezTo>
                  <a:lnTo>
                    <a:pt x="46" y="12675"/>
                  </a:lnTo>
                  <a:cubicBezTo>
                    <a:pt x="162" y="12764"/>
                    <a:pt x="286" y="12845"/>
                    <a:pt x="420" y="12898"/>
                  </a:cubicBezTo>
                  <a:cubicBezTo>
                    <a:pt x="679" y="13001"/>
                    <a:pt x="924" y="13048"/>
                    <a:pt x="1154" y="13048"/>
                  </a:cubicBezTo>
                  <a:cubicBezTo>
                    <a:pt x="1384" y="13048"/>
                    <a:pt x="1598" y="13001"/>
                    <a:pt x="1794" y="12916"/>
                  </a:cubicBezTo>
                  <a:cubicBezTo>
                    <a:pt x="1812" y="12996"/>
                    <a:pt x="1830" y="13077"/>
                    <a:pt x="1857" y="13157"/>
                  </a:cubicBezTo>
                  <a:cubicBezTo>
                    <a:pt x="2080" y="13835"/>
                    <a:pt x="2811" y="14361"/>
                    <a:pt x="3427" y="14647"/>
                  </a:cubicBezTo>
                  <a:cubicBezTo>
                    <a:pt x="3727" y="14782"/>
                    <a:pt x="4010" y="14834"/>
                    <a:pt x="4283" y="14834"/>
                  </a:cubicBezTo>
                  <a:cubicBezTo>
                    <a:pt x="5159" y="14834"/>
                    <a:pt x="5931" y="14297"/>
                    <a:pt x="6870" y="14263"/>
                  </a:cubicBezTo>
                  <a:lnTo>
                    <a:pt x="6870" y="14263"/>
                  </a:lnTo>
                  <a:cubicBezTo>
                    <a:pt x="6763" y="14593"/>
                    <a:pt x="6701" y="14923"/>
                    <a:pt x="6870" y="15200"/>
                  </a:cubicBezTo>
                  <a:cubicBezTo>
                    <a:pt x="6906" y="15257"/>
                    <a:pt x="6958" y="15281"/>
                    <a:pt x="7011" y="15281"/>
                  </a:cubicBezTo>
                  <a:cubicBezTo>
                    <a:pt x="7128" y="15281"/>
                    <a:pt x="7245" y="15160"/>
                    <a:pt x="7165" y="15030"/>
                  </a:cubicBezTo>
                  <a:cubicBezTo>
                    <a:pt x="6950" y="14673"/>
                    <a:pt x="7414" y="14013"/>
                    <a:pt x="7459" y="13621"/>
                  </a:cubicBezTo>
                  <a:cubicBezTo>
                    <a:pt x="7530" y="13032"/>
                    <a:pt x="7477" y="12363"/>
                    <a:pt x="8039" y="11988"/>
                  </a:cubicBezTo>
                  <a:cubicBezTo>
                    <a:pt x="8092" y="11953"/>
                    <a:pt x="8119" y="11890"/>
                    <a:pt x="8119" y="11837"/>
                  </a:cubicBezTo>
                  <a:cubicBezTo>
                    <a:pt x="8378" y="11953"/>
                    <a:pt x="8583" y="12176"/>
                    <a:pt x="8868" y="12336"/>
                  </a:cubicBezTo>
                  <a:cubicBezTo>
                    <a:pt x="8744" y="12577"/>
                    <a:pt x="8681" y="12863"/>
                    <a:pt x="8628" y="13139"/>
                  </a:cubicBezTo>
                  <a:cubicBezTo>
                    <a:pt x="8538" y="13612"/>
                    <a:pt x="8494" y="13960"/>
                    <a:pt x="8226" y="14388"/>
                  </a:cubicBezTo>
                  <a:cubicBezTo>
                    <a:pt x="8092" y="14611"/>
                    <a:pt x="7950" y="14879"/>
                    <a:pt x="7789" y="15075"/>
                  </a:cubicBezTo>
                  <a:cubicBezTo>
                    <a:pt x="7718" y="15173"/>
                    <a:pt x="7646" y="15236"/>
                    <a:pt x="7780" y="15244"/>
                  </a:cubicBezTo>
                  <a:cubicBezTo>
                    <a:pt x="7777" y="15244"/>
                    <a:pt x="7775" y="15244"/>
                    <a:pt x="7772" y="15244"/>
                  </a:cubicBezTo>
                  <a:cubicBezTo>
                    <a:pt x="7566" y="15244"/>
                    <a:pt x="7569" y="15575"/>
                    <a:pt x="7780" y="15583"/>
                  </a:cubicBezTo>
                  <a:lnTo>
                    <a:pt x="7825" y="15583"/>
                  </a:lnTo>
                  <a:cubicBezTo>
                    <a:pt x="7905" y="15583"/>
                    <a:pt x="7959" y="15530"/>
                    <a:pt x="7994" y="15459"/>
                  </a:cubicBezTo>
                  <a:cubicBezTo>
                    <a:pt x="8226" y="14888"/>
                    <a:pt x="8735" y="14433"/>
                    <a:pt x="8868" y="13808"/>
                  </a:cubicBezTo>
                  <a:cubicBezTo>
                    <a:pt x="8984" y="13237"/>
                    <a:pt x="8940" y="12381"/>
                    <a:pt x="9573" y="12113"/>
                  </a:cubicBezTo>
                  <a:cubicBezTo>
                    <a:pt x="9600" y="12095"/>
                    <a:pt x="9618" y="12077"/>
                    <a:pt x="9636" y="12060"/>
                  </a:cubicBezTo>
                  <a:cubicBezTo>
                    <a:pt x="9811" y="12160"/>
                    <a:pt x="10010" y="12221"/>
                    <a:pt x="10255" y="12221"/>
                  </a:cubicBezTo>
                  <a:cubicBezTo>
                    <a:pt x="10271" y="12221"/>
                    <a:pt x="10288" y="12221"/>
                    <a:pt x="10305" y="12220"/>
                  </a:cubicBezTo>
                  <a:cubicBezTo>
                    <a:pt x="10653" y="12220"/>
                    <a:pt x="10894" y="12104"/>
                    <a:pt x="11179" y="11908"/>
                  </a:cubicBezTo>
                  <a:cubicBezTo>
                    <a:pt x="11331" y="11810"/>
                    <a:pt x="11759" y="11524"/>
                    <a:pt x="11821" y="11310"/>
                  </a:cubicBezTo>
                  <a:lnTo>
                    <a:pt x="11821" y="11301"/>
                  </a:lnTo>
                  <a:cubicBezTo>
                    <a:pt x="12633" y="10864"/>
                    <a:pt x="13650" y="11203"/>
                    <a:pt x="14435" y="10730"/>
                  </a:cubicBezTo>
                  <a:cubicBezTo>
                    <a:pt x="14542" y="10668"/>
                    <a:pt x="14649" y="10588"/>
                    <a:pt x="14747" y="10481"/>
                  </a:cubicBezTo>
                  <a:cubicBezTo>
                    <a:pt x="14747" y="10481"/>
                    <a:pt x="14756" y="10472"/>
                    <a:pt x="14756" y="10472"/>
                  </a:cubicBezTo>
                  <a:cubicBezTo>
                    <a:pt x="15104" y="10097"/>
                    <a:pt x="15176" y="9490"/>
                    <a:pt x="15738" y="9312"/>
                  </a:cubicBezTo>
                  <a:cubicBezTo>
                    <a:pt x="16282" y="9134"/>
                    <a:pt x="16817" y="9107"/>
                    <a:pt x="17352" y="8884"/>
                  </a:cubicBezTo>
                  <a:cubicBezTo>
                    <a:pt x="18173" y="8554"/>
                    <a:pt x="19404" y="7340"/>
                    <a:pt x="18860" y="6484"/>
                  </a:cubicBezTo>
                  <a:cubicBezTo>
                    <a:pt x="18780" y="6359"/>
                    <a:pt x="18673" y="6243"/>
                    <a:pt x="18521" y="6145"/>
                  </a:cubicBezTo>
                  <a:cubicBezTo>
                    <a:pt x="18744" y="5592"/>
                    <a:pt x="18583" y="4967"/>
                    <a:pt x="17950" y="4504"/>
                  </a:cubicBezTo>
                  <a:cubicBezTo>
                    <a:pt x="17914" y="4477"/>
                    <a:pt x="17888" y="4468"/>
                    <a:pt x="17861" y="4468"/>
                  </a:cubicBezTo>
                  <a:cubicBezTo>
                    <a:pt x="17852" y="4200"/>
                    <a:pt x="17772" y="3906"/>
                    <a:pt x="17674" y="3754"/>
                  </a:cubicBezTo>
                  <a:cubicBezTo>
                    <a:pt x="17397" y="3371"/>
                    <a:pt x="17138" y="3246"/>
                    <a:pt x="16710" y="3210"/>
                  </a:cubicBezTo>
                  <a:cubicBezTo>
                    <a:pt x="16719" y="3165"/>
                    <a:pt x="16719" y="3121"/>
                    <a:pt x="16710" y="3076"/>
                  </a:cubicBezTo>
                  <a:cubicBezTo>
                    <a:pt x="16549" y="2220"/>
                    <a:pt x="15559" y="1890"/>
                    <a:pt x="14801" y="1765"/>
                  </a:cubicBezTo>
                  <a:cubicBezTo>
                    <a:pt x="14061" y="1640"/>
                    <a:pt x="14275" y="1114"/>
                    <a:pt x="13820" y="748"/>
                  </a:cubicBezTo>
                  <a:cubicBezTo>
                    <a:pt x="13445" y="445"/>
                    <a:pt x="13035" y="230"/>
                    <a:pt x="12580" y="88"/>
                  </a:cubicBezTo>
                  <a:cubicBezTo>
                    <a:pt x="12387" y="29"/>
                    <a:pt x="12194" y="1"/>
                    <a:pt x="1200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9"/>
            <p:cNvSpPr/>
            <p:nvPr/>
          </p:nvSpPr>
          <p:spPr>
            <a:xfrm>
              <a:off x="7579650" y="783578"/>
              <a:ext cx="61766" cy="280031"/>
            </a:xfrm>
            <a:custGeom>
              <a:rect b="b" l="l" r="r" t="t"/>
              <a:pathLst>
                <a:path extrusionOk="0" h="6719" w="1482">
                  <a:moveTo>
                    <a:pt x="1161" y="1"/>
                  </a:moveTo>
                  <a:cubicBezTo>
                    <a:pt x="902" y="134"/>
                    <a:pt x="697" y="268"/>
                    <a:pt x="607" y="652"/>
                  </a:cubicBezTo>
                  <a:cubicBezTo>
                    <a:pt x="483" y="1241"/>
                    <a:pt x="1482" y="1508"/>
                    <a:pt x="759" y="2142"/>
                  </a:cubicBezTo>
                  <a:cubicBezTo>
                    <a:pt x="170" y="2659"/>
                    <a:pt x="1" y="3355"/>
                    <a:pt x="447" y="3739"/>
                  </a:cubicBezTo>
                  <a:cubicBezTo>
                    <a:pt x="170" y="4006"/>
                    <a:pt x="81" y="4613"/>
                    <a:pt x="144" y="4952"/>
                  </a:cubicBezTo>
                  <a:cubicBezTo>
                    <a:pt x="260" y="5585"/>
                    <a:pt x="607" y="6317"/>
                    <a:pt x="1161" y="6718"/>
                  </a:cubicBezTo>
                  <a:lnTo>
                    <a:pt x="1161" y="6228"/>
                  </a:lnTo>
                  <a:cubicBezTo>
                    <a:pt x="1000" y="6067"/>
                    <a:pt x="866" y="5880"/>
                    <a:pt x="759" y="5701"/>
                  </a:cubicBezTo>
                  <a:cubicBezTo>
                    <a:pt x="545" y="5362"/>
                    <a:pt x="224" y="4229"/>
                    <a:pt x="732" y="3944"/>
                  </a:cubicBezTo>
                  <a:lnTo>
                    <a:pt x="759" y="3917"/>
                  </a:lnTo>
                  <a:cubicBezTo>
                    <a:pt x="875" y="3962"/>
                    <a:pt x="1009" y="3988"/>
                    <a:pt x="1161" y="4006"/>
                  </a:cubicBezTo>
                  <a:lnTo>
                    <a:pt x="1161" y="3658"/>
                  </a:lnTo>
                  <a:cubicBezTo>
                    <a:pt x="1098" y="3658"/>
                    <a:pt x="1045" y="3649"/>
                    <a:pt x="1009" y="3649"/>
                  </a:cubicBezTo>
                  <a:cubicBezTo>
                    <a:pt x="563" y="3587"/>
                    <a:pt x="197" y="3284"/>
                    <a:pt x="706" y="2641"/>
                  </a:cubicBezTo>
                  <a:cubicBezTo>
                    <a:pt x="795" y="2552"/>
                    <a:pt x="893" y="2463"/>
                    <a:pt x="1000" y="2383"/>
                  </a:cubicBezTo>
                  <a:cubicBezTo>
                    <a:pt x="1053" y="2338"/>
                    <a:pt x="1107" y="2293"/>
                    <a:pt x="1161" y="2240"/>
                  </a:cubicBezTo>
                  <a:lnTo>
                    <a:pt x="1161" y="1098"/>
                  </a:lnTo>
                  <a:cubicBezTo>
                    <a:pt x="982" y="893"/>
                    <a:pt x="804" y="625"/>
                    <a:pt x="1161" y="375"/>
                  </a:cubicBezTo>
                  <a:lnTo>
                    <a:pt x="1161" y="1"/>
                  </a:ln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8" name="Google Shape;1488;p29"/>
          <p:cNvGrpSpPr/>
          <p:nvPr/>
        </p:nvGrpSpPr>
        <p:grpSpPr>
          <a:xfrm rot="1428379">
            <a:off x="468892" y="715459"/>
            <a:ext cx="338689" cy="937261"/>
            <a:chOff x="1806525" y="1557050"/>
            <a:chExt cx="276350" cy="764750"/>
          </a:xfrm>
        </p:grpSpPr>
        <p:sp>
          <p:nvSpPr>
            <p:cNvPr id="1489" name="Google Shape;1489;p29"/>
            <p:cNvSpPr/>
            <p:nvPr/>
          </p:nvSpPr>
          <p:spPr>
            <a:xfrm>
              <a:off x="1869200" y="1831825"/>
              <a:ext cx="169825" cy="197675"/>
            </a:xfrm>
            <a:custGeom>
              <a:rect b="b" l="l" r="r" t="t"/>
              <a:pathLst>
                <a:path extrusionOk="0" h="7907" w="6793">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9"/>
            <p:cNvSpPr/>
            <p:nvPr/>
          </p:nvSpPr>
          <p:spPr>
            <a:xfrm>
              <a:off x="1806525" y="1624850"/>
              <a:ext cx="276350" cy="696950"/>
            </a:xfrm>
            <a:custGeom>
              <a:rect b="b" l="l" r="r" t="t"/>
              <a:pathLst>
                <a:path extrusionOk="0" h="27878" w="11054">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9"/>
            <p:cNvSpPr/>
            <p:nvPr/>
          </p:nvSpPr>
          <p:spPr>
            <a:xfrm>
              <a:off x="1941875" y="1557050"/>
              <a:ext cx="10050" cy="39500"/>
            </a:xfrm>
            <a:custGeom>
              <a:rect b="b" l="l" r="r" t="t"/>
              <a:pathLst>
                <a:path extrusionOk="0" h="1580" w="402">
                  <a:moveTo>
                    <a:pt x="226" y="0"/>
                  </a:moveTo>
                  <a:cubicBezTo>
                    <a:pt x="50" y="526"/>
                    <a:pt x="0" y="1053"/>
                    <a:pt x="226" y="1579"/>
                  </a:cubicBezTo>
                  <a:cubicBezTo>
                    <a:pt x="401" y="1028"/>
                    <a:pt x="401" y="50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9"/>
            <p:cNvSpPr/>
            <p:nvPr/>
          </p:nvSpPr>
          <p:spPr>
            <a:xfrm>
              <a:off x="1962550" y="1583975"/>
              <a:ext cx="30100" cy="19475"/>
            </a:xfrm>
            <a:custGeom>
              <a:rect b="b" l="l" r="r" t="t"/>
              <a:pathLst>
                <a:path extrusionOk="0" h="779" w="1204">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9"/>
            <p:cNvSpPr/>
            <p:nvPr/>
          </p:nvSpPr>
          <p:spPr>
            <a:xfrm>
              <a:off x="1896750" y="1584600"/>
              <a:ext cx="29475" cy="18775"/>
            </a:xfrm>
            <a:custGeom>
              <a:rect b="b" l="l" r="r" t="t"/>
              <a:pathLst>
                <a:path extrusionOk="0" h="751" w="1179">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9"/>
            <p:cNvSpPr/>
            <p:nvPr/>
          </p:nvSpPr>
          <p:spPr>
            <a:xfrm>
              <a:off x="1894875" y="1625975"/>
              <a:ext cx="24475" cy="17200"/>
            </a:xfrm>
            <a:custGeom>
              <a:rect b="b" l="l" r="r" t="t"/>
              <a:pathLst>
                <a:path extrusionOk="0" h="688" w="979">
                  <a:moveTo>
                    <a:pt x="978" y="0"/>
                  </a:moveTo>
                  <a:cubicBezTo>
                    <a:pt x="527" y="150"/>
                    <a:pt x="226" y="276"/>
                    <a:pt x="1" y="652"/>
                  </a:cubicBezTo>
                  <a:cubicBezTo>
                    <a:pt x="86" y="675"/>
                    <a:pt x="168" y="688"/>
                    <a:pt x="246" y="688"/>
                  </a:cubicBezTo>
                  <a:cubicBezTo>
                    <a:pt x="578" y="688"/>
                    <a:pt x="836" y="467"/>
                    <a:pt x="97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9"/>
            <p:cNvSpPr/>
            <p:nvPr/>
          </p:nvSpPr>
          <p:spPr>
            <a:xfrm>
              <a:off x="1971325" y="1627225"/>
              <a:ext cx="25075" cy="15650"/>
            </a:xfrm>
            <a:custGeom>
              <a:rect b="b" l="l" r="r" t="t"/>
              <a:pathLst>
                <a:path extrusionOk="0" h="626" w="1003">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9"/>
            <p:cNvSpPr/>
            <p:nvPr/>
          </p:nvSpPr>
          <p:spPr>
            <a:xfrm>
              <a:off x="1877325" y="1857125"/>
              <a:ext cx="32000" cy="31850"/>
            </a:xfrm>
            <a:custGeom>
              <a:rect b="b" l="l" r="r" t="t"/>
              <a:pathLst>
                <a:path extrusionOk="0" h="1274" w="128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9"/>
            <p:cNvSpPr/>
            <p:nvPr/>
          </p:nvSpPr>
          <p:spPr>
            <a:xfrm>
              <a:off x="1888600" y="1931725"/>
              <a:ext cx="16325" cy="23875"/>
            </a:xfrm>
            <a:custGeom>
              <a:rect b="b" l="l" r="r" t="t"/>
              <a:pathLst>
                <a:path extrusionOk="0" h="955" w="653">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8" name="Google Shape;1498;p29"/>
          <p:cNvGrpSpPr/>
          <p:nvPr/>
        </p:nvGrpSpPr>
        <p:grpSpPr>
          <a:xfrm rot="-2365709">
            <a:off x="7275028" y="-318088"/>
            <a:ext cx="1013466" cy="835990"/>
            <a:chOff x="-492950" y="2926025"/>
            <a:chExt cx="1013489" cy="836009"/>
          </a:xfrm>
        </p:grpSpPr>
        <p:sp>
          <p:nvSpPr>
            <p:cNvPr id="1499" name="Google Shape;1499;p29"/>
            <p:cNvSpPr/>
            <p:nvPr/>
          </p:nvSpPr>
          <p:spPr>
            <a:xfrm>
              <a:off x="205030" y="3589987"/>
              <a:ext cx="33102" cy="11069"/>
            </a:xfrm>
            <a:custGeom>
              <a:rect b="b" l="l" r="r" t="t"/>
              <a:pathLst>
                <a:path extrusionOk="0" h="206" w="616">
                  <a:moveTo>
                    <a:pt x="616" y="1"/>
                  </a:moveTo>
                  <a:lnTo>
                    <a:pt x="616" y="1"/>
                  </a:lnTo>
                  <a:cubicBezTo>
                    <a:pt x="491" y="36"/>
                    <a:pt x="366" y="72"/>
                    <a:pt x="241" y="108"/>
                  </a:cubicBezTo>
                  <a:cubicBezTo>
                    <a:pt x="170" y="134"/>
                    <a:pt x="90" y="170"/>
                    <a:pt x="0" y="206"/>
                  </a:cubicBezTo>
                  <a:cubicBezTo>
                    <a:pt x="206" y="134"/>
                    <a:pt x="411" y="72"/>
                    <a:pt x="61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9"/>
            <p:cNvSpPr/>
            <p:nvPr/>
          </p:nvSpPr>
          <p:spPr>
            <a:xfrm>
              <a:off x="111045" y="3154940"/>
              <a:ext cx="390779" cy="460509"/>
            </a:xfrm>
            <a:custGeom>
              <a:rect b="b" l="l" r="r" t="t"/>
              <a:pathLst>
                <a:path extrusionOk="0" h="8570" w="7272">
                  <a:moveTo>
                    <a:pt x="5307" y="5415"/>
                  </a:moveTo>
                  <a:cubicBezTo>
                    <a:pt x="5346" y="5415"/>
                    <a:pt x="5381" y="5434"/>
                    <a:pt x="5407" y="5465"/>
                  </a:cubicBezTo>
                  <a:cubicBezTo>
                    <a:pt x="5434" y="5483"/>
                    <a:pt x="5461" y="5509"/>
                    <a:pt x="5469" y="5545"/>
                  </a:cubicBezTo>
                  <a:cubicBezTo>
                    <a:pt x="5532" y="5786"/>
                    <a:pt x="5603" y="6009"/>
                    <a:pt x="5728" y="6223"/>
                  </a:cubicBezTo>
                  <a:cubicBezTo>
                    <a:pt x="5791" y="6330"/>
                    <a:pt x="5701" y="6446"/>
                    <a:pt x="5603" y="6482"/>
                  </a:cubicBezTo>
                  <a:cubicBezTo>
                    <a:pt x="4899" y="6732"/>
                    <a:pt x="4149" y="6865"/>
                    <a:pt x="3435" y="7044"/>
                  </a:cubicBezTo>
                  <a:cubicBezTo>
                    <a:pt x="3418" y="7049"/>
                    <a:pt x="3399" y="7052"/>
                    <a:pt x="3379" y="7052"/>
                  </a:cubicBezTo>
                  <a:cubicBezTo>
                    <a:pt x="3295" y="7052"/>
                    <a:pt x="3198" y="7009"/>
                    <a:pt x="3177" y="6937"/>
                  </a:cubicBezTo>
                  <a:lnTo>
                    <a:pt x="3007" y="6277"/>
                  </a:lnTo>
                  <a:cubicBezTo>
                    <a:pt x="2981" y="6187"/>
                    <a:pt x="3088" y="6080"/>
                    <a:pt x="3177" y="6054"/>
                  </a:cubicBezTo>
                  <a:cubicBezTo>
                    <a:pt x="3846" y="5893"/>
                    <a:pt x="4640" y="5848"/>
                    <a:pt x="5220" y="5447"/>
                  </a:cubicBezTo>
                  <a:cubicBezTo>
                    <a:pt x="5250" y="5425"/>
                    <a:pt x="5279" y="5415"/>
                    <a:pt x="5307" y="5415"/>
                  </a:cubicBezTo>
                  <a:close/>
                  <a:moveTo>
                    <a:pt x="5258" y="0"/>
                  </a:moveTo>
                  <a:cubicBezTo>
                    <a:pt x="5141" y="0"/>
                    <a:pt x="5014" y="122"/>
                    <a:pt x="5041" y="264"/>
                  </a:cubicBezTo>
                  <a:cubicBezTo>
                    <a:pt x="5229" y="1218"/>
                    <a:pt x="5541" y="2182"/>
                    <a:pt x="5594" y="3154"/>
                  </a:cubicBezTo>
                  <a:cubicBezTo>
                    <a:pt x="5612" y="3342"/>
                    <a:pt x="5621" y="3529"/>
                    <a:pt x="5594" y="3707"/>
                  </a:cubicBezTo>
                  <a:cubicBezTo>
                    <a:pt x="5585" y="3823"/>
                    <a:pt x="5577" y="3939"/>
                    <a:pt x="5559" y="4046"/>
                  </a:cubicBezTo>
                  <a:cubicBezTo>
                    <a:pt x="5416" y="5135"/>
                    <a:pt x="4229" y="5367"/>
                    <a:pt x="3337" y="5581"/>
                  </a:cubicBezTo>
                  <a:cubicBezTo>
                    <a:pt x="2463" y="5786"/>
                    <a:pt x="1642" y="5947"/>
                    <a:pt x="1089" y="6714"/>
                  </a:cubicBezTo>
                  <a:cubicBezTo>
                    <a:pt x="839" y="7062"/>
                    <a:pt x="1" y="8320"/>
                    <a:pt x="848" y="8552"/>
                  </a:cubicBezTo>
                  <a:cubicBezTo>
                    <a:pt x="893" y="8560"/>
                    <a:pt x="938" y="8569"/>
                    <a:pt x="982" y="8569"/>
                  </a:cubicBezTo>
                  <a:cubicBezTo>
                    <a:pt x="1241" y="8480"/>
                    <a:pt x="1500" y="8391"/>
                    <a:pt x="1749" y="8302"/>
                  </a:cubicBezTo>
                  <a:cubicBezTo>
                    <a:pt x="1839" y="8266"/>
                    <a:pt x="1919" y="8230"/>
                    <a:pt x="1990" y="8204"/>
                  </a:cubicBezTo>
                  <a:cubicBezTo>
                    <a:pt x="2115" y="8168"/>
                    <a:pt x="2240" y="8132"/>
                    <a:pt x="2365" y="8097"/>
                  </a:cubicBezTo>
                  <a:cubicBezTo>
                    <a:pt x="2998" y="7882"/>
                    <a:pt x="3623" y="7668"/>
                    <a:pt x="4256" y="7454"/>
                  </a:cubicBezTo>
                  <a:cubicBezTo>
                    <a:pt x="4899" y="7249"/>
                    <a:pt x="5532" y="7044"/>
                    <a:pt x="6156" y="6812"/>
                  </a:cubicBezTo>
                  <a:cubicBezTo>
                    <a:pt x="6799" y="6571"/>
                    <a:pt x="7200" y="6410"/>
                    <a:pt x="7227" y="5643"/>
                  </a:cubicBezTo>
                  <a:cubicBezTo>
                    <a:pt x="7272" y="4689"/>
                    <a:pt x="7209" y="3636"/>
                    <a:pt x="6941" y="2717"/>
                  </a:cubicBezTo>
                  <a:cubicBezTo>
                    <a:pt x="6870" y="2476"/>
                    <a:pt x="6799" y="2244"/>
                    <a:pt x="6718" y="2021"/>
                  </a:cubicBezTo>
                  <a:cubicBezTo>
                    <a:pt x="6362" y="1397"/>
                    <a:pt x="5960" y="799"/>
                    <a:pt x="5621" y="184"/>
                  </a:cubicBezTo>
                  <a:cubicBezTo>
                    <a:pt x="5565" y="79"/>
                    <a:pt x="5479" y="40"/>
                    <a:pt x="5391" y="40"/>
                  </a:cubicBezTo>
                  <a:cubicBezTo>
                    <a:pt x="5381" y="40"/>
                    <a:pt x="5372" y="40"/>
                    <a:pt x="5362" y="41"/>
                  </a:cubicBezTo>
                  <a:cubicBezTo>
                    <a:pt x="5332" y="13"/>
                    <a:pt x="5296" y="0"/>
                    <a:pt x="52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9"/>
            <p:cNvSpPr/>
            <p:nvPr/>
          </p:nvSpPr>
          <p:spPr>
            <a:xfrm>
              <a:off x="292728" y="3470156"/>
              <a:ext cx="101241" cy="44170"/>
            </a:xfrm>
            <a:custGeom>
              <a:rect b="b" l="l" r="r" t="t"/>
              <a:pathLst>
                <a:path extrusionOk="0" h="822" w="1884">
                  <a:moveTo>
                    <a:pt x="1776" y="0"/>
                  </a:moveTo>
                  <a:cubicBezTo>
                    <a:pt x="1250" y="295"/>
                    <a:pt x="661" y="348"/>
                    <a:pt x="1" y="491"/>
                  </a:cubicBezTo>
                  <a:lnTo>
                    <a:pt x="81" y="821"/>
                  </a:lnTo>
                  <a:cubicBezTo>
                    <a:pt x="741" y="660"/>
                    <a:pt x="1303" y="562"/>
                    <a:pt x="1883" y="366"/>
                  </a:cubicBezTo>
                  <a:cubicBezTo>
                    <a:pt x="1830" y="250"/>
                    <a:pt x="1812" y="125"/>
                    <a:pt x="17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9"/>
            <p:cNvSpPr/>
            <p:nvPr/>
          </p:nvSpPr>
          <p:spPr>
            <a:xfrm>
              <a:off x="-282465" y="3233449"/>
              <a:ext cx="63786" cy="86245"/>
            </a:xfrm>
            <a:custGeom>
              <a:rect b="b" l="l" r="r" t="t"/>
              <a:pathLst>
                <a:path extrusionOk="0" h="1605" w="1187">
                  <a:moveTo>
                    <a:pt x="455" y="1"/>
                  </a:moveTo>
                  <a:cubicBezTo>
                    <a:pt x="223" y="1"/>
                    <a:pt x="0" y="182"/>
                    <a:pt x="80" y="480"/>
                  </a:cubicBezTo>
                  <a:cubicBezTo>
                    <a:pt x="142" y="703"/>
                    <a:pt x="223" y="944"/>
                    <a:pt x="303" y="1185"/>
                  </a:cubicBezTo>
                  <a:cubicBezTo>
                    <a:pt x="285" y="989"/>
                    <a:pt x="276" y="801"/>
                    <a:pt x="294" y="605"/>
                  </a:cubicBezTo>
                  <a:cubicBezTo>
                    <a:pt x="305" y="506"/>
                    <a:pt x="391" y="437"/>
                    <a:pt x="476" y="437"/>
                  </a:cubicBezTo>
                  <a:cubicBezTo>
                    <a:pt x="529" y="437"/>
                    <a:pt x="581" y="463"/>
                    <a:pt x="615" y="525"/>
                  </a:cubicBezTo>
                  <a:cubicBezTo>
                    <a:pt x="812" y="881"/>
                    <a:pt x="1008" y="1238"/>
                    <a:pt x="1186" y="1604"/>
                  </a:cubicBezTo>
                  <a:cubicBezTo>
                    <a:pt x="1097" y="1131"/>
                    <a:pt x="999" y="667"/>
                    <a:pt x="847" y="266"/>
                  </a:cubicBezTo>
                  <a:cubicBezTo>
                    <a:pt x="772" y="83"/>
                    <a:pt x="611" y="1"/>
                    <a:pt x="45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9"/>
            <p:cNvSpPr/>
            <p:nvPr/>
          </p:nvSpPr>
          <p:spPr>
            <a:xfrm>
              <a:off x="-283970" y="3370906"/>
              <a:ext cx="24504" cy="37453"/>
            </a:xfrm>
            <a:custGeom>
              <a:rect b="b" l="l" r="r" t="t"/>
              <a:pathLst>
                <a:path extrusionOk="0" h="697" w="456">
                  <a:moveTo>
                    <a:pt x="456" y="1"/>
                  </a:moveTo>
                  <a:lnTo>
                    <a:pt x="456" y="1"/>
                  </a:lnTo>
                  <a:cubicBezTo>
                    <a:pt x="438" y="63"/>
                    <a:pt x="420" y="126"/>
                    <a:pt x="393" y="179"/>
                  </a:cubicBezTo>
                  <a:cubicBezTo>
                    <a:pt x="304" y="375"/>
                    <a:pt x="170" y="554"/>
                    <a:pt x="1" y="696"/>
                  </a:cubicBezTo>
                  <a:cubicBezTo>
                    <a:pt x="331" y="554"/>
                    <a:pt x="438" y="304"/>
                    <a:pt x="45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9"/>
            <p:cNvSpPr/>
            <p:nvPr/>
          </p:nvSpPr>
          <p:spPr>
            <a:xfrm>
              <a:off x="-331902" y="3306207"/>
              <a:ext cx="196142" cy="189255"/>
            </a:xfrm>
            <a:custGeom>
              <a:rect b="b" l="l" r="r" t="t"/>
              <a:pathLst>
                <a:path extrusionOk="0" h="3522" w="3650">
                  <a:moveTo>
                    <a:pt x="1598" y="0"/>
                  </a:moveTo>
                  <a:lnTo>
                    <a:pt x="1598" y="0"/>
                  </a:lnTo>
                  <a:cubicBezTo>
                    <a:pt x="1687" y="660"/>
                    <a:pt x="1847" y="1365"/>
                    <a:pt x="1491" y="1900"/>
                  </a:cubicBezTo>
                  <a:cubicBezTo>
                    <a:pt x="1273" y="2228"/>
                    <a:pt x="681" y="2412"/>
                    <a:pt x="201" y="2412"/>
                  </a:cubicBezTo>
                  <a:cubicBezTo>
                    <a:pt x="132" y="2412"/>
                    <a:pt x="64" y="2408"/>
                    <a:pt x="1" y="2400"/>
                  </a:cubicBezTo>
                  <a:lnTo>
                    <a:pt x="1" y="2400"/>
                  </a:lnTo>
                  <a:cubicBezTo>
                    <a:pt x="10" y="2436"/>
                    <a:pt x="28" y="2480"/>
                    <a:pt x="37" y="2516"/>
                  </a:cubicBezTo>
                  <a:cubicBezTo>
                    <a:pt x="54" y="2623"/>
                    <a:pt x="72" y="2748"/>
                    <a:pt x="99" y="2864"/>
                  </a:cubicBezTo>
                  <a:cubicBezTo>
                    <a:pt x="715" y="2810"/>
                    <a:pt x="1294" y="2400"/>
                    <a:pt x="1714" y="1963"/>
                  </a:cubicBezTo>
                  <a:lnTo>
                    <a:pt x="1740" y="1927"/>
                  </a:lnTo>
                  <a:cubicBezTo>
                    <a:pt x="1928" y="2480"/>
                    <a:pt x="2213" y="2998"/>
                    <a:pt x="2695" y="3408"/>
                  </a:cubicBezTo>
                  <a:cubicBezTo>
                    <a:pt x="2784" y="3485"/>
                    <a:pt x="2895" y="3522"/>
                    <a:pt x="3004" y="3522"/>
                  </a:cubicBezTo>
                  <a:cubicBezTo>
                    <a:pt x="3223" y="3522"/>
                    <a:pt x="3432" y="3373"/>
                    <a:pt x="3427" y="3105"/>
                  </a:cubicBezTo>
                  <a:cubicBezTo>
                    <a:pt x="3418" y="2730"/>
                    <a:pt x="3382" y="2364"/>
                    <a:pt x="3328" y="1999"/>
                  </a:cubicBezTo>
                  <a:lnTo>
                    <a:pt x="3328" y="1999"/>
                  </a:lnTo>
                  <a:cubicBezTo>
                    <a:pt x="3339" y="1999"/>
                    <a:pt x="3350" y="2000"/>
                    <a:pt x="3360" y="2000"/>
                  </a:cubicBezTo>
                  <a:cubicBezTo>
                    <a:pt x="3457" y="2000"/>
                    <a:pt x="3553" y="1963"/>
                    <a:pt x="3650" y="1883"/>
                  </a:cubicBezTo>
                  <a:cubicBezTo>
                    <a:pt x="3596" y="1865"/>
                    <a:pt x="3551" y="1820"/>
                    <a:pt x="3534" y="1776"/>
                  </a:cubicBezTo>
                  <a:cubicBezTo>
                    <a:pt x="3373" y="1321"/>
                    <a:pt x="3203" y="875"/>
                    <a:pt x="3061" y="420"/>
                  </a:cubicBezTo>
                  <a:lnTo>
                    <a:pt x="3061" y="420"/>
                  </a:lnTo>
                  <a:cubicBezTo>
                    <a:pt x="3096" y="1347"/>
                    <a:pt x="3230" y="2275"/>
                    <a:pt x="3284" y="3203"/>
                  </a:cubicBezTo>
                  <a:cubicBezTo>
                    <a:pt x="3289" y="3309"/>
                    <a:pt x="3205" y="3366"/>
                    <a:pt x="3118" y="3366"/>
                  </a:cubicBezTo>
                  <a:cubicBezTo>
                    <a:pt x="3045" y="3366"/>
                    <a:pt x="2969" y="3325"/>
                    <a:pt x="2945" y="3239"/>
                  </a:cubicBezTo>
                  <a:cubicBezTo>
                    <a:pt x="2633" y="2115"/>
                    <a:pt x="2151" y="1035"/>
                    <a:pt x="15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9"/>
            <p:cNvSpPr/>
            <p:nvPr/>
          </p:nvSpPr>
          <p:spPr>
            <a:xfrm>
              <a:off x="-217767" y="3234846"/>
              <a:ext cx="269440" cy="169695"/>
            </a:xfrm>
            <a:custGeom>
              <a:rect b="b" l="l" r="r" t="t"/>
              <a:pathLst>
                <a:path extrusionOk="0" h="3158" w="5014">
                  <a:moveTo>
                    <a:pt x="478" y="1"/>
                  </a:moveTo>
                  <a:cubicBezTo>
                    <a:pt x="254" y="1"/>
                    <a:pt x="23" y="175"/>
                    <a:pt x="18" y="436"/>
                  </a:cubicBezTo>
                  <a:cubicBezTo>
                    <a:pt x="0" y="900"/>
                    <a:pt x="45" y="1355"/>
                    <a:pt x="107" y="1810"/>
                  </a:cubicBezTo>
                  <a:cubicBezTo>
                    <a:pt x="321" y="2256"/>
                    <a:pt x="526" y="2702"/>
                    <a:pt x="705" y="3157"/>
                  </a:cubicBezTo>
                  <a:cubicBezTo>
                    <a:pt x="625" y="2319"/>
                    <a:pt x="544" y="1480"/>
                    <a:pt x="598" y="624"/>
                  </a:cubicBezTo>
                  <a:cubicBezTo>
                    <a:pt x="608" y="521"/>
                    <a:pt x="692" y="464"/>
                    <a:pt x="775" y="464"/>
                  </a:cubicBezTo>
                  <a:cubicBezTo>
                    <a:pt x="844" y="464"/>
                    <a:pt x="913" y="503"/>
                    <a:pt x="937" y="588"/>
                  </a:cubicBezTo>
                  <a:cubicBezTo>
                    <a:pt x="1115" y="1257"/>
                    <a:pt x="1338" y="1899"/>
                    <a:pt x="1570" y="2550"/>
                  </a:cubicBezTo>
                  <a:cubicBezTo>
                    <a:pt x="1650" y="2211"/>
                    <a:pt x="1642" y="1864"/>
                    <a:pt x="1615" y="1507"/>
                  </a:cubicBezTo>
                  <a:cubicBezTo>
                    <a:pt x="1609" y="1410"/>
                    <a:pt x="1701" y="1337"/>
                    <a:pt x="1792" y="1337"/>
                  </a:cubicBezTo>
                  <a:cubicBezTo>
                    <a:pt x="1835" y="1337"/>
                    <a:pt x="1878" y="1354"/>
                    <a:pt x="1909" y="1391"/>
                  </a:cubicBezTo>
                  <a:cubicBezTo>
                    <a:pt x="2092" y="1607"/>
                    <a:pt x="2275" y="2158"/>
                    <a:pt x="2611" y="2158"/>
                  </a:cubicBezTo>
                  <a:cubicBezTo>
                    <a:pt x="2635" y="2158"/>
                    <a:pt x="2660" y="2155"/>
                    <a:pt x="2685" y="2149"/>
                  </a:cubicBezTo>
                  <a:cubicBezTo>
                    <a:pt x="3203" y="2024"/>
                    <a:pt x="3649" y="1765"/>
                    <a:pt x="4148" y="1614"/>
                  </a:cubicBezTo>
                  <a:cubicBezTo>
                    <a:pt x="4577" y="1480"/>
                    <a:pt x="5014" y="1471"/>
                    <a:pt x="4978" y="954"/>
                  </a:cubicBezTo>
                  <a:lnTo>
                    <a:pt x="4978" y="954"/>
                  </a:lnTo>
                  <a:cubicBezTo>
                    <a:pt x="4898" y="963"/>
                    <a:pt x="4808" y="989"/>
                    <a:pt x="4737" y="1061"/>
                  </a:cubicBezTo>
                  <a:cubicBezTo>
                    <a:pt x="4309" y="1444"/>
                    <a:pt x="3747" y="1658"/>
                    <a:pt x="3221" y="1837"/>
                  </a:cubicBezTo>
                  <a:cubicBezTo>
                    <a:pt x="3054" y="1891"/>
                    <a:pt x="2797" y="1990"/>
                    <a:pt x="2573" y="1990"/>
                  </a:cubicBezTo>
                  <a:cubicBezTo>
                    <a:pt x="2426" y="1990"/>
                    <a:pt x="2294" y="1947"/>
                    <a:pt x="2212" y="1819"/>
                  </a:cubicBezTo>
                  <a:cubicBezTo>
                    <a:pt x="2079" y="1605"/>
                    <a:pt x="1989" y="1364"/>
                    <a:pt x="1847" y="1150"/>
                  </a:cubicBezTo>
                  <a:cubicBezTo>
                    <a:pt x="1757" y="1010"/>
                    <a:pt x="1611" y="946"/>
                    <a:pt x="1468" y="946"/>
                  </a:cubicBezTo>
                  <a:cubicBezTo>
                    <a:pt x="1354" y="946"/>
                    <a:pt x="1242" y="986"/>
                    <a:pt x="1160" y="1061"/>
                  </a:cubicBezTo>
                  <a:cubicBezTo>
                    <a:pt x="1079" y="775"/>
                    <a:pt x="972" y="490"/>
                    <a:pt x="830" y="213"/>
                  </a:cubicBezTo>
                  <a:cubicBezTo>
                    <a:pt x="749" y="65"/>
                    <a:pt x="615" y="1"/>
                    <a:pt x="4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9"/>
            <p:cNvSpPr/>
            <p:nvPr/>
          </p:nvSpPr>
          <p:spPr>
            <a:xfrm>
              <a:off x="-116151" y="3292773"/>
              <a:ext cx="197539" cy="94735"/>
            </a:xfrm>
            <a:custGeom>
              <a:rect b="b" l="l" r="r" t="t"/>
              <a:pathLst>
                <a:path extrusionOk="0" h="1763" w="3676">
                  <a:moveTo>
                    <a:pt x="3453" y="1"/>
                  </a:moveTo>
                  <a:cubicBezTo>
                    <a:pt x="3453" y="108"/>
                    <a:pt x="3435" y="215"/>
                    <a:pt x="3417" y="313"/>
                  </a:cubicBezTo>
                  <a:cubicBezTo>
                    <a:pt x="3328" y="687"/>
                    <a:pt x="2935" y="679"/>
                    <a:pt x="2623" y="777"/>
                  </a:cubicBezTo>
                  <a:cubicBezTo>
                    <a:pt x="2100" y="938"/>
                    <a:pt x="1316" y="1447"/>
                    <a:pt x="695" y="1447"/>
                  </a:cubicBezTo>
                  <a:cubicBezTo>
                    <a:pt x="628" y="1447"/>
                    <a:pt x="563" y="1441"/>
                    <a:pt x="500" y="1428"/>
                  </a:cubicBezTo>
                  <a:cubicBezTo>
                    <a:pt x="304" y="1383"/>
                    <a:pt x="179" y="1232"/>
                    <a:pt x="72" y="1053"/>
                  </a:cubicBezTo>
                  <a:cubicBezTo>
                    <a:pt x="63" y="1232"/>
                    <a:pt x="45" y="1410"/>
                    <a:pt x="0" y="1588"/>
                  </a:cubicBezTo>
                  <a:cubicBezTo>
                    <a:pt x="164" y="1695"/>
                    <a:pt x="362" y="1762"/>
                    <a:pt x="635" y="1762"/>
                  </a:cubicBezTo>
                  <a:cubicBezTo>
                    <a:pt x="704" y="1762"/>
                    <a:pt x="778" y="1758"/>
                    <a:pt x="857" y="1749"/>
                  </a:cubicBezTo>
                  <a:cubicBezTo>
                    <a:pt x="1767" y="1642"/>
                    <a:pt x="2775" y="1214"/>
                    <a:pt x="3462" y="598"/>
                  </a:cubicBezTo>
                  <a:cubicBezTo>
                    <a:pt x="3676" y="411"/>
                    <a:pt x="3622" y="152"/>
                    <a:pt x="345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9"/>
            <p:cNvSpPr/>
            <p:nvPr/>
          </p:nvSpPr>
          <p:spPr>
            <a:xfrm>
              <a:off x="-429702" y="3036506"/>
              <a:ext cx="842873" cy="565024"/>
            </a:xfrm>
            <a:custGeom>
              <a:rect b="b" l="l" r="r" t="t"/>
              <a:pathLst>
                <a:path extrusionOk="0" h="10515" w="15685">
                  <a:moveTo>
                    <a:pt x="13144" y="363"/>
                  </a:moveTo>
                  <a:cubicBezTo>
                    <a:pt x="13492" y="363"/>
                    <a:pt x="13812" y="462"/>
                    <a:pt x="14034" y="800"/>
                  </a:cubicBezTo>
                  <a:cubicBezTo>
                    <a:pt x="14248" y="1112"/>
                    <a:pt x="14337" y="1522"/>
                    <a:pt x="14426" y="1888"/>
                  </a:cubicBezTo>
                  <a:cubicBezTo>
                    <a:pt x="14578" y="2441"/>
                    <a:pt x="14649" y="3012"/>
                    <a:pt x="14801" y="3565"/>
                  </a:cubicBezTo>
                  <a:cubicBezTo>
                    <a:pt x="15006" y="4288"/>
                    <a:pt x="15318" y="4948"/>
                    <a:pt x="15318" y="5706"/>
                  </a:cubicBezTo>
                  <a:cubicBezTo>
                    <a:pt x="15327" y="6875"/>
                    <a:pt x="13846" y="7151"/>
                    <a:pt x="12972" y="7357"/>
                  </a:cubicBezTo>
                  <a:cubicBezTo>
                    <a:pt x="12027" y="7571"/>
                    <a:pt x="11143" y="7954"/>
                    <a:pt x="10233" y="8284"/>
                  </a:cubicBezTo>
                  <a:cubicBezTo>
                    <a:pt x="8601" y="8882"/>
                    <a:pt x="6915" y="9400"/>
                    <a:pt x="5264" y="9917"/>
                  </a:cubicBezTo>
                  <a:cubicBezTo>
                    <a:pt x="4833" y="10050"/>
                    <a:pt x="4313" y="10183"/>
                    <a:pt x="3813" y="10183"/>
                  </a:cubicBezTo>
                  <a:cubicBezTo>
                    <a:pt x="3373" y="10183"/>
                    <a:pt x="2949" y="10080"/>
                    <a:pt x="2615" y="9783"/>
                  </a:cubicBezTo>
                  <a:cubicBezTo>
                    <a:pt x="2133" y="9364"/>
                    <a:pt x="2026" y="8552"/>
                    <a:pt x="1919" y="7883"/>
                  </a:cubicBezTo>
                  <a:cubicBezTo>
                    <a:pt x="1892" y="7767"/>
                    <a:pt x="1874" y="7642"/>
                    <a:pt x="1857" y="7535"/>
                  </a:cubicBezTo>
                  <a:cubicBezTo>
                    <a:pt x="1848" y="7499"/>
                    <a:pt x="1830" y="7455"/>
                    <a:pt x="1821" y="7419"/>
                  </a:cubicBezTo>
                  <a:lnTo>
                    <a:pt x="1821" y="7419"/>
                  </a:lnTo>
                  <a:cubicBezTo>
                    <a:pt x="1884" y="7427"/>
                    <a:pt x="1952" y="7431"/>
                    <a:pt x="2021" y="7431"/>
                  </a:cubicBezTo>
                  <a:cubicBezTo>
                    <a:pt x="2501" y="7431"/>
                    <a:pt x="3093" y="7247"/>
                    <a:pt x="3311" y="6919"/>
                  </a:cubicBezTo>
                  <a:cubicBezTo>
                    <a:pt x="3667" y="6384"/>
                    <a:pt x="3507" y="5679"/>
                    <a:pt x="3418" y="5019"/>
                  </a:cubicBezTo>
                  <a:lnTo>
                    <a:pt x="3418" y="5019"/>
                  </a:lnTo>
                  <a:cubicBezTo>
                    <a:pt x="3971" y="6054"/>
                    <a:pt x="4453" y="7134"/>
                    <a:pt x="4765" y="8258"/>
                  </a:cubicBezTo>
                  <a:cubicBezTo>
                    <a:pt x="4789" y="8344"/>
                    <a:pt x="4865" y="8385"/>
                    <a:pt x="4938" y="8385"/>
                  </a:cubicBezTo>
                  <a:cubicBezTo>
                    <a:pt x="5025" y="8385"/>
                    <a:pt x="5109" y="8328"/>
                    <a:pt x="5104" y="8222"/>
                  </a:cubicBezTo>
                  <a:cubicBezTo>
                    <a:pt x="5050" y="7294"/>
                    <a:pt x="4916" y="6366"/>
                    <a:pt x="4881" y="5439"/>
                  </a:cubicBezTo>
                  <a:lnTo>
                    <a:pt x="4881" y="5439"/>
                  </a:lnTo>
                  <a:cubicBezTo>
                    <a:pt x="5023" y="5894"/>
                    <a:pt x="5193" y="6340"/>
                    <a:pt x="5354" y="6795"/>
                  </a:cubicBezTo>
                  <a:cubicBezTo>
                    <a:pt x="5371" y="6839"/>
                    <a:pt x="5416" y="6884"/>
                    <a:pt x="5470" y="6902"/>
                  </a:cubicBezTo>
                  <a:cubicBezTo>
                    <a:pt x="5492" y="6910"/>
                    <a:pt x="5515" y="6915"/>
                    <a:pt x="5538" y="6915"/>
                  </a:cubicBezTo>
                  <a:cubicBezTo>
                    <a:pt x="5588" y="6915"/>
                    <a:pt x="5635" y="6892"/>
                    <a:pt x="5666" y="6830"/>
                  </a:cubicBezTo>
                  <a:cubicBezTo>
                    <a:pt x="5737" y="6679"/>
                    <a:pt x="5800" y="6518"/>
                    <a:pt x="5835" y="6357"/>
                  </a:cubicBezTo>
                  <a:cubicBezTo>
                    <a:pt x="5880" y="6179"/>
                    <a:pt x="5898" y="6001"/>
                    <a:pt x="5907" y="5822"/>
                  </a:cubicBezTo>
                  <a:cubicBezTo>
                    <a:pt x="6014" y="6001"/>
                    <a:pt x="6139" y="6152"/>
                    <a:pt x="6335" y="6197"/>
                  </a:cubicBezTo>
                  <a:cubicBezTo>
                    <a:pt x="6398" y="6210"/>
                    <a:pt x="6463" y="6216"/>
                    <a:pt x="6530" y="6216"/>
                  </a:cubicBezTo>
                  <a:cubicBezTo>
                    <a:pt x="7151" y="6216"/>
                    <a:pt x="7935" y="5707"/>
                    <a:pt x="8458" y="5546"/>
                  </a:cubicBezTo>
                  <a:cubicBezTo>
                    <a:pt x="8770" y="5448"/>
                    <a:pt x="9163" y="5456"/>
                    <a:pt x="9252" y="5082"/>
                  </a:cubicBezTo>
                  <a:cubicBezTo>
                    <a:pt x="9270" y="4984"/>
                    <a:pt x="9288" y="4877"/>
                    <a:pt x="9288" y="4770"/>
                  </a:cubicBezTo>
                  <a:cubicBezTo>
                    <a:pt x="9306" y="4520"/>
                    <a:pt x="9279" y="4243"/>
                    <a:pt x="9234" y="3967"/>
                  </a:cubicBezTo>
                  <a:lnTo>
                    <a:pt x="9234" y="3967"/>
                  </a:lnTo>
                  <a:cubicBezTo>
                    <a:pt x="9707" y="4903"/>
                    <a:pt x="10117" y="5876"/>
                    <a:pt x="10635" y="6786"/>
                  </a:cubicBezTo>
                  <a:cubicBezTo>
                    <a:pt x="10667" y="6842"/>
                    <a:pt x="10722" y="6868"/>
                    <a:pt x="10778" y="6868"/>
                  </a:cubicBezTo>
                  <a:cubicBezTo>
                    <a:pt x="10862" y="6868"/>
                    <a:pt x="10947" y="6808"/>
                    <a:pt x="10947" y="6705"/>
                  </a:cubicBezTo>
                  <a:cubicBezTo>
                    <a:pt x="10947" y="6063"/>
                    <a:pt x="10876" y="5430"/>
                    <a:pt x="10778" y="4796"/>
                  </a:cubicBezTo>
                  <a:lnTo>
                    <a:pt x="10778" y="4796"/>
                  </a:lnTo>
                  <a:cubicBezTo>
                    <a:pt x="10813" y="4894"/>
                    <a:pt x="10849" y="4993"/>
                    <a:pt x="10885" y="5091"/>
                  </a:cubicBezTo>
                  <a:cubicBezTo>
                    <a:pt x="10918" y="5170"/>
                    <a:pt x="10980" y="5215"/>
                    <a:pt x="11053" y="5215"/>
                  </a:cubicBezTo>
                  <a:cubicBezTo>
                    <a:pt x="11079" y="5215"/>
                    <a:pt x="11107" y="5209"/>
                    <a:pt x="11134" y="5198"/>
                  </a:cubicBezTo>
                  <a:cubicBezTo>
                    <a:pt x="11625" y="4984"/>
                    <a:pt x="12107" y="4787"/>
                    <a:pt x="12615" y="4645"/>
                  </a:cubicBezTo>
                  <a:cubicBezTo>
                    <a:pt x="12713" y="4618"/>
                    <a:pt x="12758" y="4529"/>
                    <a:pt x="12740" y="4439"/>
                  </a:cubicBezTo>
                  <a:cubicBezTo>
                    <a:pt x="12660" y="3949"/>
                    <a:pt x="12597" y="3458"/>
                    <a:pt x="12517" y="2967"/>
                  </a:cubicBezTo>
                  <a:lnTo>
                    <a:pt x="12517" y="2967"/>
                  </a:lnTo>
                  <a:cubicBezTo>
                    <a:pt x="12562" y="3057"/>
                    <a:pt x="12606" y="3146"/>
                    <a:pt x="12651" y="3235"/>
                  </a:cubicBezTo>
                  <a:cubicBezTo>
                    <a:pt x="12963" y="3869"/>
                    <a:pt x="13133" y="4546"/>
                    <a:pt x="13463" y="5171"/>
                  </a:cubicBezTo>
                  <a:cubicBezTo>
                    <a:pt x="13495" y="5227"/>
                    <a:pt x="13554" y="5253"/>
                    <a:pt x="13614" y="5253"/>
                  </a:cubicBezTo>
                  <a:cubicBezTo>
                    <a:pt x="13705" y="5253"/>
                    <a:pt x="13795" y="5193"/>
                    <a:pt x="13784" y="5091"/>
                  </a:cubicBezTo>
                  <a:cubicBezTo>
                    <a:pt x="13739" y="4716"/>
                    <a:pt x="13650" y="4359"/>
                    <a:pt x="13614" y="3984"/>
                  </a:cubicBezTo>
                  <a:cubicBezTo>
                    <a:pt x="13579" y="3485"/>
                    <a:pt x="14212" y="3440"/>
                    <a:pt x="14569" y="3342"/>
                  </a:cubicBezTo>
                  <a:cubicBezTo>
                    <a:pt x="14757" y="3293"/>
                    <a:pt x="14706" y="3013"/>
                    <a:pt x="14532" y="3013"/>
                  </a:cubicBezTo>
                  <a:cubicBezTo>
                    <a:pt x="14516" y="3013"/>
                    <a:pt x="14498" y="3016"/>
                    <a:pt x="14480" y="3021"/>
                  </a:cubicBezTo>
                  <a:cubicBezTo>
                    <a:pt x="14230" y="3083"/>
                    <a:pt x="13552" y="3173"/>
                    <a:pt x="13409" y="3431"/>
                  </a:cubicBezTo>
                  <a:cubicBezTo>
                    <a:pt x="13329" y="3583"/>
                    <a:pt x="13293" y="3735"/>
                    <a:pt x="13284" y="3886"/>
                  </a:cubicBezTo>
                  <a:cubicBezTo>
                    <a:pt x="13213" y="3708"/>
                    <a:pt x="13142" y="3521"/>
                    <a:pt x="13061" y="3342"/>
                  </a:cubicBezTo>
                  <a:cubicBezTo>
                    <a:pt x="12794" y="2718"/>
                    <a:pt x="12446" y="2138"/>
                    <a:pt x="12241" y="1487"/>
                  </a:cubicBezTo>
                  <a:cubicBezTo>
                    <a:pt x="12215" y="1404"/>
                    <a:pt x="12148" y="1368"/>
                    <a:pt x="12081" y="1368"/>
                  </a:cubicBezTo>
                  <a:cubicBezTo>
                    <a:pt x="11980" y="1368"/>
                    <a:pt x="11879" y="1448"/>
                    <a:pt x="11911" y="1576"/>
                  </a:cubicBezTo>
                  <a:cubicBezTo>
                    <a:pt x="12134" y="2495"/>
                    <a:pt x="12241" y="3431"/>
                    <a:pt x="12383" y="4359"/>
                  </a:cubicBezTo>
                  <a:cubicBezTo>
                    <a:pt x="11964" y="4484"/>
                    <a:pt x="11554" y="4645"/>
                    <a:pt x="11143" y="4823"/>
                  </a:cubicBezTo>
                  <a:cubicBezTo>
                    <a:pt x="10804" y="3949"/>
                    <a:pt x="10394" y="3110"/>
                    <a:pt x="10144" y="2209"/>
                  </a:cubicBezTo>
                  <a:cubicBezTo>
                    <a:pt x="10115" y="2127"/>
                    <a:pt x="10046" y="2090"/>
                    <a:pt x="9978" y="2090"/>
                  </a:cubicBezTo>
                  <a:cubicBezTo>
                    <a:pt x="9876" y="2090"/>
                    <a:pt x="9777" y="2170"/>
                    <a:pt x="9814" y="2298"/>
                  </a:cubicBezTo>
                  <a:cubicBezTo>
                    <a:pt x="10189" y="3476"/>
                    <a:pt x="10474" y="4707"/>
                    <a:pt x="10572" y="5947"/>
                  </a:cubicBezTo>
                  <a:cubicBezTo>
                    <a:pt x="10028" y="4877"/>
                    <a:pt x="9564" y="3761"/>
                    <a:pt x="8949" y="2736"/>
                  </a:cubicBezTo>
                  <a:cubicBezTo>
                    <a:pt x="8914" y="2676"/>
                    <a:pt x="8862" y="2651"/>
                    <a:pt x="8809" y="2651"/>
                  </a:cubicBezTo>
                  <a:cubicBezTo>
                    <a:pt x="8711" y="2651"/>
                    <a:pt x="8613" y="2739"/>
                    <a:pt x="8637" y="2860"/>
                  </a:cubicBezTo>
                  <a:cubicBezTo>
                    <a:pt x="8779" y="3431"/>
                    <a:pt x="8851" y="4011"/>
                    <a:pt x="8922" y="4591"/>
                  </a:cubicBezTo>
                  <a:cubicBezTo>
                    <a:pt x="8922" y="4609"/>
                    <a:pt x="8922" y="4627"/>
                    <a:pt x="8922" y="4645"/>
                  </a:cubicBezTo>
                  <a:cubicBezTo>
                    <a:pt x="8958" y="5162"/>
                    <a:pt x="8521" y="5171"/>
                    <a:pt x="8092" y="5305"/>
                  </a:cubicBezTo>
                  <a:cubicBezTo>
                    <a:pt x="7593" y="5456"/>
                    <a:pt x="7147" y="5715"/>
                    <a:pt x="6629" y="5840"/>
                  </a:cubicBezTo>
                  <a:cubicBezTo>
                    <a:pt x="6604" y="5846"/>
                    <a:pt x="6579" y="5849"/>
                    <a:pt x="6555" y="5849"/>
                  </a:cubicBezTo>
                  <a:cubicBezTo>
                    <a:pt x="6219" y="5849"/>
                    <a:pt x="6036" y="5298"/>
                    <a:pt x="5853" y="5082"/>
                  </a:cubicBezTo>
                  <a:cubicBezTo>
                    <a:pt x="5822" y="5045"/>
                    <a:pt x="5779" y="5028"/>
                    <a:pt x="5736" y="5028"/>
                  </a:cubicBezTo>
                  <a:cubicBezTo>
                    <a:pt x="5645" y="5028"/>
                    <a:pt x="5553" y="5101"/>
                    <a:pt x="5559" y="5198"/>
                  </a:cubicBezTo>
                  <a:cubicBezTo>
                    <a:pt x="5586" y="5555"/>
                    <a:pt x="5594" y="5902"/>
                    <a:pt x="5514" y="6241"/>
                  </a:cubicBezTo>
                  <a:cubicBezTo>
                    <a:pt x="5282" y="5590"/>
                    <a:pt x="5059" y="4948"/>
                    <a:pt x="4881" y="4279"/>
                  </a:cubicBezTo>
                  <a:cubicBezTo>
                    <a:pt x="4857" y="4194"/>
                    <a:pt x="4788" y="4155"/>
                    <a:pt x="4719" y="4155"/>
                  </a:cubicBezTo>
                  <a:cubicBezTo>
                    <a:pt x="4636" y="4155"/>
                    <a:pt x="4552" y="4212"/>
                    <a:pt x="4542" y="4315"/>
                  </a:cubicBezTo>
                  <a:cubicBezTo>
                    <a:pt x="4488" y="5171"/>
                    <a:pt x="4569" y="6010"/>
                    <a:pt x="4649" y="6848"/>
                  </a:cubicBezTo>
                  <a:cubicBezTo>
                    <a:pt x="4470" y="6393"/>
                    <a:pt x="4265" y="5947"/>
                    <a:pt x="4051" y="5501"/>
                  </a:cubicBezTo>
                  <a:cubicBezTo>
                    <a:pt x="4006" y="5430"/>
                    <a:pt x="3971" y="5349"/>
                    <a:pt x="3926" y="5269"/>
                  </a:cubicBezTo>
                  <a:cubicBezTo>
                    <a:pt x="3748" y="4903"/>
                    <a:pt x="3552" y="4546"/>
                    <a:pt x="3355" y="4190"/>
                  </a:cubicBezTo>
                  <a:cubicBezTo>
                    <a:pt x="3321" y="4128"/>
                    <a:pt x="3269" y="4102"/>
                    <a:pt x="3216" y="4102"/>
                  </a:cubicBezTo>
                  <a:cubicBezTo>
                    <a:pt x="3131" y="4102"/>
                    <a:pt x="3045" y="4171"/>
                    <a:pt x="3034" y="4270"/>
                  </a:cubicBezTo>
                  <a:cubicBezTo>
                    <a:pt x="3016" y="4466"/>
                    <a:pt x="3025" y="4654"/>
                    <a:pt x="3043" y="4850"/>
                  </a:cubicBezTo>
                  <a:cubicBezTo>
                    <a:pt x="3070" y="5207"/>
                    <a:pt x="3132" y="5563"/>
                    <a:pt x="3159" y="5911"/>
                  </a:cubicBezTo>
                  <a:cubicBezTo>
                    <a:pt x="3168" y="6027"/>
                    <a:pt x="3168" y="6126"/>
                    <a:pt x="3168" y="6224"/>
                  </a:cubicBezTo>
                  <a:cubicBezTo>
                    <a:pt x="3150" y="6527"/>
                    <a:pt x="3043" y="6777"/>
                    <a:pt x="2713" y="6919"/>
                  </a:cubicBezTo>
                  <a:cubicBezTo>
                    <a:pt x="2695" y="6928"/>
                    <a:pt x="2668" y="6937"/>
                    <a:pt x="2650" y="6946"/>
                  </a:cubicBezTo>
                  <a:cubicBezTo>
                    <a:pt x="2460" y="7023"/>
                    <a:pt x="2214" y="7090"/>
                    <a:pt x="1989" y="7090"/>
                  </a:cubicBezTo>
                  <a:cubicBezTo>
                    <a:pt x="1899" y="7090"/>
                    <a:pt x="1811" y="7079"/>
                    <a:pt x="1732" y="7053"/>
                  </a:cubicBezTo>
                  <a:lnTo>
                    <a:pt x="1723" y="7044"/>
                  </a:lnTo>
                  <a:cubicBezTo>
                    <a:pt x="1366" y="5983"/>
                    <a:pt x="697" y="4912"/>
                    <a:pt x="964" y="3788"/>
                  </a:cubicBezTo>
                  <a:cubicBezTo>
                    <a:pt x="1268" y="2486"/>
                    <a:pt x="3418" y="2147"/>
                    <a:pt x="4809" y="1888"/>
                  </a:cubicBezTo>
                  <a:cubicBezTo>
                    <a:pt x="4841" y="1936"/>
                    <a:pt x="4888" y="1970"/>
                    <a:pt x="4955" y="1970"/>
                  </a:cubicBezTo>
                  <a:cubicBezTo>
                    <a:pt x="4963" y="1970"/>
                    <a:pt x="4971" y="1969"/>
                    <a:pt x="4979" y="1968"/>
                  </a:cubicBezTo>
                  <a:cubicBezTo>
                    <a:pt x="5898" y="1826"/>
                    <a:pt x="6736" y="1469"/>
                    <a:pt x="7611" y="1174"/>
                  </a:cubicBezTo>
                  <a:cubicBezTo>
                    <a:pt x="8574" y="844"/>
                    <a:pt x="9591" y="764"/>
                    <a:pt x="10599" y="684"/>
                  </a:cubicBezTo>
                  <a:cubicBezTo>
                    <a:pt x="11277" y="630"/>
                    <a:pt x="11911" y="541"/>
                    <a:pt x="12580" y="425"/>
                  </a:cubicBezTo>
                  <a:cubicBezTo>
                    <a:pt x="12768" y="391"/>
                    <a:pt x="12960" y="363"/>
                    <a:pt x="13144" y="363"/>
                  </a:cubicBezTo>
                  <a:close/>
                  <a:moveTo>
                    <a:pt x="13215" y="1"/>
                  </a:moveTo>
                  <a:cubicBezTo>
                    <a:pt x="12815" y="1"/>
                    <a:pt x="12385" y="109"/>
                    <a:pt x="12062" y="175"/>
                  </a:cubicBezTo>
                  <a:cubicBezTo>
                    <a:pt x="10974" y="389"/>
                    <a:pt x="9841" y="380"/>
                    <a:pt x="8744" y="550"/>
                  </a:cubicBezTo>
                  <a:cubicBezTo>
                    <a:pt x="7637" y="719"/>
                    <a:pt x="6620" y="1219"/>
                    <a:pt x="5550" y="1496"/>
                  </a:cubicBezTo>
                  <a:cubicBezTo>
                    <a:pt x="5520" y="1451"/>
                    <a:pt x="5473" y="1420"/>
                    <a:pt x="5412" y="1420"/>
                  </a:cubicBezTo>
                  <a:cubicBezTo>
                    <a:pt x="5399" y="1420"/>
                    <a:pt x="5386" y="1421"/>
                    <a:pt x="5371" y="1424"/>
                  </a:cubicBezTo>
                  <a:cubicBezTo>
                    <a:pt x="3873" y="1799"/>
                    <a:pt x="1732" y="1933"/>
                    <a:pt x="786" y="3342"/>
                  </a:cubicBezTo>
                  <a:cubicBezTo>
                    <a:pt x="1" y="4502"/>
                    <a:pt x="1143" y="6268"/>
                    <a:pt x="1473" y="7419"/>
                  </a:cubicBezTo>
                  <a:cubicBezTo>
                    <a:pt x="1473" y="7428"/>
                    <a:pt x="1482" y="7437"/>
                    <a:pt x="1482" y="7446"/>
                  </a:cubicBezTo>
                  <a:cubicBezTo>
                    <a:pt x="1526" y="7589"/>
                    <a:pt x="1562" y="7740"/>
                    <a:pt x="1598" y="7883"/>
                  </a:cubicBezTo>
                  <a:cubicBezTo>
                    <a:pt x="1928" y="9239"/>
                    <a:pt x="2115" y="10488"/>
                    <a:pt x="3864" y="10515"/>
                  </a:cubicBezTo>
                  <a:cubicBezTo>
                    <a:pt x="3874" y="10515"/>
                    <a:pt x="3885" y="10515"/>
                    <a:pt x="3895" y="10515"/>
                  </a:cubicBezTo>
                  <a:cubicBezTo>
                    <a:pt x="4804" y="10515"/>
                    <a:pt x="5720" y="10136"/>
                    <a:pt x="6558" y="9828"/>
                  </a:cubicBezTo>
                  <a:cubicBezTo>
                    <a:pt x="7691" y="9417"/>
                    <a:pt x="8868" y="9123"/>
                    <a:pt x="10019" y="8722"/>
                  </a:cubicBezTo>
                  <a:cubicBezTo>
                    <a:pt x="11125" y="8338"/>
                    <a:pt x="12178" y="7892"/>
                    <a:pt x="13329" y="7615"/>
                  </a:cubicBezTo>
                  <a:cubicBezTo>
                    <a:pt x="14159" y="7428"/>
                    <a:pt x="15086" y="7160"/>
                    <a:pt x="15515" y="6349"/>
                  </a:cubicBezTo>
                  <a:cubicBezTo>
                    <a:pt x="15586" y="6215"/>
                    <a:pt x="15631" y="6063"/>
                    <a:pt x="15657" y="5911"/>
                  </a:cubicBezTo>
                  <a:cubicBezTo>
                    <a:pt x="15684" y="5733"/>
                    <a:pt x="15675" y="5546"/>
                    <a:pt x="15657" y="5358"/>
                  </a:cubicBezTo>
                  <a:cubicBezTo>
                    <a:pt x="15622" y="5046"/>
                    <a:pt x="15532" y="4734"/>
                    <a:pt x="15452" y="4466"/>
                  </a:cubicBezTo>
                  <a:cubicBezTo>
                    <a:pt x="15211" y="3645"/>
                    <a:pt x="14997" y="2852"/>
                    <a:pt x="14810" y="2013"/>
                  </a:cubicBezTo>
                  <a:cubicBezTo>
                    <a:pt x="14676" y="1406"/>
                    <a:pt x="14507" y="666"/>
                    <a:pt x="13998" y="238"/>
                  </a:cubicBezTo>
                  <a:cubicBezTo>
                    <a:pt x="13790" y="59"/>
                    <a:pt x="13510" y="1"/>
                    <a:pt x="1321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9"/>
            <p:cNvSpPr/>
            <p:nvPr/>
          </p:nvSpPr>
          <p:spPr>
            <a:xfrm>
              <a:off x="-492950" y="2926025"/>
              <a:ext cx="1013489" cy="836009"/>
            </a:xfrm>
            <a:custGeom>
              <a:rect b="b" l="l" r="r" t="t"/>
              <a:pathLst>
                <a:path extrusionOk="0" h="15558" w="18860">
                  <a:moveTo>
                    <a:pt x="15245" y="333"/>
                  </a:moveTo>
                  <a:cubicBezTo>
                    <a:pt x="15457" y="333"/>
                    <a:pt x="15664" y="349"/>
                    <a:pt x="15862" y="385"/>
                  </a:cubicBezTo>
                  <a:cubicBezTo>
                    <a:pt x="16228" y="447"/>
                    <a:pt x="16406" y="1437"/>
                    <a:pt x="16495" y="1723"/>
                  </a:cubicBezTo>
                  <a:cubicBezTo>
                    <a:pt x="16674" y="2329"/>
                    <a:pt x="16817" y="2945"/>
                    <a:pt x="16986" y="3560"/>
                  </a:cubicBezTo>
                  <a:cubicBezTo>
                    <a:pt x="17254" y="4488"/>
                    <a:pt x="17637" y="5371"/>
                    <a:pt x="17958" y="6281"/>
                  </a:cubicBezTo>
                  <a:cubicBezTo>
                    <a:pt x="18039" y="6504"/>
                    <a:pt x="18110" y="6736"/>
                    <a:pt x="18181" y="6977"/>
                  </a:cubicBezTo>
                  <a:cubicBezTo>
                    <a:pt x="18449" y="7896"/>
                    <a:pt x="18512" y="8949"/>
                    <a:pt x="18467" y="9903"/>
                  </a:cubicBezTo>
                  <a:cubicBezTo>
                    <a:pt x="18440" y="10670"/>
                    <a:pt x="18039" y="10831"/>
                    <a:pt x="17396" y="11072"/>
                  </a:cubicBezTo>
                  <a:cubicBezTo>
                    <a:pt x="16772" y="11304"/>
                    <a:pt x="16139" y="11509"/>
                    <a:pt x="15496" y="11714"/>
                  </a:cubicBezTo>
                  <a:cubicBezTo>
                    <a:pt x="14863" y="11928"/>
                    <a:pt x="14238" y="12142"/>
                    <a:pt x="13605" y="12357"/>
                  </a:cubicBezTo>
                  <a:cubicBezTo>
                    <a:pt x="13400" y="12428"/>
                    <a:pt x="13195" y="12490"/>
                    <a:pt x="12989" y="12562"/>
                  </a:cubicBezTo>
                  <a:cubicBezTo>
                    <a:pt x="12740" y="12651"/>
                    <a:pt x="12481" y="12740"/>
                    <a:pt x="12222" y="12829"/>
                  </a:cubicBezTo>
                  <a:cubicBezTo>
                    <a:pt x="11080" y="13222"/>
                    <a:pt x="9929" y="13605"/>
                    <a:pt x="8761" y="13953"/>
                  </a:cubicBezTo>
                  <a:cubicBezTo>
                    <a:pt x="7780" y="14248"/>
                    <a:pt x="6763" y="14444"/>
                    <a:pt x="5790" y="14783"/>
                  </a:cubicBezTo>
                  <a:cubicBezTo>
                    <a:pt x="5267" y="14964"/>
                    <a:pt x="4696" y="15216"/>
                    <a:pt x="4174" y="15216"/>
                  </a:cubicBezTo>
                  <a:cubicBezTo>
                    <a:pt x="3770" y="15216"/>
                    <a:pt x="3396" y="15065"/>
                    <a:pt x="3096" y="14614"/>
                  </a:cubicBezTo>
                  <a:cubicBezTo>
                    <a:pt x="1945" y="12856"/>
                    <a:pt x="1731" y="10367"/>
                    <a:pt x="1303" y="8360"/>
                  </a:cubicBezTo>
                  <a:cubicBezTo>
                    <a:pt x="1124" y="7468"/>
                    <a:pt x="768" y="6638"/>
                    <a:pt x="571" y="5755"/>
                  </a:cubicBezTo>
                  <a:cubicBezTo>
                    <a:pt x="330" y="4756"/>
                    <a:pt x="776" y="4185"/>
                    <a:pt x="1481" y="3828"/>
                  </a:cubicBezTo>
                  <a:cubicBezTo>
                    <a:pt x="1515" y="3857"/>
                    <a:pt x="1557" y="3878"/>
                    <a:pt x="1601" y="3878"/>
                  </a:cubicBezTo>
                  <a:cubicBezTo>
                    <a:pt x="1626" y="3878"/>
                    <a:pt x="1652" y="3871"/>
                    <a:pt x="1678" y="3855"/>
                  </a:cubicBezTo>
                  <a:cubicBezTo>
                    <a:pt x="3819" y="2749"/>
                    <a:pt x="6290" y="2526"/>
                    <a:pt x="8591" y="1919"/>
                  </a:cubicBezTo>
                  <a:cubicBezTo>
                    <a:pt x="9733" y="1616"/>
                    <a:pt x="10857" y="1286"/>
                    <a:pt x="11999" y="991"/>
                  </a:cubicBezTo>
                  <a:cubicBezTo>
                    <a:pt x="12959" y="731"/>
                    <a:pt x="14174" y="333"/>
                    <a:pt x="15245" y="333"/>
                  </a:cubicBezTo>
                  <a:close/>
                  <a:moveTo>
                    <a:pt x="15520" y="1"/>
                  </a:moveTo>
                  <a:cubicBezTo>
                    <a:pt x="15305" y="1"/>
                    <a:pt x="15094" y="30"/>
                    <a:pt x="14934" y="54"/>
                  </a:cubicBezTo>
                  <a:cubicBezTo>
                    <a:pt x="13596" y="233"/>
                    <a:pt x="12294" y="554"/>
                    <a:pt x="10991" y="902"/>
                  </a:cubicBezTo>
                  <a:cubicBezTo>
                    <a:pt x="9341" y="1357"/>
                    <a:pt x="7699" y="1839"/>
                    <a:pt x="6022" y="2178"/>
                  </a:cubicBezTo>
                  <a:cubicBezTo>
                    <a:pt x="4764" y="2436"/>
                    <a:pt x="3515" y="2704"/>
                    <a:pt x="2329" y="3186"/>
                  </a:cubicBezTo>
                  <a:lnTo>
                    <a:pt x="2248" y="3186"/>
                  </a:lnTo>
                  <a:cubicBezTo>
                    <a:pt x="1606" y="3364"/>
                    <a:pt x="982" y="3596"/>
                    <a:pt x="509" y="4087"/>
                  </a:cubicBezTo>
                  <a:cubicBezTo>
                    <a:pt x="0" y="4622"/>
                    <a:pt x="143" y="5434"/>
                    <a:pt x="295" y="6076"/>
                  </a:cubicBezTo>
                  <a:cubicBezTo>
                    <a:pt x="518" y="7049"/>
                    <a:pt x="884" y="7958"/>
                    <a:pt x="1080" y="8931"/>
                  </a:cubicBezTo>
                  <a:cubicBezTo>
                    <a:pt x="1321" y="10117"/>
                    <a:pt x="1562" y="11313"/>
                    <a:pt x="1892" y="12473"/>
                  </a:cubicBezTo>
                  <a:cubicBezTo>
                    <a:pt x="2251" y="13760"/>
                    <a:pt x="2720" y="15557"/>
                    <a:pt x="4232" y="15557"/>
                  </a:cubicBezTo>
                  <a:cubicBezTo>
                    <a:pt x="4333" y="15557"/>
                    <a:pt x="4439" y="15549"/>
                    <a:pt x="4550" y="15532"/>
                  </a:cubicBezTo>
                  <a:cubicBezTo>
                    <a:pt x="5389" y="15408"/>
                    <a:pt x="6218" y="14988"/>
                    <a:pt x="7039" y="14774"/>
                  </a:cubicBezTo>
                  <a:cubicBezTo>
                    <a:pt x="8350" y="14435"/>
                    <a:pt x="9653" y="14069"/>
                    <a:pt x="10929" y="13597"/>
                  </a:cubicBezTo>
                  <a:cubicBezTo>
                    <a:pt x="13311" y="12704"/>
                    <a:pt x="15862" y="12160"/>
                    <a:pt x="18190" y="11125"/>
                  </a:cubicBezTo>
                  <a:cubicBezTo>
                    <a:pt x="18690" y="10911"/>
                    <a:pt x="18761" y="10474"/>
                    <a:pt x="18806" y="9975"/>
                  </a:cubicBezTo>
                  <a:cubicBezTo>
                    <a:pt x="18806" y="9957"/>
                    <a:pt x="18806" y="9930"/>
                    <a:pt x="18815" y="9903"/>
                  </a:cubicBezTo>
                  <a:cubicBezTo>
                    <a:pt x="18859" y="9332"/>
                    <a:pt x="18833" y="8726"/>
                    <a:pt x="18752" y="8128"/>
                  </a:cubicBezTo>
                  <a:cubicBezTo>
                    <a:pt x="18690" y="7700"/>
                    <a:pt x="18610" y="7280"/>
                    <a:pt x="18512" y="6888"/>
                  </a:cubicBezTo>
                  <a:cubicBezTo>
                    <a:pt x="18217" y="5719"/>
                    <a:pt x="17664" y="4622"/>
                    <a:pt x="17316" y="3471"/>
                  </a:cubicBezTo>
                  <a:cubicBezTo>
                    <a:pt x="17004" y="2445"/>
                    <a:pt x="16861" y="1321"/>
                    <a:pt x="16353" y="358"/>
                  </a:cubicBezTo>
                  <a:cubicBezTo>
                    <a:pt x="16200" y="74"/>
                    <a:pt x="15857" y="1"/>
                    <a:pt x="1552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9"/>
            <p:cNvSpPr/>
            <p:nvPr/>
          </p:nvSpPr>
          <p:spPr>
            <a:xfrm>
              <a:off x="-257585" y="3634534"/>
              <a:ext cx="81574" cy="75713"/>
            </a:xfrm>
            <a:custGeom>
              <a:rect b="b" l="l" r="r" t="t"/>
              <a:pathLst>
                <a:path extrusionOk="0" h="1409" w="1518">
                  <a:moveTo>
                    <a:pt x="830" y="341"/>
                  </a:moveTo>
                  <a:cubicBezTo>
                    <a:pt x="1119" y="341"/>
                    <a:pt x="1230" y="1063"/>
                    <a:pt x="801" y="1063"/>
                  </a:cubicBezTo>
                  <a:cubicBezTo>
                    <a:pt x="796" y="1063"/>
                    <a:pt x="791" y="1063"/>
                    <a:pt x="786" y="1063"/>
                  </a:cubicBezTo>
                  <a:cubicBezTo>
                    <a:pt x="625" y="1063"/>
                    <a:pt x="482" y="893"/>
                    <a:pt x="438" y="759"/>
                  </a:cubicBezTo>
                  <a:cubicBezTo>
                    <a:pt x="366" y="563"/>
                    <a:pt x="482" y="474"/>
                    <a:pt x="670" y="438"/>
                  </a:cubicBezTo>
                  <a:cubicBezTo>
                    <a:pt x="732" y="429"/>
                    <a:pt x="768" y="394"/>
                    <a:pt x="777" y="349"/>
                  </a:cubicBezTo>
                  <a:cubicBezTo>
                    <a:pt x="795" y="344"/>
                    <a:pt x="813" y="341"/>
                    <a:pt x="830" y="341"/>
                  </a:cubicBezTo>
                  <a:close/>
                  <a:moveTo>
                    <a:pt x="843" y="1"/>
                  </a:moveTo>
                  <a:cubicBezTo>
                    <a:pt x="716" y="1"/>
                    <a:pt x="584" y="47"/>
                    <a:pt x="464" y="144"/>
                  </a:cubicBezTo>
                  <a:cubicBezTo>
                    <a:pt x="161" y="251"/>
                    <a:pt x="1" y="536"/>
                    <a:pt x="117" y="867"/>
                  </a:cubicBezTo>
                  <a:cubicBezTo>
                    <a:pt x="214" y="1160"/>
                    <a:pt x="498" y="1409"/>
                    <a:pt x="812" y="1409"/>
                  </a:cubicBezTo>
                  <a:cubicBezTo>
                    <a:pt x="842" y="1409"/>
                    <a:pt x="872" y="1406"/>
                    <a:pt x="902" y="1402"/>
                  </a:cubicBezTo>
                  <a:cubicBezTo>
                    <a:pt x="1348" y="1322"/>
                    <a:pt x="1517" y="804"/>
                    <a:pt x="1374" y="420"/>
                  </a:cubicBezTo>
                  <a:cubicBezTo>
                    <a:pt x="1278" y="147"/>
                    <a:pt x="1068" y="1"/>
                    <a:pt x="8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9"/>
            <p:cNvSpPr/>
            <p:nvPr/>
          </p:nvSpPr>
          <p:spPr>
            <a:xfrm>
              <a:off x="-158818" y="3609547"/>
              <a:ext cx="71955" cy="66309"/>
            </a:xfrm>
            <a:custGeom>
              <a:rect b="b" l="l" r="r" t="t"/>
              <a:pathLst>
                <a:path extrusionOk="0" h="1234" w="1339">
                  <a:moveTo>
                    <a:pt x="729" y="338"/>
                  </a:moveTo>
                  <a:cubicBezTo>
                    <a:pt x="865" y="338"/>
                    <a:pt x="991" y="395"/>
                    <a:pt x="991" y="555"/>
                  </a:cubicBezTo>
                  <a:cubicBezTo>
                    <a:pt x="999" y="761"/>
                    <a:pt x="750" y="894"/>
                    <a:pt x="580" y="894"/>
                  </a:cubicBezTo>
                  <a:cubicBezTo>
                    <a:pt x="455" y="894"/>
                    <a:pt x="375" y="796"/>
                    <a:pt x="366" y="680"/>
                  </a:cubicBezTo>
                  <a:cubicBezTo>
                    <a:pt x="348" y="511"/>
                    <a:pt x="464" y="395"/>
                    <a:pt x="616" y="350"/>
                  </a:cubicBezTo>
                  <a:cubicBezTo>
                    <a:pt x="653" y="342"/>
                    <a:pt x="691" y="338"/>
                    <a:pt x="729" y="338"/>
                  </a:cubicBezTo>
                  <a:close/>
                  <a:moveTo>
                    <a:pt x="712" y="1"/>
                  </a:moveTo>
                  <a:cubicBezTo>
                    <a:pt x="652" y="1"/>
                    <a:pt x="593" y="7"/>
                    <a:pt x="536" y="20"/>
                  </a:cubicBezTo>
                  <a:cubicBezTo>
                    <a:pt x="232" y="109"/>
                    <a:pt x="0" y="368"/>
                    <a:pt x="27" y="698"/>
                  </a:cubicBezTo>
                  <a:cubicBezTo>
                    <a:pt x="53" y="1005"/>
                    <a:pt x="286" y="1234"/>
                    <a:pt x="581" y="1234"/>
                  </a:cubicBezTo>
                  <a:cubicBezTo>
                    <a:pt x="587" y="1234"/>
                    <a:pt x="592" y="1234"/>
                    <a:pt x="598" y="1233"/>
                  </a:cubicBezTo>
                  <a:cubicBezTo>
                    <a:pt x="973" y="1233"/>
                    <a:pt x="1338" y="912"/>
                    <a:pt x="1330" y="529"/>
                  </a:cubicBezTo>
                  <a:cubicBezTo>
                    <a:pt x="1330" y="177"/>
                    <a:pt x="1022" y="1"/>
                    <a:pt x="7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9"/>
            <p:cNvSpPr/>
            <p:nvPr/>
          </p:nvSpPr>
          <p:spPr>
            <a:xfrm>
              <a:off x="271180" y="3445867"/>
              <a:ext cx="151056" cy="88018"/>
            </a:xfrm>
            <a:custGeom>
              <a:rect b="b" l="l" r="r" t="t"/>
              <a:pathLst>
                <a:path extrusionOk="0" h="1638" w="2811">
                  <a:moveTo>
                    <a:pt x="2177" y="452"/>
                  </a:moveTo>
                  <a:cubicBezTo>
                    <a:pt x="2213" y="577"/>
                    <a:pt x="2231" y="702"/>
                    <a:pt x="2284" y="818"/>
                  </a:cubicBezTo>
                  <a:cubicBezTo>
                    <a:pt x="1704" y="1014"/>
                    <a:pt x="1142" y="1112"/>
                    <a:pt x="482" y="1273"/>
                  </a:cubicBezTo>
                  <a:lnTo>
                    <a:pt x="402" y="943"/>
                  </a:lnTo>
                  <a:cubicBezTo>
                    <a:pt x="1062" y="800"/>
                    <a:pt x="1651" y="747"/>
                    <a:pt x="2177" y="452"/>
                  </a:cubicBezTo>
                  <a:close/>
                  <a:moveTo>
                    <a:pt x="2327" y="1"/>
                  </a:moveTo>
                  <a:cubicBezTo>
                    <a:pt x="2299" y="1"/>
                    <a:pt x="2270" y="11"/>
                    <a:pt x="2240" y="33"/>
                  </a:cubicBezTo>
                  <a:cubicBezTo>
                    <a:pt x="1660" y="434"/>
                    <a:pt x="866" y="479"/>
                    <a:pt x="197" y="640"/>
                  </a:cubicBezTo>
                  <a:cubicBezTo>
                    <a:pt x="108" y="666"/>
                    <a:pt x="1" y="773"/>
                    <a:pt x="27" y="863"/>
                  </a:cubicBezTo>
                  <a:lnTo>
                    <a:pt x="197" y="1523"/>
                  </a:lnTo>
                  <a:cubicBezTo>
                    <a:pt x="218" y="1595"/>
                    <a:pt x="315" y="1638"/>
                    <a:pt x="399" y="1638"/>
                  </a:cubicBezTo>
                  <a:cubicBezTo>
                    <a:pt x="419" y="1638"/>
                    <a:pt x="438" y="1635"/>
                    <a:pt x="455" y="1630"/>
                  </a:cubicBezTo>
                  <a:cubicBezTo>
                    <a:pt x="1169" y="1451"/>
                    <a:pt x="1919" y="1318"/>
                    <a:pt x="2623" y="1068"/>
                  </a:cubicBezTo>
                  <a:cubicBezTo>
                    <a:pt x="2721" y="1032"/>
                    <a:pt x="2811" y="916"/>
                    <a:pt x="2748" y="809"/>
                  </a:cubicBezTo>
                  <a:cubicBezTo>
                    <a:pt x="2623" y="595"/>
                    <a:pt x="2552" y="372"/>
                    <a:pt x="2489" y="131"/>
                  </a:cubicBezTo>
                  <a:cubicBezTo>
                    <a:pt x="2481" y="95"/>
                    <a:pt x="2454" y="69"/>
                    <a:pt x="2427" y="51"/>
                  </a:cubicBezTo>
                  <a:cubicBezTo>
                    <a:pt x="2401" y="20"/>
                    <a:pt x="2366" y="1"/>
                    <a:pt x="232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2" name="Google Shape;1512;p29"/>
          <p:cNvSpPr/>
          <p:nvPr/>
        </p:nvSpPr>
        <p:spPr>
          <a:xfrm>
            <a:off x="6099225" y="169222"/>
            <a:ext cx="902325" cy="217354"/>
          </a:xfrm>
          <a:custGeom>
            <a:rect b="b" l="l" r="r" t="t"/>
            <a:pathLst>
              <a:path extrusionOk="0" h="5977" w="24813">
                <a:moveTo>
                  <a:pt x="10050" y="0"/>
                </a:moveTo>
                <a:cubicBezTo>
                  <a:pt x="9800" y="0"/>
                  <a:pt x="9749" y="276"/>
                  <a:pt x="9649" y="451"/>
                </a:cubicBezTo>
                <a:cubicBezTo>
                  <a:pt x="9348" y="928"/>
                  <a:pt x="9073" y="1404"/>
                  <a:pt x="8797" y="1880"/>
                </a:cubicBezTo>
                <a:cubicBezTo>
                  <a:pt x="8271" y="2732"/>
                  <a:pt x="7694" y="3559"/>
                  <a:pt x="7343" y="4487"/>
                </a:cubicBezTo>
                <a:cubicBezTo>
                  <a:pt x="7076" y="4487"/>
                  <a:pt x="6809" y="4498"/>
                  <a:pt x="6549" y="4498"/>
                </a:cubicBezTo>
                <a:cubicBezTo>
                  <a:pt x="6419" y="4498"/>
                  <a:pt x="6291" y="4495"/>
                  <a:pt x="6165" y="4487"/>
                </a:cubicBezTo>
                <a:cubicBezTo>
                  <a:pt x="4311" y="4386"/>
                  <a:pt x="2481" y="4261"/>
                  <a:pt x="627" y="4161"/>
                </a:cubicBezTo>
                <a:cubicBezTo>
                  <a:pt x="545" y="4161"/>
                  <a:pt x="443" y="4147"/>
                  <a:pt x="346" y="4147"/>
                </a:cubicBezTo>
                <a:cubicBezTo>
                  <a:pt x="177" y="4147"/>
                  <a:pt x="25" y="4188"/>
                  <a:pt x="25" y="4411"/>
                </a:cubicBezTo>
                <a:cubicBezTo>
                  <a:pt x="0" y="4712"/>
                  <a:pt x="376" y="4662"/>
                  <a:pt x="602" y="4687"/>
                </a:cubicBezTo>
                <a:cubicBezTo>
                  <a:pt x="2632" y="4963"/>
                  <a:pt x="4687" y="4938"/>
                  <a:pt x="6717" y="4988"/>
                </a:cubicBezTo>
                <a:cubicBezTo>
                  <a:pt x="7419" y="4988"/>
                  <a:pt x="7795" y="4712"/>
                  <a:pt x="8095" y="4161"/>
                </a:cubicBezTo>
                <a:cubicBezTo>
                  <a:pt x="8672" y="3108"/>
                  <a:pt x="9273" y="2055"/>
                  <a:pt x="9850" y="1003"/>
                </a:cubicBezTo>
                <a:cubicBezTo>
                  <a:pt x="9900" y="903"/>
                  <a:pt x="9900" y="777"/>
                  <a:pt x="10050" y="727"/>
                </a:cubicBezTo>
                <a:cubicBezTo>
                  <a:pt x="10125" y="903"/>
                  <a:pt x="10176" y="1028"/>
                  <a:pt x="10226" y="1178"/>
                </a:cubicBezTo>
                <a:cubicBezTo>
                  <a:pt x="10702" y="2657"/>
                  <a:pt x="11228" y="4136"/>
                  <a:pt x="11880" y="5539"/>
                </a:cubicBezTo>
                <a:cubicBezTo>
                  <a:pt x="11999" y="5832"/>
                  <a:pt x="12119" y="5976"/>
                  <a:pt x="12261" y="5976"/>
                </a:cubicBezTo>
                <a:cubicBezTo>
                  <a:pt x="12387" y="5976"/>
                  <a:pt x="12530" y="5863"/>
                  <a:pt x="12707" y="5639"/>
                </a:cubicBezTo>
                <a:cubicBezTo>
                  <a:pt x="12807" y="5514"/>
                  <a:pt x="12907" y="5364"/>
                  <a:pt x="13008" y="5238"/>
                </a:cubicBezTo>
                <a:cubicBezTo>
                  <a:pt x="13509" y="4537"/>
                  <a:pt x="13985" y="3810"/>
                  <a:pt x="14511" y="3058"/>
                </a:cubicBezTo>
                <a:cubicBezTo>
                  <a:pt x="14587" y="3258"/>
                  <a:pt x="14662" y="3409"/>
                  <a:pt x="14737" y="3584"/>
                </a:cubicBezTo>
                <a:cubicBezTo>
                  <a:pt x="15013" y="4211"/>
                  <a:pt x="15288" y="4837"/>
                  <a:pt x="15564" y="5464"/>
                </a:cubicBezTo>
                <a:cubicBezTo>
                  <a:pt x="15664" y="5665"/>
                  <a:pt x="15739" y="5890"/>
                  <a:pt x="15990" y="5890"/>
                </a:cubicBezTo>
                <a:cubicBezTo>
                  <a:pt x="16266" y="5890"/>
                  <a:pt x="16291" y="5639"/>
                  <a:pt x="16366" y="5489"/>
                </a:cubicBezTo>
                <a:cubicBezTo>
                  <a:pt x="16592" y="4988"/>
                  <a:pt x="16817" y="4462"/>
                  <a:pt x="17018" y="3985"/>
                </a:cubicBezTo>
                <a:cubicBezTo>
                  <a:pt x="17484" y="4006"/>
                  <a:pt x="17934" y="4042"/>
                  <a:pt x="18368" y="4042"/>
                </a:cubicBezTo>
                <a:cubicBezTo>
                  <a:pt x="18470" y="4042"/>
                  <a:pt x="18571" y="4040"/>
                  <a:pt x="18672" y="4035"/>
                </a:cubicBezTo>
                <a:cubicBezTo>
                  <a:pt x="20025" y="4010"/>
                  <a:pt x="21354" y="3935"/>
                  <a:pt x="22682" y="3860"/>
                </a:cubicBezTo>
                <a:cubicBezTo>
                  <a:pt x="23283" y="3835"/>
                  <a:pt x="23885" y="3785"/>
                  <a:pt x="24486" y="3710"/>
                </a:cubicBezTo>
                <a:cubicBezTo>
                  <a:pt x="24637" y="3710"/>
                  <a:pt x="24812" y="3710"/>
                  <a:pt x="24762" y="3484"/>
                </a:cubicBezTo>
                <a:cubicBezTo>
                  <a:pt x="24702" y="3439"/>
                  <a:pt x="24651" y="3430"/>
                  <a:pt x="24598" y="3430"/>
                </a:cubicBezTo>
                <a:cubicBezTo>
                  <a:pt x="24563" y="3430"/>
                  <a:pt x="24526" y="3434"/>
                  <a:pt x="24486" y="3434"/>
                </a:cubicBezTo>
                <a:cubicBezTo>
                  <a:pt x="24183" y="3422"/>
                  <a:pt x="23882" y="3417"/>
                  <a:pt x="23581" y="3417"/>
                </a:cubicBezTo>
                <a:cubicBezTo>
                  <a:pt x="22588" y="3417"/>
                  <a:pt x="21602" y="3471"/>
                  <a:pt x="20602" y="3509"/>
                </a:cubicBezTo>
                <a:cubicBezTo>
                  <a:pt x="19846" y="3541"/>
                  <a:pt x="19101" y="3621"/>
                  <a:pt x="18353" y="3621"/>
                </a:cubicBezTo>
                <a:cubicBezTo>
                  <a:pt x="17910" y="3621"/>
                  <a:pt x="17465" y="3593"/>
                  <a:pt x="17018" y="3509"/>
                </a:cubicBezTo>
                <a:cubicBezTo>
                  <a:pt x="17003" y="3507"/>
                  <a:pt x="16989" y="3507"/>
                  <a:pt x="16975" y="3507"/>
                </a:cubicBezTo>
                <a:cubicBezTo>
                  <a:pt x="16782" y="3507"/>
                  <a:pt x="16712" y="3668"/>
                  <a:pt x="16642" y="3785"/>
                </a:cubicBezTo>
                <a:cubicBezTo>
                  <a:pt x="16441" y="4236"/>
                  <a:pt x="16241" y="4662"/>
                  <a:pt x="15990" y="5213"/>
                </a:cubicBezTo>
                <a:cubicBezTo>
                  <a:pt x="15664" y="4411"/>
                  <a:pt x="15364" y="3735"/>
                  <a:pt x="15063" y="3058"/>
                </a:cubicBezTo>
                <a:cubicBezTo>
                  <a:pt x="14904" y="2715"/>
                  <a:pt x="14781" y="2552"/>
                  <a:pt x="14633" y="2552"/>
                </a:cubicBezTo>
                <a:cubicBezTo>
                  <a:pt x="14501" y="2552"/>
                  <a:pt x="14349" y="2684"/>
                  <a:pt x="14135" y="2933"/>
                </a:cubicBezTo>
                <a:cubicBezTo>
                  <a:pt x="13734" y="3409"/>
                  <a:pt x="13359" y="3910"/>
                  <a:pt x="13008" y="4436"/>
                </a:cubicBezTo>
                <a:cubicBezTo>
                  <a:pt x="12782" y="4787"/>
                  <a:pt x="12531" y="5113"/>
                  <a:pt x="12256" y="5489"/>
                </a:cubicBezTo>
                <a:cubicBezTo>
                  <a:pt x="12080" y="4963"/>
                  <a:pt x="11905" y="4537"/>
                  <a:pt x="11754" y="4111"/>
                </a:cubicBezTo>
                <a:cubicBezTo>
                  <a:pt x="11303" y="2908"/>
                  <a:pt x="10877" y="1705"/>
                  <a:pt x="10451" y="502"/>
                </a:cubicBezTo>
                <a:cubicBezTo>
                  <a:pt x="10376" y="301"/>
                  <a:pt x="10326" y="25"/>
                  <a:pt x="1005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9"/>
          <p:cNvSpPr/>
          <p:nvPr/>
        </p:nvSpPr>
        <p:spPr>
          <a:xfrm>
            <a:off x="7716215" y="876875"/>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4" name="Google Shape;1514;p29"/>
          <p:cNvGrpSpPr/>
          <p:nvPr/>
        </p:nvGrpSpPr>
        <p:grpSpPr>
          <a:xfrm rot="2700000">
            <a:off x="1348079" y="-208075"/>
            <a:ext cx="722202" cy="971955"/>
            <a:chOff x="1510742" y="872255"/>
            <a:chExt cx="722209" cy="971965"/>
          </a:xfrm>
        </p:grpSpPr>
        <p:sp>
          <p:nvSpPr>
            <p:cNvPr id="1515" name="Google Shape;1515;p29"/>
            <p:cNvSpPr/>
            <p:nvPr/>
          </p:nvSpPr>
          <p:spPr>
            <a:xfrm>
              <a:off x="1542291" y="1370812"/>
              <a:ext cx="310553" cy="352487"/>
            </a:xfrm>
            <a:custGeom>
              <a:rect b="b" l="l" r="r" t="t"/>
              <a:pathLst>
                <a:path extrusionOk="0" h="6279" w="5532">
                  <a:moveTo>
                    <a:pt x="4934" y="0"/>
                  </a:moveTo>
                  <a:cubicBezTo>
                    <a:pt x="4916" y="0"/>
                    <a:pt x="4898" y="2"/>
                    <a:pt x="4880" y="5"/>
                  </a:cubicBezTo>
                  <a:cubicBezTo>
                    <a:pt x="4773" y="183"/>
                    <a:pt x="4622" y="281"/>
                    <a:pt x="4434" y="317"/>
                  </a:cubicBezTo>
                  <a:cubicBezTo>
                    <a:pt x="4408" y="397"/>
                    <a:pt x="4015" y="433"/>
                    <a:pt x="3596" y="442"/>
                  </a:cubicBezTo>
                  <a:cubicBezTo>
                    <a:pt x="3550" y="409"/>
                    <a:pt x="3496" y="386"/>
                    <a:pt x="3425" y="386"/>
                  </a:cubicBezTo>
                  <a:cubicBezTo>
                    <a:pt x="3398" y="386"/>
                    <a:pt x="3369" y="390"/>
                    <a:pt x="3337" y="397"/>
                  </a:cubicBezTo>
                  <a:cubicBezTo>
                    <a:pt x="3275" y="415"/>
                    <a:pt x="3203" y="433"/>
                    <a:pt x="3141" y="460"/>
                  </a:cubicBezTo>
                  <a:cubicBezTo>
                    <a:pt x="2900" y="460"/>
                    <a:pt x="2695" y="460"/>
                    <a:pt x="2641" y="468"/>
                  </a:cubicBezTo>
                  <a:cubicBezTo>
                    <a:pt x="2516" y="468"/>
                    <a:pt x="2391" y="495"/>
                    <a:pt x="2275" y="522"/>
                  </a:cubicBezTo>
                  <a:cubicBezTo>
                    <a:pt x="1945" y="727"/>
                    <a:pt x="1687" y="1039"/>
                    <a:pt x="1472" y="1387"/>
                  </a:cubicBezTo>
                  <a:cubicBezTo>
                    <a:pt x="991" y="2146"/>
                    <a:pt x="509" y="3011"/>
                    <a:pt x="241" y="3876"/>
                  </a:cubicBezTo>
                  <a:cubicBezTo>
                    <a:pt x="143" y="4215"/>
                    <a:pt x="18" y="4599"/>
                    <a:pt x="1" y="4974"/>
                  </a:cubicBezTo>
                  <a:cubicBezTo>
                    <a:pt x="99" y="5402"/>
                    <a:pt x="322" y="5776"/>
                    <a:pt x="634" y="6196"/>
                  </a:cubicBezTo>
                  <a:cubicBezTo>
                    <a:pt x="672" y="6253"/>
                    <a:pt x="738" y="6279"/>
                    <a:pt x="805" y="6279"/>
                  </a:cubicBezTo>
                  <a:cubicBezTo>
                    <a:pt x="832" y="6279"/>
                    <a:pt x="858" y="6275"/>
                    <a:pt x="884" y="6267"/>
                  </a:cubicBezTo>
                  <a:cubicBezTo>
                    <a:pt x="884" y="6267"/>
                    <a:pt x="893" y="6258"/>
                    <a:pt x="893" y="6258"/>
                  </a:cubicBezTo>
                  <a:cubicBezTo>
                    <a:pt x="937" y="6240"/>
                    <a:pt x="982" y="6205"/>
                    <a:pt x="1000" y="6160"/>
                  </a:cubicBezTo>
                  <a:cubicBezTo>
                    <a:pt x="45" y="5750"/>
                    <a:pt x="661" y="4349"/>
                    <a:pt x="1035" y="3662"/>
                  </a:cubicBezTo>
                  <a:cubicBezTo>
                    <a:pt x="1410" y="2984"/>
                    <a:pt x="1865" y="2369"/>
                    <a:pt x="2400" y="1807"/>
                  </a:cubicBezTo>
                  <a:cubicBezTo>
                    <a:pt x="2874" y="1310"/>
                    <a:pt x="3279" y="827"/>
                    <a:pt x="3935" y="827"/>
                  </a:cubicBezTo>
                  <a:cubicBezTo>
                    <a:pt x="4033" y="827"/>
                    <a:pt x="4137" y="838"/>
                    <a:pt x="4247" y="861"/>
                  </a:cubicBezTo>
                  <a:cubicBezTo>
                    <a:pt x="4452" y="906"/>
                    <a:pt x="4657" y="968"/>
                    <a:pt x="4862" y="1057"/>
                  </a:cubicBezTo>
                  <a:cubicBezTo>
                    <a:pt x="5273" y="861"/>
                    <a:pt x="5532" y="576"/>
                    <a:pt x="5362" y="183"/>
                  </a:cubicBezTo>
                  <a:cubicBezTo>
                    <a:pt x="5226" y="95"/>
                    <a:pt x="5084" y="0"/>
                    <a:pt x="493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9"/>
            <p:cNvSpPr/>
            <p:nvPr/>
          </p:nvSpPr>
          <p:spPr>
            <a:xfrm>
              <a:off x="1510742" y="872255"/>
              <a:ext cx="722209" cy="971965"/>
            </a:xfrm>
            <a:custGeom>
              <a:rect b="b" l="l" r="r" t="t"/>
              <a:pathLst>
                <a:path extrusionOk="0" h="17314" w="12865">
                  <a:moveTo>
                    <a:pt x="12463" y="330"/>
                  </a:moveTo>
                  <a:cubicBezTo>
                    <a:pt x="12526" y="330"/>
                    <a:pt x="12508" y="696"/>
                    <a:pt x="12499" y="785"/>
                  </a:cubicBezTo>
                  <a:cubicBezTo>
                    <a:pt x="12490" y="1026"/>
                    <a:pt x="12481" y="1490"/>
                    <a:pt x="12312" y="1731"/>
                  </a:cubicBezTo>
                  <a:cubicBezTo>
                    <a:pt x="12187" y="1642"/>
                    <a:pt x="12053" y="1553"/>
                    <a:pt x="11919" y="1481"/>
                  </a:cubicBezTo>
                  <a:cubicBezTo>
                    <a:pt x="11937" y="1463"/>
                    <a:pt x="11955" y="1437"/>
                    <a:pt x="11964" y="1401"/>
                  </a:cubicBezTo>
                  <a:cubicBezTo>
                    <a:pt x="12053" y="1080"/>
                    <a:pt x="12044" y="839"/>
                    <a:pt x="11964" y="669"/>
                  </a:cubicBezTo>
                  <a:cubicBezTo>
                    <a:pt x="12106" y="482"/>
                    <a:pt x="12222" y="357"/>
                    <a:pt x="12463" y="330"/>
                  </a:cubicBezTo>
                  <a:close/>
                  <a:moveTo>
                    <a:pt x="11119" y="635"/>
                  </a:moveTo>
                  <a:cubicBezTo>
                    <a:pt x="11507" y="635"/>
                    <a:pt x="11753" y="790"/>
                    <a:pt x="11660" y="1222"/>
                  </a:cubicBezTo>
                  <a:cubicBezTo>
                    <a:pt x="11442" y="1069"/>
                    <a:pt x="11195" y="1004"/>
                    <a:pt x="10934" y="1004"/>
                  </a:cubicBezTo>
                  <a:cubicBezTo>
                    <a:pt x="9889" y="1004"/>
                    <a:pt x="8624" y="2053"/>
                    <a:pt x="8074" y="2668"/>
                  </a:cubicBezTo>
                  <a:cubicBezTo>
                    <a:pt x="7351" y="3479"/>
                    <a:pt x="7316" y="4675"/>
                    <a:pt x="7227" y="5701"/>
                  </a:cubicBezTo>
                  <a:cubicBezTo>
                    <a:pt x="7173" y="6414"/>
                    <a:pt x="6950" y="7039"/>
                    <a:pt x="6673" y="7699"/>
                  </a:cubicBezTo>
                  <a:cubicBezTo>
                    <a:pt x="6513" y="8074"/>
                    <a:pt x="6272" y="8422"/>
                    <a:pt x="6129" y="8805"/>
                  </a:cubicBezTo>
                  <a:cubicBezTo>
                    <a:pt x="6076" y="8770"/>
                    <a:pt x="6022" y="8734"/>
                    <a:pt x="5969" y="8707"/>
                  </a:cubicBezTo>
                  <a:cubicBezTo>
                    <a:pt x="6914" y="7842"/>
                    <a:pt x="6763" y="5852"/>
                    <a:pt x="6905" y="4719"/>
                  </a:cubicBezTo>
                  <a:cubicBezTo>
                    <a:pt x="7075" y="3435"/>
                    <a:pt x="7583" y="2355"/>
                    <a:pt x="8600" y="1544"/>
                  </a:cubicBezTo>
                  <a:cubicBezTo>
                    <a:pt x="8889" y="1303"/>
                    <a:pt x="10312" y="635"/>
                    <a:pt x="11119" y="635"/>
                  </a:cubicBezTo>
                  <a:close/>
                  <a:moveTo>
                    <a:pt x="2209" y="14940"/>
                  </a:moveTo>
                  <a:cubicBezTo>
                    <a:pt x="2235" y="14940"/>
                    <a:pt x="2258" y="14954"/>
                    <a:pt x="2275" y="14988"/>
                  </a:cubicBezTo>
                  <a:cubicBezTo>
                    <a:pt x="2373" y="15175"/>
                    <a:pt x="2400" y="15487"/>
                    <a:pt x="2329" y="15692"/>
                  </a:cubicBezTo>
                  <a:cubicBezTo>
                    <a:pt x="2290" y="15795"/>
                    <a:pt x="2238" y="15893"/>
                    <a:pt x="2165" y="15893"/>
                  </a:cubicBezTo>
                  <a:cubicBezTo>
                    <a:pt x="2136" y="15893"/>
                    <a:pt x="2105" y="15879"/>
                    <a:pt x="2070" y="15844"/>
                  </a:cubicBezTo>
                  <a:cubicBezTo>
                    <a:pt x="1945" y="15746"/>
                    <a:pt x="1892" y="15514"/>
                    <a:pt x="1936" y="15362"/>
                  </a:cubicBezTo>
                  <a:cubicBezTo>
                    <a:pt x="1963" y="15335"/>
                    <a:pt x="1981" y="15291"/>
                    <a:pt x="1981" y="15228"/>
                  </a:cubicBezTo>
                  <a:cubicBezTo>
                    <a:pt x="1974" y="15137"/>
                    <a:pt x="2111" y="14940"/>
                    <a:pt x="2209" y="14940"/>
                  </a:cubicBezTo>
                  <a:close/>
                  <a:moveTo>
                    <a:pt x="5496" y="8881"/>
                  </a:moveTo>
                  <a:cubicBezTo>
                    <a:pt x="5646" y="8881"/>
                    <a:pt x="5788" y="8976"/>
                    <a:pt x="5924" y="9064"/>
                  </a:cubicBezTo>
                  <a:cubicBezTo>
                    <a:pt x="5960" y="9091"/>
                    <a:pt x="5987" y="9109"/>
                    <a:pt x="6013" y="9126"/>
                  </a:cubicBezTo>
                  <a:cubicBezTo>
                    <a:pt x="5915" y="9492"/>
                    <a:pt x="6067" y="9751"/>
                    <a:pt x="6352" y="10054"/>
                  </a:cubicBezTo>
                  <a:cubicBezTo>
                    <a:pt x="7146" y="10893"/>
                    <a:pt x="7289" y="11696"/>
                    <a:pt x="7102" y="12838"/>
                  </a:cubicBezTo>
                  <a:cubicBezTo>
                    <a:pt x="6968" y="13685"/>
                    <a:pt x="6727" y="14693"/>
                    <a:pt x="6433" y="15496"/>
                  </a:cubicBezTo>
                  <a:cubicBezTo>
                    <a:pt x="6245" y="16005"/>
                    <a:pt x="5906" y="16254"/>
                    <a:pt x="5407" y="16370"/>
                  </a:cubicBezTo>
                  <a:cubicBezTo>
                    <a:pt x="5360" y="16377"/>
                    <a:pt x="4994" y="16439"/>
                    <a:pt x="4790" y="16439"/>
                  </a:cubicBezTo>
                  <a:cubicBezTo>
                    <a:pt x="4723" y="16439"/>
                    <a:pt x="4673" y="16433"/>
                    <a:pt x="4657" y="16415"/>
                  </a:cubicBezTo>
                  <a:lnTo>
                    <a:pt x="4657" y="16415"/>
                  </a:lnTo>
                  <a:cubicBezTo>
                    <a:pt x="4708" y="16419"/>
                    <a:pt x="4756" y="16422"/>
                    <a:pt x="4804" y="16422"/>
                  </a:cubicBezTo>
                  <a:cubicBezTo>
                    <a:pt x="6238" y="16422"/>
                    <a:pt x="6399" y="14381"/>
                    <a:pt x="6718" y="13301"/>
                  </a:cubicBezTo>
                  <a:cubicBezTo>
                    <a:pt x="6923" y="12588"/>
                    <a:pt x="7164" y="11678"/>
                    <a:pt x="6745" y="10991"/>
                  </a:cubicBezTo>
                  <a:cubicBezTo>
                    <a:pt x="6459" y="10518"/>
                    <a:pt x="5960" y="10161"/>
                    <a:pt x="5424" y="9938"/>
                  </a:cubicBezTo>
                  <a:cubicBezTo>
                    <a:pt x="5219" y="9849"/>
                    <a:pt x="5014" y="9787"/>
                    <a:pt x="4809" y="9742"/>
                  </a:cubicBezTo>
                  <a:cubicBezTo>
                    <a:pt x="4699" y="9719"/>
                    <a:pt x="4595" y="9708"/>
                    <a:pt x="4497" y="9708"/>
                  </a:cubicBezTo>
                  <a:cubicBezTo>
                    <a:pt x="3841" y="9708"/>
                    <a:pt x="3436" y="10191"/>
                    <a:pt x="2962" y="10688"/>
                  </a:cubicBezTo>
                  <a:cubicBezTo>
                    <a:pt x="2427" y="11259"/>
                    <a:pt x="1972" y="11865"/>
                    <a:pt x="1597" y="12543"/>
                  </a:cubicBezTo>
                  <a:cubicBezTo>
                    <a:pt x="1223" y="13230"/>
                    <a:pt x="607" y="14631"/>
                    <a:pt x="1562" y="15041"/>
                  </a:cubicBezTo>
                  <a:cubicBezTo>
                    <a:pt x="1571" y="15041"/>
                    <a:pt x="1571" y="15050"/>
                    <a:pt x="1580" y="15050"/>
                  </a:cubicBezTo>
                  <a:lnTo>
                    <a:pt x="1580" y="15086"/>
                  </a:lnTo>
                  <a:cubicBezTo>
                    <a:pt x="1535" y="15104"/>
                    <a:pt x="1490" y="15130"/>
                    <a:pt x="1455" y="15139"/>
                  </a:cubicBezTo>
                  <a:cubicBezTo>
                    <a:pt x="1446" y="15139"/>
                    <a:pt x="1446" y="15148"/>
                    <a:pt x="1446" y="15148"/>
                  </a:cubicBezTo>
                  <a:cubicBezTo>
                    <a:pt x="1383" y="15169"/>
                    <a:pt x="1325" y="15180"/>
                    <a:pt x="1270" y="15180"/>
                  </a:cubicBezTo>
                  <a:cubicBezTo>
                    <a:pt x="1159" y="15180"/>
                    <a:pt x="1062" y="15136"/>
                    <a:pt x="973" y="15041"/>
                  </a:cubicBezTo>
                  <a:cubicBezTo>
                    <a:pt x="670" y="14809"/>
                    <a:pt x="598" y="14479"/>
                    <a:pt x="563" y="14131"/>
                  </a:cubicBezTo>
                  <a:cubicBezTo>
                    <a:pt x="554" y="14042"/>
                    <a:pt x="554" y="13944"/>
                    <a:pt x="563" y="13855"/>
                  </a:cubicBezTo>
                  <a:cubicBezTo>
                    <a:pt x="580" y="13480"/>
                    <a:pt x="696" y="13096"/>
                    <a:pt x="803" y="12757"/>
                  </a:cubicBezTo>
                  <a:cubicBezTo>
                    <a:pt x="1071" y="11892"/>
                    <a:pt x="1553" y="11027"/>
                    <a:pt x="2034" y="10268"/>
                  </a:cubicBezTo>
                  <a:cubicBezTo>
                    <a:pt x="2249" y="9920"/>
                    <a:pt x="2507" y="9608"/>
                    <a:pt x="2837" y="9403"/>
                  </a:cubicBezTo>
                  <a:cubicBezTo>
                    <a:pt x="3007" y="9296"/>
                    <a:pt x="3203" y="9225"/>
                    <a:pt x="3426" y="9189"/>
                  </a:cubicBezTo>
                  <a:cubicBezTo>
                    <a:pt x="3530" y="9172"/>
                    <a:pt x="3636" y="9165"/>
                    <a:pt x="3742" y="9165"/>
                  </a:cubicBezTo>
                  <a:cubicBezTo>
                    <a:pt x="4027" y="9165"/>
                    <a:pt x="4318" y="9212"/>
                    <a:pt x="4604" y="9225"/>
                  </a:cubicBezTo>
                  <a:cubicBezTo>
                    <a:pt x="4648" y="9228"/>
                    <a:pt x="4693" y="9230"/>
                    <a:pt x="4737" y="9230"/>
                  </a:cubicBezTo>
                  <a:cubicBezTo>
                    <a:pt x="4826" y="9230"/>
                    <a:pt x="4913" y="9222"/>
                    <a:pt x="4996" y="9198"/>
                  </a:cubicBezTo>
                  <a:cubicBezTo>
                    <a:pt x="5184" y="9162"/>
                    <a:pt x="5335" y="9064"/>
                    <a:pt x="5442" y="8886"/>
                  </a:cubicBezTo>
                  <a:cubicBezTo>
                    <a:pt x="5460" y="8883"/>
                    <a:pt x="5478" y="8881"/>
                    <a:pt x="5496" y="8881"/>
                  </a:cubicBezTo>
                  <a:close/>
                  <a:moveTo>
                    <a:pt x="4309" y="16022"/>
                  </a:moveTo>
                  <a:cubicBezTo>
                    <a:pt x="4345" y="16076"/>
                    <a:pt x="4345" y="16183"/>
                    <a:pt x="4327" y="16281"/>
                  </a:cubicBezTo>
                  <a:cubicBezTo>
                    <a:pt x="4318" y="16308"/>
                    <a:pt x="4309" y="16326"/>
                    <a:pt x="4300" y="16344"/>
                  </a:cubicBezTo>
                  <a:cubicBezTo>
                    <a:pt x="4229" y="16379"/>
                    <a:pt x="4167" y="16477"/>
                    <a:pt x="4193" y="16575"/>
                  </a:cubicBezTo>
                  <a:cubicBezTo>
                    <a:pt x="4229" y="16700"/>
                    <a:pt x="4113" y="16888"/>
                    <a:pt x="4015" y="16968"/>
                  </a:cubicBezTo>
                  <a:cubicBezTo>
                    <a:pt x="3997" y="16977"/>
                    <a:pt x="3961" y="16995"/>
                    <a:pt x="3961" y="17004"/>
                  </a:cubicBezTo>
                  <a:cubicBezTo>
                    <a:pt x="3810" y="16816"/>
                    <a:pt x="3899" y="16754"/>
                    <a:pt x="3908" y="16656"/>
                  </a:cubicBezTo>
                  <a:cubicBezTo>
                    <a:pt x="3917" y="16424"/>
                    <a:pt x="4042" y="16183"/>
                    <a:pt x="4238" y="16049"/>
                  </a:cubicBezTo>
                  <a:cubicBezTo>
                    <a:pt x="4265" y="16031"/>
                    <a:pt x="4292" y="16022"/>
                    <a:pt x="4309" y="16022"/>
                  </a:cubicBezTo>
                  <a:close/>
                  <a:moveTo>
                    <a:pt x="12490" y="0"/>
                  </a:moveTo>
                  <a:cubicBezTo>
                    <a:pt x="12142" y="0"/>
                    <a:pt x="11937" y="161"/>
                    <a:pt x="11732" y="411"/>
                  </a:cubicBezTo>
                  <a:cubicBezTo>
                    <a:pt x="11593" y="331"/>
                    <a:pt x="11411" y="297"/>
                    <a:pt x="11203" y="297"/>
                  </a:cubicBezTo>
                  <a:cubicBezTo>
                    <a:pt x="10223" y="297"/>
                    <a:pt x="8657" y="1058"/>
                    <a:pt x="8208" y="1419"/>
                  </a:cubicBezTo>
                  <a:cubicBezTo>
                    <a:pt x="7191" y="2239"/>
                    <a:pt x="6763" y="3426"/>
                    <a:pt x="6575" y="4675"/>
                  </a:cubicBezTo>
                  <a:cubicBezTo>
                    <a:pt x="6415" y="5736"/>
                    <a:pt x="6593" y="7851"/>
                    <a:pt x="5621" y="8547"/>
                  </a:cubicBezTo>
                  <a:lnTo>
                    <a:pt x="5612" y="8547"/>
                  </a:lnTo>
                  <a:cubicBezTo>
                    <a:pt x="5582" y="8543"/>
                    <a:pt x="5553" y="8541"/>
                    <a:pt x="5523" y="8541"/>
                  </a:cubicBezTo>
                  <a:cubicBezTo>
                    <a:pt x="5480" y="8541"/>
                    <a:pt x="5436" y="8545"/>
                    <a:pt x="5389" y="8555"/>
                  </a:cubicBezTo>
                  <a:cubicBezTo>
                    <a:pt x="5371" y="8555"/>
                    <a:pt x="5362" y="8564"/>
                    <a:pt x="5344" y="8564"/>
                  </a:cubicBezTo>
                  <a:cubicBezTo>
                    <a:pt x="5337" y="8563"/>
                    <a:pt x="5329" y="8563"/>
                    <a:pt x="5321" y="8563"/>
                  </a:cubicBezTo>
                  <a:cubicBezTo>
                    <a:pt x="5263" y="8563"/>
                    <a:pt x="5197" y="8592"/>
                    <a:pt x="5166" y="8663"/>
                  </a:cubicBezTo>
                  <a:cubicBezTo>
                    <a:pt x="5166" y="8671"/>
                    <a:pt x="5157" y="8680"/>
                    <a:pt x="5157" y="8689"/>
                  </a:cubicBezTo>
                  <a:cubicBezTo>
                    <a:pt x="5130" y="8734"/>
                    <a:pt x="5103" y="8770"/>
                    <a:pt x="5059" y="8796"/>
                  </a:cubicBezTo>
                  <a:cubicBezTo>
                    <a:pt x="4919" y="8878"/>
                    <a:pt x="4688" y="8903"/>
                    <a:pt x="4438" y="8903"/>
                  </a:cubicBezTo>
                  <a:cubicBezTo>
                    <a:pt x="4066" y="8903"/>
                    <a:pt x="3652" y="8849"/>
                    <a:pt x="3434" y="8849"/>
                  </a:cubicBezTo>
                  <a:cubicBezTo>
                    <a:pt x="3415" y="8849"/>
                    <a:pt x="3397" y="8849"/>
                    <a:pt x="3382" y="8850"/>
                  </a:cubicBezTo>
                  <a:cubicBezTo>
                    <a:pt x="2909" y="8877"/>
                    <a:pt x="2552" y="9126"/>
                    <a:pt x="2231" y="9448"/>
                  </a:cubicBezTo>
                  <a:cubicBezTo>
                    <a:pt x="1936" y="9751"/>
                    <a:pt x="1669" y="10117"/>
                    <a:pt x="1428" y="10518"/>
                  </a:cubicBezTo>
                  <a:cubicBezTo>
                    <a:pt x="1178" y="10946"/>
                    <a:pt x="955" y="11410"/>
                    <a:pt x="768" y="11865"/>
                  </a:cubicBezTo>
                  <a:cubicBezTo>
                    <a:pt x="643" y="12195"/>
                    <a:pt x="527" y="12525"/>
                    <a:pt x="429" y="12829"/>
                  </a:cubicBezTo>
                  <a:cubicBezTo>
                    <a:pt x="215" y="13524"/>
                    <a:pt x="0" y="14613"/>
                    <a:pt x="616" y="15175"/>
                  </a:cubicBezTo>
                  <a:cubicBezTo>
                    <a:pt x="828" y="15369"/>
                    <a:pt x="1240" y="15596"/>
                    <a:pt x="1548" y="15596"/>
                  </a:cubicBezTo>
                  <a:cubicBezTo>
                    <a:pt x="1565" y="15596"/>
                    <a:pt x="1581" y="15596"/>
                    <a:pt x="1597" y="15594"/>
                  </a:cubicBezTo>
                  <a:cubicBezTo>
                    <a:pt x="1624" y="15808"/>
                    <a:pt x="1722" y="16013"/>
                    <a:pt x="1901" y="16147"/>
                  </a:cubicBezTo>
                  <a:cubicBezTo>
                    <a:pt x="1986" y="16216"/>
                    <a:pt x="2071" y="16245"/>
                    <a:pt x="2152" y="16245"/>
                  </a:cubicBezTo>
                  <a:cubicBezTo>
                    <a:pt x="2377" y="16245"/>
                    <a:pt x="2571" y="16020"/>
                    <a:pt x="2650" y="15790"/>
                  </a:cubicBezTo>
                  <a:cubicBezTo>
                    <a:pt x="2721" y="15603"/>
                    <a:pt x="2704" y="15380"/>
                    <a:pt x="2677" y="15184"/>
                  </a:cubicBezTo>
                  <a:cubicBezTo>
                    <a:pt x="2659" y="15005"/>
                    <a:pt x="2597" y="14747"/>
                    <a:pt x="2427" y="14657"/>
                  </a:cubicBezTo>
                  <a:cubicBezTo>
                    <a:pt x="2357" y="14626"/>
                    <a:pt x="2286" y="14612"/>
                    <a:pt x="2218" y="14612"/>
                  </a:cubicBezTo>
                  <a:cubicBezTo>
                    <a:pt x="2070" y="14612"/>
                    <a:pt x="1933" y="14679"/>
                    <a:pt x="1829" y="14782"/>
                  </a:cubicBezTo>
                  <a:cubicBezTo>
                    <a:pt x="1811" y="14773"/>
                    <a:pt x="1803" y="14773"/>
                    <a:pt x="1794" y="14765"/>
                  </a:cubicBezTo>
                  <a:cubicBezTo>
                    <a:pt x="1660" y="14738"/>
                    <a:pt x="1571" y="14675"/>
                    <a:pt x="1499" y="14595"/>
                  </a:cubicBezTo>
                  <a:cubicBezTo>
                    <a:pt x="1401" y="14479"/>
                    <a:pt x="1365" y="14327"/>
                    <a:pt x="1374" y="14140"/>
                  </a:cubicBezTo>
                  <a:cubicBezTo>
                    <a:pt x="1401" y="13516"/>
                    <a:pt x="1936" y="12623"/>
                    <a:pt x="2124" y="12302"/>
                  </a:cubicBezTo>
                  <a:cubicBezTo>
                    <a:pt x="2507" y="11660"/>
                    <a:pt x="3167" y="10661"/>
                    <a:pt x="3926" y="10259"/>
                  </a:cubicBezTo>
                  <a:cubicBezTo>
                    <a:pt x="4137" y="10145"/>
                    <a:pt x="4357" y="10079"/>
                    <a:pt x="4579" y="10079"/>
                  </a:cubicBezTo>
                  <a:cubicBezTo>
                    <a:pt x="4685" y="10079"/>
                    <a:pt x="4792" y="10094"/>
                    <a:pt x="4898" y="10126"/>
                  </a:cubicBezTo>
                  <a:cubicBezTo>
                    <a:pt x="4907" y="10126"/>
                    <a:pt x="4907" y="10126"/>
                    <a:pt x="4916" y="10135"/>
                  </a:cubicBezTo>
                  <a:cubicBezTo>
                    <a:pt x="5648" y="10358"/>
                    <a:pt x="6379" y="10741"/>
                    <a:pt x="6584" y="11544"/>
                  </a:cubicBezTo>
                  <a:cubicBezTo>
                    <a:pt x="6745" y="12204"/>
                    <a:pt x="6477" y="12838"/>
                    <a:pt x="6317" y="13453"/>
                  </a:cubicBezTo>
                  <a:cubicBezTo>
                    <a:pt x="6092" y="14327"/>
                    <a:pt x="5942" y="16072"/>
                    <a:pt x="4779" y="16072"/>
                  </a:cubicBezTo>
                  <a:cubicBezTo>
                    <a:pt x="4742" y="16072"/>
                    <a:pt x="4705" y="16071"/>
                    <a:pt x="4666" y="16067"/>
                  </a:cubicBezTo>
                  <a:cubicBezTo>
                    <a:pt x="4657" y="15987"/>
                    <a:pt x="4639" y="15897"/>
                    <a:pt x="4586" y="15826"/>
                  </a:cubicBezTo>
                  <a:cubicBezTo>
                    <a:pt x="4522" y="15724"/>
                    <a:pt x="4418" y="15681"/>
                    <a:pt x="4305" y="15681"/>
                  </a:cubicBezTo>
                  <a:cubicBezTo>
                    <a:pt x="4259" y="15681"/>
                    <a:pt x="4213" y="15688"/>
                    <a:pt x="4167" y="15701"/>
                  </a:cubicBezTo>
                  <a:cubicBezTo>
                    <a:pt x="3810" y="15808"/>
                    <a:pt x="3596" y="16281"/>
                    <a:pt x="3569" y="16620"/>
                  </a:cubicBezTo>
                  <a:cubicBezTo>
                    <a:pt x="3554" y="16893"/>
                    <a:pt x="3674" y="17314"/>
                    <a:pt x="3968" y="17314"/>
                  </a:cubicBezTo>
                  <a:cubicBezTo>
                    <a:pt x="4019" y="17314"/>
                    <a:pt x="4077" y="17301"/>
                    <a:pt x="4140" y="17271"/>
                  </a:cubicBezTo>
                  <a:cubicBezTo>
                    <a:pt x="4336" y="17173"/>
                    <a:pt x="4479" y="16968"/>
                    <a:pt x="4523" y="16745"/>
                  </a:cubicBezTo>
                  <a:cubicBezTo>
                    <a:pt x="4616" y="16776"/>
                    <a:pt x="4725" y="16785"/>
                    <a:pt x="4834" y="16785"/>
                  </a:cubicBezTo>
                  <a:cubicBezTo>
                    <a:pt x="4883" y="16785"/>
                    <a:pt x="4932" y="16783"/>
                    <a:pt x="4978" y="16781"/>
                  </a:cubicBezTo>
                  <a:cubicBezTo>
                    <a:pt x="5817" y="16727"/>
                    <a:pt x="6388" y="16406"/>
                    <a:pt x="6745" y="15621"/>
                  </a:cubicBezTo>
                  <a:cubicBezTo>
                    <a:pt x="6959" y="15166"/>
                    <a:pt x="7021" y="14622"/>
                    <a:pt x="7128" y="14131"/>
                  </a:cubicBezTo>
                  <a:cubicBezTo>
                    <a:pt x="7271" y="13426"/>
                    <a:pt x="7485" y="12793"/>
                    <a:pt x="7530" y="12070"/>
                  </a:cubicBezTo>
                  <a:cubicBezTo>
                    <a:pt x="7566" y="11526"/>
                    <a:pt x="7476" y="11018"/>
                    <a:pt x="7209" y="10536"/>
                  </a:cubicBezTo>
                  <a:cubicBezTo>
                    <a:pt x="6986" y="10143"/>
                    <a:pt x="6147" y="9680"/>
                    <a:pt x="6379" y="9126"/>
                  </a:cubicBezTo>
                  <a:lnTo>
                    <a:pt x="6388" y="9091"/>
                  </a:lnTo>
                  <a:lnTo>
                    <a:pt x="6388" y="9082"/>
                  </a:lnTo>
                  <a:cubicBezTo>
                    <a:pt x="6468" y="8743"/>
                    <a:pt x="6754" y="8395"/>
                    <a:pt x="6888" y="8065"/>
                  </a:cubicBezTo>
                  <a:cubicBezTo>
                    <a:pt x="7057" y="7663"/>
                    <a:pt x="7235" y="7262"/>
                    <a:pt x="7378" y="6852"/>
                  </a:cubicBezTo>
                  <a:cubicBezTo>
                    <a:pt x="7610" y="6156"/>
                    <a:pt x="7583" y="5380"/>
                    <a:pt x="7664" y="4657"/>
                  </a:cubicBezTo>
                  <a:cubicBezTo>
                    <a:pt x="7806" y="3506"/>
                    <a:pt x="8360" y="2668"/>
                    <a:pt x="9323" y="2025"/>
                  </a:cubicBezTo>
                  <a:cubicBezTo>
                    <a:pt x="9709" y="1774"/>
                    <a:pt x="10402" y="1342"/>
                    <a:pt x="10976" y="1342"/>
                  </a:cubicBezTo>
                  <a:cubicBezTo>
                    <a:pt x="11197" y="1342"/>
                    <a:pt x="11401" y="1406"/>
                    <a:pt x="11562" y="1570"/>
                  </a:cubicBezTo>
                  <a:lnTo>
                    <a:pt x="11598" y="1597"/>
                  </a:lnTo>
                  <a:cubicBezTo>
                    <a:pt x="11598" y="1660"/>
                    <a:pt x="11625" y="1713"/>
                    <a:pt x="11696" y="1740"/>
                  </a:cubicBezTo>
                  <a:cubicBezTo>
                    <a:pt x="11892" y="1838"/>
                    <a:pt x="12053" y="1963"/>
                    <a:pt x="12231" y="2088"/>
                  </a:cubicBezTo>
                  <a:cubicBezTo>
                    <a:pt x="12257" y="2113"/>
                    <a:pt x="12290" y="2125"/>
                    <a:pt x="12326" y="2125"/>
                  </a:cubicBezTo>
                  <a:cubicBezTo>
                    <a:pt x="12364" y="2125"/>
                    <a:pt x="12404" y="2111"/>
                    <a:pt x="12436" y="2088"/>
                  </a:cubicBezTo>
                  <a:cubicBezTo>
                    <a:pt x="12651" y="1936"/>
                    <a:pt x="12713" y="1651"/>
                    <a:pt x="12767" y="1401"/>
                  </a:cubicBezTo>
                  <a:cubicBezTo>
                    <a:pt x="12829" y="1106"/>
                    <a:pt x="12865" y="776"/>
                    <a:pt x="12838" y="473"/>
                  </a:cubicBezTo>
                  <a:cubicBezTo>
                    <a:pt x="12811" y="232"/>
                    <a:pt x="12802" y="0"/>
                    <a:pt x="1249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7" name="Google Shape;1517;p2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1518" name="Google Shape;1518;p29"/>
          <p:cNvSpPr txBox="1"/>
          <p:nvPr>
            <p:ph idx="1" type="subTitle"/>
          </p:nvPr>
        </p:nvSpPr>
        <p:spPr>
          <a:xfrm>
            <a:off x="720000" y="3367300"/>
            <a:ext cx="2147100" cy="93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9" name="Google Shape;1519;p29"/>
          <p:cNvSpPr txBox="1"/>
          <p:nvPr>
            <p:ph idx="2" type="title"/>
          </p:nvPr>
        </p:nvSpPr>
        <p:spPr>
          <a:xfrm>
            <a:off x="720000" y="2798613"/>
            <a:ext cx="214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1520" name="Google Shape;1520;p29"/>
          <p:cNvSpPr txBox="1"/>
          <p:nvPr>
            <p:ph idx="3" type="subTitle"/>
          </p:nvPr>
        </p:nvSpPr>
        <p:spPr>
          <a:xfrm>
            <a:off x="3498450" y="3367300"/>
            <a:ext cx="2147100" cy="93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1" name="Google Shape;1521;p29"/>
          <p:cNvSpPr txBox="1"/>
          <p:nvPr>
            <p:ph idx="4" type="title"/>
          </p:nvPr>
        </p:nvSpPr>
        <p:spPr>
          <a:xfrm>
            <a:off x="3498450" y="2798613"/>
            <a:ext cx="214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1522" name="Google Shape;1522;p29"/>
          <p:cNvSpPr txBox="1"/>
          <p:nvPr>
            <p:ph idx="5" type="subTitle"/>
          </p:nvPr>
        </p:nvSpPr>
        <p:spPr>
          <a:xfrm>
            <a:off x="6276900" y="3367300"/>
            <a:ext cx="2147100" cy="93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3" name="Google Shape;1523;p29"/>
          <p:cNvSpPr txBox="1"/>
          <p:nvPr>
            <p:ph idx="6" type="title"/>
          </p:nvPr>
        </p:nvSpPr>
        <p:spPr>
          <a:xfrm>
            <a:off x="6276900" y="2798613"/>
            <a:ext cx="214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C557D"/>
              </a:buClr>
              <a:buSzPts val="2400"/>
              <a:buNone/>
              <a:defRPr b="1"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1524" name="Google Shape;1524;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4_1">
    <p:bg>
      <p:bgPr>
        <a:solidFill>
          <a:srgbClr val="E5F3FF"/>
        </a:solidFill>
      </p:bgPr>
    </p:bg>
    <p:spTree>
      <p:nvGrpSpPr>
        <p:cNvPr id="1525" name="Shape 1525"/>
        <p:cNvGrpSpPr/>
        <p:nvPr/>
      </p:nvGrpSpPr>
      <p:grpSpPr>
        <a:xfrm>
          <a:off x="0" y="0"/>
          <a:ext cx="0" cy="0"/>
          <a:chOff x="0" y="0"/>
          <a:chExt cx="0" cy="0"/>
        </a:xfrm>
      </p:grpSpPr>
      <p:grpSp>
        <p:nvGrpSpPr>
          <p:cNvPr id="1526" name="Google Shape;1526;p30"/>
          <p:cNvGrpSpPr/>
          <p:nvPr/>
        </p:nvGrpSpPr>
        <p:grpSpPr>
          <a:xfrm rot="-809824">
            <a:off x="213241" y="121981"/>
            <a:ext cx="1013508" cy="836025"/>
            <a:chOff x="-492950" y="2926025"/>
            <a:chExt cx="1013489" cy="836009"/>
          </a:xfrm>
        </p:grpSpPr>
        <p:sp>
          <p:nvSpPr>
            <p:cNvPr id="1527" name="Google Shape;1527;p30"/>
            <p:cNvSpPr/>
            <p:nvPr/>
          </p:nvSpPr>
          <p:spPr>
            <a:xfrm>
              <a:off x="205030" y="3589987"/>
              <a:ext cx="33102" cy="11069"/>
            </a:xfrm>
            <a:custGeom>
              <a:rect b="b" l="l" r="r" t="t"/>
              <a:pathLst>
                <a:path extrusionOk="0" h="206" w="616">
                  <a:moveTo>
                    <a:pt x="616" y="1"/>
                  </a:moveTo>
                  <a:lnTo>
                    <a:pt x="616" y="1"/>
                  </a:lnTo>
                  <a:cubicBezTo>
                    <a:pt x="491" y="36"/>
                    <a:pt x="366" y="72"/>
                    <a:pt x="241" y="108"/>
                  </a:cubicBezTo>
                  <a:cubicBezTo>
                    <a:pt x="170" y="134"/>
                    <a:pt x="90" y="170"/>
                    <a:pt x="0" y="206"/>
                  </a:cubicBezTo>
                  <a:cubicBezTo>
                    <a:pt x="206" y="134"/>
                    <a:pt x="411" y="72"/>
                    <a:pt x="6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0"/>
            <p:cNvSpPr/>
            <p:nvPr/>
          </p:nvSpPr>
          <p:spPr>
            <a:xfrm>
              <a:off x="111045" y="3154940"/>
              <a:ext cx="390779" cy="460509"/>
            </a:xfrm>
            <a:custGeom>
              <a:rect b="b" l="l" r="r" t="t"/>
              <a:pathLst>
                <a:path extrusionOk="0" h="8570" w="7272">
                  <a:moveTo>
                    <a:pt x="5307" y="5415"/>
                  </a:moveTo>
                  <a:cubicBezTo>
                    <a:pt x="5346" y="5415"/>
                    <a:pt x="5381" y="5434"/>
                    <a:pt x="5407" y="5465"/>
                  </a:cubicBezTo>
                  <a:cubicBezTo>
                    <a:pt x="5434" y="5483"/>
                    <a:pt x="5461" y="5509"/>
                    <a:pt x="5469" y="5545"/>
                  </a:cubicBezTo>
                  <a:cubicBezTo>
                    <a:pt x="5532" y="5786"/>
                    <a:pt x="5603" y="6009"/>
                    <a:pt x="5728" y="6223"/>
                  </a:cubicBezTo>
                  <a:cubicBezTo>
                    <a:pt x="5791" y="6330"/>
                    <a:pt x="5701" y="6446"/>
                    <a:pt x="5603" y="6482"/>
                  </a:cubicBezTo>
                  <a:cubicBezTo>
                    <a:pt x="4899" y="6732"/>
                    <a:pt x="4149" y="6865"/>
                    <a:pt x="3435" y="7044"/>
                  </a:cubicBezTo>
                  <a:cubicBezTo>
                    <a:pt x="3418" y="7049"/>
                    <a:pt x="3399" y="7052"/>
                    <a:pt x="3379" y="7052"/>
                  </a:cubicBezTo>
                  <a:cubicBezTo>
                    <a:pt x="3295" y="7052"/>
                    <a:pt x="3198" y="7009"/>
                    <a:pt x="3177" y="6937"/>
                  </a:cubicBezTo>
                  <a:lnTo>
                    <a:pt x="3007" y="6277"/>
                  </a:lnTo>
                  <a:cubicBezTo>
                    <a:pt x="2981" y="6187"/>
                    <a:pt x="3088" y="6080"/>
                    <a:pt x="3177" y="6054"/>
                  </a:cubicBezTo>
                  <a:cubicBezTo>
                    <a:pt x="3846" y="5893"/>
                    <a:pt x="4640" y="5848"/>
                    <a:pt x="5220" y="5447"/>
                  </a:cubicBezTo>
                  <a:cubicBezTo>
                    <a:pt x="5250" y="5425"/>
                    <a:pt x="5279" y="5415"/>
                    <a:pt x="5307" y="5415"/>
                  </a:cubicBezTo>
                  <a:close/>
                  <a:moveTo>
                    <a:pt x="5258" y="0"/>
                  </a:moveTo>
                  <a:cubicBezTo>
                    <a:pt x="5141" y="0"/>
                    <a:pt x="5014" y="122"/>
                    <a:pt x="5041" y="264"/>
                  </a:cubicBezTo>
                  <a:cubicBezTo>
                    <a:pt x="5229" y="1218"/>
                    <a:pt x="5541" y="2182"/>
                    <a:pt x="5594" y="3154"/>
                  </a:cubicBezTo>
                  <a:cubicBezTo>
                    <a:pt x="5612" y="3342"/>
                    <a:pt x="5621" y="3529"/>
                    <a:pt x="5594" y="3707"/>
                  </a:cubicBezTo>
                  <a:cubicBezTo>
                    <a:pt x="5585" y="3823"/>
                    <a:pt x="5577" y="3939"/>
                    <a:pt x="5559" y="4046"/>
                  </a:cubicBezTo>
                  <a:cubicBezTo>
                    <a:pt x="5416" y="5135"/>
                    <a:pt x="4229" y="5367"/>
                    <a:pt x="3337" y="5581"/>
                  </a:cubicBezTo>
                  <a:cubicBezTo>
                    <a:pt x="2463" y="5786"/>
                    <a:pt x="1642" y="5947"/>
                    <a:pt x="1089" y="6714"/>
                  </a:cubicBezTo>
                  <a:cubicBezTo>
                    <a:pt x="839" y="7062"/>
                    <a:pt x="1" y="8320"/>
                    <a:pt x="848" y="8552"/>
                  </a:cubicBezTo>
                  <a:cubicBezTo>
                    <a:pt x="893" y="8560"/>
                    <a:pt x="938" y="8569"/>
                    <a:pt x="982" y="8569"/>
                  </a:cubicBezTo>
                  <a:cubicBezTo>
                    <a:pt x="1241" y="8480"/>
                    <a:pt x="1500" y="8391"/>
                    <a:pt x="1749" y="8302"/>
                  </a:cubicBezTo>
                  <a:cubicBezTo>
                    <a:pt x="1839" y="8266"/>
                    <a:pt x="1919" y="8230"/>
                    <a:pt x="1990" y="8204"/>
                  </a:cubicBezTo>
                  <a:cubicBezTo>
                    <a:pt x="2115" y="8168"/>
                    <a:pt x="2240" y="8132"/>
                    <a:pt x="2365" y="8097"/>
                  </a:cubicBezTo>
                  <a:cubicBezTo>
                    <a:pt x="2998" y="7882"/>
                    <a:pt x="3623" y="7668"/>
                    <a:pt x="4256" y="7454"/>
                  </a:cubicBezTo>
                  <a:cubicBezTo>
                    <a:pt x="4899" y="7249"/>
                    <a:pt x="5532" y="7044"/>
                    <a:pt x="6156" y="6812"/>
                  </a:cubicBezTo>
                  <a:cubicBezTo>
                    <a:pt x="6799" y="6571"/>
                    <a:pt x="7200" y="6410"/>
                    <a:pt x="7227" y="5643"/>
                  </a:cubicBezTo>
                  <a:cubicBezTo>
                    <a:pt x="7272" y="4689"/>
                    <a:pt x="7209" y="3636"/>
                    <a:pt x="6941" y="2717"/>
                  </a:cubicBezTo>
                  <a:cubicBezTo>
                    <a:pt x="6870" y="2476"/>
                    <a:pt x="6799" y="2244"/>
                    <a:pt x="6718" y="2021"/>
                  </a:cubicBezTo>
                  <a:cubicBezTo>
                    <a:pt x="6362" y="1397"/>
                    <a:pt x="5960" y="799"/>
                    <a:pt x="5621" y="184"/>
                  </a:cubicBezTo>
                  <a:cubicBezTo>
                    <a:pt x="5565" y="79"/>
                    <a:pt x="5479" y="40"/>
                    <a:pt x="5391" y="40"/>
                  </a:cubicBezTo>
                  <a:cubicBezTo>
                    <a:pt x="5381" y="40"/>
                    <a:pt x="5372" y="40"/>
                    <a:pt x="5362" y="41"/>
                  </a:cubicBezTo>
                  <a:cubicBezTo>
                    <a:pt x="5332" y="13"/>
                    <a:pt x="5296" y="0"/>
                    <a:pt x="52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292728" y="3470156"/>
              <a:ext cx="101241" cy="44170"/>
            </a:xfrm>
            <a:custGeom>
              <a:rect b="b" l="l" r="r" t="t"/>
              <a:pathLst>
                <a:path extrusionOk="0" h="822" w="1884">
                  <a:moveTo>
                    <a:pt x="1776" y="0"/>
                  </a:moveTo>
                  <a:cubicBezTo>
                    <a:pt x="1250" y="295"/>
                    <a:pt x="661" y="348"/>
                    <a:pt x="1" y="491"/>
                  </a:cubicBezTo>
                  <a:lnTo>
                    <a:pt x="81" y="821"/>
                  </a:lnTo>
                  <a:cubicBezTo>
                    <a:pt x="741" y="660"/>
                    <a:pt x="1303" y="562"/>
                    <a:pt x="1883" y="366"/>
                  </a:cubicBezTo>
                  <a:cubicBezTo>
                    <a:pt x="1830" y="250"/>
                    <a:pt x="1812" y="125"/>
                    <a:pt x="17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282465" y="3233449"/>
              <a:ext cx="63786" cy="86245"/>
            </a:xfrm>
            <a:custGeom>
              <a:rect b="b" l="l" r="r" t="t"/>
              <a:pathLst>
                <a:path extrusionOk="0" h="1605" w="1187">
                  <a:moveTo>
                    <a:pt x="455" y="1"/>
                  </a:moveTo>
                  <a:cubicBezTo>
                    <a:pt x="223" y="1"/>
                    <a:pt x="0" y="182"/>
                    <a:pt x="80" y="480"/>
                  </a:cubicBezTo>
                  <a:cubicBezTo>
                    <a:pt x="142" y="703"/>
                    <a:pt x="223" y="944"/>
                    <a:pt x="303" y="1185"/>
                  </a:cubicBezTo>
                  <a:cubicBezTo>
                    <a:pt x="285" y="989"/>
                    <a:pt x="276" y="801"/>
                    <a:pt x="294" y="605"/>
                  </a:cubicBezTo>
                  <a:cubicBezTo>
                    <a:pt x="305" y="506"/>
                    <a:pt x="391" y="437"/>
                    <a:pt x="476" y="437"/>
                  </a:cubicBezTo>
                  <a:cubicBezTo>
                    <a:pt x="529" y="437"/>
                    <a:pt x="581" y="463"/>
                    <a:pt x="615" y="525"/>
                  </a:cubicBezTo>
                  <a:cubicBezTo>
                    <a:pt x="812" y="881"/>
                    <a:pt x="1008" y="1238"/>
                    <a:pt x="1186" y="1604"/>
                  </a:cubicBezTo>
                  <a:cubicBezTo>
                    <a:pt x="1097" y="1131"/>
                    <a:pt x="999" y="667"/>
                    <a:pt x="847" y="266"/>
                  </a:cubicBezTo>
                  <a:cubicBezTo>
                    <a:pt x="772" y="83"/>
                    <a:pt x="611" y="1"/>
                    <a:pt x="4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283970" y="3370906"/>
              <a:ext cx="24504" cy="37453"/>
            </a:xfrm>
            <a:custGeom>
              <a:rect b="b" l="l" r="r" t="t"/>
              <a:pathLst>
                <a:path extrusionOk="0" h="697" w="456">
                  <a:moveTo>
                    <a:pt x="456" y="1"/>
                  </a:moveTo>
                  <a:lnTo>
                    <a:pt x="456" y="1"/>
                  </a:lnTo>
                  <a:cubicBezTo>
                    <a:pt x="438" y="63"/>
                    <a:pt x="420" y="126"/>
                    <a:pt x="393" y="179"/>
                  </a:cubicBezTo>
                  <a:cubicBezTo>
                    <a:pt x="304" y="375"/>
                    <a:pt x="170" y="554"/>
                    <a:pt x="1" y="696"/>
                  </a:cubicBezTo>
                  <a:cubicBezTo>
                    <a:pt x="331" y="554"/>
                    <a:pt x="438" y="304"/>
                    <a:pt x="4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0"/>
            <p:cNvSpPr/>
            <p:nvPr/>
          </p:nvSpPr>
          <p:spPr>
            <a:xfrm>
              <a:off x="-331902" y="3306207"/>
              <a:ext cx="196142" cy="189255"/>
            </a:xfrm>
            <a:custGeom>
              <a:rect b="b" l="l" r="r" t="t"/>
              <a:pathLst>
                <a:path extrusionOk="0" h="3522" w="3650">
                  <a:moveTo>
                    <a:pt x="1598" y="0"/>
                  </a:moveTo>
                  <a:lnTo>
                    <a:pt x="1598" y="0"/>
                  </a:lnTo>
                  <a:cubicBezTo>
                    <a:pt x="1687" y="660"/>
                    <a:pt x="1847" y="1365"/>
                    <a:pt x="1491" y="1900"/>
                  </a:cubicBezTo>
                  <a:cubicBezTo>
                    <a:pt x="1273" y="2228"/>
                    <a:pt x="681" y="2412"/>
                    <a:pt x="201" y="2412"/>
                  </a:cubicBezTo>
                  <a:cubicBezTo>
                    <a:pt x="132" y="2412"/>
                    <a:pt x="64" y="2408"/>
                    <a:pt x="1" y="2400"/>
                  </a:cubicBezTo>
                  <a:lnTo>
                    <a:pt x="1" y="2400"/>
                  </a:lnTo>
                  <a:cubicBezTo>
                    <a:pt x="10" y="2436"/>
                    <a:pt x="28" y="2480"/>
                    <a:pt x="37" y="2516"/>
                  </a:cubicBezTo>
                  <a:cubicBezTo>
                    <a:pt x="54" y="2623"/>
                    <a:pt x="72" y="2748"/>
                    <a:pt x="99" y="2864"/>
                  </a:cubicBezTo>
                  <a:cubicBezTo>
                    <a:pt x="715" y="2810"/>
                    <a:pt x="1294" y="2400"/>
                    <a:pt x="1714" y="1963"/>
                  </a:cubicBezTo>
                  <a:lnTo>
                    <a:pt x="1740" y="1927"/>
                  </a:lnTo>
                  <a:cubicBezTo>
                    <a:pt x="1928" y="2480"/>
                    <a:pt x="2213" y="2998"/>
                    <a:pt x="2695" y="3408"/>
                  </a:cubicBezTo>
                  <a:cubicBezTo>
                    <a:pt x="2784" y="3485"/>
                    <a:pt x="2895" y="3522"/>
                    <a:pt x="3004" y="3522"/>
                  </a:cubicBezTo>
                  <a:cubicBezTo>
                    <a:pt x="3223" y="3522"/>
                    <a:pt x="3432" y="3373"/>
                    <a:pt x="3427" y="3105"/>
                  </a:cubicBezTo>
                  <a:cubicBezTo>
                    <a:pt x="3418" y="2730"/>
                    <a:pt x="3382" y="2364"/>
                    <a:pt x="3328" y="1999"/>
                  </a:cubicBezTo>
                  <a:lnTo>
                    <a:pt x="3328" y="1999"/>
                  </a:lnTo>
                  <a:cubicBezTo>
                    <a:pt x="3339" y="1999"/>
                    <a:pt x="3350" y="2000"/>
                    <a:pt x="3360" y="2000"/>
                  </a:cubicBezTo>
                  <a:cubicBezTo>
                    <a:pt x="3457" y="2000"/>
                    <a:pt x="3553" y="1963"/>
                    <a:pt x="3650" y="1883"/>
                  </a:cubicBezTo>
                  <a:cubicBezTo>
                    <a:pt x="3596" y="1865"/>
                    <a:pt x="3551" y="1820"/>
                    <a:pt x="3534" y="1776"/>
                  </a:cubicBezTo>
                  <a:cubicBezTo>
                    <a:pt x="3373" y="1321"/>
                    <a:pt x="3203" y="875"/>
                    <a:pt x="3061" y="420"/>
                  </a:cubicBezTo>
                  <a:lnTo>
                    <a:pt x="3061" y="420"/>
                  </a:lnTo>
                  <a:cubicBezTo>
                    <a:pt x="3096" y="1347"/>
                    <a:pt x="3230" y="2275"/>
                    <a:pt x="3284" y="3203"/>
                  </a:cubicBezTo>
                  <a:cubicBezTo>
                    <a:pt x="3289" y="3309"/>
                    <a:pt x="3205" y="3366"/>
                    <a:pt x="3118" y="3366"/>
                  </a:cubicBezTo>
                  <a:cubicBezTo>
                    <a:pt x="3045" y="3366"/>
                    <a:pt x="2969" y="3325"/>
                    <a:pt x="2945" y="3239"/>
                  </a:cubicBezTo>
                  <a:cubicBezTo>
                    <a:pt x="2633" y="2115"/>
                    <a:pt x="2151" y="1035"/>
                    <a:pt x="15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217767" y="3234846"/>
              <a:ext cx="269440" cy="169695"/>
            </a:xfrm>
            <a:custGeom>
              <a:rect b="b" l="l" r="r" t="t"/>
              <a:pathLst>
                <a:path extrusionOk="0" h="3158" w="5014">
                  <a:moveTo>
                    <a:pt x="478" y="1"/>
                  </a:moveTo>
                  <a:cubicBezTo>
                    <a:pt x="254" y="1"/>
                    <a:pt x="23" y="175"/>
                    <a:pt x="18" y="436"/>
                  </a:cubicBezTo>
                  <a:cubicBezTo>
                    <a:pt x="0" y="900"/>
                    <a:pt x="45" y="1355"/>
                    <a:pt x="107" y="1810"/>
                  </a:cubicBezTo>
                  <a:cubicBezTo>
                    <a:pt x="321" y="2256"/>
                    <a:pt x="526" y="2702"/>
                    <a:pt x="705" y="3157"/>
                  </a:cubicBezTo>
                  <a:cubicBezTo>
                    <a:pt x="625" y="2319"/>
                    <a:pt x="544" y="1480"/>
                    <a:pt x="598" y="624"/>
                  </a:cubicBezTo>
                  <a:cubicBezTo>
                    <a:pt x="608" y="521"/>
                    <a:pt x="692" y="464"/>
                    <a:pt x="775" y="464"/>
                  </a:cubicBezTo>
                  <a:cubicBezTo>
                    <a:pt x="844" y="464"/>
                    <a:pt x="913" y="503"/>
                    <a:pt x="937" y="588"/>
                  </a:cubicBezTo>
                  <a:cubicBezTo>
                    <a:pt x="1115" y="1257"/>
                    <a:pt x="1338" y="1899"/>
                    <a:pt x="1570" y="2550"/>
                  </a:cubicBezTo>
                  <a:cubicBezTo>
                    <a:pt x="1650" y="2211"/>
                    <a:pt x="1642" y="1864"/>
                    <a:pt x="1615" y="1507"/>
                  </a:cubicBezTo>
                  <a:cubicBezTo>
                    <a:pt x="1609" y="1410"/>
                    <a:pt x="1701" y="1337"/>
                    <a:pt x="1792" y="1337"/>
                  </a:cubicBezTo>
                  <a:cubicBezTo>
                    <a:pt x="1835" y="1337"/>
                    <a:pt x="1878" y="1354"/>
                    <a:pt x="1909" y="1391"/>
                  </a:cubicBezTo>
                  <a:cubicBezTo>
                    <a:pt x="2092" y="1607"/>
                    <a:pt x="2275" y="2158"/>
                    <a:pt x="2611" y="2158"/>
                  </a:cubicBezTo>
                  <a:cubicBezTo>
                    <a:pt x="2635" y="2158"/>
                    <a:pt x="2660" y="2155"/>
                    <a:pt x="2685" y="2149"/>
                  </a:cubicBezTo>
                  <a:cubicBezTo>
                    <a:pt x="3203" y="2024"/>
                    <a:pt x="3649" y="1765"/>
                    <a:pt x="4148" y="1614"/>
                  </a:cubicBezTo>
                  <a:cubicBezTo>
                    <a:pt x="4577" y="1480"/>
                    <a:pt x="5014" y="1471"/>
                    <a:pt x="4978" y="954"/>
                  </a:cubicBezTo>
                  <a:lnTo>
                    <a:pt x="4978" y="954"/>
                  </a:lnTo>
                  <a:cubicBezTo>
                    <a:pt x="4898" y="963"/>
                    <a:pt x="4808" y="989"/>
                    <a:pt x="4737" y="1061"/>
                  </a:cubicBezTo>
                  <a:cubicBezTo>
                    <a:pt x="4309" y="1444"/>
                    <a:pt x="3747" y="1658"/>
                    <a:pt x="3221" y="1837"/>
                  </a:cubicBezTo>
                  <a:cubicBezTo>
                    <a:pt x="3054" y="1891"/>
                    <a:pt x="2797" y="1990"/>
                    <a:pt x="2573" y="1990"/>
                  </a:cubicBezTo>
                  <a:cubicBezTo>
                    <a:pt x="2426" y="1990"/>
                    <a:pt x="2294" y="1947"/>
                    <a:pt x="2212" y="1819"/>
                  </a:cubicBezTo>
                  <a:cubicBezTo>
                    <a:pt x="2079" y="1605"/>
                    <a:pt x="1989" y="1364"/>
                    <a:pt x="1847" y="1150"/>
                  </a:cubicBezTo>
                  <a:cubicBezTo>
                    <a:pt x="1757" y="1010"/>
                    <a:pt x="1611" y="946"/>
                    <a:pt x="1468" y="946"/>
                  </a:cubicBezTo>
                  <a:cubicBezTo>
                    <a:pt x="1354" y="946"/>
                    <a:pt x="1242" y="986"/>
                    <a:pt x="1160" y="1061"/>
                  </a:cubicBezTo>
                  <a:cubicBezTo>
                    <a:pt x="1079" y="775"/>
                    <a:pt x="972" y="490"/>
                    <a:pt x="830" y="213"/>
                  </a:cubicBezTo>
                  <a:cubicBezTo>
                    <a:pt x="749" y="65"/>
                    <a:pt x="615" y="1"/>
                    <a:pt x="4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116151" y="3292773"/>
              <a:ext cx="197539" cy="94735"/>
            </a:xfrm>
            <a:custGeom>
              <a:rect b="b" l="l" r="r" t="t"/>
              <a:pathLst>
                <a:path extrusionOk="0" h="1763" w="3676">
                  <a:moveTo>
                    <a:pt x="3453" y="1"/>
                  </a:moveTo>
                  <a:cubicBezTo>
                    <a:pt x="3453" y="108"/>
                    <a:pt x="3435" y="215"/>
                    <a:pt x="3417" y="313"/>
                  </a:cubicBezTo>
                  <a:cubicBezTo>
                    <a:pt x="3328" y="687"/>
                    <a:pt x="2935" y="679"/>
                    <a:pt x="2623" y="777"/>
                  </a:cubicBezTo>
                  <a:cubicBezTo>
                    <a:pt x="2100" y="938"/>
                    <a:pt x="1316" y="1447"/>
                    <a:pt x="695" y="1447"/>
                  </a:cubicBezTo>
                  <a:cubicBezTo>
                    <a:pt x="628" y="1447"/>
                    <a:pt x="563" y="1441"/>
                    <a:pt x="500" y="1428"/>
                  </a:cubicBezTo>
                  <a:cubicBezTo>
                    <a:pt x="304" y="1383"/>
                    <a:pt x="179" y="1232"/>
                    <a:pt x="72" y="1053"/>
                  </a:cubicBezTo>
                  <a:cubicBezTo>
                    <a:pt x="63" y="1232"/>
                    <a:pt x="45" y="1410"/>
                    <a:pt x="0" y="1588"/>
                  </a:cubicBezTo>
                  <a:cubicBezTo>
                    <a:pt x="164" y="1695"/>
                    <a:pt x="362" y="1762"/>
                    <a:pt x="635" y="1762"/>
                  </a:cubicBezTo>
                  <a:cubicBezTo>
                    <a:pt x="704" y="1762"/>
                    <a:pt x="778" y="1758"/>
                    <a:pt x="857" y="1749"/>
                  </a:cubicBezTo>
                  <a:cubicBezTo>
                    <a:pt x="1767" y="1642"/>
                    <a:pt x="2775" y="1214"/>
                    <a:pt x="3462" y="598"/>
                  </a:cubicBezTo>
                  <a:cubicBezTo>
                    <a:pt x="3676" y="411"/>
                    <a:pt x="3622" y="152"/>
                    <a:pt x="34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429702" y="3036506"/>
              <a:ext cx="842873" cy="565024"/>
            </a:xfrm>
            <a:custGeom>
              <a:rect b="b" l="l" r="r" t="t"/>
              <a:pathLst>
                <a:path extrusionOk="0" h="10515" w="15685">
                  <a:moveTo>
                    <a:pt x="13144" y="363"/>
                  </a:moveTo>
                  <a:cubicBezTo>
                    <a:pt x="13492" y="363"/>
                    <a:pt x="13812" y="462"/>
                    <a:pt x="14034" y="800"/>
                  </a:cubicBezTo>
                  <a:cubicBezTo>
                    <a:pt x="14248" y="1112"/>
                    <a:pt x="14337" y="1522"/>
                    <a:pt x="14426" y="1888"/>
                  </a:cubicBezTo>
                  <a:cubicBezTo>
                    <a:pt x="14578" y="2441"/>
                    <a:pt x="14649" y="3012"/>
                    <a:pt x="14801" y="3565"/>
                  </a:cubicBezTo>
                  <a:cubicBezTo>
                    <a:pt x="15006" y="4288"/>
                    <a:pt x="15318" y="4948"/>
                    <a:pt x="15318" y="5706"/>
                  </a:cubicBezTo>
                  <a:cubicBezTo>
                    <a:pt x="15327" y="6875"/>
                    <a:pt x="13846" y="7151"/>
                    <a:pt x="12972" y="7357"/>
                  </a:cubicBezTo>
                  <a:cubicBezTo>
                    <a:pt x="12027" y="7571"/>
                    <a:pt x="11143" y="7954"/>
                    <a:pt x="10233" y="8284"/>
                  </a:cubicBezTo>
                  <a:cubicBezTo>
                    <a:pt x="8601" y="8882"/>
                    <a:pt x="6915" y="9400"/>
                    <a:pt x="5264" y="9917"/>
                  </a:cubicBezTo>
                  <a:cubicBezTo>
                    <a:pt x="4833" y="10050"/>
                    <a:pt x="4313" y="10183"/>
                    <a:pt x="3813" y="10183"/>
                  </a:cubicBezTo>
                  <a:cubicBezTo>
                    <a:pt x="3373" y="10183"/>
                    <a:pt x="2949" y="10080"/>
                    <a:pt x="2615" y="9783"/>
                  </a:cubicBezTo>
                  <a:cubicBezTo>
                    <a:pt x="2133" y="9364"/>
                    <a:pt x="2026" y="8552"/>
                    <a:pt x="1919" y="7883"/>
                  </a:cubicBezTo>
                  <a:cubicBezTo>
                    <a:pt x="1892" y="7767"/>
                    <a:pt x="1874" y="7642"/>
                    <a:pt x="1857" y="7535"/>
                  </a:cubicBezTo>
                  <a:cubicBezTo>
                    <a:pt x="1848" y="7499"/>
                    <a:pt x="1830" y="7455"/>
                    <a:pt x="1821" y="7419"/>
                  </a:cubicBezTo>
                  <a:lnTo>
                    <a:pt x="1821" y="7419"/>
                  </a:lnTo>
                  <a:cubicBezTo>
                    <a:pt x="1884" y="7427"/>
                    <a:pt x="1952" y="7431"/>
                    <a:pt x="2021" y="7431"/>
                  </a:cubicBezTo>
                  <a:cubicBezTo>
                    <a:pt x="2501" y="7431"/>
                    <a:pt x="3093" y="7247"/>
                    <a:pt x="3311" y="6919"/>
                  </a:cubicBezTo>
                  <a:cubicBezTo>
                    <a:pt x="3667" y="6384"/>
                    <a:pt x="3507" y="5679"/>
                    <a:pt x="3418" y="5019"/>
                  </a:cubicBezTo>
                  <a:lnTo>
                    <a:pt x="3418" y="5019"/>
                  </a:lnTo>
                  <a:cubicBezTo>
                    <a:pt x="3971" y="6054"/>
                    <a:pt x="4453" y="7134"/>
                    <a:pt x="4765" y="8258"/>
                  </a:cubicBezTo>
                  <a:cubicBezTo>
                    <a:pt x="4789" y="8344"/>
                    <a:pt x="4865" y="8385"/>
                    <a:pt x="4938" y="8385"/>
                  </a:cubicBezTo>
                  <a:cubicBezTo>
                    <a:pt x="5025" y="8385"/>
                    <a:pt x="5109" y="8328"/>
                    <a:pt x="5104" y="8222"/>
                  </a:cubicBezTo>
                  <a:cubicBezTo>
                    <a:pt x="5050" y="7294"/>
                    <a:pt x="4916" y="6366"/>
                    <a:pt x="4881" y="5439"/>
                  </a:cubicBezTo>
                  <a:lnTo>
                    <a:pt x="4881" y="5439"/>
                  </a:lnTo>
                  <a:cubicBezTo>
                    <a:pt x="5023" y="5894"/>
                    <a:pt x="5193" y="6340"/>
                    <a:pt x="5354" y="6795"/>
                  </a:cubicBezTo>
                  <a:cubicBezTo>
                    <a:pt x="5371" y="6839"/>
                    <a:pt x="5416" y="6884"/>
                    <a:pt x="5470" y="6902"/>
                  </a:cubicBezTo>
                  <a:cubicBezTo>
                    <a:pt x="5492" y="6910"/>
                    <a:pt x="5515" y="6915"/>
                    <a:pt x="5538" y="6915"/>
                  </a:cubicBezTo>
                  <a:cubicBezTo>
                    <a:pt x="5588" y="6915"/>
                    <a:pt x="5635" y="6892"/>
                    <a:pt x="5666" y="6830"/>
                  </a:cubicBezTo>
                  <a:cubicBezTo>
                    <a:pt x="5737" y="6679"/>
                    <a:pt x="5800" y="6518"/>
                    <a:pt x="5835" y="6357"/>
                  </a:cubicBezTo>
                  <a:cubicBezTo>
                    <a:pt x="5880" y="6179"/>
                    <a:pt x="5898" y="6001"/>
                    <a:pt x="5907" y="5822"/>
                  </a:cubicBezTo>
                  <a:cubicBezTo>
                    <a:pt x="6014" y="6001"/>
                    <a:pt x="6139" y="6152"/>
                    <a:pt x="6335" y="6197"/>
                  </a:cubicBezTo>
                  <a:cubicBezTo>
                    <a:pt x="6398" y="6210"/>
                    <a:pt x="6463" y="6216"/>
                    <a:pt x="6530" y="6216"/>
                  </a:cubicBezTo>
                  <a:cubicBezTo>
                    <a:pt x="7151" y="6216"/>
                    <a:pt x="7935" y="5707"/>
                    <a:pt x="8458" y="5546"/>
                  </a:cubicBezTo>
                  <a:cubicBezTo>
                    <a:pt x="8770" y="5448"/>
                    <a:pt x="9163" y="5456"/>
                    <a:pt x="9252" y="5082"/>
                  </a:cubicBezTo>
                  <a:cubicBezTo>
                    <a:pt x="9270" y="4984"/>
                    <a:pt x="9288" y="4877"/>
                    <a:pt x="9288" y="4770"/>
                  </a:cubicBezTo>
                  <a:cubicBezTo>
                    <a:pt x="9306" y="4520"/>
                    <a:pt x="9279" y="4243"/>
                    <a:pt x="9234" y="3967"/>
                  </a:cubicBezTo>
                  <a:lnTo>
                    <a:pt x="9234" y="3967"/>
                  </a:lnTo>
                  <a:cubicBezTo>
                    <a:pt x="9707" y="4903"/>
                    <a:pt x="10117" y="5876"/>
                    <a:pt x="10635" y="6786"/>
                  </a:cubicBezTo>
                  <a:cubicBezTo>
                    <a:pt x="10667" y="6842"/>
                    <a:pt x="10722" y="6868"/>
                    <a:pt x="10778" y="6868"/>
                  </a:cubicBezTo>
                  <a:cubicBezTo>
                    <a:pt x="10862" y="6868"/>
                    <a:pt x="10947" y="6808"/>
                    <a:pt x="10947" y="6705"/>
                  </a:cubicBezTo>
                  <a:cubicBezTo>
                    <a:pt x="10947" y="6063"/>
                    <a:pt x="10876" y="5430"/>
                    <a:pt x="10778" y="4796"/>
                  </a:cubicBezTo>
                  <a:lnTo>
                    <a:pt x="10778" y="4796"/>
                  </a:lnTo>
                  <a:cubicBezTo>
                    <a:pt x="10813" y="4894"/>
                    <a:pt x="10849" y="4993"/>
                    <a:pt x="10885" y="5091"/>
                  </a:cubicBezTo>
                  <a:cubicBezTo>
                    <a:pt x="10918" y="5170"/>
                    <a:pt x="10980" y="5215"/>
                    <a:pt x="11053" y="5215"/>
                  </a:cubicBezTo>
                  <a:cubicBezTo>
                    <a:pt x="11079" y="5215"/>
                    <a:pt x="11107" y="5209"/>
                    <a:pt x="11134" y="5198"/>
                  </a:cubicBezTo>
                  <a:cubicBezTo>
                    <a:pt x="11625" y="4984"/>
                    <a:pt x="12107" y="4787"/>
                    <a:pt x="12615" y="4645"/>
                  </a:cubicBezTo>
                  <a:cubicBezTo>
                    <a:pt x="12713" y="4618"/>
                    <a:pt x="12758" y="4529"/>
                    <a:pt x="12740" y="4439"/>
                  </a:cubicBezTo>
                  <a:cubicBezTo>
                    <a:pt x="12660" y="3949"/>
                    <a:pt x="12597" y="3458"/>
                    <a:pt x="12517" y="2967"/>
                  </a:cubicBezTo>
                  <a:lnTo>
                    <a:pt x="12517" y="2967"/>
                  </a:lnTo>
                  <a:cubicBezTo>
                    <a:pt x="12562" y="3057"/>
                    <a:pt x="12606" y="3146"/>
                    <a:pt x="12651" y="3235"/>
                  </a:cubicBezTo>
                  <a:cubicBezTo>
                    <a:pt x="12963" y="3869"/>
                    <a:pt x="13133" y="4546"/>
                    <a:pt x="13463" y="5171"/>
                  </a:cubicBezTo>
                  <a:cubicBezTo>
                    <a:pt x="13495" y="5227"/>
                    <a:pt x="13554" y="5253"/>
                    <a:pt x="13614" y="5253"/>
                  </a:cubicBezTo>
                  <a:cubicBezTo>
                    <a:pt x="13705" y="5253"/>
                    <a:pt x="13795" y="5193"/>
                    <a:pt x="13784" y="5091"/>
                  </a:cubicBezTo>
                  <a:cubicBezTo>
                    <a:pt x="13739" y="4716"/>
                    <a:pt x="13650" y="4359"/>
                    <a:pt x="13614" y="3984"/>
                  </a:cubicBezTo>
                  <a:cubicBezTo>
                    <a:pt x="13579" y="3485"/>
                    <a:pt x="14212" y="3440"/>
                    <a:pt x="14569" y="3342"/>
                  </a:cubicBezTo>
                  <a:cubicBezTo>
                    <a:pt x="14757" y="3293"/>
                    <a:pt x="14706" y="3013"/>
                    <a:pt x="14532" y="3013"/>
                  </a:cubicBezTo>
                  <a:cubicBezTo>
                    <a:pt x="14516" y="3013"/>
                    <a:pt x="14498" y="3016"/>
                    <a:pt x="14480" y="3021"/>
                  </a:cubicBezTo>
                  <a:cubicBezTo>
                    <a:pt x="14230" y="3083"/>
                    <a:pt x="13552" y="3173"/>
                    <a:pt x="13409" y="3431"/>
                  </a:cubicBezTo>
                  <a:cubicBezTo>
                    <a:pt x="13329" y="3583"/>
                    <a:pt x="13293" y="3735"/>
                    <a:pt x="13284" y="3886"/>
                  </a:cubicBezTo>
                  <a:cubicBezTo>
                    <a:pt x="13213" y="3708"/>
                    <a:pt x="13142" y="3521"/>
                    <a:pt x="13061" y="3342"/>
                  </a:cubicBezTo>
                  <a:cubicBezTo>
                    <a:pt x="12794" y="2718"/>
                    <a:pt x="12446" y="2138"/>
                    <a:pt x="12241" y="1487"/>
                  </a:cubicBezTo>
                  <a:cubicBezTo>
                    <a:pt x="12215" y="1404"/>
                    <a:pt x="12148" y="1368"/>
                    <a:pt x="12081" y="1368"/>
                  </a:cubicBezTo>
                  <a:cubicBezTo>
                    <a:pt x="11980" y="1368"/>
                    <a:pt x="11879" y="1448"/>
                    <a:pt x="11911" y="1576"/>
                  </a:cubicBezTo>
                  <a:cubicBezTo>
                    <a:pt x="12134" y="2495"/>
                    <a:pt x="12241" y="3431"/>
                    <a:pt x="12383" y="4359"/>
                  </a:cubicBezTo>
                  <a:cubicBezTo>
                    <a:pt x="11964" y="4484"/>
                    <a:pt x="11554" y="4645"/>
                    <a:pt x="11143" y="4823"/>
                  </a:cubicBezTo>
                  <a:cubicBezTo>
                    <a:pt x="10804" y="3949"/>
                    <a:pt x="10394" y="3110"/>
                    <a:pt x="10144" y="2209"/>
                  </a:cubicBezTo>
                  <a:cubicBezTo>
                    <a:pt x="10115" y="2127"/>
                    <a:pt x="10046" y="2090"/>
                    <a:pt x="9978" y="2090"/>
                  </a:cubicBezTo>
                  <a:cubicBezTo>
                    <a:pt x="9876" y="2090"/>
                    <a:pt x="9777" y="2170"/>
                    <a:pt x="9814" y="2298"/>
                  </a:cubicBezTo>
                  <a:cubicBezTo>
                    <a:pt x="10189" y="3476"/>
                    <a:pt x="10474" y="4707"/>
                    <a:pt x="10572" y="5947"/>
                  </a:cubicBezTo>
                  <a:cubicBezTo>
                    <a:pt x="10028" y="4877"/>
                    <a:pt x="9564" y="3761"/>
                    <a:pt x="8949" y="2736"/>
                  </a:cubicBezTo>
                  <a:cubicBezTo>
                    <a:pt x="8914" y="2676"/>
                    <a:pt x="8862" y="2651"/>
                    <a:pt x="8809" y="2651"/>
                  </a:cubicBezTo>
                  <a:cubicBezTo>
                    <a:pt x="8711" y="2651"/>
                    <a:pt x="8613" y="2739"/>
                    <a:pt x="8637" y="2860"/>
                  </a:cubicBezTo>
                  <a:cubicBezTo>
                    <a:pt x="8779" y="3431"/>
                    <a:pt x="8851" y="4011"/>
                    <a:pt x="8922" y="4591"/>
                  </a:cubicBezTo>
                  <a:cubicBezTo>
                    <a:pt x="8922" y="4609"/>
                    <a:pt x="8922" y="4627"/>
                    <a:pt x="8922" y="4645"/>
                  </a:cubicBezTo>
                  <a:cubicBezTo>
                    <a:pt x="8958" y="5162"/>
                    <a:pt x="8521" y="5171"/>
                    <a:pt x="8092" y="5305"/>
                  </a:cubicBezTo>
                  <a:cubicBezTo>
                    <a:pt x="7593" y="5456"/>
                    <a:pt x="7147" y="5715"/>
                    <a:pt x="6629" y="5840"/>
                  </a:cubicBezTo>
                  <a:cubicBezTo>
                    <a:pt x="6604" y="5846"/>
                    <a:pt x="6579" y="5849"/>
                    <a:pt x="6555" y="5849"/>
                  </a:cubicBezTo>
                  <a:cubicBezTo>
                    <a:pt x="6219" y="5849"/>
                    <a:pt x="6036" y="5298"/>
                    <a:pt x="5853" y="5082"/>
                  </a:cubicBezTo>
                  <a:cubicBezTo>
                    <a:pt x="5822" y="5045"/>
                    <a:pt x="5779" y="5028"/>
                    <a:pt x="5736" y="5028"/>
                  </a:cubicBezTo>
                  <a:cubicBezTo>
                    <a:pt x="5645" y="5028"/>
                    <a:pt x="5553" y="5101"/>
                    <a:pt x="5559" y="5198"/>
                  </a:cubicBezTo>
                  <a:cubicBezTo>
                    <a:pt x="5586" y="5555"/>
                    <a:pt x="5594" y="5902"/>
                    <a:pt x="5514" y="6241"/>
                  </a:cubicBezTo>
                  <a:cubicBezTo>
                    <a:pt x="5282" y="5590"/>
                    <a:pt x="5059" y="4948"/>
                    <a:pt x="4881" y="4279"/>
                  </a:cubicBezTo>
                  <a:cubicBezTo>
                    <a:pt x="4857" y="4194"/>
                    <a:pt x="4788" y="4155"/>
                    <a:pt x="4719" y="4155"/>
                  </a:cubicBezTo>
                  <a:cubicBezTo>
                    <a:pt x="4636" y="4155"/>
                    <a:pt x="4552" y="4212"/>
                    <a:pt x="4542" y="4315"/>
                  </a:cubicBezTo>
                  <a:cubicBezTo>
                    <a:pt x="4488" y="5171"/>
                    <a:pt x="4569" y="6010"/>
                    <a:pt x="4649" y="6848"/>
                  </a:cubicBezTo>
                  <a:cubicBezTo>
                    <a:pt x="4470" y="6393"/>
                    <a:pt x="4265" y="5947"/>
                    <a:pt x="4051" y="5501"/>
                  </a:cubicBezTo>
                  <a:cubicBezTo>
                    <a:pt x="4006" y="5430"/>
                    <a:pt x="3971" y="5349"/>
                    <a:pt x="3926" y="5269"/>
                  </a:cubicBezTo>
                  <a:cubicBezTo>
                    <a:pt x="3748" y="4903"/>
                    <a:pt x="3552" y="4546"/>
                    <a:pt x="3355" y="4190"/>
                  </a:cubicBezTo>
                  <a:cubicBezTo>
                    <a:pt x="3321" y="4128"/>
                    <a:pt x="3269" y="4102"/>
                    <a:pt x="3216" y="4102"/>
                  </a:cubicBezTo>
                  <a:cubicBezTo>
                    <a:pt x="3131" y="4102"/>
                    <a:pt x="3045" y="4171"/>
                    <a:pt x="3034" y="4270"/>
                  </a:cubicBezTo>
                  <a:cubicBezTo>
                    <a:pt x="3016" y="4466"/>
                    <a:pt x="3025" y="4654"/>
                    <a:pt x="3043" y="4850"/>
                  </a:cubicBezTo>
                  <a:cubicBezTo>
                    <a:pt x="3070" y="5207"/>
                    <a:pt x="3132" y="5563"/>
                    <a:pt x="3159" y="5911"/>
                  </a:cubicBezTo>
                  <a:cubicBezTo>
                    <a:pt x="3168" y="6027"/>
                    <a:pt x="3168" y="6126"/>
                    <a:pt x="3168" y="6224"/>
                  </a:cubicBezTo>
                  <a:cubicBezTo>
                    <a:pt x="3150" y="6527"/>
                    <a:pt x="3043" y="6777"/>
                    <a:pt x="2713" y="6919"/>
                  </a:cubicBezTo>
                  <a:cubicBezTo>
                    <a:pt x="2695" y="6928"/>
                    <a:pt x="2668" y="6937"/>
                    <a:pt x="2650" y="6946"/>
                  </a:cubicBezTo>
                  <a:cubicBezTo>
                    <a:pt x="2460" y="7023"/>
                    <a:pt x="2214" y="7090"/>
                    <a:pt x="1989" y="7090"/>
                  </a:cubicBezTo>
                  <a:cubicBezTo>
                    <a:pt x="1899" y="7090"/>
                    <a:pt x="1811" y="7079"/>
                    <a:pt x="1732" y="7053"/>
                  </a:cubicBezTo>
                  <a:lnTo>
                    <a:pt x="1723" y="7044"/>
                  </a:lnTo>
                  <a:cubicBezTo>
                    <a:pt x="1366" y="5983"/>
                    <a:pt x="697" y="4912"/>
                    <a:pt x="964" y="3788"/>
                  </a:cubicBezTo>
                  <a:cubicBezTo>
                    <a:pt x="1268" y="2486"/>
                    <a:pt x="3418" y="2147"/>
                    <a:pt x="4809" y="1888"/>
                  </a:cubicBezTo>
                  <a:cubicBezTo>
                    <a:pt x="4841" y="1936"/>
                    <a:pt x="4888" y="1970"/>
                    <a:pt x="4955" y="1970"/>
                  </a:cubicBezTo>
                  <a:cubicBezTo>
                    <a:pt x="4963" y="1970"/>
                    <a:pt x="4971" y="1969"/>
                    <a:pt x="4979" y="1968"/>
                  </a:cubicBezTo>
                  <a:cubicBezTo>
                    <a:pt x="5898" y="1826"/>
                    <a:pt x="6736" y="1469"/>
                    <a:pt x="7611" y="1174"/>
                  </a:cubicBezTo>
                  <a:cubicBezTo>
                    <a:pt x="8574" y="844"/>
                    <a:pt x="9591" y="764"/>
                    <a:pt x="10599" y="684"/>
                  </a:cubicBezTo>
                  <a:cubicBezTo>
                    <a:pt x="11277" y="630"/>
                    <a:pt x="11911" y="541"/>
                    <a:pt x="12580" y="425"/>
                  </a:cubicBezTo>
                  <a:cubicBezTo>
                    <a:pt x="12768" y="391"/>
                    <a:pt x="12960" y="363"/>
                    <a:pt x="13144" y="363"/>
                  </a:cubicBezTo>
                  <a:close/>
                  <a:moveTo>
                    <a:pt x="13215" y="1"/>
                  </a:moveTo>
                  <a:cubicBezTo>
                    <a:pt x="12815" y="1"/>
                    <a:pt x="12385" y="109"/>
                    <a:pt x="12062" y="175"/>
                  </a:cubicBezTo>
                  <a:cubicBezTo>
                    <a:pt x="10974" y="389"/>
                    <a:pt x="9841" y="380"/>
                    <a:pt x="8744" y="550"/>
                  </a:cubicBezTo>
                  <a:cubicBezTo>
                    <a:pt x="7637" y="719"/>
                    <a:pt x="6620" y="1219"/>
                    <a:pt x="5550" y="1496"/>
                  </a:cubicBezTo>
                  <a:cubicBezTo>
                    <a:pt x="5520" y="1451"/>
                    <a:pt x="5473" y="1420"/>
                    <a:pt x="5412" y="1420"/>
                  </a:cubicBezTo>
                  <a:cubicBezTo>
                    <a:pt x="5399" y="1420"/>
                    <a:pt x="5386" y="1421"/>
                    <a:pt x="5371" y="1424"/>
                  </a:cubicBezTo>
                  <a:cubicBezTo>
                    <a:pt x="3873" y="1799"/>
                    <a:pt x="1732" y="1933"/>
                    <a:pt x="786" y="3342"/>
                  </a:cubicBezTo>
                  <a:cubicBezTo>
                    <a:pt x="1" y="4502"/>
                    <a:pt x="1143" y="6268"/>
                    <a:pt x="1473" y="7419"/>
                  </a:cubicBezTo>
                  <a:cubicBezTo>
                    <a:pt x="1473" y="7428"/>
                    <a:pt x="1482" y="7437"/>
                    <a:pt x="1482" y="7446"/>
                  </a:cubicBezTo>
                  <a:cubicBezTo>
                    <a:pt x="1526" y="7589"/>
                    <a:pt x="1562" y="7740"/>
                    <a:pt x="1598" y="7883"/>
                  </a:cubicBezTo>
                  <a:cubicBezTo>
                    <a:pt x="1928" y="9239"/>
                    <a:pt x="2115" y="10488"/>
                    <a:pt x="3864" y="10515"/>
                  </a:cubicBezTo>
                  <a:cubicBezTo>
                    <a:pt x="3874" y="10515"/>
                    <a:pt x="3885" y="10515"/>
                    <a:pt x="3895" y="10515"/>
                  </a:cubicBezTo>
                  <a:cubicBezTo>
                    <a:pt x="4804" y="10515"/>
                    <a:pt x="5720" y="10136"/>
                    <a:pt x="6558" y="9828"/>
                  </a:cubicBezTo>
                  <a:cubicBezTo>
                    <a:pt x="7691" y="9417"/>
                    <a:pt x="8868" y="9123"/>
                    <a:pt x="10019" y="8722"/>
                  </a:cubicBezTo>
                  <a:cubicBezTo>
                    <a:pt x="11125" y="8338"/>
                    <a:pt x="12178" y="7892"/>
                    <a:pt x="13329" y="7615"/>
                  </a:cubicBezTo>
                  <a:cubicBezTo>
                    <a:pt x="14159" y="7428"/>
                    <a:pt x="15086" y="7160"/>
                    <a:pt x="15515" y="6349"/>
                  </a:cubicBezTo>
                  <a:cubicBezTo>
                    <a:pt x="15586" y="6215"/>
                    <a:pt x="15631" y="6063"/>
                    <a:pt x="15657" y="5911"/>
                  </a:cubicBezTo>
                  <a:cubicBezTo>
                    <a:pt x="15684" y="5733"/>
                    <a:pt x="15675" y="5546"/>
                    <a:pt x="15657" y="5358"/>
                  </a:cubicBezTo>
                  <a:cubicBezTo>
                    <a:pt x="15622" y="5046"/>
                    <a:pt x="15532" y="4734"/>
                    <a:pt x="15452" y="4466"/>
                  </a:cubicBezTo>
                  <a:cubicBezTo>
                    <a:pt x="15211" y="3645"/>
                    <a:pt x="14997" y="2852"/>
                    <a:pt x="14810" y="2013"/>
                  </a:cubicBezTo>
                  <a:cubicBezTo>
                    <a:pt x="14676" y="1406"/>
                    <a:pt x="14507" y="666"/>
                    <a:pt x="13998" y="238"/>
                  </a:cubicBezTo>
                  <a:cubicBezTo>
                    <a:pt x="13790" y="59"/>
                    <a:pt x="13510" y="1"/>
                    <a:pt x="13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492950" y="2926025"/>
              <a:ext cx="1013489" cy="836009"/>
            </a:xfrm>
            <a:custGeom>
              <a:rect b="b" l="l" r="r" t="t"/>
              <a:pathLst>
                <a:path extrusionOk="0" h="15558" w="18860">
                  <a:moveTo>
                    <a:pt x="15245" y="333"/>
                  </a:moveTo>
                  <a:cubicBezTo>
                    <a:pt x="15457" y="333"/>
                    <a:pt x="15664" y="349"/>
                    <a:pt x="15862" y="385"/>
                  </a:cubicBezTo>
                  <a:cubicBezTo>
                    <a:pt x="16228" y="447"/>
                    <a:pt x="16406" y="1437"/>
                    <a:pt x="16495" y="1723"/>
                  </a:cubicBezTo>
                  <a:cubicBezTo>
                    <a:pt x="16674" y="2329"/>
                    <a:pt x="16817" y="2945"/>
                    <a:pt x="16986" y="3560"/>
                  </a:cubicBezTo>
                  <a:cubicBezTo>
                    <a:pt x="17254" y="4488"/>
                    <a:pt x="17637" y="5371"/>
                    <a:pt x="17958" y="6281"/>
                  </a:cubicBezTo>
                  <a:cubicBezTo>
                    <a:pt x="18039" y="6504"/>
                    <a:pt x="18110" y="6736"/>
                    <a:pt x="18181" y="6977"/>
                  </a:cubicBezTo>
                  <a:cubicBezTo>
                    <a:pt x="18449" y="7896"/>
                    <a:pt x="18512" y="8949"/>
                    <a:pt x="18467" y="9903"/>
                  </a:cubicBezTo>
                  <a:cubicBezTo>
                    <a:pt x="18440" y="10670"/>
                    <a:pt x="18039" y="10831"/>
                    <a:pt x="17396" y="11072"/>
                  </a:cubicBezTo>
                  <a:cubicBezTo>
                    <a:pt x="16772" y="11304"/>
                    <a:pt x="16139" y="11509"/>
                    <a:pt x="15496" y="11714"/>
                  </a:cubicBezTo>
                  <a:cubicBezTo>
                    <a:pt x="14863" y="11928"/>
                    <a:pt x="14238" y="12142"/>
                    <a:pt x="13605" y="12357"/>
                  </a:cubicBezTo>
                  <a:cubicBezTo>
                    <a:pt x="13400" y="12428"/>
                    <a:pt x="13195" y="12490"/>
                    <a:pt x="12989" y="12562"/>
                  </a:cubicBezTo>
                  <a:cubicBezTo>
                    <a:pt x="12740" y="12651"/>
                    <a:pt x="12481" y="12740"/>
                    <a:pt x="12222" y="12829"/>
                  </a:cubicBezTo>
                  <a:cubicBezTo>
                    <a:pt x="11080" y="13222"/>
                    <a:pt x="9929" y="13605"/>
                    <a:pt x="8761" y="13953"/>
                  </a:cubicBezTo>
                  <a:cubicBezTo>
                    <a:pt x="7780" y="14248"/>
                    <a:pt x="6763" y="14444"/>
                    <a:pt x="5790" y="14783"/>
                  </a:cubicBezTo>
                  <a:cubicBezTo>
                    <a:pt x="5267" y="14964"/>
                    <a:pt x="4696" y="15216"/>
                    <a:pt x="4174" y="15216"/>
                  </a:cubicBezTo>
                  <a:cubicBezTo>
                    <a:pt x="3770" y="15216"/>
                    <a:pt x="3396" y="15065"/>
                    <a:pt x="3096" y="14614"/>
                  </a:cubicBezTo>
                  <a:cubicBezTo>
                    <a:pt x="1945" y="12856"/>
                    <a:pt x="1731" y="10367"/>
                    <a:pt x="1303" y="8360"/>
                  </a:cubicBezTo>
                  <a:cubicBezTo>
                    <a:pt x="1124" y="7468"/>
                    <a:pt x="768" y="6638"/>
                    <a:pt x="571" y="5755"/>
                  </a:cubicBezTo>
                  <a:cubicBezTo>
                    <a:pt x="330" y="4756"/>
                    <a:pt x="776" y="4185"/>
                    <a:pt x="1481" y="3828"/>
                  </a:cubicBezTo>
                  <a:cubicBezTo>
                    <a:pt x="1515" y="3857"/>
                    <a:pt x="1557" y="3878"/>
                    <a:pt x="1601" y="3878"/>
                  </a:cubicBezTo>
                  <a:cubicBezTo>
                    <a:pt x="1626" y="3878"/>
                    <a:pt x="1652" y="3871"/>
                    <a:pt x="1678" y="3855"/>
                  </a:cubicBezTo>
                  <a:cubicBezTo>
                    <a:pt x="3819" y="2749"/>
                    <a:pt x="6290" y="2526"/>
                    <a:pt x="8591" y="1919"/>
                  </a:cubicBezTo>
                  <a:cubicBezTo>
                    <a:pt x="9733" y="1616"/>
                    <a:pt x="10857" y="1286"/>
                    <a:pt x="11999" y="991"/>
                  </a:cubicBezTo>
                  <a:cubicBezTo>
                    <a:pt x="12959" y="731"/>
                    <a:pt x="14174" y="333"/>
                    <a:pt x="15245" y="333"/>
                  </a:cubicBezTo>
                  <a:close/>
                  <a:moveTo>
                    <a:pt x="15520" y="1"/>
                  </a:moveTo>
                  <a:cubicBezTo>
                    <a:pt x="15305" y="1"/>
                    <a:pt x="15094" y="30"/>
                    <a:pt x="14934" y="54"/>
                  </a:cubicBezTo>
                  <a:cubicBezTo>
                    <a:pt x="13596" y="233"/>
                    <a:pt x="12294" y="554"/>
                    <a:pt x="10991" y="902"/>
                  </a:cubicBezTo>
                  <a:cubicBezTo>
                    <a:pt x="9341" y="1357"/>
                    <a:pt x="7699" y="1839"/>
                    <a:pt x="6022" y="2178"/>
                  </a:cubicBezTo>
                  <a:cubicBezTo>
                    <a:pt x="4764" y="2436"/>
                    <a:pt x="3515" y="2704"/>
                    <a:pt x="2329" y="3186"/>
                  </a:cubicBezTo>
                  <a:lnTo>
                    <a:pt x="2248" y="3186"/>
                  </a:lnTo>
                  <a:cubicBezTo>
                    <a:pt x="1606" y="3364"/>
                    <a:pt x="982" y="3596"/>
                    <a:pt x="509" y="4087"/>
                  </a:cubicBezTo>
                  <a:cubicBezTo>
                    <a:pt x="0" y="4622"/>
                    <a:pt x="143" y="5434"/>
                    <a:pt x="295" y="6076"/>
                  </a:cubicBezTo>
                  <a:cubicBezTo>
                    <a:pt x="518" y="7049"/>
                    <a:pt x="884" y="7958"/>
                    <a:pt x="1080" y="8931"/>
                  </a:cubicBezTo>
                  <a:cubicBezTo>
                    <a:pt x="1321" y="10117"/>
                    <a:pt x="1562" y="11313"/>
                    <a:pt x="1892" y="12473"/>
                  </a:cubicBezTo>
                  <a:cubicBezTo>
                    <a:pt x="2251" y="13760"/>
                    <a:pt x="2720" y="15557"/>
                    <a:pt x="4232" y="15557"/>
                  </a:cubicBezTo>
                  <a:cubicBezTo>
                    <a:pt x="4333" y="15557"/>
                    <a:pt x="4439" y="15549"/>
                    <a:pt x="4550" y="15532"/>
                  </a:cubicBezTo>
                  <a:cubicBezTo>
                    <a:pt x="5389" y="15408"/>
                    <a:pt x="6218" y="14988"/>
                    <a:pt x="7039" y="14774"/>
                  </a:cubicBezTo>
                  <a:cubicBezTo>
                    <a:pt x="8350" y="14435"/>
                    <a:pt x="9653" y="14069"/>
                    <a:pt x="10929" y="13597"/>
                  </a:cubicBezTo>
                  <a:cubicBezTo>
                    <a:pt x="13311" y="12704"/>
                    <a:pt x="15862" y="12160"/>
                    <a:pt x="18190" y="11125"/>
                  </a:cubicBezTo>
                  <a:cubicBezTo>
                    <a:pt x="18690" y="10911"/>
                    <a:pt x="18761" y="10474"/>
                    <a:pt x="18806" y="9975"/>
                  </a:cubicBezTo>
                  <a:cubicBezTo>
                    <a:pt x="18806" y="9957"/>
                    <a:pt x="18806" y="9930"/>
                    <a:pt x="18815" y="9903"/>
                  </a:cubicBezTo>
                  <a:cubicBezTo>
                    <a:pt x="18859" y="9332"/>
                    <a:pt x="18833" y="8726"/>
                    <a:pt x="18752" y="8128"/>
                  </a:cubicBezTo>
                  <a:cubicBezTo>
                    <a:pt x="18690" y="7700"/>
                    <a:pt x="18610" y="7280"/>
                    <a:pt x="18512" y="6888"/>
                  </a:cubicBezTo>
                  <a:cubicBezTo>
                    <a:pt x="18217" y="5719"/>
                    <a:pt x="17664" y="4622"/>
                    <a:pt x="17316" y="3471"/>
                  </a:cubicBezTo>
                  <a:cubicBezTo>
                    <a:pt x="17004" y="2445"/>
                    <a:pt x="16861" y="1321"/>
                    <a:pt x="16353" y="358"/>
                  </a:cubicBezTo>
                  <a:cubicBezTo>
                    <a:pt x="16200" y="74"/>
                    <a:pt x="15857" y="1"/>
                    <a:pt x="155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257585" y="3634534"/>
              <a:ext cx="81574" cy="75713"/>
            </a:xfrm>
            <a:custGeom>
              <a:rect b="b" l="l" r="r" t="t"/>
              <a:pathLst>
                <a:path extrusionOk="0" h="1409" w="1518">
                  <a:moveTo>
                    <a:pt x="830" y="341"/>
                  </a:moveTo>
                  <a:cubicBezTo>
                    <a:pt x="1119" y="341"/>
                    <a:pt x="1230" y="1063"/>
                    <a:pt x="801" y="1063"/>
                  </a:cubicBezTo>
                  <a:cubicBezTo>
                    <a:pt x="796" y="1063"/>
                    <a:pt x="791" y="1063"/>
                    <a:pt x="786" y="1063"/>
                  </a:cubicBezTo>
                  <a:cubicBezTo>
                    <a:pt x="625" y="1063"/>
                    <a:pt x="482" y="893"/>
                    <a:pt x="438" y="759"/>
                  </a:cubicBezTo>
                  <a:cubicBezTo>
                    <a:pt x="366" y="563"/>
                    <a:pt x="482" y="474"/>
                    <a:pt x="670" y="438"/>
                  </a:cubicBezTo>
                  <a:cubicBezTo>
                    <a:pt x="732" y="429"/>
                    <a:pt x="768" y="394"/>
                    <a:pt x="777" y="349"/>
                  </a:cubicBezTo>
                  <a:cubicBezTo>
                    <a:pt x="795" y="344"/>
                    <a:pt x="813" y="341"/>
                    <a:pt x="830" y="341"/>
                  </a:cubicBezTo>
                  <a:close/>
                  <a:moveTo>
                    <a:pt x="843" y="1"/>
                  </a:moveTo>
                  <a:cubicBezTo>
                    <a:pt x="716" y="1"/>
                    <a:pt x="584" y="47"/>
                    <a:pt x="464" y="144"/>
                  </a:cubicBezTo>
                  <a:cubicBezTo>
                    <a:pt x="161" y="251"/>
                    <a:pt x="1" y="536"/>
                    <a:pt x="117" y="867"/>
                  </a:cubicBezTo>
                  <a:cubicBezTo>
                    <a:pt x="214" y="1160"/>
                    <a:pt x="498" y="1409"/>
                    <a:pt x="812" y="1409"/>
                  </a:cubicBezTo>
                  <a:cubicBezTo>
                    <a:pt x="842" y="1409"/>
                    <a:pt x="872" y="1406"/>
                    <a:pt x="902" y="1402"/>
                  </a:cubicBezTo>
                  <a:cubicBezTo>
                    <a:pt x="1348" y="1322"/>
                    <a:pt x="1517" y="804"/>
                    <a:pt x="1374" y="420"/>
                  </a:cubicBezTo>
                  <a:cubicBezTo>
                    <a:pt x="1278" y="147"/>
                    <a:pt x="1068" y="1"/>
                    <a:pt x="8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0"/>
            <p:cNvSpPr/>
            <p:nvPr/>
          </p:nvSpPr>
          <p:spPr>
            <a:xfrm>
              <a:off x="-158818" y="3609547"/>
              <a:ext cx="71955" cy="66309"/>
            </a:xfrm>
            <a:custGeom>
              <a:rect b="b" l="l" r="r" t="t"/>
              <a:pathLst>
                <a:path extrusionOk="0" h="1234" w="1339">
                  <a:moveTo>
                    <a:pt x="729" y="338"/>
                  </a:moveTo>
                  <a:cubicBezTo>
                    <a:pt x="865" y="338"/>
                    <a:pt x="991" y="395"/>
                    <a:pt x="991" y="555"/>
                  </a:cubicBezTo>
                  <a:cubicBezTo>
                    <a:pt x="999" y="761"/>
                    <a:pt x="750" y="894"/>
                    <a:pt x="580" y="894"/>
                  </a:cubicBezTo>
                  <a:cubicBezTo>
                    <a:pt x="455" y="894"/>
                    <a:pt x="375" y="796"/>
                    <a:pt x="366" y="680"/>
                  </a:cubicBezTo>
                  <a:cubicBezTo>
                    <a:pt x="348" y="511"/>
                    <a:pt x="464" y="395"/>
                    <a:pt x="616" y="350"/>
                  </a:cubicBezTo>
                  <a:cubicBezTo>
                    <a:pt x="653" y="342"/>
                    <a:pt x="691" y="338"/>
                    <a:pt x="729" y="338"/>
                  </a:cubicBezTo>
                  <a:close/>
                  <a:moveTo>
                    <a:pt x="712" y="1"/>
                  </a:moveTo>
                  <a:cubicBezTo>
                    <a:pt x="652" y="1"/>
                    <a:pt x="593" y="7"/>
                    <a:pt x="536" y="20"/>
                  </a:cubicBezTo>
                  <a:cubicBezTo>
                    <a:pt x="232" y="109"/>
                    <a:pt x="0" y="368"/>
                    <a:pt x="27" y="698"/>
                  </a:cubicBezTo>
                  <a:cubicBezTo>
                    <a:pt x="53" y="1005"/>
                    <a:pt x="286" y="1234"/>
                    <a:pt x="581" y="1234"/>
                  </a:cubicBezTo>
                  <a:cubicBezTo>
                    <a:pt x="587" y="1234"/>
                    <a:pt x="592" y="1234"/>
                    <a:pt x="598" y="1233"/>
                  </a:cubicBezTo>
                  <a:cubicBezTo>
                    <a:pt x="973" y="1233"/>
                    <a:pt x="1338" y="912"/>
                    <a:pt x="1330" y="529"/>
                  </a:cubicBezTo>
                  <a:cubicBezTo>
                    <a:pt x="1330" y="177"/>
                    <a:pt x="1022" y="1"/>
                    <a:pt x="7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9" name="Google Shape;1539;p30"/>
          <p:cNvGrpSpPr/>
          <p:nvPr/>
        </p:nvGrpSpPr>
        <p:grpSpPr>
          <a:xfrm flipH="1">
            <a:off x="6958984" y="226726"/>
            <a:ext cx="648356" cy="516220"/>
            <a:chOff x="1376700" y="1639725"/>
            <a:chExt cx="275100" cy="219025"/>
          </a:xfrm>
        </p:grpSpPr>
        <p:sp>
          <p:nvSpPr>
            <p:cNvPr id="1540" name="Google Shape;1540;p30"/>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flipH="1" rot="-7809057">
            <a:off x="7806753" y="888824"/>
            <a:ext cx="522059" cy="764369"/>
            <a:chOff x="2012675" y="2373200"/>
            <a:chExt cx="469950" cy="688075"/>
          </a:xfrm>
        </p:grpSpPr>
        <p:sp>
          <p:nvSpPr>
            <p:cNvPr id="1543" name="Google Shape;1543;p30"/>
            <p:cNvSpPr/>
            <p:nvPr/>
          </p:nvSpPr>
          <p:spPr>
            <a:xfrm>
              <a:off x="2012675" y="2373200"/>
              <a:ext cx="469950" cy="688075"/>
            </a:xfrm>
            <a:custGeom>
              <a:rect b="b" l="l" r="r" t="t"/>
              <a:pathLst>
                <a:path extrusionOk="0" h="27523" w="18798">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2049650" y="2604400"/>
              <a:ext cx="395375" cy="250850"/>
            </a:xfrm>
            <a:custGeom>
              <a:rect b="b" l="l" r="r" t="t"/>
              <a:pathLst>
                <a:path extrusionOk="0" h="10034" w="15815">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2090375" y="2417825"/>
              <a:ext cx="53275" cy="78025"/>
            </a:xfrm>
            <a:custGeom>
              <a:rect b="b" l="l" r="r" t="t"/>
              <a:pathLst>
                <a:path extrusionOk="0" h="3121" w="2131">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0"/>
            <p:cNvSpPr/>
            <p:nvPr/>
          </p:nvSpPr>
          <p:spPr>
            <a:xfrm>
              <a:off x="2146125" y="2419825"/>
              <a:ext cx="30100" cy="40750"/>
            </a:xfrm>
            <a:custGeom>
              <a:rect b="b" l="l" r="r" t="t"/>
              <a:pathLst>
                <a:path extrusionOk="0" h="1630" w="1204">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7" name="Google Shape;1547;p30"/>
          <p:cNvSpPr/>
          <p:nvPr/>
        </p:nvSpPr>
        <p:spPr>
          <a:xfrm flipH="1">
            <a:off x="8689189" y="3518125"/>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1549" name="Google Shape;1549;p30"/>
          <p:cNvSpPr txBox="1"/>
          <p:nvPr>
            <p:ph hasCustomPrompt="1" idx="2" type="title"/>
          </p:nvPr>
        </p:nvSpPr>
        <p:spPr>
          <a:xfrm>
            <a:off x="1520213" y="2571750"/>
            <a:ext cx="2505600" cy="78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73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550" name="Google Shape;1550;p30"/>
          <p:cNvSpPr txBox="1"/>
          <p:nvPr>
            <p:ph hasCustomPrompt="1" idx="3" type="title"/>
          </p:nvPr>
        </p:nvSpPr>
        <p:spPr>
          <a:xfrm>
            <a:off x="5118188" y="2571750"/>
            <a:ext cx="2505600" cy="78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73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551" name="Google Shape;1551;p30"/>
          <p:cNvSpPr txBox="1"/>
          <p:nvPr>
            <p:ph idx="1" type="subTitle"/>
          </p:nvPr>
        </p:nvSpPr>
        <p:spPr>
          <a:xfrm>
            <a:off x="2079113" y="3591050"/>
            <a:ext cx="1387800" cy="2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000">
                <a:latin typeface="Fira Sans"/>
                <a:ea typeface="Fira Sans"/>
                <a:cs typeface="Fira Sans"/>
                <a:sym typeface="Fira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52" name="Google Shape;1552;p30"/>
          <p:cNvSpPr txBox="1"/>
          <p:nvPr>
            <p:ph idx="4" type="subTitle"/>
          </p:nvPr>
        </p:nvSpPr>
        <p:spPr>
          <a:xfrm>
            <a:off x="5677088" y="3591050"/>
            <a:ext cx="1387800" cy="2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000">
                <a:latin typeface="Fira Sans"/>
                <a:ea typeface="Fira Sans"/>
                <a:cs typeface="Fira Sans"/>
                <a:sym typeface="Fira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553" name="Google Shape;1553;p30"/>
          <p:cNvGrpSpPr/>
          <p:nvPr/>
        </p:nvGrpSpPr>
        <p:grpSpPr>
          <a:xfrm flipH="1">
            <a:off x="8367700" y="-191132"/>
            <a:ext cx="1074530" cy="726384"/>
            <a:chOff x="510775" y="359000"/>
            <a:chExt cx="934456" cy="631474"/>
          </a:xfrm>
        </p:grpSpPr>
        <p:sp>
          <p:nvSpPr>
            <p:cNvPr id="1554" name="Google Shape;1554;p30"/>
            <p:cNvSpPr/>
            <p:nvPr/>
          </p:nvSpPr>
          <p:spPr>
            <a:xfrm>
              <a:off x="1275955" y="766843"/>
              <a:ext cx="2045" cy="4147"/>
            </a:xfrm>
            <a:custGeom>
              <a:rect b="b" l="l" r="r" t="t"/>
              <a:pathLst>
                <a:path extrusionOk="0" h="73" w="36">
                  <a:moveTo>
                    <a:pt x="36" y="1"/>
                  </a:moveTo>
                  <a:cubicBezTo>
                    <a:pt x="27" y="28"/>
                    <a:pt x="18" y="54"/>
                    <a:pt x="0" y="72"/>
                  </a:cubicBezTo>
                  <a:cubicBezTo>
                    <a:pt x="18" y="54"/>
                    <a:pt x="27" y="28"/>
                    <a:pt x="3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0"/>
            <p:cNvSpPr/>
            <p:nvPr/>
          </p:nvSpPr>
          <p:spPr>
            <a:xfrm>
              <a:off x="1273910" y="771955"/>
              <a:ext cx="2102" cy="3579"/>
            </a:xfrm>
            <a:custGeom>
              <a:rect b="b" l="l" r="r" t="t"/>
              <a:pathLst>
                <a:path extrusionOk="0" h="63" w="37">
                  <a:moveTo>
                    <a:pt x="36" y="0"/>
                  </a:moveTo>
                  <a:cubicBezTo>
                    <a:pt x="18" y="18"/>
                    <a:pt x="9" y="36"/>
                    <a:pt x="0" y="63"/>
                  </a:cubicBezTo>
                  <a:cubicBezTo>
                    <a:pt x="9" y="36"/>
                    <a:pt x="27" y="18"/>
                    <a:pt x="3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0"/>
            <p:cNvSpPr/>
            <p:nvPr/>
          </p:nvSpPr>
          <p:spPr>
            <a:xfrm>
              <a:off x="796035" y="807400"/>
              <a:ext cx="8180" cy="35047"/>
            </a:xfrm>
            <a:custGeom>
              <a:rect b="b" l="l" r="r" t="t"/>
              <a:pathLst>
                <a:path extrusionOk="0" h="617" w="144">
                  <a:moveTo>
                    <a:pt x="99" y="1"/>
                  </a:moveTo>
                  <a:cubicBezTo>
                    <a:pt x="37" y="188"/>
                    <a:pt x="10" y="411"/>
                    <a:pt x="1" y="616"/>
                  </a:cubicBezTo>
                  <a:cubicBezTo>
                    <a:pt x="117" y="429"/>
                    <a:pt x="144" y="206"/>
                    <a:pt x="9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0"/>
            <p:cNvSpPr/>
            <p:nvPr/>
          </p:nvSpPr>
          <p:spPr>
            <a:xfrm>
              <a:off x="1009894" y="803878"/>
              <a:ext cx="20335" cy="17779"/>
            </a:xfrm>
            <a:custGeom>
              <a:rect b="b" l="l" r="r" t="t"/>
              <a:pathLst>
                <a:path extrusionOk="0" h="313" w="358">
                  <a:moveTo>
                    <a:pt x="357" y="0"/>
                  </a:moveTo>
                  <a:cubicBezTo>
                    <a:pt x="233" y="63"/>
                    <a:pt x="126" y="152"/>
                    <a:pt x="36" y="268"/>
                  </a:cubicBezTo>
                  <a:cubicBezTo>
                    <a:pt x="27" y="286"/>
                    <a:pt x="10" y="303"/>
                    <a:pt x="1" y="312"/>
                  </a:cubicBezTo>
                  <a:cubicBezTo>
                    <a:pt x="27" y="303"/>
                    <a:pt x="63" y="286"/>
                    <a:pt x="90" y="268"/>
                  </a:cubicBezTo>
                  <a:cubicBezTo>
                    <a:pt x="206" y="196"/>
                    <a:pt x="295" y="98"/>
                    <a:pt x="357"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0"/>
            <p:cNvSpPr/>
            <p:nvPr/>
          </p:nvSpPr>
          <p:spPr>
            <a:xfrm>
              <a:off x="795069" y="465335"/>
              <a:ext cx="650161" cy="525139"/>
            </a:xfrm>
            <a:custGeom>
              <a:rect b="b" l="l" r="r" t="t"/>
              <a:pathLst>
                <a:path extrusionOk="0" h="9245" w="11446">
                  <a:moveTo>
                    <a:pt x="9635" y="1"/>
                  </a:moveTo>
                  <a:cubicBezTo>
                    <a:pt x="9769" y="723"/>
                    <a:pt x="9733" y="1491"/>
                    <a:pt x="9920" y="2222"/>
                  </a:cubicBezTo>
                  <a:cubicBezTo>
                    <a:pt x="10161" y="3195"/>
                    <a:pt x="10688" y="4426"/>
                    <a:pt x="10500" y="5443"/>
                  </a:cubicBezTo>
                  <a:cubicBezTo>
                    <a:pt x="10215" y="7031"/>
                    <a:pt x="8297" y="7396"/>
                    <a:pt x="6941" y="7602"/>
                  </a:cubicBezTo>
                  <a:cubicBezTo>
                    <a:pt x="5718" y="7780"/>
                    <a:pt x="4470" y="7825"/>
                    <a:pt x="3238" y="8003"/>
                  </a:cubicBezTo>
                  <a:cubicBezTo>
                    <a:pt x="2132" y="8172"/>
                    <a:pt x="1080" y="8547"/>
                    <a:pt x="0" y="8842"/>
                  </a:cubicBezTo>
                  <a:cubicBezTo>
                    <a:pt x="254" y="9160"/>
                    <a:pt x="668" y="9245"/>
                    <a:pt x="1076" y="9245"/>
                  </a:cubicBezTo>
                  <a:cubicBezTo>
                    <a:pt x="1285" y="9245"/>
                    <a:pt x="1493" y="9223"/>
                    <a:pt x="1677" y="9198"/>
                  </a:cubicBezTo>
                  <a:cubicBezTo>
                    <a:pt x="4032" y="8913"/>
                    <a:pt x="6441" y="8476"/>
                    <a:pt x="8743" y="7878"/>
                  </a:cubicBezTo>
                  <a:cubicBezTo>
                    <a:pt x="10322" y="7468"/>
                    <a:pt x="11446" y="6362"/>
                    <a:pt x="11098" y="4667"/>
                  </a:cubicBezTo>
                  <a:cubicBezTo>
                    <a:pt x="10991" y="4158"/>
                    <a:pt x="10750" y="3676"/>
                    <a:pt x="10580" y="3195"/>
                  </a:cubicBezTo>
                  <a:cubicBezTo>
                    <a:pt x="10429" y="2793"/>
                    <a:pt x="10384" y="2249"/>
                    <a:pt x="10331" y="1821"/>
                  </a:cubicBezTo>
                  <a:cubicBezTo>
                    <a:pt x="10259" y="1205"/>
                    <a:pt x="10170" y="402"/>
                    <a:pt x="963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0"/>
            <p:cNvSpPr/>
            <p:nvPr/>
          </p:nvSpPr>
          <p:spPr>
            <a:xfrm>
              <a:off x="510775" y="359000"/>
              <a:ext cx="891402" cy="631133"/>
            </a:xfrm>
            <a:custGeom>
              <a:rect b="b" l="l" r="r" t="t"/>
              <a:pathLst>
                <a:path extrusionOk="0" h="11111" w="15693">
                  <a:moveTo>
                    <a:pt x="12303" y="346"/>
                  </a:moveTo>
                  <a:cubicBezTo>
                    <a:pt x="13019" y="346"/>
                    <a:pt x="13673" y="520"/>
                    <a:pt x="14105" y="1266"/>
                  </a:cubicBezTo>
                  <a:cubicBezTo>
                    <a:pt x="14194" y="1418"/>
                    <a:pt x="14256" y="1578"/>
                    <a:pt x="14301" y="1748"/>
                  </a:cubicBezTo>
                  <a:cubicBezTo>
                    <a:pt x="14524" y="2515"/>
                    <a:pt x="14417" y="3416"/>
                    <a:pt x="14586" y="4166"/>
                  </a:cubicBezTo>
                  <a:cubicBezTo>
                    <a:pt x="14818" y="5129"/>
                    <a:pt x="15166" y="6101"/>
                    <a:pt x="15184" y="7101"/>
                  </a:cubicBezTo>
                  <a:cubicBezTo>
                    <a:pt x="15220" y="8903"/>
                    <a:pt x="12195" y="9117"/>
                    <a:pt x="10947" y="9259"/>
                  </a:cubicBezTo>
                  <a:cubicBezTo>
                    <a:pt x="10019" y="9375"/>
                    <a:pt x="9091" y="9429"/>
                    <a:pt x="8172" y="9545"/>
                  </a:cubicBezTo>
                  <a:cubicBezTo>
                    <a:pt x="7164" y="9679"/>
                    <a:pt x="6192" y="10009"/>
                    <a:pt x="5219" y="10294"/>
                  </a:cubicBezTo>
                  <a:cubicBezTo>
                    <a:pt x="5094" y="10339"/>
                    <a:pt x="4969" y="10375"/>
                    <a:pt x="4845" y="10401"/>
                  </a:cubicBezTo>
                  <a:cubicBezTo>
                    <a:pt x="4104" y="10609"/>
                    <a:pt x="3340" y="10779"/>
                    <a:pt x="2567" y="10779"/>
                  </a:cubicBezTo>
                  <a:cubicBezTo>
                    <a:pt x="2511" y="10779"/>
                    <a:pt x="2456" y="10778"/>
                    <a:pt x="2400" y="10776"/>
                  </a:cubicBezTo>
                  <a:cubicBezTo>
                    <a:pt x="1508" y="10740"/>
                    <a:pt x="1419" y="9563"/>
                    <a:pt x="1303" y="8912"/>
                  </a:cubicBezTo>
                  <a:cubicBezTo>
                    <a:pt x="982" y="7127"/>
                    <a:pt x="348" y="5388"/>
                    <a:pt x="393" y="3541"/>
                  </a:cubicBezTo>
                  <a:cubicBezTo>
                    <a:pt x="420" y="2569"/>
                    <a:pt x="1214" y="2346"/>
                    <a:pt x="1999" y="2132"/>
                  </a:cubicBezTo>
                  <a:cubicBezTo>
                    <a:pt x="2944" y="1891"/>
                    <a:pt x="3881" y="1641"/>
                    <a:pt x="4827" y="1418"/>
                  </a:cubicBezTo>
                  <a:cubicBezTo>
                    <a:pt x="6736" y="954"/>
                    <a:pt x="8743" y="1061"/>
                    <a:pt x="10616" y="481"/>
                  </a:cubicBezTo>
                  <a:lnTo>
                    <a:pt x="10643" y="472"/>
                  </a:lnTo>
                  <a:cubicBezTo>
                    <a:pt x="11185" y="445"/>
                    <a:pt x="11762" y="346"/>
                    <a:pt x="12303" y="346"/>
                  </a:cubicBezTo>
                  <a:close/>
                  <a:moveTo>
                    <a:pt x="12393" y="1"/>
                  </a:moveTo>
                  <a:cubicBezTo>
                    <a:pt x="11718" y="1"/>
                    <a:pt x="11002" y="134"/>
                    <a:pt x="10409" y="134"/>
                  </a:cubicBezTo>
                  <a:cubicBezTo>
                    <a:pt x="10383" y="134"/>
                    <a:pt x="10357" y="134"/>
                    <a:pt x="10331" y="133"/>
                  </a:cubicBezTo>
                  <a:cubicBezTo>
                    <a:pt x="10242" y="133"/>
                    <a:pt x="10188" y="187"/>
                    <a:pt x="10170" y="249"/>
                  </a:cubicBezTo>
                  <a:cubicBezTo>
                    <a:pt x="9100" y="526"/>
                    <a:pt x="7994" y="579"/>
                    <a:pt x="6887" y="686"/>
                  </a:cubicBezTo>
                  <a:cubicBezTo>
                    <a:pt x="5638" y="811"/>
                    <a:pt x="4407" y="1159"/>
                    <a:pt x="3194" y="1471"/>
                  </a:cubicBezTo>
                  <a:cubicBezTo>
                    <a:pt x="1794" y="1828"/>
                    <a:pt x="99" y="1944"/>
                    <a:pt x="54" y="3693"/>
                  </a:cubicBezTo>
                  <a:cubicBezTo>
                    <a:pt x="0" y="5727"/>
                    <a:pt x="687" y="7805"/>
                    <a:pt x="1124" y="9768"/>
                  </a:cubicBezTo>
                  <a:cubicBezTo>
                    <a:pt x="1350" y="10809"/>
                    <a:pt x="2036" y="11110"/>
                    <a:pt x="2844" y="11110"/>
                  </a:cubicBezTo>
                  <a:cubicBezTo>
                    <a:pt x="3442" y="11110"/>
                    <a:pt x="4106" y="10946"/>
                    <a:pt x="4702" y="10794"/>
                  </a:cubicBezTo>
                  <a:cubicBezTo>
                    <a:pt x="4800" y="10767"/>
                    <a:pt x="4907" y="10740"/>
                    <a:pt x="5005" y="10714"/>
                  </a:cubicBezTo>
                  <a:cubicBezTo>
                    <a:pt x="6085" y="10419"/>
                    <a:pt x="7137" y="10044"/>
                    <a:pt x="8243" y="9875"/>
                  </a:cubicBezTo>
                  <a:cubicBezTo>
                    <a:pt x="9475" y="9697"/>
                    <a:pt x="10723" y="9652"/>
                    <a:pt x="11946" y="9474"/>
                  </a:cubicBezTo>
                  <a:cubicBezTo>
                    <a:pt x="13302" y="9268"/>
                    <a:pt x="15220" y="8903"/>
                    <a:pt x="15505" y="7315"/>
                  </a:cubicBezTo>
                  <a:cubicBezTo>
                    <a:pt x="15693" y="6298"/>
                    <a:pt x="15166" y="5067"/>
                    <a:pt x="14925" y="4094"/>
                  </a:cubicBezTo>
                  <a:cubicBezTo>
                    <a:pt x="14738" y="3363"/>
                    <a:pt x="14774" y="2595"/>
                    <a:pt x="14640" y="1873"/>
                  </a:cubicBezTo>
                  <a:cubicBezTo>
                    <a:pt x="14568" y="1543"/>
                    <a:pt x="14470" y="1213"/>
                    <a:pt x="14292" y="900"/>
                  </a:cubicBezTo>
                  <a:cubicBezTo>
                    <a:pt x="13870" y="172"/>
                    <a:pt x="13157" y="1"/>
                    <a:pt x="1239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0"/>
            <p:cNvSpPr/>
            <p:nvPr/>
          </p:nvSpPr>
          <p:spPr>
            <a:xfrm>
              <a:off x="603987" y="528954"/>
              <a:ext cx="199206" cy="140813"/>
            </a:xfrm>
            <a:custGeom>
              <a:rect b="b" l="l" r="r" t="t"/>
              <a:pathLst>
                <a:path extrusionOk="0" h="2479" w="3507">
                  <a:moveTo>
                    <a:pt x="1819" y="346"/>
                  </a:moveTo>
                  <a:cubicBezTo>
                    <a:pt x="2555" y="346"/>
                    <a:pt x="2975" y="1506"/>
                    <a:pt x="2213" y="1976"/>
                  </a:cubicBezTo>
                  <a:cubicBezTo>
                    <a:pt x="2142" y="2012"/>
                    <a:pt x="2071" y="2048"/>
                    <a:pt x="1990" y="2075"/>
                  </a:cubicBezTo>
                  <a:cubicBezTo>
                    <a:pt x="1848" y="1521"/>
                    <a:pt x="1874" y="933"/>
                    <a:pt x="1732" y="371"/>
                  </a:cubicBezTo>
                  <a:lnTo>
                    <a:pt x="1723" y="353"/>
                  </a:lnTo>
                  <a:cubicBezTo>
                    <a:pt x="1755" y="348"/>
                    <a:pt x="1787" y="346"/>
                    <a:pt x="1819" y="346"/>
                  </a:cubicBezTo>
                  <a:close/>
                  <a:moveTo>
                    <a:pt x="1401" y="460"/>
                  </a:moveTo>
                  <a:cubicBezTo>
                    <a:pt x="1544" y="1013"/>
                    <a:pt x="1517" y="1593"/>
                    <a:pt x="1660" y="2146"/>
                  </a:cubicBezTo>
                  <a:cubicBezTo>
                    <a:pt x="1632" y="2148"/>
                    <a:pt x="1603" y="2149"/>
                    <a:pt x="1574" y="2149"/>
                  </a:cubicBezTo>
                  <a:cubicBezTo>
                    <a:pt x="1219" y="2149"/>
                    <a:pt x="869" y="1995"/>
                    <a:pt x="679" y="1673"/>
                  </a:cubicBezTo>
                  <a:cubicBezTo>
                    <a:pt x="340" y="1102"/>
                    <a:pt x="822" y="612"/>
                    <a:pt x="1348" y="478"/>
                  </a:cubicBezTo>
                  <a:lnTo>
                    <a:pt x="1366" y="469"/>
                  </a:lnTo>
                  <a:lnTo>
                    <a:pt x="1393" y="460"/>
                  </a:lnTo>
                  <a:close/>
                  <a:moveTo>
                    <a:pt x="1815" y="0"/>
                  </a:moveTo>
                  <a:cubicBezTo>
                    <a:pt x="1637" y="0"/>
                    <a:pt x="1447" y="48"/>
                    <a:pt x="1250" y="157"/>
                  </a:cubicBezTo>
                  <a:cubicBezTo>
                    <a:pt x="563" y="344"/>
                    <a:pt x="1" y="968"/>
                    <a:pt x="322" y="1709"/>
                  </a:cubicBezTo>
                  <a:cubicBezTo>
                    <a:pt x="548" y="2239"/>
                    <a:pt x="1037" y="2479"/>
                    <a:pt x="1552" y="2479"/>
                  </a:cubicBezTo>
                  <a:cubicBezTo>
                    <a:pt x="1808" y="2479"/>
                    <a:pt x="2071" y="2419"/>
                    <a:pt x="2311" y="2307"/>
                  </a:cubicBezTo>
                  <a:cubicBezTo>
                    <a:pt x="3506" y="1755"/>
                    <a:pt x="2893" y="0"/>
                    <a:pt x="1815"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0"/>
            <p:cNvSpPr/>
            <p:nvPr/>
          </p:nvSpPr>
          <p:spPr>
            <a:xfrm>
              <a:off x="839147" y="488964"/>
              <a:ext cx="198695" cy="140757"/>
            </a:xfrm>
            <a:custGeom>
              <a:rect b="b" l="l" r="r" t="t"/>
              <a:pathLst>
                <a:path extrusionOk="0" h="2478" w="3498">
                  <a:moveTo>
                    <a:pt x="1818" y="346"/>
                  </a:moveTo>
                  <a:cubicBezTo>
                    <a:pt x="2554" y="346"/>
                    <a:pt x="2974" y="1505"/>
                    <a:pt x="2213" y="1976"/>
                  </a:cubicBezTo>
                  <a:cubicBezTo>
                    <a:pt x="2141" y="2020"/>
                    <a:pt x="2070" y="2047"/>
                    <a:pt x="1990" y="2083"/>
                  </a:cubicBezTo>
                  <a:cubicBezTo>
                    <a:pt x="1847" y="1521"/>
                    <a:pt x="1874" y="932"/>
                    <a:pt x="1731" y="370"/>
                  </a:cubicBezTo>
                  <a:lnTo>
                    <a:pt x="1722" y="352"/>
                  </a:lnTo>
                  <a:cubicBezTo>
                    <a:pt x="1755" y="348"/>
                    <a:pt x="1787" y="346"/>
                    <a:pt x="1818" y="346"/>
                  </a:cubicBezTo>
                  <a:close/>
                  <a:moveTo>
                    <a:pt x="1401" y="459"/>
                  </a:moveTo>
                  <a:cubicBezTo>
                    <a:pt x="1544" y="1012"/>
                    <a:pt x="1517" y="1592"/>
                    <a:pt x="1660" y="2145"/>
                  </a:cubicBezTo>
                  <a:cubicBezTo>
                    <a:pt x="1631" y="2147"/>
                    <a:pt x="1602" y="2148"/>
                    <a:pt x="1573" y="2148"/>
                  </a:cubicBezTo>
                  <a:cubicBezTo>
                    <a:pt x="1218" y="2148"/>
                    <a:pt x="868" y="1994"/>
                    <a:pt x="678" y="1672"/>
                  </a:cubicBezTo>
                  <a:cubicBezTo>
                    <a:pt x="339" y="1101"/>
                    <a:pt x="821" y="620"/>
                    <a:pt x="1347" y="477"/>
                  </a:cubicBezTo>
                  <a:lnTo>
                    <a:pt x="1365" y="468"/>
                  </a:lnTo>
                  <a:lnTo>
                    <a:pt x="1392" y="459"/>
                  </a:lnTo>
                  <a:close/>
                  <a:moveTo>
                    <a:pt x="1812" y="0"/>
                  </a:moveTo>
                  <a:cubicBezTo>
                    <a:pt x="1635" y="0"/>
                    <a:pt x="1445" y="48"/>
                    <a:pt x="1249" y="156"/>
                  </a:cubicBezTo>
                  <a:cubicBezTo>
                    <a:pt x="562" y="343"/>
                    <a:pt x="0" y="968"/>
                    <a:pt x="321" y="1708"/>
                  </a:cubicBezTo>
                  <a:cubicBezTo>
                    <a:pt x="548" y="2238"/>
                    <a:pt x="1036" y="2478"/>
                    <a:pt x="1549" y="2478"/>
                  </a:cubicBezTo>
                  <a:cubicBezTo>
                    <a:pt x="1804" y="2478"/>
                    <a:pt x="2065" y="2418"/>
                    <a:pt x="2302" y="2306"/>
                  </a:cubicBezTo>
                  <a:cubicBezTo>
                    <a:pt x="3497" y="1762"/>
                    <a:pt x="2889" y="0"/>
                    <a:pt x="1812"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0"/>
            <p:cNvSpPr/>
            <p:nvPr/>
          </p:nvSpPr>
          <p:spPr>
            <a:xfrm>
              <a:off x="1064140" y="450963"/>
              <a:ext cx="199206" cy="140927"/>
            </a:xfrm>
            <a:custGeom>
              <a:rect b="b" l="l" r="r" t="t"/>
              <a:pathLst>
                <a:path extrusionOk="0" h="2481" w="3507">
                  <a:moveTo>
                    <a:pt x="1819" y="345"/>
                  </a:moveTo>
                  <a:cubicBezTo>
                    <a:pt x="2562" y="345"/>
                    <a:pt x="2974" y="1505"/>
                    <a:pt x="2213" y="1976"/>
                  </a:cubicBezTo>
                  <a:cubicBezTo>
                    <a:pt x="2150" y="2020"/>
                    <a:pt x="2070" y="2056"/>
                    <a:pt x="1998" y="2083"/>
                  </a:cubicBezTo>
                  <a:cubicBezTo>
                    <a:pt x="1847" y="1521"/>
                    <a:pt x="1874" y="932"/>
                    <a:pt x="1731" y="370"/>
                  </a:cubicBezTo>
                  <a:lnTo>
                    <a:pt x="1722" y="352"/>
                  </a:lnTo>
                  <a:cubicBezTo>
                    <a:pt x="1755" y="348"/>
                    <a:pt x="1787" y="345"/>
                    <a:pt x="1819" y="345"/>
                  </a:cubicBezTo>
                  <a:close/>
                  <a:moveTo>
                    <a:pt x="1401" y="459"/>
                  </a:moveTo>
                  <a:cubicBezTo>
                    <a:pt x="1544" y="1012"/>
                    <a:pt x="1517" y="1592"/>
                    <a:pt x="1659" y="2145"/>
                  </a:cubicBezTo>
                  <a:cubicBezTo>
                    <a:pt x="1631" y="2147"/>
                    <a:pt x="1602" y="2148"/>
                    <a:pt x="1573" y="2148"/>
                  </a:cubicBezTo>
                  <a:cubicBezTo>
                    <a:pt x="1218" y="2148"/>
                    <a:pt x="868" y="1994"/>
                    <a:pt x="678" y="1672"/>
                  </a:cubicBezTo>
                  <a:cubicBezTo>
                    <a:pt x="348" y="1110"/>
                    <a:pt x="821" y="620"/>
                    <a:pt x="1356" y="477"/>
                  </a:cubicBezTo>
                  <a:lnTo>
                    <a:pt x="1365" y="468"/>
                  </a:lnTo>
                  <a:lnTo>
                    <a:pt x="1392" y="459"/>
                  </a:lnTo>
                  <a:close/>
                  <a:moveTo>
                    <a:pt x="1812" y="0"/>
                  </a:moveTo>
                  <a:cubicBezTo>
                    <a:pt x="1635" y="0"/>
                    <a:pt x="1445" y="48"/>
                    <a:pt x="1249" y="156"/>
                  </a:cubicBezTo>
                  <a:cubicBezTo>
                    <a:pt x="562" y="343"/>
                    <a:pt x="0" y="968"/>
                    <a:pt x="321" y="1708"/>
                  </a:cubicBezTo>
                  <a:cubicBezTo>
                    <a:pt x="549" y="2241"/>
                    <a:pt x="1042" y="2481"/>
                    <a:pt x="1560" y="2481"/>
                  </a:cubicBezTo>
                  <a:cubicBezTo>
                    <a:pt x="1814" y="2481"/>
                    <a:pt x="2073" y="2423"/>
                    <a:pt x="2311" y="2315"/>
                  </a:cubicBezTo>
                  <a:cubicBezTo>
                    <a:pt x="3506" y="1763"/>
                    <a:pt x="2891" y="0"/>
                    <a:pt x="1812"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0"/>
            <p:cNvSpPr/>
            <p:nvPr/>
          </p:nvSpPr>
          <p:spPr>
            <a:xfrm>
              <a:off x="654200" y="746905"/>
              <a:ext cx="173361" cy="140927"/>
            </a:xfrm>
            <a:custGeom>
              <a:rect b="b" l="l" r="r" t="t"/>
              <a:pathLst>
                <a:path extrusionOk="0" h="2481" w="3052">
                  <a:moveTo>
                    <a:pt x="1812" y="345"/>
                  </a:moveTo>
                  <a:cubicBezTo>
                    <a:pt x="2210" y="345"/>
                    <a:pt x="2514" y="686"/>
                    <a:pt x="2596" y="1066"/>
                  </a:cubicBezTo>
                  <a:cubicBezTo>
                    <a:pt x="2641" y="1271"/>
                    <a:pt x="2614" y="1494"/>
                    <a:pt x="2498" y="1681"/>
                  </a:cubicBezTo>
                  <a:cubicBezTo>
                    <a:pt x="2435" y="1788"/>
                    <a:pt x="2346" y="1895"/>
                    <a:pt x="2212" y="1975"/>
                  </a:cubicBezTo>
                  <a:cubicBezTo>
                    <a:pt x="2141" y="2020"/>
                    <a:pt x="2070" y="2056"/>
                    <a:pt x="1989" y="2083"/>
                  </a:cubicBezTo>
                  <a:cubicBezTo>
                    <a:pt x="1847" y="1520"/>
                    <a:pt x="1873" y="932"/>
                    <a:pt x="1731" y="370"/>
                  </a:cubicBezTo>
                  <a:lnTo>
                    <a:pt x="1713" y="352"/>
                  </a:lnTo>
                  <a:cubicBezTo>
                    <a:pt x="1747" y="347"/>
                    <a:pt x="1780" y="345"/>
                    <a:pt x="1812" y="345"/>
                  </a:cubicBezTo>
                  <a:close/>
                  <a:moveTo>
                    <a:pt x="1401" y="459"/>
                  </a:moveTo>
                  <a:cubicBezTo>
                    <a:pt x="1543" y="1012"/>
                    <a:pt x="1517" y="1592"/>
                    <a:pt x="1659" y="2145"/>
                  </a:cubicBezTo>
                  <a:cubicBezTo>
                    <a:pt x="1630" y="2147"/>
                    <a:pt x="1601" y="2148"/>
                    <a:pt x="1572" y="2148"/>
                  </a:cubicBezTo>
                  <a:cubicBezTo>
                    <a:pt x="1210" y="2148"/>
                    <a:pt x="867" y="1994"/>
                    <a:pt x="669" y="1672"/>
                  </a:cubicBezTo>
                  <a:cubicBezTo>
                    <a:pt x="339" y="1110"/>
                    <a:pt x="812" y="619"/>
                    <a:pt x="1347" y="477"/>
                  </a:cubicBezTo>
                  <a:lnTo>
                    <a:pt x="1356" y="477"/>
                  </a:lnTo>
                  <a:lnTo>
                    <a:pt x="1392" y="459"/>
                  </a:lnTo>
                  <a:close/>
                  <a:moveTo>
                    <a:pt x="1809" y="1"/>
                  </a:moveTo>
                  <a:cubicBezTo>
                    <a:pt x="1633" y="1"/>
                    <a:pt x="1444" y="48"/>
                    <a:pt x="1249" y="156"/>
                  </a:cubicBezTo>
                  <a:cubicBezTo>
                    <a:pt x="553" y="343"/>
                    <a:pt x="0" y="967"/>
                    <a:pt x="321" y="1717"/>
                  </a:cubicBezTo>
                  <a:cubicBezTo>
                    <a:pt x="548" y="2243"/>
                    <a:pt x="1036" y="2481"/>
                    <a:pt x="1551" y="2481"/>
                  </a:cubicBezTo>
                  <a:cubicBezTo>
                    <a:pt x="1804" y="2481"/>
                    <a:pt x="2064" y="2423"/>
                    <a:pt x="2302" y="2314"/>
                  </a:cubicBezTo>
                  <a:cubicBezTo>
                    <a:pt x="2373" y="2279"/>
                    <a:pt x="2444" y="2243"/>
                    <a:pt x="2498" y="2198"/>
                  </a:cubicBezTo>
                  <a:cubicBezTo>
                    <a:pt x="3006" y="1842"/>
                    <a:pt x="3051" y="1217"/>
                    <a:pt x="2828" y="718"/>
                  </a:cubicBezTo>
                  <a:cubicBezTo>
                    <a:pt x="2635" y="313"/>
                    <a:pt x="2262" y="1"/>
                    <a:pt x="180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0"/>
            <p:cNvSpPr/>
            <p:nvPr/>
          </p:nvSpPr>
          <p:spPr>
            <a:xfrm>
              <a:off x="889304" y="706803"/>
              <a:ext cx="177962" cy="140870"/>
            </a:xfrm>
            <a:custGeom>
              <a:rect b="b" l="l" r="r" t="t"/>
              <a:pathLst>
                <a:path extrusionOk="0" h="2480" w="3133">
                  <a:moveTo>
                    <a:pt x="1809" y="347"/>
                  </a:moveTo>
                  <a:cubicBezTo>
                    <a:pt x="2441" y="347"/>
                    <a:pt x="2829" y="1174"/>
                    <a:pt x="2480" y="1709"/>
                  </a:cubicBezTo>
                  <a:cubicBezTo>
                    <a:pt x="2418" y="1807"/>
                    <a:pt x="2329" y="1905"/>
                    <a:pt x="2213" y="1977"/>
                  </a:cubicBezTo>
                  <a:cubicBezTo>
                    <a:pt x="2186" y="1995"/>
                    <a:pt x="2150" y="2012"/>
                    <a:pt x="2124" y="2021"/>
                  </a:cubicBezTo>
                  <a:cubicBezTo>
                    <a:pt x="2079" y="2048"/>
                    <a:pt x="2034" y="2066"/>
                    <a:pt x="1990" y="2084"/>
                  </a:cubicBezTo>
                  <a:cubicBezTo>
                    <a:pt x="1847" y="1522"/>
                    <a:pt x="1874" y="933"/>
                    <a:pt x="1722" y="371"/>
                  </a:cubicBezTo>
                  <a:lnTo>
                    <a:pt x="1713" y="353"/>
                  </a:lnTo>
                  <a:cubicBezTo>
                    <a:pt x="1746" y="349"/>
                    <a:pt x="1778" y="347"/>
                    <a:pt x="1809" y="347"/>
                  </a:cubicBezTo>
                  <a:close/>
                  <a:moveTo>
                    <a:pt x="1401" y="460"/>
                  </a:moveTo>
                  <a:cubicBezTo>
                    <a:pt x="1535" y="1013"/>
                    <a:pt x="1517" y="1593"/>
                    <a:pt x="1660" y="2155"/>
                  </a:cubicBezTo>
                  <a:cubicBezTo>
                    <a:pt x="1632" y="2157"/>
                    <a:pt x="1604" y="2158"/>
                    <a:pt x="1576" y="2158"/>
                  </a:cubicBezTo>
                  <a:cubicBezTo>
                    <a:pt x="1212" y="2158"/>
                    <a:pt x="860" y="1996"/>
                    <a:pt x="669" y="1673"/>
                  </a:cubicBezTo>
                  <a:cubicBezTo>
                    <a:pt x="339" y="1111"/>
                    <a:pt x="812" y="621"/>
                    <a:pt x="1347" y="478"/>
                  </a:cubicBezTo>
                  <a:lnTo>
                    <a:pt x="1356" y="478"/>
                  </a:lnTo>
                  <a:lnTo>
                    <a:pt x="1392" y="469"/>
                  </a:lnTo>
                  <a:lnTo>
                    <a:pt x="1401" y="460"/>
                  </a:lnTo>
                  <a:close/>
                  <a:moveTo>
                    <a:pt x="1806" y="1"/>
                  </a:moveTo>
                  <a:cubicBezTo>
                    <a:pt x="1628" y="1"/>
                    <a:pt x="1438" y="48"/>
                    <a:pt x="1240" y="157"/>
                  </a:cubicBezTo>
                  <a:cubicBezTo>
                    <a:pt x="554" y="344"/>
                    <a:pt x="0" y="969"/>
                    <a:pt x="313" y="1718"/>
                  </a:cubicBezTo>
                  <a:cubicBezTo>
                    <a:pt x="527" y="2209"/>
                    <a:pt x="973" y="2450"/>
                    <a:pt x="1455" y="2476"/>
                  </a:cubicBezTo>
                  <a:cubicBezTo>
                    <a:pt x="1490" y="2479"/>
                    <a:pt x="1526" y="2480"/>
                    <a:pt x="1562" y="2480"/>
                  </a:cubicBezTo>
                  <a:cubicBezTo>
                    <a:pt x="1813" y="2480"/>
                    <a:pt x="2068" y="2425"/>
                    <a:pt x="2302" y="2316"/>
                  </a:cubicBezTo>
                  <a:cubicBezTo>
                    <a:pt x="2632" y="2164"/>
                    <a:pt x="2819" y="1923"/>
                    <a:pt x="2900" y="1656"/>
                  </a:cubicBezTo>
                  <a:cubicBezTo>
                    <a:pt x="3133" y="935"/>
                    <a:pt x="2594" y="1"/>
                    <a:pt x="180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0"/>
            <p:cNvSpPr/>
            <p:nvPr/>
          </p:nvSpPr>
          <p:spPr>
            <a:xfrm>
              <a:off x="1114296" y="669086"/>
              <a:ext cx="179439" cy="140700"/>
            </a:xfrm>
            <a:custGeom>
              <a:rect b="b" l="l" r="r" t="t"/>
              <a:pathLst>
                <a:path extrusionOk="0" h="2477" w="3159">
                  <a:moveTo>
                    <a:pt x="1818" y="341"/>
                  </a:moveTo>
                  <a:cubicBezTo>
                    <a:pt x="2554" y="341"/>
                    <a:pt x="2974" y="1501"/>
                    <a:pt x="2213" y="1972"/>
                  </a:cubicBezTo>
                  <a:cubicBezTo>
                    <a:pt x="2141" y="2016"/>
                    <a:pt x="2070" y="2052"/>
                    <a:pt x="1990" y="2079"/>
                  </a:cubicBezTo>
                  <a:cubicBezTo>
                    <a:pt x="1847" y="1517"/>
                    <a:pt x="1874" y="928"/>
                    <a:pt x="1731" y="366"/>
                  </a:cubicBezTo>
                  <a:lnTo>
                    <a:pt x="1722" y="348"/>
                  </a:lnTo>
                  <a:cubicBezTo>
                    <a:pt x="1755" y="344"/>
                    <a:pt x="1787" y="341"/>
                    <a:pt x="1818" y="341"/>
                  </a:cubicBezTo>
                  <a:close/>
                  <a:moveTo>
                    <a:pt x="1401" y="455"/>
                  </a:moveTo>
                  <a:cubicBezTo>
                    <a:pt x="1544" y="1008"/>
                    <a:pt x="1517" y="1588"/>
                    <a:pt x="1660" y="2150"/>
                  </a:cubicBezTo>
                  <a:cubicBezTo>
                    <a:pt x="1632" y="2152"/>
                    <a:pt x="1605" y="2153"/>
                    <a:pt x="1577" y="2153"/>
                  </a:cubicBezTo>
                  <a:cubicBezTo>
                    <a:pt x="1221" y="2153"/>
                    <a:pt x="869" y="1991"/>
                    <a:pt x="678" y="1668"/>
                  </a:cubicBezTo>
                  <a:cubicBezTo>
                    <a:pt x="339" y="1106"/>
                    <a:pt x="821" y="616"/>
                    <a:pt x="1347" y="473"/>
                  </a:cubicBezTo>
                  <a:lnTo>
                    <a:pt x="1365" y="473"/>
                  </a:lnTo>
                  <a:lnTo>
                    <a:pt x="1392" y="464"/>
                  </a:lnTo>
                  <a:lnTo>
                    <a:pt x="1401" y="455"/>
                  </a:lnTo>
                  <a:close/>
                  <a:moveTo>
                    <a:pt x="1799" y="1"/>
                  </a:moveTo>
                  <a:cubicBezTo>
                    <a:pt x="1628" y="1"/>
                    <a:pt x="1441" y="45"/>
                    <a:pt x="1249" y="152"/>
                  </a:cubicBezTo>
                  <a:cubicBezTo>
                    <a:pt x="562" y="348"/>
                    <a:pt x="0" y="964"/>
                    <a:pt x="322" y="1713"/>
                  </a:cubicBezTo>
                  <a:cubicBezTo>
                    <a:pt x="437" y="1981"/>
                    <a:pt x="625" y="2177"/>
                    <a:pt x="839" y="2302"/>
                  </a:cubicBezTo>
                  <a:cubicBezTo>
                    <a:pt x="1051" y="2421"/>
                    <a:pt x="1296" y="2477"/>
                    <a:pt x="1546" y="2477"/>
                  </a:cubicBezTo>
                  <a:cubicBezTo>
                    <a:pt x="1802" y="2477"/>
                    <a:pt x="2063" y="2419"/>
                    <a:pt x="2302" y="2311"/>
                  </a:cubicBezTo>
                  <a:cubicBezTo>
                    <a:pt x="2543" y="2204"/>
                    <a:pt x="2703" y="2052"/>
                    <a:pt x="2810" y="1874"/>
                  </a:cubicBezTo>
                  <a:cubicBezTo>
                    <a:pt x="2819" y="1847"/>
                    <a:pt x="2837" y="1829"/>
                    <a:pt x="2846" y="1811"/>
                  </a:cubicBezTo>
                  <a:cubicBezTo>
                    <a:pt x="2846" y="1802"/>
                    <a:pt x="2846" y="1802"/>
                    <a:pt x="2846" y="1793"/>
                  </a:cubicBezTo>
                  <a:cubicBezTo>
                    <a:pt x="2864" y="1775"/>
                    <a:pt x="2873" y="1749"/>
                    <a:pt x="2882" y="1722"/>
                  </a:cubicBezTo>
                  <a:cubicBezTo>
                    <a:pt x="3158" y="1035"/>
                    <a:pt x="2677" y="98"/>
                    <a:pt x="1927" y="9"/>
                  </a:cubicBezTo>
                  <a:cubicBezTo>
                    <a:pt x="1886" y="4"/>
                    <a:pt x="1843" y="1"/>
                    <a:pt x="179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 name="Google Shape;1566;p30"/>
          <p:cNvGrpSpPr/>
          <p:nvPr/>
        </p:nvGrpSpPr>
        <p:grpSpPr>
          <a:xfrm flipH="1" rot="3487991">
            <a:off x="8743226" y="938466"/>
            <a:ext cx="495996" cy="781993"/>
            <a:chOff x="2083475" y="1334350"/>
            <a:chExt cx="263175" cy="414925"/>
          </a:xfrm>
        </p:grpSpPr>
        <p:sp>
          <p:nvSpPr>
            <p:cNvPr id="1567" name="Google Shape;1567;p30"/>
            <p:cNvSpPr/>
            <p:nvPr/>
          </p:nvSpPr>
          <p:spPr>
            <a:xfrm>
              <a:off x="2083475" y="1334350"/>
              <a:ext cx="263175" cy="414925"/>
            </a:xfrm>
            <a:custGeom>
              <a:rect b="b" l="l" r="r" t="t"/>
              <a:pathLst>
                <a:path extrusionOk="0" h="16597" w="10527">
                  <a:moveTo>
                    <a:pt x="10001" y="537"/>
                  </a:moveTo>
                  <a:cubicBezTo>
                    <a:pt x="9625" y="1364"/>
                    <a:pt x="9274" y="2216"/>
                    <a:pt x="8647" y="2893"/>
                  </a:cubicBezTo>
                  <a:cubicBezTo>
                    <a:pt x="8998" y="2041"/>
                    <a:pt x="9424" y="1239"/>
                    <a:pt x="10001" y="537"/>
                  </a:cubicBezTo>
                  <a:close/>
                  <a:moveTo>
                    <a:pt x="7706" y="2913"/>
                  </a:moveTo>
                  <a:cubicBezTo>
                    <a:pt x="7773" y="2913"/>
                    <a:pt x="7844" y="2936"/>
                    <a:pt x="7920" y="2993"/>
                  </a:cubicBezTo>
                  <a:cubicBezTo>
                    <a:pt x="8271" y="3219"/>
                    <a:pt x="8697" y="3419"/>
                    <a:pt x="8672" y="3971"/>
                  </a:cubicBezTo>
                  <a:cubicBezTo>
                    <a:pt x="8647" y="4447"/>
                    <a:pt x="8472" y="4873"/>
                    <a:pt x="8246" y="5299"/>
                  </a:cubicBezTo>
                  <a:cubicBezTo>
                    <a:pt x="6366" y="8683"/>
                    <a:pt x="4386" y="12016"/>
                    <a:pt x="2131" y="15174"/>
                  </a:cubicBezTo>
                  <a:cubicBezTo>
                    <a:pt x="1955" y="15399"/>
                    <a:pt x="1755" y="15625"/>
                    <a:pt x="1554" y="15826"/>
                  </a:cubicBezTo>
                  <a:cubicBezTo>
                    <a:pt x="1389" y="15991"/>
                    <a:pt x="1223" y="16208"/>
                    <a:pt x="987" y="16208"/>
                  </a:cubicBezTo>
                  <a:cubicBezTo>
                    <a:pt x="937" y="16208"/>
                    <a:pt x="884" y="16198"/>
                    <a:pt x="828" y="16176"/>
                  </a:cubicBezTo>
                  <a:cubicBezTo>
                    <a:pt x="452" y="16026"/>
                    <a:pt x="452" y="15650"/>
                    <a:pt x="427" y="15374"/>
                  </a:cubicBezTo>
                  <a:cubicBezTo>
                    <a:pt x="452" y="14698"/>
                    <a:pt x="602" y="14121"/>
                    <a:pt x="878" y="13595"/>
                  </a:cubicBezTo>
                  <a:cubicBezTo>
                    <a:pt x="2557" y="10362"/>
                    <a:pt x="4286" y="7154"/>
                    <a:pt x="6417" y="4171"/>
                  </a:cubicBezTo>
                  <a:cubicBezTo>
                    <a:pt x="6642" y="3845"/>
                    <a:pt x="6918" y="3545"/>
                    <a:pt x="7194" y="3269"/>
                  </a:cubicBezTo>
                  <a:cubicBezTo>
                    <a:pt x="7343" y="3119"/>
                    <a:pt x="7507" y="2913"/>
                    <a:pt x="7706" y="2913"/>
                  </a:cubicBezTo>
                  <a:close/>
                  <a:moveTo>
                    <a:pt x="10008" y="1"/>
                  </a:moveTo>
                  <a:cubicBezTo>
                    <a:pt x="9805" y="1"/>
                    <a:pt x="9718" y="243"/>
                    <a:pt x="9600" y="362"/>
                  </a:cubicBezTo>
                  <a:cubicBezTo>
                    <a:pt x="9048" y="1038"/>
                    <a:pt x="8622" y="1740"/>
                    <a:pt x="8171" y="2517"/>
                  </a:cubicBezTo>
                  <a:cubicBezTo>
                    <a:pt x="8037" y="2476"/>
                    <a:pt x="7910" y="2457"/>
                    <a:pt x="7790" y="2457"/>
                  </a:cubicBezTo>
                  <a:cubicBezTo>
                    <a:pt x="7327" y="2457"/>
                    <a:pt x="6961" y="2740"/>
                    <a:pt x="6642" y="3119"/>
                  </a:cubicBezTo>
                  <a:cubicBezTo>
                    <a:pt x="6517" y="3269"/>
                    <a:pt x="6391" y="3394"/>
                    <a:pt x="6266" y="3545"/>
                  </a:cubicBezTo>
                  <a:cubicBezTo>
                    <a:pt x="3910" y="6602"/>
                    <a:pt x="2106" y="9986"/>
                    <a:pt x="427" y="13470"/>
                  </a:cubicBezTo>
                  <a:cubicBezTo>
                    <a:pt x="126" y="14071"/>
                    <a:pt x="0" y="14748"/>
                    <a:pt x="51" y="15450"/>
                  </a:cubicBezTo>
                  <a:cubicBezTo>
                    <a:pt x="76" y="15926"/>
                    <a:pt x="226" y="16302"/>
                    <a:pt x="677" y="16527"/>
                  </a:cubicBezTo>
                  <a:cubicBezTo>
                    <a:pt x="781" y="16576"/>
                    <a:pt x="877" y="16597"/>
                    <a:pt x="968" y="16597"/>
                  </a:cubicBezTo>
                  <a:cubicBezTo>
                    <a:pt x="1250" y="16597"/>
                    <a:pt x="1477" y="16397"/>
                    <a:pt x="1705" y="16227"/>
                  </a:cubicBezTo>
                  <a:cubicBezTo>
                    <a:pt x="1905" y="16076"/>
                    <a:pt x="2056" y="15876"/>
                    <a:pt x="2231" y="15675"/>
                  </a:cubicBezTo>
                  <a:cubicBezTo>
                    <a:pt x="3735" y="13795"/>
                    <a:pt x="4988" y="11715"/>
                    <a:pt x="6241" y="9660"/>
                  </a:cubicBezTo>
                  <a:cubicBezTo>
                    <a:pt x="7168" y="8131"/>
                    <a:pt x="8071" y="6577"/>
                    <a:pt x="8873" y="4973"/>
                  </a:cubicBezTo>
                  <a:cubicBezTo>
                    <a:pt x="9098" y="4522"/>
                    <a:pt x="9299" y="4021"/>
                    <a:pt x="9123" y="3520"/>
                  </a:cubicBezTo>
                  <a:cubicBezTo>
                    <a:pt x="8998" y="3194"/>
                    <a:pt x="9073" y="2993"/>
                    <a:pt x="9249" y="2718"/>
                  </a:cubicBezTo>
                  <a:cubicBezTo>
                    <a:pt x="9625" y="2116"/>
                    <a:pt x="10001" y="1490"/>
                    <a:pt x="10351" y="863"/>
                  </a:cubicBezTo>
                  <a:cubicBezTo>
                    <a:pt x="10502" y="587"/>
                    <a:pt x="10527" y="262"/>
                    <a:pt x="10201" y="61"/>
                  </a:cubicBezTo>
                  <a:cubicBezTo>
                    <a:pt x="10126" y="18"/>
                    <a:pt x="10063" y="1"/>
                    <a:pt x="1000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0"/>
            <p:cNvSpPr/>
            <p:nvPr/>
          </p:nvSpPr>
          <p:spPr>
            <a:xfrm>
              <a:off x="2101025" y="1428875"/>
              <a:ext cx="182975" cy="290975"/>
            </a:xfrm>
            <a:custGeom>
              <a:rect b="b" l="l" r="r" t="t"/>
              <a:pathLst>
                <a:path extrusionOk="0" h="11639" w="7319">
                  <a:moveTo>
                    <a:pt x="6855" y="0"/>
                  </a:moveTo>
                  <a:cubicBezTo>
                    <a:pt x="6747" y="0"/>
                    <a:pt x="6647" y="60"/>
                    <a:pt x="6567" y="140"/>
                  </a:cubicBezTo>
                  <a:cubicBezTo>
                    <a:pt x="6366" y="365"/>
                    <a:pt x="6191" y="591"/>
                    <a:pt x="6015" y="816"/>
                  </a:cubicBezTo>
                  <a:cubicBezTo>
                    <a:pt x="3810" y="3974"/>
                    <a:pt x="2080" y="7408"/>
                    <a:pt x="176" y="10741"/>
                  </a:cubicBezTo>
                  <a:cubicBezTo>
                    <a:pt x="100" y="10867"/>
                    <a:pt x="50" y="11017"/>
                    <a:pt x="25" y="11092"/>
                  </a:cubicBezTo>
                  <a:cubicBezTo>
                    <a:pt x="0" y="11318"/>
                    <a:pt x="0" y="11493"/>
                    <a:pt x="176" y="11568"/>
                  </a:cubicBezTo>
                  <a:cubicBezTo>
                    <a:pt x="255" y="11613"/>
                    <a:pt x="333" y="11638"/>
                    <a:pt x="410" y="11638"/>
                  </a:cubicBezTo>
                  <a:cubicBezTo>
                    <a:pt x="504" y="11638"/>
                    <a:pt x="594" y="11601"/>
                    <a:pt x="677" y="11518"/>
                  </a:cubicBezTo>
                  <a:cubicBezTo>
                    <a:pt x="903" y="11343"/>
                    <a:pt x="1053" y="11092"/>
                    <a:pt x="1203" y="10841"/>
                  </a:cubicBezTo>
                  <a:cubicBezTo>
                    <a:pt x="3158" y="7558"/>
                    <a:pt x="4913" y="4150"/>
                    <a:pt x="7068" y="992"/>
                  </a:cubicBezTo>
                  <a:cubicBezTo>
                    <a:pt x="7168" y="867"/>
                    <a:pt x="7218" y="716"/>
                    <a:pt x="7268" y="566"/>
                  </a:cubicBezTo>
                  <a:cubicBezTo>
                    <a:pt x="7319" y="340"/>
                    <a:pt x="7243" y="165"/>
                    <a:pt x="7043" y="64"/>
                  </a:cubicBezTo>
                  <a:cubicBezTo>
                    <a:pt x="6979" y="19"/>
                    <a:pt x="6916" y="0"/>
                    <a:pt x="68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9" name="Google Shape;1569;p30"/>
          <p:cNvGrpSpPr/>
          <p:nvPr/>
        </p:nvGrpSpPr>
        <p:grpSpPr>
          <a:xfrm flipH="1" rot="1022585">
            <a:off x="-138863" y="2710257"/>
            <a:ext cx="847756" cy="698992"/>
            <a:chOff x="2139875" y="1690850"/>
            <a:chExt cx="645375" cy="532125"/>
          </a:xfrm>
        </p:grpSpPr>
        <p:sp>
          <p:nvSpPr>
            <p:cNvPr id="1570" name="Google Shape;1570;p30"/>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0"/>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0"/>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0"/>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4" name="Google Shape;1574;p30"/>
          <p:cNvGrpSpPr/>
          <p:nvPr/>
        </p:nvGrpSpPr>
        <p:grpSpPr>
          <a:xfrm flipH="1">
            <a:off x="8383908" y="2111844"/>
            <a:ext cx="850323" cy="959917"/>
            <a:chOff x="144253" y="2032663"/>
            <a:chExt cx="669387" cy="755721"/>
          </a:xfrm>
        </p:grpSpPr>
        <p:sp>
          <p:nvSpPr>
            <p:cNvPr id="1575" name="Google Shape;1575;p30"/>
            <p:cNvSpPr/>
            <p:nvPr/>
          </p:nvSpPr>
          <p:spPr>
            <a:xfrm>
              <a:off x="439211" y="2171975"/>
              <a:ext cx="12393" cy="78773"/>
            </a:xfrm>
            <a:custGeom>
              <a:rect b="b" l="l" r="r" t="t"/>
              <a:pathLst>
                <a:path extrusionOk="0" h="1875" w="295">
                  <a:moveTo>
                    <a:pt x="89" y="1"/>
                  </a:moveTo>
                  <a:cubicBezTo>
                    <a:pt x="0" y="616"/>
                    <a:pt x="72" y="1223"/>
                    <a:pt x="295" y="1874"/>
                  </a:cubicBezTo>
                  <a:cubicBezTo>
                    <a:pt x="232" y="1250"/>
                    <a:pt x="143" y="634"/>
                    <a:pt x="8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0"/>
            <p:cNvSpPr/>
            <p:nvPr/>
          </p:nvSpPr>
          <p:spPr>
            <a:xfrm>
              <a:off x="552388" y="2095513"/>
              <a:ext cx="109478" cy="85495"/>
            </a:xfrm>
            <a:custGeom>
              <a:rect b="b" l="l" r="r" t="t"/>
              <a:pathLst>
                <a:path extrusionOk="0" h="2035" w="2606">
                  <a:moveTo>
                    <a:pt x="0" y="1"/>
                  </a:moveTo>
                  <a:lnTo>
                    <a:pt x="0" y="1"/>
                  </a:lnTo>
                  <a:cubicBezTo>
                    <a:pt x="643" y="268"/>
                    <a:pt x="1240" y="661"/>
                    <a:pt x="1749" y="1125"/>
                  </a:cubicBezTo>
                  <a:cubicBezTo>
                    <a:pt x="2052" y="1401"/>
                    <a:pt x="2338" y="1714"/>
                    <a:pt x="2605" y="2035"/>
                  </a:cubicBezTo>
                  <a:cubicBezTo>
                    <a:pt x="2177" y="1054"/>
                    <a:pt x="1365" y="536"/>
                    <a:pt x="402" y="144"/>
                  </a:cubicBezTo>
                  <a:cubicBezTo>
                    <a:pt x="277" y="99"/>
                    <a:pt x="143" y="45"/>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0"/>
            <p:cNvSpPr/>
            <p:nvPr/>
          </p:nvSpPr>
          <p:spPr>
            <a:xfrm>
              <a:off x="442950" y="2408461"/>
              <a:ext cx="43900" cy="220061"/>
            </a:xfrm>
            <a:custGeom>
              <a:rect b="b" l="l" r="r" t="t"/>
              <a:pathLst>
                <a:path extrusionOk="0" h="5238" w="1045">
                  <a:moveTo>
                    <a:pt x="0" y="1"/>
                  </a:moveTo>
                  <a:cubicBezTo>
                    <a:pt x="161" y="1107"/>
                    <a:pt x="179" y="2213"/>
                    <a:pt x="322" y="3319"/>
                  </a:cubicBezTo>
                  <a:cubicBezTo>
                    <a:pt x="402" y="3899"/>
                    <a:pt x="607" y="4586"/>
                    <a:pt x="661" y="5237"/>
                  </a:cubicBezTo>
                  <a:cubicBezTo>
                    <a:pt x="1044" y="3801"/>
                    <a:pt x="794" y="2410"/>
                    <a:pt x="429" y="1000"/>
                  </a:cubicBezTo>
                  <a:cubicBezTo>
                    <a:pt x="348" y="697"/>
                    <a:pt x="206" y="340"/>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0"/>
            <p:cNvSpPr/>
            <p:nvPr/>
          </p:nvSpPr>
          <p:spPr>
            <a:xfrm>
              <a:off x="203362" y="2197728"/>
              <a:ext cx="155563" cy="160278"/>
            </a:xfrm>
            <a:custGeom>
              <a:rect b="b" l="l" r="r" t="t"/>
              <a:pathLst>
                <a:path extrusionOk="0" h="3815" w="3703">
                  <a:moveTo>
                    <a:pt x="2219" y="1"/>
                  </a:moveTo>
                  <a:cubicBezTo>
                    <a:pt x="2182" y="1"/>
                    <a:pt x="2143" y="15"/>
                    <a:pt x="2108" y="48"/>
                  </a:cubicBezTo>
                  <a:cubicBezTo>
                    <a:pt x="1921" y="217"/>
                    <a:pt x="1707" y="476"/>
                    <a:pt x="1787" y="762"/>
                  </a:cubicBezTo>
                  <a:cubicBezTo>
                    <a:pt x="1832" y="904"/>
                    <a:pt x="1894" y="1074"/>
                    <a:pt x="2010" y="1181"/>
                  </a:cubicBezTo>
                  <a:cubicBezTo>
                    <a:pt x="2376" y="1529"/>
                    <a:pt x="2171" y="1841"/>
                    <a:pt x="2028" y="2216"/>
                  </a:cubicBezTo>
                  <a:cubicBezTo>
                    <a:pt x="2010" y="2251"/>
                    <a:pt x="2001" y="2278"/>
                    <a:pt x="1992" y="2314"/>
                  </a:cubicBezTo>
                  <a:cubicBezTo>
                    <a:pt x="1950" y="2304"/>
                    <a:pt x="1907" y="2299"/>
                    <a:pt x="1864" y="2299"/>
                  </a:cubicBezTo>
                  <a:cubicBezTo>
                    <a:pt x="1681" y="2299"/>
                    <a:pt x="1495" y="2389"/>
                    <a:pt x="1314" y="2555"/>
                  </a:cubicBezTo>
                  <a:cubicBezTo>
                    <a:pt x="1118" y="2733"/>
                    <a:pt x="1002" y="2974"/>
                    <a:pt x="842" y="3170"/>
                  </a:cubicBezTo>
                  <a:cubicBezTo>
                    <a:pt x="752" y="3268"/>
                    <a:pt x="458" y="3402"/>
                    <a:pt x="271" y="3456"/>
                  </a:cubicBezTo>
                  <a:cubicBezTo>
                    <a:pt x="259" y="3452"/>
                    <a:pt x="246" y="3450"/>
                    <a:pt x="233" y="3450"/>
                  </a:cubicBezTo>
                  <a:cubicBezTo>
                    <a:pt x="129" y="3450"/>
                    <a:pt x="1" y="3571"/>
                    <a:pt x="56" y="3705"/>
                  </a:cubicBezTo>
                  <a:lnTo>
                    <a:pt x="65" y="3732"/>
                  </a:lnTo>
                  <a:cubicBezTo>
                    <a:pt x="88" y="3793"/>
                    <a:pt x="162" y="3815"/>
                    <a:pt x="222" y="3815"/>
                  </a:cubicBezTo>
                  <a:cubicBezTo>
                    <a:pt x="233" y="3815"/>
                    <a:pt x="243" y="3814"/>
                    <a:pt x="253" y="3813"/>
                  </a:cubicBezTo>
                  <a:cubicBezTo>
                    <a:pt x="467" y="3786"/>
                    <a:pt x="859" y="3607"/>
                    <a:pt x="1011" y="3474"/>
                  </a:cubicBezTo>
                  <a:cubicBezTo>
                    <a:pt x="1218" y="3291"/>
                    <a:pt x="1510" y="2640"/>
                    <a:pt x="1849" y="2640"/>
                  </a:cubicBezTo>
                  <a:cubicBezTo>
                    <a:pt x="1890" y="2640"/>
                    <a:pt x="1932" y="2649"/>
                    <a:pt x="1974" y="2671"/>
                  </a:cubicBezTo>
                  <a:cubicBezTo>
                    <a:pt x="1992" y="2831"/>
                    <a:pt x="2055" y="2983"/>
                    <a:pt x="2198" y="3063"/>
                  </a:cubicBezTo>
                  <a:cubicBezTo>
                    <a:pt x="2380" y="3181"/>
                    <a:pt x="2555" y="3219"/>
                    <a:pt x="2733" y="3219"/>
                  </a:cubicBezTo>
                  <a:cubicBezTo>
                    <a:pt x="2974" y="3219"/>
                    <a:pt x="3219" y="3149"/>
                    <a:pt x="3491" y="3108"/>
                  </a:cubicBezTo>
                  <a:cubicBezTo>
                    <a:pt x="3703" y="3074"/>
                    <a:pt x="3641" y="2775"/>
                    <a:pt x="3444" y="2775"/>
                  </a:cubicBezTo>
                  <a:cubicBezTo>
                    <a:pt x="3433" y="2775"/>
                    <a:pt x="3422" y="2776"/>
                    <a:pt x="3411" y="2778"/>
                  </a:cubicBezTo>
                  <a:cubicBezTo>
                    <a:pt x="3259" y="2800"/>
                    <a:pt x="3038" y="2840"/>
                    <a:pt x="2835" y="2840"/>
                  </a:cubicBezTo>
                  <a:cubicBezTo>
                    <a:pt x="2632" y="2840"/>
                    <a:pt x="2447" y="2800"/>
                    <a:pt x="2367" y="2662"/>
                  </a:cubicBezTo>
                  <a:cubicBezTo>
                    <a:pt x="2385" y="2617"/>
                    <a:pt x="2376" y="2564"/>
                    <a:pt x="2331" y="2519"/>
                  </a:cubicBezTo>
                  <a:cubicBezTo>
                    <a:pt x="2322" y="2457"/>
                    <a:pt x="2331" y="2394"/>
                    <a:pt x="2349" y="2314"/>
                  </a:cubicBezTo>
                  <a:cubicBezTo>
                    <a:pt x="2412" y="2091"/>
                    <a:pt x="2581" y="1895"/>
                    <a:pt x="2617" y="1654"/>
                  </a:cubicBezTo>
                  <a:cubicBezTo>
                    <a:pt x="2688" y="1101"/>
                    <a:pt x="1814" y="797"/>
                    <a:pt x="2340" y="298"/>
                  </a:cubicBezTo>
                  <a:cubicBezTo>
                    <a:pt x="2466" y="179"/>
                    <a:pt x="2352" y="1"/>
                    <a:pt x="22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0"/>
            <p:cNvSpPr/>
            <p:nvPr/>
          </p:nvSpPr>
          <p:spPr>
            <a:xfrm>
              <a:off x="193363" y="2459884"/>
              <a:ext cx="182996" cy="272241"/>
            </a:xfrm>
            <a:custGeom>
              <a:rect b="b" l="l" r="r" t="t"/>
              <a:pathLst>
                <a:path extrusionOk="0" h="6480" w="4356">
                  <a:moveTo>
                    <a:pt x="2325" y="1"/>
                  </a:moveTo>
                  <a:cubicBezTo>
                    <a:pt x="2300" y="1"/>
                    <a:pt x="2274" y="6"/>
                    <a:pt x="2248" y="17"/>
                  </a:cubicBezTo>
                  <a:cubicBezTo>
                    <a:pt x="1927" y="204"/>
                    <a:pt x="1686" y="409"/>
                    <a:pt x="1454" y="704"/>
                  </a:cubicBezTo>
                  <a:cubicBezTo>
                    <a:pt x="1231" y="998"/>
                    <a:pt x="1258" y="1319"/>
                    <a:pt x="794" y="1471"/>
                  </a:cubicBezTo>
                  <a:cubicBezTo>
                    <a:pt x="696" y="1498"/>
                    <a:pt x="544" y="1533"/>
                    <a:pt x="464" y="1605"/>
                  </a:cubicBezTo>
                  <a:cubicBezTo>
                    <a:pt x="0" y="2033"/>
                    <a:pt x="393" y="2756"/>
                    <a:pt x="749" y="3121"/>
                  </a:cubicBezTo>
                  <a:cubicBezTo>
                    <a:pt x="981" y="3353"/>
                    <a:pt x="1106" y="3621"/>
                    <a:pt x="1204" y="3906"/>
                  </a:cubicBezTo>
                  <a:cubicBezTo>
                    <a:pt x="1419" y="4504"/>
                    <a:pt x="1490" y="5155"/>
                    <a:pt x="2088" y="5557"/>
                  </a:cubicBezTo>
                  <a:cubicBezTo>
                    <a:pt x="2198" y="5629"/>
                    <a:pt x="2308" y="5654"/>
                    <a:pt x="2419" y="5654"/>
                  </a:cubicBezTo>
                  <a:cubicBezTo>
                    <a:pt x="2662" y="5654"/>
                    <a:pt x="2908" y="5536"/>
                    <a:pt x="3153" y="5536"/>
                  </a:cubicBezTo>
                  <a:cubicBezTo>
                    <a:pt x="3196" y="5536"/>
                    <a:pt x="3240" y="5539"/>
                    <a:pt x="3283" y="5548"/>
                  </a:cubicBezTo>
                  <a:cubicBezTo>
                    <a:pt x="3203" y="5789"/>
                    <a:pt x="3069" y="6003"/>
                    <a:pt x="3015" y="6262"/>
                  </a:cubicBezTo>
                  <a:cubicBezTo>
                    <a:pt x="2994" y="6392"/>
                    <a:pt x="3104" y="6479"/>
                    <a:pt x="3204" y="6479"/>
                  </a:cubicBezTo>
                  <a:cubicBezTo>
                    <a:pt x="3268" y="6479"/>
                    <a:pt x="3328" y="6443"/>
                    <a:pt x="3345" y="6360"/>
                  </a:cubicBezTo>
                  <a:cubicBezTo>
                    <a:pt x="3390" y="6101"/>
                    <a:pt x="3533" y="5878"/>
                    <a:pt x="3613" y="5637"/>
                  </a:cubicBezTo>
                  <a:cubicBezTo>
                    <a:pt x="3854" y="5628"/>
                    <a:pt x="4095" y="5396"/>
                    <a:pt x="4238" y="5245"/>
                  </a:cubicBezTo>
                  <a:cubicBezTo>
                    <a:pt x="4355" y="5120"/>
                    <a:pt x="4242" y="4947"/>
                    <a:pt x="4114" y="4947"/>
                  </a:cubicBezTo>
                  <a:cubicBezTo>
                    <a:pt x="4077" y="4947"/>
                    <a:pt x="4039" y="4961"/>
                    <a:pt x="4006" y="4995"/>
                  </a:cubicBezTo>
                  <a:cubicBezTo>
                    <a:pt x="3794" y="5214"/>
                    <a:pt x="3688" y="5277"/>
                    <a:pt x="3604" y="5277"/>
                  </a:cubicBezTo>
                  <a:cubicBezTo>
                    <a:pt x="3496" y="5277"/>
                    <a:pt x="3426" y="5174"/>
                    <a:pt x="3221" y="5164"/>
                  </a:cubicBezTo>
                  <a:cubicBezTo>
                    <a:pt x="3212" y="5164"/>
                    <a:pt x="3203" y="5164"/>
                    <a:pt x="3194" y="5164"/>
                  </a:cubicBezTo>
                  <a:cubicBezTo>
                    <a:pt x="2896" y="5164"/>
                    <a:pt x="2681" y="5323"/>
                    <a:pt x="2458" y="5323"/>
                  </a:cubicBezTo>
                  <a:cubicBezTo>
                    <a:pt x="2280" y="5323"/>
                    <a:pt x="2098" y="5222"/>
                    <a:pt x="1865" y="4861"/>
                  </a:cubicBezTo>
                  <a:cubicBezTo>
                    <a:pt x="1552" y="4370"/>
                    <a:pt x="1695" y="3683"/>
                    <a:pt x="1320" y="3228"/>
                  </a:cubicBezTo>
                  <a:cubicBezTo>
                    <a:pt x="1311" y="3220"/>
                    <a:pt x="1311" y="3211"/>
                    <a:pt x="1303" y="3193"/>
                  </a:cubicBezTo>
                  <a:cubicBezTo>
                    <a:pt x="1044" y="2907"/>
                    <a:pt x="758" y="2720"/>
                    <a:pt x="633" y="2319"/>
                  </a:cubicBezTo>
                  <a:cubicBezTo>
                    <a:pt x="491" y="1872"/>
                    <a:pt x="1017" y="1774"/>
                    <a:pt x="1258" y="1614"/>
                  </a:cubicBezTo>
                  <a:cubicBezTo>
                    <a:pt x="1383" y="1533"/>
                    <a:pt x="1472" y="1373"/>
                    <a:pt x="1543" y="1248"/>
                  </a:cubicBezTo>
                  <a:cubicBezTo>
                    <a:pt x="1749" y="918"/>
                    <a:pt x="1918" y="659"/>
                    <a:pt x="2212" y="445"/>
                  </a:cubicBezTo>
                  <a:cubicBezTo>
                    <a:pt x="2275" y="400"/>
                    <a:pt x="2337" y="356"/>
                    <a:pt x="2418" y="320"/>
                  </a:cubicBezTo>
                  <a:cubicBezTo>
                    <a:pt x="2543" y="249"/>
                    <a:pt x="2507" y="88"/>
                    <a:pt x="2418" y="26"/>
                  </a:cubicBezTo>
                  <a:cubicBezTo>
                    <a:pt x="2392" y="10"/>
                    <a:pt x="2360" y="1"/>
                    <a:pt x="23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0"/>
            <p:cNvSpPr/>
            <p:nvPr/>
          </p:nvSpPr>
          <p:spPr>
            <a:xfrm>
              <a:off x="568268" y="2465682"/>
              <a:ext cx="194758" cy="201492"/>
            </a:xfrm>
            <a:custGeom>
              <a:rect b="b" l="l" r="r" t="t"/>
              <a:pathLst>
                <a:path extrusionOk="0" h="4796" w="4636">
                  <a:moveTo>
                    <a:pt x="187" y="0"/>
                  </a:moveTo>
                  <a:cubicBezTo>
                    <a:pt x="95" y="0"/>
                    <a:pt x="0" y="81"/>
                    <a:pt x="6" y="182"/>
                  </a:cubicBezTo>
                  <a:cubicBezTo>
                    <a:pt x="6" y="209"/>
                    <a:pt x="15" y="227"/>
                    <a:pt x="24" y="254"/>
                  </a:cubicBezTo>
                  <a:cubicBezTo>
                    <a:pt x="265" y="735"/>
                    <a:pt x="666" y="958"/>
                    <a:pt x="1130" y="1208"/>
                  </a:cubicBezTo>
                  <a:cubicBezTo>
                    <a:pt x="2058" y="1699"/>
                    <a:pt x="1023" y="2698"/>
                    <a:pt x="1291" y="3438"/>
                  </a:cubicBezTo>
                  <a:cubicBezTo>
                    <a:pt x="1460" y="3875"/>
                    <a:pt x="2165" y="3849"/>
                    <a:pt x="2245" y="4339"/>
                  </a:cubicBezTo>
                  <a:cubicBezTo>
                    <a:pt x="2304" y="4651"/>
                    <a:pt x="2411" y="4796"/>
                    <a:pt x="2701" y="4796"/>
                  </a:cubicBezTo>
                  <a:cubicBezTo>
                    <a:pt x="2718" y="4796"/>
                    <a:pt x="2735" y="4795"/>
                    <a:pt x="2754" y="4794"/>
                  </a:cubicBezTo>
                  <a:cubicBezTo>
                    <a:pt x="2974" y="4786"/>
                    <a:pt x="2985" y="4455"/>
                    <a:pt x="2780" y="4455"/>
                  </a:cubicBezTo>
                  <a:cubicBezTo>
                    <a:pt x="2777" y="4455"/>
                    <a:pt x="2774" y="4455"/>
                    <a:pt x="2772" y="4455"/>
                  </a:cubicBezTo>
                  <a:cubicBezTo>
                    <a:pt x="2770" y="4455"/>
                    <a:pt x="2768" y="4455"/>
                    <a:pt x="2766" y="4455"/>
                  </a:cubicBezTo>
                  <a:cubicBezTo>
                    <a:pt x="2531" y="4455"/>
                    <a:pt x="2556" y="3884"/>
                    <a:pt x="2352" y="3777"/>
                  </a:cubicBezTo>
                  <a:cubicBezTo>
                    <a:pt x="2183" y="3697"/>
                    <a:pt x="2013" y="3626"/>
                    <a:pt x="1853" y="3545"/>
                  </a:cubicBezTo>
                  <a:cubicBezTo>
                    <a:pt x="1639" y="3438"/>
                    <a:pt x="1567" y="3269"/>
                    <a:pt x="1558" y="3082"/>
                  </a:cubicBezTo>
                  <a:lnTo>
                    <a:pt x="1558" y="3082"/>
                  </a:lnTo>
                  <a:cubicBezTo>
                    <a:pt x="1715" y="3214"/>
                    <a:pt x="1893" y="3260"/>
                    <a:pt x="2087" y="3260"/>
                  </a:cubicBezTo>
                  <a:cubicBezTo>
                    <a:pt x="2246" y="3260"/>
                    <a:pt x="2416" y="3229"/>
                    <a:pt x="2593" y="3189"/>
                  </a:cubicBezTo>
                  <a:cubicBezTo>
                    <a:pt x="2704" y="3161"/>
                    <a:pt x="2805" y="3149"/>
                    <a:pt x="2901" y="3149"/>
                  </a:cubicBezTo>
                  <a:cubicBezTo>
                    <a:pt x="3154" y="3149"/>
                    <a:pt x="3372" y="3233"/>
                    <a:pt x="3637" y="3349"/>
                  </a:cubicBezTo>
                  <a:cubicBezTo>
                    <a:pt x="3688" y="3369"/>
                    <a:pt x="3741" y="3378"/>
                    <a:pt x="3794" y="3378"/>
                  </a:cubicBezTo>
                  <a:cubicBezTo>
                    <a:pt x="4029" y="3378"/>
                    <a:pt x="4278" y="3213"/>
                    <a:pt x="4467" y="3126"/>
                  </a:cubicBezTo>
                  <a:cubicBezTo>
                    <a:pt x="4635" y="3034"/>
                    <a:pt x="4533" y="2803"/>
                    <a:pt x="4377" y="2803"/>
                  </a:cubicBezTo>
                  <a:cubicBezTo>
                    <a:pt x="4351" y="2803"/>
                    <a:pt x="4324" y="2809"/>
                    <a:pt x="4297" y="2823"/>
                  </a:cubicBezTo>
                  <a:cubicBezTo>
                    <a:pt x="4134" y="2909"/>
                    <a:pt x="3981" y="2953"/>
                    <a:pt x="3824" y="2953"/>
                  </a:cubicBezTo>
                  <a:cubicBezTo>
                    <a:pt x="3671" y="2953"/>
                    <a:pt x="3514" y="2911"/>
                    <a:pt x="3343" y="2823"/>
                  </a:cubicBezTo>
                  <a:cubicBezTo>
                    <a:pt x="3325" y="2814"/>
                    <a:pt x="3298" y="2805"/>
                    <a:pt x="3271" y="2796"/>
                  </a:cubicBezTo>
                  <a:cubicBezTo>
                    <a:pt x="3316" y="2707"/>
                    <a:pt x="3343" y="2609"/>
                    <a:pt x="3316" y="2502"/>
                  </a:cubicBezTo>
                  <a:cubicBezTo>
                    <a:pt x="3271" y="2270"/>
                    <a:pt x="3075" y="2073"/>
                    <a:pt x="3057" y="1850"/>
                  </a:cubicBezTo>
                  <a:cubicBezTo>
                    <a:pt x="3039" y="1592"/>
                    <a:pt x="3378" y="1556"/>
                    <a:pt x="3557" y="1529"/>
                  </a:cubicBezTo>
                  <a:cubicBezTo>
                    <a:pt x="3753" y="1503"/>
                    <a:pt x="3958" y="1485"/>
                    <a:pt x="4136" y="1369"/>
                  </a:cubicBezTo>
                  <a:cubicBezTo>
                    <a:pt x="4285" y="1264"/>
                    <a:pt x="4198" y="1036"/>
                    <a:pt x="4056" y="1036"/>
                  </a:cubicBezTo>
                  <a:cubicBezTo>
                    <a:pt x="4028" y="1036"/>
                    <a:pt x="3998" y="1045"/>
                    <a:pt x="3967" y="1065"/>
                  </a:cubicBezTo>
                  <a:cubicBezTo>
                    <a:pt x="3637" y="1288"/>
                    <a:pt x="3137" y="1119"/>
                    <a:pt x="2861" y="1467"/>
                  </a:cubicBezTo>
                  <a:cubicBezTo>
                    <a:pt x="2727" y="1645"/>
                    <a:pt x="2691" y="1850"/>
                    <a:pt x="2754" y="2056"/>
                  </a:cubicBezTo>
                  <a:cubicBezTo>
                    <a:pt x="2834" y="2279"/>
                    <a:pt x="3111" y="2537"/>
                    <a:pt x="2879" y="2743"/>
                  </a:cubicBezTo>
                  <a:cubicBezTo>
                    <a:pt x="2870" y="2760"/>
                    <a:pt x="2861" y="2769"/>
                    <a:pt x="2852" y="2787"/>
                  </a:cubicBezTo>
                  <a:cubicBezTo>
                    <a:pt x="2632" y="2834"/>
                    <a:pt x="2356" y="2934"/>
                    <a:pt x="2116" y="2934"/>
                  </a:cubicBezTo>
                  <a:cubicBezTo>
                    <a:pt x="1947" y="2934"/>
                    <a:pt x="1795" y="2885"/>
                    <a:pt x="1692" y="2734"/>
                  </a:cubicBezTo>
                  <a:cubicBezTo>
                    <a:pt x="1674" y="2707"/>
                    <a:pt x="1656" y="2689"/>
                    <a:pt x="1630" y="2680"/>
                  </a:cubicBezTo>
                  <a:cubicBezTo>
                    <a:pt x="1701" y="2448"/>
                    <a:pt x="1808" y="2234"/>
                    <a:pt x="1853" y="2082"/>
                  </a:cubicBezTo>
                  <a:cubicBezTo>
                    <a:pt x="2192" y="1003"/>
                    <a:pt x="773" y="860"/>
                    <a:pt x="354" y="147"/>
                  </a:cubicBezTo>
                  <a:cubicBezTo>
                    <a:pt x="345" y="129"/>
                    <a:pt x="336" y="111"/>
                    <a:pt x="327" y="93"/>
                  </a:cubicBezTo>
                  <a:cubicBezTo>
                    <a:pt x="294" y="27"/>
                    <a:pt x="241" y="0"/>
                    <a:pt x="18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0"/>
            <p:cNvSpPr/>
            <p:nvPr/>
          </p:nvSpPr>
          <p:spPr>
            <a:xfrm>
              <a:off x="636326" y="2433207"/>
              <a:ext cx="118846" cy="37517"/>
            </a:xfrm>
            <a:custGeom>
              <a:rect b="b" l="l" r="r" t="t"/>
              <a:pathLst>
                <a:path extrusionOk="0" h="893" w="2829">
                  <a:moveTo>
                    <a:pt x="135" y="1"/>
                  </a:moveTo>
                  <a:cubicBezTo>
                    <a:pt x="45" y="1"/>
                    <a:pt x="1" y="72"/>
                    <a:pt x="1" y="152"/>
                  </a:cubicBezTo>
                  <a:cubicBezTo>
                    <a:pt x="1" y="242"/>
                    <a:pt x="54" y="322"/>
                    <a:pt x="152" y="340"/>
                  </a:cubicBezTo>
                  <a:cubicBezTo>
                    <a:pt x="304" y="357"/>
                    <a:pt x="474" y="625"/>
                    <a:pt x="590" y="723"/>
                  </a:cubicBezTo>
                  <a:cubicBezTo>
                    <a:pt x="741" y="839"/>
                    <a:pt x="937" y="893"/>
                    <a:pt x="1125" y="893"/>
                  </a:cubicBezTo>
                  <a:cubicBezTo>
                    <a:pt x="1339" y="893"/>
                    <a:pt x="1544" y="795"/>
                    <a:pt x="1731" y="705"/>
                  </a:cubicBezTo>
                  <a:cubicBezTo>
                    <a:pt x="1889" y="627"/>
                    <a:pt x="2008" y="565"/>
                    <a:pt x="2125" y="565"/>
                  </a:cubicBezTo>
                  <a:cubicBezTo>
                    <a:pt x="2233" y="565"/>
                    <a:pt x="2339" y="618"/>
                    <a:pt x="2472" y="759"/>
                  </a:cubicBezTo>
                  <a:cubicBezTo>
                    <a:pt x="2506" y="797"/>
                    <a:pt x="2546" y="813"/>
                    <a:pt x="2585" y="813"/>
                  </a:cubicBezTo>
                  <a:cubicBezTo>
                    <a:pt x="2711" y="813"/>
                    <a:pt x="2828" y="647"/>
                    <a:pt x="2713" y="518"/>
                  </a:cubicBezTo>
                  <a:cubicBezTo>
                    <a:pt x="2525" y="310"/>
                    <a:pt x="2346" y="217"/>
                    <a:pt x="2147" y="217"/>
                  </a:cubicBezTo>
                  <a:cubicBezTo>
                    <a:pt x="1997" y="217"/>
                    <a:pt x="1836" y="270"/>
                    <a:pt x="1651" y="366"/>
                  </a:cubicBezTo>
                  <a:cubicBezTo>
                    <a:pt x="1459" y="463"/>
                    <a:pt x="1283" y="530"/>
                    <a:pt x="1114" y="530"/>
                  </a:cubicBezTo>
                  <a:cubicBezTo>
                    <a:pt x="954" y="530"/>
                    <a:pt x="799" y="469"/>
                    <a:pt x="643" y="313"/>
                  </a:cubicBezTo>
                  <a:cubicBezTo>
                    <a:pt x="474" y="152"/>
                    <a:pt x="411" y="27"/>
                    <a:pt x="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0"/>
            <p:cNvSpPr/>
            <p:nvPr/>
          </p:nvSpPr>
          <p:spPr>
            <a:xfrm>
              <a:off x="483784" y="2136727"/>
              <a:ext cx="120737" cy="129272"/>
            </a:xfrm>
            <a:custGeom>
              <a:rect b="b" l="l" r="r" t="t"/>
              <a:pathLst>
                <a:path extrusionOk="0" h="3077" w="2874">
                  <a:moveTo>
                    <a:pt x="1819" y="1"/>
                  </a:moveTo>
                  <a:cubicBezTo>
                    <a:pt x="1697" y="1"/>
                    <a:pt x="1586" y="168"/>
                    <a:pt x="1687" y="296"/>
                  </a:cubicBezTo>
                  <a:cubicBezTo>
                    <a:pt x="1892" y="563"/>
                    <a:pt x="1767" y="563"/>
                    <a:pt x="1526" y="670"/>
                  </a:cubicBezTo>
                  <a:cubicBezTo>
                    <a:pt x="1384" y="742"/>
                    <a:pt x="1268" y="840"/>
                    <a:pt x="1196" y="982"/>
                  </a:cubicBezTo>
                  <a:cubicBezTo>
                    <a:pt x="1152" y="1072"/>
                    <a:pt x="1134" y="1161"/>
                    <a:pt x="1143" y="1250"/>
                  </a:cubicBezTo>
                  <a:cubicBezTo>
                    <a:pt x="866" y="1090"/>
                    <a:pt x="492" y="831"/>
                    <a:pt x="670" y="572"/>
                  </a:cubicBezTo>
                  <a:cubicBezTo>
                    <a:pt x="758" y="446"/>
                    <a:pt x="641" y="320"/>
                    <a:pt x="521" y="320"/>
                  </a:cubicBezTo>
                  <a:cubicBezTo>
                    <a:pt x="471" y="320"/>
                    <a:pt x="421" y="341"/>
                    <a:pt x="384" y="394"/>
                  </a:cubicBezTo>
                  <a:cubicBezTo>
                    <a:pt x="1" y="938"/>
                    <a:pt x="732" y="1429"/>
                    <a:pt x="1161" y="1634"/>
                  </a:cubicBezTo>
                  <a:cubicBezTo>
                    <a:pt x="1190" y="1648"/>
                    <a:pt x="1217" y="1655"/>
                    <a:pt x="1242" y="1655"/>
                  </a:cubicBezTo>
                  <a:cubicBezTo>
                    <a:pt x="1263" y="1655"/>
                    <a:pt x="1283" y="1651"/>
                    <a:pt x="1303" y="1643"/>
                  </a:cubicBezTo>
                  <a:cubicBezTo>
                    <a:pt x="1455" y="1883"/>
                    <a:pt x="1642" y="2115"/>
                    <a:pt x="1509" y="2356"/>
                  </a:cubicBezTo>
                  <a:cubicBezTo>
                    <a:pt x="1491" y="2374"/>
                    <a:pt x="1491" y="2401"/>
                    <a:pt x="1482" y="2419"/>
                  </a:cubicBezTo>
                  <a:cubicBezTo>
                    <a:pt x="1377" y="2596"/>
                    <a:pt x="1244" y="2736"/>
                    <a:pt x="951" y="2736"/>
                  </a:cubicBezTo>
                  <a:cubicBezTo>
                    <a:pt x="919" y="2736"/>
                    <a:pt x="885" y="2735"/>
                    <a:pt x="848" y="2731"/>
                  </a:cubicBezTo>
                  <a:cubicBezTo>
                    <a:pt x="843" y="2731"/>
                    <a:pt x="837" y="2730"/>
                    <a:pt x="832" y="2730"/>
                  </a:cubicBezTo>
                  <a:cubicBezTo>
                    <a:pt x="625" y="2730"/>
                    <a:pt x="622" y="3053"/>
                    <a:pt x="831" y="3070"/>
                  </a:cubicBezTo>
                  <a:cubicBezTo>
                    <a:pt x="880" y="3074"/>
                    <a:pt x="929" y="3076"/>
                    <a:pt x="976" y="3076"/>
                  </a:cubicBezTo>
                  <a:cubicBezTo>
                    <a:pt x="1243" y="3076"/>
                    <a:pt x="1472" y="3006"/>
                    <a:pt x="1669" y="2793"/>
                  </a:cubicBezTo>
                  <a:cubicBezTo>
                    <a:pt x="1811" y="2636"/>
                    <a:pt x="2028" y="1990"/>
                    <a:pt x="2321" y="1990"/>
                  </a:cubicBezTo>
                  <a:cubicBezTo>
                    <a:pt x="2377" y="1990"/>
                    <a:pt x="2437" y="2015"/>
                    <a:pt x="2499" y="2071"/>
                  </a:cubicBezTo>
                  <a:cubicBezTo>
                    <a:pt x="2536" y="2102"/>
                    <a:pt x="2577" y="2115"/>
                    <a:pt x="2616" y="2115"/>
                  </a:cubicBezTo>
                  <a:cubicBezTo>
                    <a:pt x="2755" y="2115"/>
                    <a:pt x="2874" y="1948"/>
                    <a:pt x="2749" y="1830"/>
                  </a:cubicBezTo>
                  <a:cubicBezTo>
                    <a:pt x="2615" y="1710"/>
                    <a:pt x="2478" y="1654"/>
                    <a:pt x="2340" y="1654"/>
                  </a:cubicBezTo>
                  <a:cubicBezTo>
                    <a:pt x="2191" y="1654"/>
                    <a:pt x="2040" y="1719"/>
                    <a:pt x="1892" y="1839"/>
                  </a:cubicBezTo>
                  <a:cubicBezTo>
                    <a:pt x="1865" y="1857"/>
                    <a:pt x="1848" y="1875"/>
                    <a:pt x="1830" y="1892"/>
                  </a:cubicBezTo>
                  <a:cubicBezTo>
                    <a:pt x="1821" y="1866"/>
                    <a:pt x="1803" y="1848"/>
                    <a:pt x="1794" y="1821"/>
                  </a:cubicBezTo>
                  <a:cubicBezTo>
                    <a:pt x="1633" y="1500"/>
                    <a:pt x="1268" y="1170"/>
                    <a:pt x="1749" y="947"/>
                  </a:cubicBezTo>
                  <a:cubicBezTo>
                    <a:pt x="2204" y="733"/>
                    <a:pt x="2258" y="474"/>
                    <a:pt x="1937" y="64"/>
                  </a:cubicBezTo>
                  <a:cubicBezTo>
                    <a:pt x="1901" y="19"/>
                    <a:pt x="1860" y="1"/>
                    <a:pt x="18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0"/>
            <p:cNvSpPr/>
            <p:nvPr/>
          </p:nvSpPr>
          <p:spPr>
            <a:xfrm>
              <a:off x="144253" y="2032663"/>
              <a:ext cx="669387" cy="755721"/>
            </a:xfrm>
            <a:custGeom>
              <a:rect b="b" l="l" r="r" t="t"/>
              <a:pathLst>
                <a:path extrusionOk="0" h="17988" w="15934">
                  <a:moveTo>
                    <a:pt x="5632" y="361"/>
                  </a:moveTo>
                  <a:cubicBezTo>
                    <a:pt x="5778" y="361"/>
                    <a:pt x="5905" y="440"/>
                    <a:pt x="5995" y="658"/>
                  </a:cubicBezTo>
                  <a:cubicBezTo>
                    <a:pt x="5665" y="756"/>
                    <a:pt x="5353" y="908"/>
                    <a:pt x="5023" y="1006"/>
                  </a:cubicBezTo>
                  <a:cubicBezTo>
                    <a:pt x="4969" y="908"/>
                    <a:pt x="4898" y="819"/>
                    <a:pt x="4827" y="747"/>
                  </a:cubicBezTo>
                  <a:cubicBezTo>
                    <a:pt x="5094" y="580"/>
                    <a:pt x="5389" y="361"/>
                    <a:pt x="5632" y="361"/>
                  </a:cubicBezTo>
                  <a:close/>
                  <a:moveTo>
                    <a:pt x="6102" y="979"/>
                  </a:moveTo>
                  <a:cubicBezTo>
                    <a:pt x="6138" y="1131"/>
                    <a:pt x="6174" y="1283"/>
                    <a:pt x="6209" y="1434"/>
                  </a:cubicBezTo>
                  <a:cubicBezTo>
                    <a:pt x="6058" y="1470"/>
                    <a:pt x="5915" y="1533"/>
                    <a:pt x="5772" y="1577"/>
                  </a:cubicBezTo>
                  <a:cubicBezTo>
                    <a:pt x="5662" y="1614"/>
                    <a:pt x="5527" y="1675"/>
                    <a:pt x="5403" y="1675"/>
                  </a:cubicBezTo>
                  <a:cubicBezTo>
                    <a:pt x="5377" y="1675"/>
                    <a:pt x="5351" y="1673"/>
                    <a:pt x="5326" y="1666"/>
                  </a:cubicBezTo>
                  <a:lnTo>
                    <a:pt x="5317" y="1666"/>
                  </a:lnTo>
                  <a:cubicBezTo>
                    <a:pt x="5273" y="1541"/>
                    <a:pt x="5237" y="1425"/>
                    <a:pt x="5184" y="1318"/>
                  </a:cubicBezTo>
                  <a:cubicBezTo>
                    <a:pt x="5496" y="1211"/>
                    <a:pt x="5790" y="1078"/>
                    <a:pt x="6102" y="979"/>
                  </a:cubicBezTo>
                  <a:close/>
                  <a:moveTo>
                    <a:pt x="6272" y="1773"/>
                  </a:moveTo>
                  <a:cubicBezTo>
                    <a:pt x="6299" y="1907"/>
                    <a:pt x="6317" y="2050"/>
                    <a:pt x="6334" y="2193"/>
                  </a:cubicBezTo>
                  <a:lnTo>
                    <a:pt x="6325" y="2193"/>
                  </a:lnTo>
                  <a:cubicBezTo>
                    <a:pt x="6076" y="2255"/>
                    <a:pt x="5781" y="2434"/>
                    <a:pt x="5514" y="2434"/>
                  </a:cubicBezTo>
                  <a:cubicBezTo>
                    <a:pt x="5487" y="2300"/>
                    <a:pt x="5451" y="2157"/>
                    <a:pt x="5415" y="2005"/>
                  </a:cubicBezTo>
                  <a:cubicBezTo>
                    <a:pt x="5701" y="2005"/>
                    <a:pt x="5995" y="1854"/>
                    <a:pt x="6272" y="1773"/>
                  </a:cubicBezTo>
                  <a:close/>
                  <a:moveTo>
                    <a:pt x="6370" y="2532"/>
                  </a:moveTo>
                  <a:cubicBezTo>
                    <a:pt x="6379" y="2630"/>
                    <a:pt x="6388" y="2719"/>
                    <a:pt x="6397" y="2808"/>
                  </a:cubicBezTo>
                  <a:cubicBezTo>
                    <a:pt x="6397" y="2862"/>
                    <a:pt x="6406" y="2915"/>
                    <a:pt x="6406" y="2960"/>
                  </a:cubicBezTo>
                  <a:cubicBezTo>
                    <a:pt x="6379" y="2958"/>
                    <a:pt x="6352" y="2957"/>
                    <a:pt x="6325" y="2957"/>
                  </a:cubicBezTo>
                  <a:cubicBezTo>
                    <a:pt x="6245" y="2957"/>
                    <a:pt x="6163" y="2967"/>
                    <a:pt x="6076" y="2987"/>
                  </a:cubicBezTo>
                  <a:cubicBezTo>
                    <a:pt x="5933" y="3031"/>
                    <a:pt x="5808" y="3103"/>
                    <a:pt x="5656" y="3103"/>
                  </a:cubicBezTo>
                  <a:cubicBezTo>
                    <a:pt x="5639" y="3013"/>
                    <a:pt x="5621" y="2915"/>
                    <a:pt x="5594" y="2826"/>
                  </a:cubicBezTo>
                  <a:cubicBezTo>
                    <a:pt x="5594" y="2808"/>
                    <a:pt x="5585" y="2781"/>
                    <a:pt x="5585" y="2764"/>
                  </a:cubicBezTo>
                  <a:cubicBezTo>
                    <a:pt x="5853" y="2737"/>
                    <a:pt x="6102" y="2603"/>
                    <a:pt x="6370" y="2532"/>
                  </a:cubicBezTo>
                  <a:close/>
                  <a:moveTo>
                    <a:pt x="6324" y="3287"/>
                  </a:moveTo>
                  <a:cubicBezTo>
                    <a:pt x="6339" y="3287"/>
                    <a:pt x="6355" y="3288"/>
                    <a:pt x="6370" y="3290"/>
                  </a:cubicBezTo>
                  <a:cubicBezTo>
                    <a:pt x="6383" y="3294"/>
                    <a:pt x="6395" y="3297"/>
                    <a:pt x="6405" y="3297"/>
                  </a:cubicBezTo>
                  <a:cubicBezTo>
                    <a:pt x="6415" y="3297"/>
                    <a:pt x="6424" y="3294"/>
                    <a:pt x="6432" y="3290"/>
                  </a:cubicBezTo>
                  <a:cubicBezTo>
                    <a:pt x="6441" y="3379"/>
                    <a:pt x="6450" y="3459"/>
                    <a:pt x="6459" y="3540"/>
                  </a:cubicBezTo>
                  <a:cubicBezTo>
                    <a:pt x="6227" y="3567"/>
                    <a:pt x="6022" y="3682"/>
                    <a:pt x="5790" y="3691"/>
                  </a:cubicBezTo>
                  <a:cubicBezTo>
                    <a:pt x="5772" y="3611"/>
                    <a:pt x="5754" y="3522"/>
                    <a:pt x="5737" y="3442"/>
                  </a:cubicBezTo>
                  <a:cubicBezTo>
                    <a:pt x="5808" y="3433"/>
                    <a:pt x="5888" y="3415"/>
                    <a:pt x="5960" y="3388"/>
                  </a:cubicBezTo>
                  <a:cubicBezTo>
                    <a:pt x="6071" y="3348"/>
                    <a:pt x="6197" y="3287"/>
                    <a:pt x="6324" y="3287"/>
                  </a:cubicBezTo>
                  <a:close/>
                  <a:moveTo>
                    <a:pt x="6504" y="3879"/>
                  </a:moveTo>
                  <a:cubicBezTo>
                    <a:pt x="6522" y="3977"/>
                    <a:pt x="6531" y="4066"/>
                    <a:pt x="6557" y="4155"/>
                  </a:cubicBezTo>
                  <a:cubicBezTo>
                    <a:pt x="6523" y="4150"/>
                    <a:pt x="6488" y="4147"/>
                    <a:pt x="6453" y="4147"/>
                  </a:cubicBezTo>
                  <a:cubicBezTo>
                    <a:pt x="6270" y="4147"/>
                    <a:pt x="6080" y="4216"/>
                    <a:pt x="5915" y="4253"/>
                  </a:cubicBezTo>
                  <a:cubicBezTo>
                    <a:pt x="5897" y="4182"/>
                    <a:pt x="5879" y="4102"/>
                    <a:pt x="5862" y="4021"/>
                  </a:cubicBezTo>
                  <a:cubicBezTo>
                    <a:pt x="6085" y="3995"/>
                    <a:pt x="6281" y="3888"/>
                    <a:pt x="6504" y="3879"/>
                  </a:cubicBezTo>
                  <a:close/>
                  <a:moveTo>
                    <a:pt x="6460" y="4479"/>
                  </a:moveTo>
                  <a:cubicBezTo>
                    <a:pt x="6487" y="4479"/>
                    <a:pt x="6511" y="4483"/>
                    <a:pt x="6531" y="4494"/>
                  </a:cubicBezTo>
                  <a:cubicBezTo>
                    <a:pt x="6563" y="4507"/>
                    <a:pt x="6591" y="4516"/>
                    <a:pt x="6614" y="4516"/>
                  </a:cubicBezTo>
                  <a:cubicBezTo>
                    <a:pt x="6623" y="4516"/>
                    <a:pt x="6631" y="4515"/>
                    <a:pt x="6638" y="4512"/>
                  </a:cubicBezTo>
                  <a:cubicBezTo>
                    <a:pt x="6682" y="4646"/>
                    <a:pt x="6727" y="4771"/>
                    <a:pt x="6771" y="4905"/>
                  </a:cubicBezTo>
                  <a:cubicBezTo>
                    <a:pt x="6700" y="4905"/>
                    <a:pt x="6620" y="4914"/>
                    <a:pt x="6540" y="4931"/>
                  </a:cubicBezTo>
                  <a:cubicBezTo>
                    <a:pt x="6370" y="4976"/>
                    <a:pt x="6227" y="5056"/>
                    <a:pt x="6049" y="5065"/>
                  </a:cubicBezTo>
                  <a:cubicBezTo>
                    <a:pt x="6022" y="4905"/>
                    <a:pt x="6004" y="4744"/>
                    <a:pt x="5978" y="4592"/>
                  </a:cubicBezTo>
                  <a:cubicBezTo>
                    <a:pt x="6085" y="4566"/>
                    <a:pt x="6183" y="4539"/>
                    <a:pt x="6290" y="4512"/>
                  </a:cubicBezTo>
                  <a:cubicBezTo>
                    <a:pt x="6333" y="4500"/>
                    <a:pt x="6401" y="4479"/>
                    <a:pt x="6460" y="4479"/>
                  </a:cubicBezTo>
                  <a:close/>
                  <a:moveTo>
                    <a:pt x="6932" y="5226"/>
                  </a:moveTo>
                  <a:cubicBezTo>
                    <a:pt x="6977" y="5324"/>
                    <a:pt x="7039" y="5413"/>
                    <a:pt x="7102" y="5502"/>
                  </a:cubicBezTo>
                  <a:cubicBezTo>
                    <a:pt x="6959" y="5529"/>
                    <a:pt x="6825" y="5556"/>
                    <a:pt x="6682" y="5583"/>
                  </a:cubicBezTo>
                  <a:cubicBezTo>
                    <a:pt x="6584" y="5600"/>
                    <a:pt x="6477" y="5618"/>
                    <a:pt x="6370" y="5636"/>
                  </a:cubicBezTo>
                  <a:cubicBezTo>
                    <a:pt x="6317" y="5645"/>
                    <a:pt x="6272" y="5645"/>
                    <a:pt x="6218" y="5654"/>
                  </a:cubicBezTo>
                  <a:lnTo>
                    <a:pt x="6192" y="5654"/>
                  </a:lnTo>
                  <a:cubicBezTo>
                    <a:pt x="6209" y="5663"/>
                    <a:pt x="6236" y="5672"/>
                    <a:pt x="6263" y="5699"/>
                  </a:cubicBezTo>
                  <a:cubicBezTo>
                    <a:pt x="6233" y="5668"/>
                    <a:pt x="6194" y="5654"/>
                    <a:pt x="6158" y="5654"/>
                  </a:cubicBezTo>
                  <a:cubicBezTo>
                    <a:pt x="6141" y="5654"/>
                    <a:pt x="6125" y="5657"/>
                    <a:pt x="6111" y="5663"/>
                  </a:cubicBezTo>
                  <a:cubicBezTo>
                    <a:pt x="6102" y="5574"/>
                    <a:pt x="6093" y="5485"/>
                    <a:pt x="6085" y="5395"/>
                  </a:cubicBezTo>
                  <a:cubicBezTo>
                    <a:pt x="6201" y="5395"/>
                    <a:pt x="6308" y="5369"/>
                    <a:pt x="6415" y="5333"/>
                  </a:cubicBezTo>
                  <a:cubicBezTo>
                    <a:pt x="6527" y="5301"/>
                    <a:pt x="6662" y="5232"/>
                    <a:pt x="6792" y="5232"/>
                  </a:cubicBezTo>
                  <a:cubicBezTo>
                    <a:pt x="6806" y="5232"/>
                    <a:pt x="6820" y="5233"/>
                    <a:pt x="6834" y="5235"/>
                  </a:cubicBezTo>
                  <a:cubicBezTo>
                    <a:pt x="6844" y="5237"/>
                    <a:pt x="6854" y="5238"/>
                    <a:pt x="6863" y="5238"/>
                  </a:cubicBezTo>
                  <a:cubicBezTo>
                    <a:pt x="6886" y="5238"/>
                    <a:pt x="6907" y="5232"/>
                    <a:pt x="6932" y="5226"/>
                  </a:cubicBezTo>
                  <a:close/>
                  <a:moveTo>
                    <a:pt x="7334" y="5788"/>
                  </a:moveTo>
                  <a:lnTo>
                    <a:pt x="7342" y="5797"/>
                  </a:lnTo>
                  <a:lnTo>
                    <a:pt x="7369" y="5824"/>
                  </a:lnTo>
                  <a:cubicBezTo>
                    <a:pt x="7378" y="5904"/>
                    <a:pt x="7378" y="5984"/>
                    <a:pt x="7387" y="6064"/>
                  </a:cubicBezTo>
                  <a:cubicBezTo>
                    <a:pt x="7156" y="6201"/>
                    <a:pt x="6868" y="6297"/>
                    <a:pt x="6601" y="6297"/>
                  </a:cubicBezTo>
                  <a:cubicBezTo>
                    <a:pt x="6590" y="6297"/>
                    <a:pt x="6578" y="6297"/>
                    <a:pt x="6566" y="6296"/>
                  </a:cubicBezTo>
                  <a:cubicBezTo>
                    <a:pt x="6559" y="6295"/>
                    <a:pt x="6552" y="6295"/>
                    <a:pt x="6545" y="6295"/>
                  </a:cubicBezTo>
                  <a:cubicBezTo>
                    <a:pt x="6486" y="6295"/>
                    <a:pt x="6448" y="6328"/>
                    <a:pt x="6424" y="6368"/>
                  </a:cubicBezTo>
                  <a:cubicBezTo>
                    <a:pt x="6334" y="6296"/>
                    <a:pt x="6236" y="6234"/>
                    <a:pt x="6129" y="6163"/>
                  </a:cubicBezTo>
                  <a:cubicBezTo>
                    <a:pt x="6129" y="6100"/>
                    <a:pt x="6129" y="6047"/>
                    <a:pt x="6129" y="5993"/>
                  </a:cubicBezTo>
                  <a:cubicBezTo>
                    <a:pt x="6155" y="5998"/>
                    <a:pt x="6183" y="6000"/>
                    <a:pt x="6213" y="6000"/>
                  </a:cubicBezTo>
                  <a:cubicBezTo>
                    <a:pt x="6336" y="6000"/>
                    <a:pt x="6482" y="5963"/>
                    <a:pt x="6575" y="5948"/>
                  </a:cubicBezTo>
                  <a:cubicBezTo>
                    <a:pt x="6807" y="5904"/>
                    <a:pt x="7048" y="5868"/>
                    <a:pt x="7280" y="5815"/>
                  </a:cubicBezTo>
                  <a:cubicBezTo>
                    <a:pt x="7298" y="5806"/>
                    <a:pt x="7316" y="5797"/>
                    <a:pt x="7334" y="5788"/>
                  </a:cubicBezTo>
                  <a:close/>
                  <a:moveTo>
                    <a:pt x="7396" y="6448"/>
                  </a:moveTo>
                  <a:cubicBezTo>
                    <a:pt x="7396" y="6484"/>
                    <a:pt x="7396" y="6528"/>
                    <a:pt x="7396" y="6573"/>
                  </a:cubicBezTo>
                  <a:cubicBezTo>
                    <a:pt x="7396" y="6662"/>
                    <a:pt x="7396" y="6751"/>
                    <a:pt x="7405" y="6841"/>
                  </a:cubicBezTo>
                  <a:lnTo>
                    <a:pt x="7387" y="6841"/>
                  </a:lnTo>
                  <a:cubicBezTo>
                    <a:pt x="7295" y="6881"/>
                    <a:pt x="7195" y="6890"/>
                    <a:pt x="7092" y="6890"/>
                  </a:cubicBezTo>
                  <a:cubicBezTo>
                    <a:pt x="7015" y="6890"/>
                    <a:pt x="6937" y="6885"/>
                    <a:pt x="6861" y="6885"/>
                  </a:cubicBezTo>
                  <a:cubicBezTo>
                    <a:pt x="6816" y="6805"/>
                    <a:pt x="6763" y="6716"/>
                    <a:pt x="6700" y="6635"/>
                  </a:cubicBezTo>
                  <a:cubicBezTo>
                    <a:pt x="6932" y="6617"/>
                    <a:pt x="7173" y="6546"/>
                    <a:pt x="7396" y="6448"/>
                  </a:cubicBezTo>
                  <a:close/>
                  <a:moveTo>
                    <a:pt x="7732" y="1334"/>
                  </a:moveTo>
                  <a:cubicBezTo>
                    <a:pt x="7741" y="1334"/>
                    <a:pt x="7751" y="1335"/>
                    <a:pt x="7762" y="1336"/>
                  </a:cubicBezTo>
                  <a:cubicBezTo>
                    <a:pt x="7794" y="1385"/>
                    <a:pt x="7847" y="1421"/>
                    <a:pt x="7904" y="1421"/>
                  </a:cubicBezTo>
                  <a:cubicBezTo>
                    <a:pt x="7939" y="1421"/>
                    <a:pt x="7977" y="1407"/>
                    <a:pt x="8012" y="1372"/>
                  </a:cubicBezTo>
                  <a:cubicBezTo>
                    <a:pt x="8031" y="1353"/>
                    <a:pt x="8068" y="1344"/>
                    <a:pt x="8119" y="1344"/>
                  </a:cubicBezTo>
                  <a:cubicBezTo>
                    <a:pt x="8163" y="1344"/>
                    <a:pt x="8217" y="1351"/>
                    <a:pt x="8279" y="1363"/>
                  </a:cubicBezTo>
                  <a:cubicBezTo>
                    <a:pt x="8752" y="1443"/>
                    <a:pt x="9689" y="1845"/>
                    <a:pt x="9796" y="1889"/>
                  </a:cubicBezTo>
                  <a:cubicBezTo>
                    <a:pt x="10447" y="2184"/>
                    <a:pt x="11063" y="2683"/>
                    <a:pt x="11562" y="3183"/>
                  </a:cubicBezTo>
                  <a:cubicBezTo>
                    <a:pt x="11990" y="3602"/>
                    <a:pt x="12294" y="4129"/>
                    <a:pt x="12650" y="4619"/>
                  </a:cubicBezTo>
                  <a:cubicBezTo>
                    <a:pt x="12713" y="4708"/>
                    <a:pt x="12784" y="4798"/>
                    <a:pt x="12847" y="4887"/>
                  </a:cubicBezTo>
                  <a:cubicBezTo>
                    <a:pt x="13462" y="5645"/>
                    <a:pt x="13623" y="6600"/>
                    <a:pt x="13980" y="7474"/>
                  </a:cubicBezTo>
                  <a:cubicBezTo>
                    <a:pt x="14337" y="8339"/>
                    <a:pt x="14747" y="9187"/>
                    <a:pt x="14961" y="10106"/>
                  </a:cubicBezTo>
                  <a:cubicBezTo>
                    <a:pt x="15139" y="10828"/>
                    <a:pt x="15122" y="11586"/>
                    <a:pt x="15282" y="12318"/>
                  </a:cubicBezTo>
                  <a:cubicBezTo>
                    <a:pt x="15470" y="13148"/>
                    <a:pt x="15755" y="13968"/>
                    <a:pt x="14943" y="14548"/>
                  </a:cubicBezTo>
                  <a:cubicBezTo>
                    <a:pt x="14649" y="14762"/>
                    <a:pt x="14408" y="15012"/>
                    <a:pt x="14105" y="15208"/>
                  </a:cubicBezTo>
                  <a:cubicBezTo>
                    <a:pt x="13763" y="15429"/>
                    <a:pt x="13405" y="15479"/>
                    <a:pt x="13038" y="15479"/>
                  </a:cubicBezTo>
                  <a:cubicBezTo>
                    <a:pt x="12811" y="15479"/>
                    <a:pt x="12580" y="15460"/>
                    <a:pt x="12347" y="15449"/>
                  </a:cubicBezTo>
                  <a:cubicBezTo>
                    <a:pt x="11339" y="15405"/>
                    <a:pt x="10634" y="15110"/>
                    <a:pt x="10081" y="14236"/>
                  </a:cubicBezTo>
                  <a:cubicBezTo>
                    <a:pt x="9707" y="13638"/>
                    <a:pt x="9555" y="12898"/>
                    <a:pt x="9412" y="12211"/>
                  </a:cubicBezTo>
                  <a:cubicBezTo>
                    <a:pt x="9064" y="10525"/>
                    <a:pt x="8261" y="9044"/>
                    <a:pt x="7815" y="7394"/>
                  </a:cubicBezTo>
                  <a:cubicBezTo>
                    <a:pt x="7717" y="7019"/>
                    <a:pt x="7717" y="6644"/>
                    <a:pt x="7735" y="6261"/>
                  </a:cubicBezTo>
                  <a:cubicBezTo>
                    <a:pt x="7744" y="5877"/>
                    <a:pt x="7771" y="5493"/>
                    <a:pt x="7717" y="5119"/>
                  </a:cubicBezTo>
                  <a:cubicBezTo>
                    <a:pt x="7673" y="4717"/>
                    <a:pt x="7592" y="4316"/>
                    <a:pt x="7539" y="3923"/>
                  </a:cubicBezTo>
                  <a:cubicBezTo>
                    <a:pt x="7512" y="3763"/>
                    <a:pt x="7396" y="2942"/>
                    <a:pt x="7405" y="2273"/>
                  </a:cubicBezTo>
                  <a:cubicBezTo>
                    <a:pt x="7405" y="1758"/>
                    <a:pt x="7487" y="1334"/>
                    <a:pt x="7732" y="1334"/>
                  </a:cubicBezTo>
                  <a:close/>
                  <a:moveTo>
                    <a:pt x="4093" y="2236"/>
                  </a:moveTo>
                  <a:cubicBezTo>
                    <a:pt x="4303" y="2236"/>
                    <a:pt x="4505" y="2401"/>
                    <a:pt x="4675" y="2844"/>
                  </a:cubicBezTo>
                  <a:cubicBezTo>
                    <a:pt x="4755" y="3049"/>
                    <a:pt x="4764" y="3281"/>
                    <a:pt x="4871" y="3477"/>
                  </a:cubicBezTo>
                  <a:cubicBezTo>
                    <a:pt x="5032" y="3798"/>
                    <a:pt x="5335" y="3968"/>
                    <a:pt x="5514" y="4262"/>
                  </a:cubicBezTo>
                  <a:cubicBezTo>
                    <a:pt x="5531" y="4298"/>
                    <a:pt x="5558" y="4316"/>
                    <a:pt x="5576" y="4325"/>
                  </a:cubicBezTo>
                  <a:cubicBezTo>
                    <a:pt x="5683" y="4860"/>
                    <a:pt x="5772" y="5404"/>
                    <a:pt x="5790" y="5931"/>
                  </a:cubicBezTo>
                  <a:cubicBezTo>
                    <a:pt x="5300" y="5574"/>
                    <a:pt x="4845" y="5163"/>
                    <a:pt x="5112" y="4655"/>
                  </a:cubicBezTo>
                  <a:cubicBezTo>
                    <a:pt x="5187" y="4524"/>
                    <a:pt x="5065" y="4397"/>
                    <a:pt x="4952" y="4397"/>
                  </a:cubicBezTo>
                  <a:cubicBezTo>
                    <a:pt x="4903" y="4397"/>
                    <a:pt x="4856" y="4420"/>
                    <a:pt x="4827" y="4476"/>
                  </a:cubicBezTo>
                  <a:cubicBezTo>
                    <a:pt x="4506" y="5074"/>
                    <a:pt x="4978" y="5788"/>
                    <a:pt x="5478" y="6118"/>
                  </a:cubicBezTo>
                  <a:cubicBezTo>
                    <a:pt x="5576" y="6189"/>
                    <a:pt x="5612" y="6261"/>
                    <a:pt x="5763" y="6323"/>
                  </a:cubicBezTo>
                  <a:lnTo>
                    <a:pt x="5763" y="6341"/>
                  </a:lnTo>
                  <a:cubicBezTo>
                    <a:pt x="5763" y="6451"/>
                    <a:pt x="5853" y="6508"/>
                    <a:pt x="5940" y="6508"/>
                  </a:cubicBezTo>
                  <a:cubicBezTo>
                    <a:pt x="5965" y="6508"/>
                    <a:pt x="5991" y="6503"/>
                    <a:pt x="6013" y="6493"/>
                  </a:cubicBezTo>
                  <a:cubicBezTo>
                    <a:pt x="6138" y="6582"/>
                    <a:pt x="6263" y="6680"/>
                    <a:pt x="6379" y="6787"/>
                  </a:cubicBezTo>
                  <a:cubicBezTo>
                    <a:pt x="6825" y="7197"/>
                    <a:pt x="6745" y="7768"/>
                    <a:pt x="6700" y="8304"/>
                  </a:cubicBezTo>
                  <a:cubicBezTo>
                    <a:pt x="6700" y="8339"/>
                    <a:pt x="6700" y="8384"/>
                    <a:pt x="6700" y="8420"/>
                  </a:cubicBezTo>
                  <a:cubicBezTo>
                    <a:pt x="6700" y="8696"/>
                    <a:pt x="6780" y="8982"/>
                    <a:pt x="6816" y="9249"/>
                  </a:cubicBezTo>
                  <a:cubicBezTo>
                    <a:pt x="6905" y="9856"/>
                    <a:pt x="6923" y="10462"/>
                    <a:pt x="6968" y="11078"/>
                  </a:cubicBezTo>
                  <a:cubicBezTo>
                    <a:pt x="7021" y="11810"/>
                    <a:pt x="7128" y="12532"/>
                    <a:pt x="7235" y="13255"/>
                  </a:cubicBezTo>
                  <a:cubicBezTo>
                    <a:pt x="7298" y="13728"/>
                    <a:pt x="7405" y="14209"/>
                    <a:pt x="7423" y="14682"/>
                  </a:cubicBezTo>
                  <a:cubicBezTo>
                    <a:pt x="7441" y="15226"/>
                    <a:pt x="7093" y="15619"/>
                    <a:pt x="6763" y="16011"/>
                  </a:cubicBezTo>
                  <a:cubicBezTo>
                    <a:pt x="6397" y="16448"/>
                    <a:pt x="5817" y="16912"/>
                    <a:pt x="5166" y="17225"/>
                  </a:cubicBezTo>
                  <a:cubicBezTo>
                    <a:pt x="4662" y="17472"/>
                    <a:pt x="4114" y="17631"/>
                    <a:pt x="3596" y="17631"/>
                  </a:cubicBezTo>
                  <a:cubicBezTo>
                    <a:pt x="3124" y="17631"/>
                    <a:pt x="2677" y="17499"/>
                    <a:pt x="2311" y="17180"/>
                  </a:cubicBezTo>
                  <a:cubicBezTo>
                    <a:pt x="1802" y="16743"/>
                    <a:pt x="1731" y="15690"/>
                    <a:pt x="1517" y="15084"/>
                  </a:cubicBezTo>
                  <a:cubicBezTo>
                    <a:pt x="1249" y="14370"/>
                    <a:pt x="937" y="13692"/>
                    <a:pt x="750" y="12942"/>
                  </a:cubicBezTo>
                  <a:cubicBezTo>
                    <a:pt x="554" y="12131"/>
                    <a:pt x="384" y="11328"/>
                    <a:pt x="384" y="10489"/>
                  </a:cubicBezTo>
                  <a:cubicBezTo>
                    <a:pt x="384" y="9642"/>
                    <a:pt x="687" y="8759"/>
                    <a:pt x="741" y="7893"/>
                  </a:cubicBezTo>
                  <a:cubicBezTo>
                    <a:pt x="848" y="6332"/>
                    <a:pt x="1892" y="4744"/>
                    <a:pt x="2793" y="3522"/>
                  </a:cubicBezTo>
                  <a:cubicBezTo>
                    <a:pt x="3056" y="3158"/>
                    <a:pt x="3597" y="2236"/>
                    <a:pt x="4093" y="2236"/>
                  </a:cubicBezTo>
                  <a:close/>
                  <a:moveTo>
                    <a:pt x="5739" y="0"/>
                  </a:moveTo>
                  <a:cubicBezTo>
                    <a:pt x="5389" y="0"/>
                    <a:pt x="4956" y="292"/>
                    <a:pt x="4532" y="524"/>
                  </a:cubicBezTo>
                  <a:cubicBezTo>
                    <a:pt x="4461" y="569"/>
                    <a:pt x="4434" y="632"/>
                    <a:pt x="4443" y="694"/>
                  </a:cubicBezTo>
                  <a:cubicBezTo>
                    <a:pt x="4407" y="765"/>
                    <a:pt x="4416" y="855"/>
                    <a:pt x="4497" y="917"/>
                  </a:cubicBezTo>
                  <a:cubicBezTo>
                    <a:pt x="4862" y="1158"/>
                    <a:pt x="5076" y="1970"/>
                    <a:pt x="5210" y="2603"/>
                  </a:cubicBezTo>
                  <a:cubicBezTo>
                    <a:pt x="5201" y="2639"/>
                    <a:pt x="5210" y="2665"/>
                    <a:pt x="5228" y="2692"/>
                  </a:cubicBezTo>
                  <a:cubicBezTo>
                    <a:pt x="5264" y="2880"/>
                    <a:pt x="5300" y="3049"/>
                    <a:pt x="5326" y="3174"/>
                  </a:cubicBezTo>
                  <a:cubicBezTo>
                    <a:pt x="5362" y="3335"/>
                    <a:pt x="5398" y="3495"/>
                    <a:pt x="5433" y="3656"/>
                  </a:cubicBezTo>
                  <a:cubicBezTo>
                    <a:pt x="5308" y="3522"/>
                    <a:pt x="5192" y="3379"/>
                    <a:pt x="5121" y="3156"/>
                  </a:cubicBezTo>
                  <a:cubicBezTo>
                    <a:pt x="5032" y="2897"/>
                    <a:pt x="4961" y="2639"/>
                    <a:pt x="4845" y="2389"/>
                  </a:cubicBezTo>
                  <a:cubicBezTo>
                    <a:pt x="4674" y="2018"/>
                    <a:pt x="4387" y="1851"/>
                    <a:pt x="4028" y="1851"/>
                  </a:cubicBezTo>
                  <a:cubicBezTo>
                    <a:pt x="3955" y="1851"/>
                    <a:pt x="3879" y="1858"/>
                    <a:pt x="3801" y="1872"/>
                  </a:cubicBezTo>
                  <a:cubicBezTo>
                    <a:pt x="3274" y="1970"/>
                    <a:pt x="2873" y="2781"/>
                    <a:pt x="2614" y="3174"/>
                  </a:cubicBezTo>
                  <a:cubicBezTo>
                    <a:pt x="2070" y="4013"/>
                    <a:pt x="1517" y="4780"/>
                    <a:pt x="1098" y="5699"/>
                  </a:cubicBezTo>
                  <a:cubicBezTo>
                    <a:pt x="777" y="6403"/>
                    <a:pt x="491" y="7108"/>
                    <a:pt x="402" y="7884"/>
                  </a:cubicBezTo>
                  <a:cubicBezTo>
                    <a:pt x="286" y="8928"/>
                    <a:pt x="0" y="9990"/>
                    <a:pt x="54" y="11042"/>
                  </a:cubicBezTo>
                  <a:cubicBezTo>
                    <a:pt x="152" y="12951"/>
                    <a:pt x="1026" y="14762"/>
                    <a:pt x="1606" y="16555"/>
                  </a:cubicBezTo>
                  <a:cubicBezTo>
                    <a:pt x="1932" y="17583"/>
                    <a:pt x="2688" y="17988"/>
                    <a:pt x="3563" y="17988"/>
                  </a:cubicBezTo>
                  <a:cubicBezTo>
                    <a:pt x="5272" y="17988"/>
                    <a:pt x="7434" y="16443"/>
                    <a:pt x="7735" y="14968"/>
                  </a:cubicBezTo>
                  <a:cubicBezTo>
                    <a:pt x="7788" y="14718"/>
                    <a:pt x="7788" y="14450"/>
                    <a:pt x="7771" y="14182"/>
                  </a:cubicBezTo>
                  <a:cubicBezTo>
                    <a:pt x="7717" y="13531"/>
                    <a:pt x="7512" y="12844"/>
                    <a:pt x="7432" y="12264"/>
                  </a:cubicBezTo>
                  <a:cubicBezTo>
                    <a:pt x="7289" y="11158"/>
                    <a:pt x="7271" y="10052"/>
                    <a:pt x="7110" y="8946"/>
                  </a:cubicBezTo>
                  <a:cubicBezTo>
                    <a:pt x="7110" y="8919"/>
                    <a:pt x="7102" y="8883"/>
                    <a:pt x="7102" y="8857"/>
                  </a:cubicBezTo>
                  <a:cubicBezTo>
                    <a:pt x="7012" y="8250"/>
                    <a:pt x="7128" y="7724"/>
                    <a:pt x="6995" y="7224"/>
                  </a:cubicBezTo>
                  <a:cubicBezTo>
                    <a:pt x="7146" y="7224"/>
                    <a:pt x="7298" y="7215"/>
                    <a:pt x="7441" y="7180"/>
                  </a:cubicBezTo>
                  <a:cubicBezTo>
                    <a:pt x="7548" y="7902"/>
                    <a:pt x="7833" y="8598"/>
                    <a:pt x="8101" y="9276"/>
                  </a:cubicBezTo>
                  <a:cubicBezTo>
                    <a:pt x="8565" y="10436"/>
                    <a:pt x="8904" y="11533"/>
                    <a:pt x="9180" y="12755"/>
                  </a:cubicBezTo>
                  <a:cubicBezTo>
                    <a:pt x="9368" y="13585"/>
                    <a:pt x="9671" y="14370"/>
                    <a:pt x="10242" y="15012"/>
                  </a:cubicBezTo>
                  <a:cubicBezTo>
                    <a:pt x="10786" y="15637"/>
                    <a:pt x="11562" y="15744"/>
                    <a:pt x="12338" y="15788"/>
                  </a:cubicBezTo>
                  <a:cubicBezTo>
                    <a:pt x="12549" y="15802"/>
                    <a:pt x="12754" y="15814"/>
                    <a:pt x="12954" y="15814"/>
                  </a:cubicBezTo>
                  <a:cubicBezTo>
                    <a:pt x="13522" y="15814"/>
                    <a:pt x="14047" y="15720"/>
                    <a:pt x="14542" y="15324"/>
                  </a:cubicBezTo>
                  <a:cubicBezTo>
                    <a:pt x="15122" y="14860"/>
                    <a:pt x="15755" y="14521"/>
                    <a:pt x="15844" y="13745"/>
                  </a:cubicBezTo>
                  <a:cubicBezTo>
                    <a:pt x="15933" y="12951"/>
                    <a:pt x="15559" y="12068"/>
                    <a:pt x="15470" y="11274"/>
                  </a:cubicBezTo>
                  <a:cubicBezTo>
                    <a:pt x="15345" y="10061"/>
                    <a:pt x="14997" y="9026"/>
                    <a:pt x="14533" y="7911"/>
                  </a:cubicBezTo>
                  <a:cubicBezTo>
                    <a:pt x="14114" y="6912"/>
                    <a:pt x="13873" y="5832"/>
                    <a:pt x="13302" y="4923"/>
                  </a:cubicBezTo>
                  <a:cubicBezTo>
                    <a:pt x="13007" y="4459"/>
                    <a:pt x="12677" y="3977"/>
                    <a:pt x="12320" y="3531"/>
                  </a:cubicBezTo>
                  <a:cubicBezTo>
                    <a:pt x="12053" y="3210"/>
                    <a:pt x="11767" y="2897"/>
                    <a:pt x="11464" y="2621"/>
                  </a:cubicBezTo>
                  <a:cubicBezTo>
                    <a:pt x="10955" y="2157"/>
                    <a:pt x="10358" y="1764"/>
                    <a:pt x="9715" y="1497"/>
                  </a:cubicBezTo>
                  <a:cubicBezTo>
                    <a:pt x="9546" y="1425"/>
                    <a:pt x="9385" y="1363"/>
                    <a:pt x="9216" y="1309"/>
                  </a:cubicBezTo>
                  <a:cubicBezTo>
                    <a:pt x="8950" y="1228"/>
                    <a:pt x="8488" y="1000"/>
                    <a:pt x="8130" y="1000"/>
                  </a:cubicBezTo>
                  <a:cubicBezTo>
                    <a:pt x="8055" y="1000"/>
                    <a:pt x="7985" y="1010"/>
                    <a:pt x="7922" y="1033"/>
                  </a:cubicBezTo>
                  <a:cubicBezTo>
                    <a:pt x="7913" y="1024"/>
                    <a:pt x="7904" y="1015"/>
                    <a:pt x="7887" y="1015"/>
                  </a:cubicBezTo>
                  <a:cubicBezTo>
                    <a:pt x="7819" y="998"/>
                    <a:pt x="7758" y="991"/>
                    <a:pt x="7701" y="991"/>
                  </a:cubicBezTo>
                  <a:cubicBezTo>
                    <a:pt x="7025" y="991"/>
                    <a:pt x="7049" y="2092"/>
                    <a:pt x="7066" y="2585"/>
                  </a:cubicBezTo>
                  <a:cubicBezTo>
                    <a:pt x="7075" y="2826"/>
                    <a:pt x="7093" y="3076"/>
                    <a:pt x="7110" y="3317"/>
                  </a:cubicBezTo>
                  <a:cubicBezTo>
                    <a:pt x="7164" y="3950"/>
                    <a:pt x="7253" y="4566"/>
                    <a:pt x="7316" y="5190"/>
                  </a:cubicBezTo>
                  <a:cubicBezTo>
                    <a:pt x="7325" y="5199"/>
                    <a:pt x="7325" y="5217"/>
                    <a:pt x="7325" y="5226"/>
                  </a:cubicBezTo>
                  <a:cubicBezTo>
                    <a:pt x="6861" y="4530"/>
                    <a:pt x="6798" y="3656"/>
                    <a:pt x="6736" y="2826"/>
                  </a:cubicBezTo>
                  <a:cubicBezTo>
                    <a:pt x="6682" y="2095"/>
                    <a:pt x="6548" y="1381"/>
                    <a:pt x="6361" y="676"/>
                  </a:cubicBezTo>
                  <a:cubicBezTo>
                    <a:pt x="6229" y="172"/>
                    <a:pt x="6008" y="0"/>
                    <a:pt x="573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0"/>
            <p:cNvSpPr/>
            <p:nvPr/>
          </p:nvSpPr>
          <p:spPr>
            <a:xfrm>
              <a:off x="234282" y="2337251"/>
              <a:ext cx="199716" cy="265519"/>
            </a:xfrm>
            <a:custGeom>
              <a:rect b="b" l="l" r="r" t="t"/>
              <a:pathLst>
                <a:path extrusionOk="0" h="6320" w="4754">
                  <a:moveTo>
                    <a:pt x="2336" y="813"/>
                  </a:moveTo>
                  <a:cubicBezTo>
                    <a:pt x="2521" y="859"/>
                    <a:pt x="2720" y="905"/>
                    <a:pt x="2921" y="905"/>
                  </a:cubicBezTo>
                  <a:cubicBezTo>
                    <a:pt x="2952" y="905"/>
                    <a:pt x="2983" y="904"/>
                    <a:pt x="3014" y="902"/>
                  </a:cubicBezTo>
                  <a:lnTo>
                    <a:pt x="3032" y="902"/>
                  </a:lnTo>
                  <a:cubicBezTo>
                    <a:pt x="2996" y="955"/>
                    <a:pt x="3005" y="1009"/>
                    <a:pt x="3023" y="1062"/>
                  </a:cubicBezTo>
                  <a:cubicBezTo>
                    <a:pt x="3023" y="1080"/>
                    <a:pt x="3023" y="1098"/>
                    <a:pt x="3023" y="1116"/>
                  </a:cubicBezTo>
                  <a:cubicBezTo>
                    <a:pt x="3005" y="1107"/>
                    <a:pt x="2978" y="1098"/>
                    <a:pt x="2960" y="1098"/>
                  </a:cubicBezTo>
                  <a:cubicBezTo>
                    <a:pt x="2898" y="1080"/>
                    <a:pt x="2835" y="1071"/>
                    <a:pt x="2782" y="1062"/>
                  </a:cubicBezTo>
                  <a:cubicBezTo>
                    <a:pt x="2719" y="1052"/>
                    <a:pt x="2657" y="1047"/>
                    <a:pt x="2596" y="1047"/>
                  </a:cubicBezTo>
                  <a:cubicBezTo>
                    <a:pt x="2503" y="1047"/>
                    <a:pt x="2413" y="1059"/>
                    <a:pt x="2327" y="1080"/>
                  </a:cubicBezTo>
                  <a:cubicBezTo>
                    <a:pt x="2318" y="1009"/>
                    <a:pt x="2318" y="911"/>
                    <a:pt x="2327" y="848"/>
                  </a:cubicBezTo>
                  <a:lnTo>
                    <a:pt x="2336" y="813"/>
                  </a:lnTo>
                  <a:close/>
                  <a:moveTo>
                    <a:pt x="1804" y="734"/>
                  </a:moveTo>
                  <a:cubicBezTo>
                    <a:pt x="1870" y="734"/>
                    <a:pt x="1937" y="740"/>
                    <a:pt x="2006" y="750"/>
                  </a:cubicBezTo>
                  <a:cubicBezTo>
                    <a:pt x="1979" y="893"/>
                    <a:pt x="1970" y="1036"/>
                    <a:pt x="1997" y="1178"/>
                  </a:cubicBezTo>
                  <a:cubicBezTo>
                    <a:pt x="1970" y="1187"/>
                    <a:pt x="1943" y="1205"/>
                    <a:pt x="1908" y="1214"/>
                  </a:cubicBezTo>
                  <a:cubicBezTo>
                    <a:pt x="1827" y="1250"/>
                    <a:pt x="1747" y="1294"/>
                    <a:pt x="1667" y="1330"/>
                  </a:cubicBezTo>
                  <a:cubicBezTo>
                    <a:pt x="1640" y="1357"/>
                    <a:pt x="1622" y="1375"/>
                    <a:pt x="1586" y="1393"/>
                  </a:cubicBezTo>
                  <a:lnTo>
                    <a:pt x="1604" y="1366"/>
                  </a:lnTo>
                  <a:lnTo>
                    <a:pt x="1470" y="804"/>
                  </a:lnTo>
                  <a:cubicBezTo>
                    <a:pt x="1578" y="753"/>
                    <a:pt x="1689" y="734"/>
                    <a:pt x="1804" y="734"/>
                  </a:cubicBezTo>
                  <a:close/>
                  <a:moveTo>
                    <a:pt x="1167" y="991"/>
                  </a:moveTo>
                  <a:lnTo>
                    <a:pt x="1274" y="1446"/>
                  </a:lnTo>
                  <a:cubicBezTo>
                    <a:pt x="1274" y="1473"/>
                    <a:pt x="1274" y="1491"/>
                    <a:pt x="1292" y="1509"/>
                  </a:cubicBezTo>
                  <a:cubicBezTo>
                    <a:pt x="1224" y="1522"/>
                    <a:pt x="1155" y="1529"/>
                    <a:pt x="1092" y="1529"/>
                  </a:cubicBezTo>
                  <a:cubicBezTo>
                    <a:pt x="816" y="1529"/>
                    <a:pt x="630" y="1400"/>
                    <a:pt x="891" y="1125"/>
                  </a:cubicBezTo>
                  <a:cubicBezTo>
                    <a:pt x="989" y="1080"/>
                    <a:pt x="1007" y="1062"/>
                    <a:pt x="1167" y="991"/>
                  </a:cubicBezTo>
                  <a:close/>
                  <a:moveTo>
                    <a:pt x="3835" y="420"/>
                  </a:moveTo>
                  <a:cubicBezTo>
                    <a:pt x="3906" y="545"/>
                    <a:pt x="3959" y="670"/>
                    <a:pt x="3986" y="804"/>
                  </a:cubicBezTo>
                  <a:cubicBezTo>
                    <a:pt x="4066" y="1143"/>
                    <a:pt x="4013" y="1509"/>
                    <a:pt x="4013" y="1883"/>
                  </a:cubicBezTo>
                  <a:lnTo>
                    <a:pt x="3995" y="1874"/>
                  </a:lnTo>
                  <a:cubicBezTo>
                    <a:pt x="3861" y="1848"/>
                    <a:pt x="3727" y="1830"/>
                    <a:pt x="3594" y="1821"/>
                  </a:cubicBezTo>
                  <a:cubicBezTo>
                    <a:pt x="3576" y="1821"/>
                    <a:pt x="3558" y="1821"/>
                    <a:pt x="3540" y="1830"/>
                  </a:cubicBezTo>
                  <a:cubicBezTo>
                    <a:pt x="3504" y="1660"/>
                    <a:pt x="3442" y="1500"/>
                    <a:pt x="3344" y="1366"/>
                  </a:cubicBezTo>
                  <a:cubicBezTo>
                    <a:pt x="3362" y="1268"/>
                    <a:pt x="3371" y="1161"/>
                    <a:pt x="3362" y="1062"/>
                  </a:cubicBezTo>
                  <a:cubicBezTo>
                    <a:pt x="3362" y="991"/>
                    <a:pt x="3353" y="920"/>
                    <a:pt x="3308" y="875"/>
                  </a:cubicBezTo>
                  <a:lnTo>
                    <a:pt x="3281" y="848"/>
                  </a:lnTo>
                  <a:cubicBezTo>
                    <a:pt x="3344" y="822"/>
                    <a:pt x="3406" y="795"/>
                    <a:pt x="3469" y="750"/>
                  </a:cubicBezTo>
                  <a:cubicBezTo>
                    <a:pt x="3611" y="670"/>
                    <a:pt x="3727" y="563"/>
                    <a:pt x="3835" y="420"/>
                  </a:cubicBezTo>
                  <a:close/>
                  <a:moveTo>
                    <a:pt x="3585" y="2160"/>
                  </a:moveTo>
                  <a:cubicBezTo>
                    <a:pt x="3692" y="2169"/>
                    <a:pt x="3799" y="2178"/>
                    <a:pt x="3897" y="2195"/>
                  </a:cubicBezTo>
                  <a:cubicBezTo>
                    <a:pt x="3915" y="2199"/>
                    <a:pt x="3934" y="2201"/>
                    <a:pt x="3952" y="2201"/>
                  </a:cubicBezTo>
                  <a:cubicBezTo>
                    <a:pt x="3977" y="2201"/>
                    <a:pt x="4001" y="2197"/>
                    <a:pt x="4022" y="2187"/>
                  </a:cubicBezTo>
                  <a:cubicBezTo>
                    <a:pt x="4031" y="2338"/>
                    <a:pt x="4049" y="2490"/>
                    <a:pt x="4075" y="2633"/>
                  </a:cubicBezTo>
                  <a:cubicBezTo>
                    <a:pt x="3906" y="2526"/>
                    <a:pt x="3710" y="2463"/>
                    <a:pt x="3540" y="2356"/>
                  </a:cubicBezTo>
                  <a:cubicBezTo>
                    <a:pt x="3558" y="2294"/>
                    <a:pt x="3567" y="2222"/>
                    <a:pt x="3567" y="2160"/>
                  </a:cubicBezTo>
                  <a:close/>
                  <a:moveTo>
                    <a:pt x="3397" y="2668"/>
                  </a:moveTo>
                  <a:cubicBezTo>
                    <a:pt x="3585" y="2775"/>
                    <a:pt x="3817" y="2838"/>
                    <a:pt x="3977" y="2989"/>
                  </a:cubicBezTo>
                  <a:cubicBezTo>
                    <a:pt x="4015" y="3027"/>
                    <a:pt x="4056" y="3042"/>
                    <a:pt x="4096" y="3042"/>
                  </a:cubicBezTo>
                  <a:cubicBezTo>
                    <a:pt x="4114" y="3042"/>
                    <a:pt x="4131" y="3039"/>
                    <a:pt x="4147" y="3034"/>
                  </a:cubicBezTo>
                  <a:cubicBezTo>
                    <a:pt x="4209" y="3337"/>
                    <a:pt x="4272" y="3641"/>
                    <a:pt x="4307" y="3944"/>
                  </a:cubicBezTo>
                  <a:cubicBezTo>
                    <a:pt x="3897" y="3632"/>
                    <a:pt x="3442" y="3284"/>
                    <a:pt x="3299" y="2802"/>
                  </a:cubicBezTo>
                  <a:lnTo>
                    <a:pt x="3299" y="2793"/>
                  </a:lnTo>
                  <a:cubicBezTo>
                    <a:pt x="3326" y="2757"/>
                    <a:pt x="3362" y="2713"/>
                    <a:pt x="3397" y="2668"/>
                  </a:cubicBezTo>
                  <a:close/>
                  <a:moveTo>
                    <a:pt x="2300" y="3739"/>
                  </a:moveTo>
                  <a:cubicBezTo>
                    <a:pt x="2452" y="3899"/>
                    <a:pt x="2568" y="4087"/>
                    <a:pt x="2702" y="4247"/>
                  </a:cubicBezTo>
                  <a:cubicBezTo>
                    <a:pt x="2684" y="4283"/>
                    <a:pt x="2657" y="4319"/>
                    <a:pt x="2630" y="4354"/>
                  </a:cubicBezTo>
                  <a:cubicBezTo>
                    <a:pt x="2594" y="4399"/>
                    <a:pt x="2559" y="4444"/>
                    <a:pt x="2532" y="4497"/>
                  </a:cubicBezTo>
                  <a:cubicBezTo>
                    <a:pt x="2445" y="4685"/>
                    <a:pt x="2248" y="4866"/>
                    <a:pt x="2107" y="4866"/>
                  </a:cubicBezTo>
                  <a:cubicBezTo>
                    <a:pt x="1988" y="4866"/>
                    <a:pt x="1909" y="4736"/>
                    <a:pt x="1970" y="4372"/>
                  </a:cubicBezTo>
                  <a:cubicBezTo>
                    <a:pt x="2015" y="4131"/>
                    <a:pt x="2148" y="3926"/>
                    <a:pt x="2300" y="3739"/>
                  </a:cubicBezTo>
                  <a:close/>
                  <a:moveTo>
                    <a:pt x="3032" y="3061"/>
                  </a:moveTo>
                  <a:cubicBezTo>
                    <a:pt x="3281" y="3623"/>
                    <a:pt x="3852" y="4006"/>
                    <a:pt x="4325" y="4390"/>
                  </a:cubicBezTo>
                  <a:cubicBezTo>
                    <a:pt x="4316" y="4551"/>
                    <a:pt x="4281" y="4720"/>
                    <a:pt x="4245" y="4881"/>
                  </a:cubicBezTo>
                  <a:cubicBezTo>
                    <a:pt x="4111" y="4827"/>
                    <a:pt x="3986" y="4747"/>
                    <a:pt x="3843" y="4711"/>
                  </a:cubicBezTo>
                  <a:cubicBezTo>
                    <a:pt x="3861" y="4381"/>
                    <a:pt x="3835" y="4060"/>
                    <a:pt x="3647" y="3899"/>
                  </a:cubicBezTo>
                  <a:cubicBezTo>
                    <a:pt x="3541" y="3810"/>
                    <a:pt x="3440" y="3774"/>
                    <a:pt x="3345" y="3774"/>
                  </a:cubicBezTo>
                  <a:cubicBezTo>
                    <a:pt x="3192" y="3774"/>
                    <a:pt x="3054" y="3868"/>
                    <a:pt x="2933" y="3989"/>
                  </a:cubicBezTo>
                  <a:cubicBezTo>
                    <a:pt x="2800" y="3828"/>
                    <a:pt x="2684" y="3650"/>
                    <a:pt x="2541" y="3498"/>
                  </a:cubicBezTo>
                  <a:cubicBezTo>
                    <a:pt x="2568" y="3471"/>
                    <a:pt x="2594" y="3444"/>
                    <a:pt x="2621" y="3418"/>
                  </a:cubicBezTo>
                  <a:cubicBezTo>
                    <a:pt x="2755" y="3293"/>
                    <a:pt x="2898" y="3177"/>
                    <a:pt x="3032" y="3061"/>
                  </a:cubicBezTo>
                  <a:close/>
                  <a:moveTo>
                    <a:pt x="3808" y="5059"/>
                  </a:moveTo>
                  <a:cubicBezTo>
                    <a:pt x="3933" y="5104"/>
                    <a:pt x="4049" y="5166"/>
                    <a:pt x="4174" y="5220"/>
                  </a:cubicBezTo>
                  <a:cubicBezTo>
                    <a:pt x="4147" y="5318"/>
                    <a:pt x="4129" y="5425"/>
                    <a:pt x="4102" y="5523"/>
                  </a:cubicBezTo>
                  <a:cubicBezTo>
                    <a:pt x="4054" y="5682"/>
                    <a:pt x="3947" y="5826"/>
                    <a:pt x="3865" y="5826"/>
                  </a:cubicBezTo>
                  <a:cubicBezTo>
                    <a:pt x="3810" y="5826"/>
                    <a:pt x="3767" y="5759"/>
                    <a:pt x="3763" y="5585"/>
                  </a:cubicBezTo>
                  <a:cubicBezTo>
                    <a:pt x="3763" y="5461"/>
                    <a:pt x="3790" y="5264"/>
                    <a:pt x="3808" y="5059"/>
                  </a:cubicBezTo>
                  <a:close/>
                  <a:moveTo>
                    <a:pt x="3863" y="1"/>
                  </a:moveTo>
                  <a:cubicBezTo>
                    <a:pt x="3792" y="1"/>
                    <a:pt x="3724" y="63"/>
                    <a:pt x="3701" y="144"/>
                  </a:cubicBezTo>
                  <a:cubicBezTo>
                    <a:pt x="3656" y="144"/>
                    <a:pt x="3603" y="161"/>
                    <a:pt x="3567" y="215"/>
                  </a:cubicBezTo>
                  <a:cubicBezTo>
                    <a:pt x="3346" y="505"/>
                    <a:pt x="3111" y="595"/>
                    <a:pt x="2868" y="595"/>
                  </a:cubicBezTo>
                  <a:cubicBezTo>
                    <a:pt x="2475" y="595"/>
                    <a:pt x="2062" y="362"/>
                    <a:pt x="1653" y="362"/>
                  </a:cubicBezTo>
                  <a:cubicBezTo>
                    <a:pt x="1598" y="362"/>
                    <a:pt x="1543" y="366"/>
                    <a:pt x="1488" y="376"/>
                  </a:cubicBezTo>
                  <a:cubicBezTo>
                    <a:pt x="1292" y="411"/>
                    <a:pt x="917" y="750"/>
                    <a:pt x="792" y="795"/>
                  </a:cubicBezTo>
                  <a:cubicBezTo>
                    <a:pt x="659" y="848"/>
                    <a:pt x="480" y="893"/>
                    <a:pt x="391" y="1009"/>
                  </a:cubicBezTo>
                  <a:cubicBezTo>
                    <a:pt x="0" y="1568"/>
                    <a:pt x="617" y="1817"/>
                    <a:pt x="1142" y="1817"/>
                  </a:cubicBezTo>
                  <a:cubicBezTo>
                    <a:pt x="1312" y="1817"/>
                    <a:pt x="1473" y="1791"/>
                    <a:pt x="1586" y="1740"/>
                  </a:cubicBezTo>
                  <a:cubicBezTo>
                    <a:pt x="1747" y="1669"/>
                    <a:pt x="1916" y="1589"/>
                    <a:pt x="2077" y="1509"/>
                  </a:cubicBezTo>
                  <a:cubicBezTo>
                    <a:pt x="2220" y="1455"/>
                    <a:pt x="2354" y="1419"/>
                    <a:pt x="2470" y="1401"/>
                  </a:cubicBezTo>
                  <a:cubicBezTo>
                    <a:pt x="2531" y="1392"/>
                    <a:pt x="2589" y="1388"/>
                    <a:pt x="2642" y="1388"/>
                  </a:cubicBezTo>
                  <a:cubicBezTo>
                    <a:pt x="3331" y="1388"/>
                    <a:pt x="3400" y="2097"/>
                    <a:pt x="2978" y="2659"/>
                  </a:cubicBezTo>
                  <a:cubicBezTo>
                    <a:pt x="2818" y="2856"/>
                    <a:pt x="2577" y="3007"/>
                    <a:pt x="2380" y="3177"/>
                  </a:cubicBezTo>
                  <a:cubicBezTo>
                    <a:pt x="2318" y="3230"/>
                    <a:pt x="2264" y="3284"/>
                    <a:pt x="2202" y="3346"/>
                  </a:cubicBezTo>
                  <a:cubicBezTo>
                    <a:pt x="2157" y="3364"/>
                    <a:pt x="2131" y="3400"/>
                    <a:pt x="2113" y="3444"/>
                  </a:cubicBezTo>
                  <a:cubicBezTo>
                    <a:pt x="1854" y="3739"/>
                    <a:pt x="1676" y="4078"/>
                    <a:pt x="1604" y="4479"/>
                  </a:cubicBezTo>
                  <a:cubicBezTo>
                    <a:pt x="1512" y="4956"/>
                    <a:pt x="1738" y="5214"/>
                    <a:pt x="2042" y="5214"/>
                  </a:cubicBezTo>
                  <a:cubicBezTo>
                    <a:pt x="2210" y="5214"/>
                    <a:pt x="2402" y="5135"/>
                    <a:pt x="2577" y="4970"/>
                  </a:cubicBezTo>
                  <a:cubicBezTo>
                    <a:pt x="2723" y="4830"/>
                    <a:pt x="3112" y="4195"/>
                    <a:pt x="3327" y="4195"/>
                  </a:cubicBezTo>
                  <a:cubicBezTo>
                    <a:pt x="3400" y="4195"/>
                    <a:pt x="3453" y="4268"/>
                    <a:pt x="3469" y="4461"/>
                  </a:cubicBezTo>
                  <a:cubicBezTo>
                    <a:pt x="3504" y="4916"/>
                    <a:pt x="3397" y="5371"/>
                    <a:pt x="3442" y="5826"/>
                  </a:cubicBezTo>
                  <a:cubicBezTo>
                    <a:pt x="3466" y="6083"/>
                    <a:pt x="3686" y="6320"/>
                    <a:pt x="3906" y="6320"/>
                  </a:cubicBezTo>
                  <a:cubicBezTo>
                    <a:pt x="4015" y="6320"/>
                    <a:pt x="4124" y="6262"/>
                    <a:pt x="4209" y="6121"/>
                  </a:cubicBezTo>
                  <a:cubicBezTo>
                    <a:pt x="4486" y="5666"/>
                    <a:pt x="4620" y="5041"/>
                    <a:pt x="4655" y="4461"/>
                  </a:cubicBezTo>
                  <a:cubicBezTo>
                    <a:pt x="4727" y="4399"/>
                    <a:pt x="4753" y="4301"/>
                    <a:pt x="4664" y="4229"/>
                  </a:cubicBezTo>
                  <a:lnTo>
                    <a:pt x="4664" y="4221"/>
                  </a:lnTo>
                  <a:cubicBezTo>
                    <a:pt x="4664" y="4113"/>
                    <a:pt x="4664" y="3997"/>
                    <a:pt x="4655" y="3890"/>
                  </a:cubicBezTo>
                  <a:cubicBezTo>
                    <a:pt x="4602" y="2989"/>
                    <a:pt x="4298" y="2187"/>
                    <a:pt x="4370" y="1268"/>
                  </a:cubicBezTo>
                  <a:cubicBezTo>
                    <a:pt x="4370" y="1170"/>
                    <a:pt x="4379" y="1089"/>
                    <a:pt x="4379" y="1009"/>
                  </a:cubicBezTo>
                  <a:cubicBezTo>
                    <a:pt x="4379" y="590"/>
                    <a:pt x="4289" y="447"/>
                    <a:pt x="3977" y="63"/>
                  </a:cubicBezTo>
                  <a:cubicBezTo>
                    <a:pt x="3943" y="19"/>
                    <a:pt x="3902" y="1"/>
                    <a:pt x="38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0"/>
            <p:cNvSpPr/>
            <p:nvPr/>
          </p:nvSpPr>
          <p:spPr>
            <a:xfrm>
              <a:off x="493153" y="2276669"/>
              <a:ext cx="156697" cy="160908"/>
            </a:xfrm>
            <a:custGeom>
              <a:rect b="b" l="l" r="r" t="t"/>
              <a:pathLst>
                <a:path extrusionOk="0" h="3830" w="3730">
                  <a:moveTo>
                    <a:pt x="3108" y="478"/>
                  </a:moveTo>
                  <a:cubicBezTo>
                    <a:pt x="3283" y="478"/>
                    <a:pt x="3388" y="635"/>
                    <a:pt x="3239" y="961"/>
                  </a:cubicBezTo>
                  <a:cubicBezTo>
                    <a:pt x="3150" y="934"/>
                    <a:pt x="3079" y="863"/>
                    <a:pt x="3016" y="792"/>
                  </a:cubicBezTo>
                  <a:cubicBezTo>
                    <a:pt x="2945" y="729"/>
                    <a:pt x="2882" y="658"/>
                    <a:pt x="2811" y="595"/>
                  </a:cubicBezTo>
                  <a:cubicBezTo>
                    <a:pt x="2913" y="518"/>
                    <a:pt x="3019" y="478"/>
                    <a:pt x="3108" y="478"/>
                  </a:cubicBezTo>
                  <a:close/>
                  <a:moveTo>
                    <a:pt x="2579" y="845"/>
                  </a:moveTo>
                  <a:cubicBezTo>
                    <a:pt x="2749" y="970"/>
                    <a:pt x="2865" y="1166"/>
                    <a:pt x="3052" y="1256"/>
                  </a:cubicBezTo>
                  <a:cubicBezTo>
                    <a:pt x="2963" y="1372"/>
                    <a:pt x="2865" y="1479"/>
                    <a:pt x="2784" y="1595"/>
                  </a:cubicBezTo>
                  <a:cubicBezTo>
                    <a:pt x="2766" y="1577"/>
                    <a:pt x="2758" y="1568"/>
                    <a:pt x="2749" y="1559"/>
                  </a:cubicBezTo>
                  <a:cubicBezTo>
                    <a:pt x="2552" y="1470"/>
                    <a:pt x="2392" y="1318"/>
                    <a:pt x="2204" y="1211"/>
                  </a:cubicBezTo>
                  <a:cubicBezTo>
                    <a:pt x="2231" y="1193"/>
                    <a:pt x="2267" y="1175"/>
                    <a:pt x="2294" y="1148"/>
                  </a:cubicBezTo>
                  <a:cubicBezTo>
                    <a:pt x="2410" y="1059"/>
                    <a:pt x="2490" y="952"/>
                    <a:pt x="2579" y="845"/>
                  </a:cubicBezTo>
                  <a:close/>
                  <a:moveTo>
                    <a:pt x="572" y="1184"/>
                  </a:moveTo>
                  <a:cubicBezTo>
                    <a:pt x="670" y="1229"/>
                    <a:pt x="768" y="1273"/>
                    <a:pt x="866" y="1309"/>
                  </a:cubicBezTo>
                  <a:cubicBezTo>
                    <a:pt x="857" y="1336"/>
                    <a:pt x="839" y="1363"/>
                    <a:pt x="839" y="1389"/>
                  </a:cubicBezTo>
                  <a:cubicBezTo>
                    <a:pt x="822" y="1603"/>
                    <a:pt x="768" y="1800"/>
                    <a:pt x="741" y="2005"/>
                  </a:cubicBezTo>
                  <a:cubicBezTo>
                    <a:pt x="420" y="1844"/>
                    <a:pt x="500" y="1487"/>
                    <a:pt x="572" y="1184"/>
                  </a:cubicBezTo>
                  <a:close/>
                  <a:moveTo>
                    <a:pt x="1178" y="1407"/>
                  </a:moveTo>
                  <a:cubicBezTo>
                    <a:pt x="1250" y="1416"/>
                    <a:pt x="1321" y="1434"/>
                    <a:pt x="1410" y="1434"/>
                  </a:cubicBezTo>
                  <a:lnTo>
                    <a:pt x="1517" y="1434"/>
                  </a:lnTo>
                  <a:lnTo>
                    <a:pt x="1509" y="1452"/>
                  </a:lnTo>
                  <a:cubicBezTo>
                    <a:pt x="1491" y="1737"/>
                    <a:pt x="1402" y="2014"/>
                    <a:pt x="1366" y="2299"/>
                  </a:cubicBezTo>
                  <a:cubicBezTo>
                    <a:pt x="1330" y="2273"/>
                    <a:pt x="1294" y="2246"/>
                    <a:pt x="1259" y="2228"/>
                  </a:cubicBezTo>
                  <a:cubicBezTo>
                    <a:pt x="1196" y="2192"/>
                    <a:pt x="1134" y="2165"/>
                    <a:pt x="1063" y="2130"/>
                  </a:cubicBezTo>
                  <a:cubicBezTo>
                    <a:pt x="1089" y="1889"/>
                    <a:pt x="1152" y="1648"/>
                    <a:pt x="1178" y="1407"/>
                  </a:cubicBezTo>
                  <a:close/>
                  <a:moveTo>
                    <a:pt x="1839" y="1372"/>
                  </a:moveTo>
                  <a:cubicBezTo>
                    <a:pt x="1856" y="1407"/>
                    <a:pt x="1892" y="1443"/>
                    <a:pt x="1937" y="1461"/>
                  </a:cubicBezTo>
                  <a:cubicBezTo>
                    <a:pt x="2178" y="1541"/>
                    <a:pt x="2347" y="1746"/>
                    <a:pt x="2570" y="1853"/>
                  </a:cubicBezTo>
                  <a:cubicBezTo>
                    <a:pt x="2588" y="1862"/>
                    <a:pt x="2606" y="1871"/>
                    <a:pt x="2633" y="1871"/>
                  </a:cubicBezTo>
                  <a:cubicBezTo>
                    <a:pt x="2606" y="1942"/>
                    <a:pt x="2606" y="2014"/>
                    <a:pt x="2615" y="2094"/>
                  </a:cubicBezTo>
                  <a:cubicBezTo>
                    <a:pt x="2294" y="2237"/>
                    <a:pt x="1964" y="2371"/>
                    <a:pt x="1660" y="2558"/>
                  </a:cubicBezTo>
                  <a:cubicBezTo>
                    <a:pt x="1678" y="2531"/>
                    <a:pt x="1696" y="2504"/>
                    <a:pt x="1696" y="2460"/>
                  </a:cubicBezTo>
                  <a:cubicBezTo>
                    <a:pt x="1705" y="2121"/>
                    <a:pt x="1830" y="1800"/>
                    <a:pt x="1848" y="1461"/>
                  </a:cubicBezTo>
                  <a:cubicBezTo>
                    <a:pt x="1848" y="1434"/>
                    <a:pt x="1839" y="1407"/>
                    <a:pt x="1830" y="1380"/>
                  </a:cubicBezTo>
                  <a:lnTo>
                    <a:pt x="1839" y="1372"/>
                  </a:lnTo>
                  <a:close/>
                  <a:moveTo>
                    <a:pt x="2722" y="2415"/>
                  </a:moveTo>
                  <a:cubicBezTo>
                    <a:pt x="2758" y="2496"/>
                    <a:pt x="2802" y="2576"/>
                    <a:pt x="2838" y="2647"/>
                  </a:cubicBezTo>
                  <a:lnTo>
                    <a:pt x="2856" y="2674"/>
                  </a:lnTo>
                  <a:cubicBezTo>
                    <a:pt x="2838" y="2674"/>
                    <a:pt x="2820" y="2674"/>
                    <a:pt x="2802" y="2683"/>
                  </a:cubicBezTo>
                  <a:cubicBezTo>
                    <a:pt x="2526" y="2799"/>
                    <a:pt x="2267" y="3013"/>
                    <a:pt x="1964" y="3013"/>
                  </a:cubicBezTo>
                  <a:cubicBezTo>
                    <a:pt x="1946" y="2995"/>
                    <a:pt x="1937" y="2977"/>
                    <a:pt x="1928" y="2959"/>
                  </a:cubicBezTo>
                  <a:cubicBezTo>
                    <a:pt x="1910" y="2915"/>
                    <a:pt x="1883" y="2879"/>
                    <a:pt x="1856" y="2835"/>
                  </a:cubicBezTo>
                  <a:cubicBezTo>
                    <a:pt x="2133" y="2674"/>
                    <a:pt x="2427" y="2549"/>
                    <a:pt x="2722" y="2415"/>
                  </a:cubicBezTo>
                  <a:close/>
                  <a:moveTo>
                    <a:pt x="2945" y="2995"/>
                  </a:moveTo>
                  <a:cubicBezTo>
                    <a:pt x="2954" y="3218"/>
                    <a:pt x="2820" y="3406"/>
                    <a:pt x="2526" y="3504"/>
                  </a:cubicBezTo>
                  <a:cubicBezTo>
                    <a:pt x="2495" y="3514"/>
                    <a:pt x="2465" y="3519"/>
                    <a:pt x="2437" y="3519"/>
                  </a:cubicBezTo>
                  <a:cubicBezTo>
                    <a:pt x="2318" y="3519"/>
                    <a:pt x="2221" y="3435"/>
                    <a:pt x="2142" y="3334"/>
                  </a:cubicBezTo>
                  <a:cubicBezTo>
                    <a:pt x="2427" y="3272"/>
                    <a:pt x="2677" y="3102"/>
                    <a:pt x="2945" y="2995"/>
                  </a:cubicBezTo>
                  <a:close/>
                  <a:moveTo>
                    <a:pt x="3123" y="0"/>
                  </a:moveTo>
                  <a:cubicBezTo>
                    <a:pt x="2904" y="0"/>
                    <a:pt x="2678" y="123"/>
                    <a:pt x="2534" y="283"/>
                  </a:cubicBezTo>
                  <a:cubicBezTo>
                    <a:pt x="2231" y="613"/>
                    <a:pt x="2169" y="917"/>
                    <a:pt x="1669" y="1068"/>
                  </a:cubicBezTo>
                  <a:cubicBezTo>
                    <a:pt x="1583" y="1094"/>
                    <a:pt x="1501" y="1105"/>
                    <a:pt x="1422" y="1105"/>
                  </a:cubicBezTo>
                  <a:cubicBezTo>
                    <a:pt x="1063" y="1105"/>
                    <a:pt x="771" y="876"/>
                    <a:pt x="420" y="774"/>
                  </a:cubicBezTo>
                  <a:cubicBezTo>
                    <a:pt x="402" y="768"/>
                    <a:pt x="385" y="766"/>
                    <a:pt x="369" y="766"/>
                  </a:cubicBezTo>
                  <a:cubicBezTo>
                    <a:pt x="226" y="766"/>
                    <a:pt x="162" y="963"/>
                    <a:pt x="251" y="1059"/>
                  </a:cubicBezTo>
                  <a:cubicBezTo>
                    <a:pt x="170" y="1398"/>
                    <a:pt x="1" y="2005"/>
                    <a:pt x="340" y="2183"/>
                  </a:cubicBezTo>
                  <a:cubicBezTo>
                    <a:pt x="625" y="2335"/>
                    <a:pt x="929" y="2433"/>
                    <a:pt x="1214" y="2594"/>
                  </a:cubicBezTo>
                  <a:cubicBezTo>
                    <a:pt x="1509" y="2772"/>
                    <a:pt x="1651" y="3182"/>
                    <a:pt x="1830" y="3468"/>
                  </a:cubicBezTo>
                  <a:cubicBezTo>
                    <a:pt x="1990" y="3721"/>
                    <a:pt x="2232" y="3830"/>
                    <a:pt x="2474" y="3830"/>
                  </a:cubicBezTo>
                  <a:cubicBezTo>
                    <a:pt x="2932" y="3830"/>
                    <a:pt x="3392" y="3440"/>
                    <a:pt x="3311" y="2897"/>
                  </a:cubicBezTo>
                  <a:cubicBezTo>
                    <a:pt x="3257" y="2567"/>
                    <a:pt x="2900" y="2281"/>
                    <a:pt x="2972" y="1925"/>
                  </a:cubicBezTo>
                  <a:cubicBezTo>
                    <a:pt x="3025" y="1657"/>
                    <a:pt x="3373" y="1372"/>
                    <a:pt x="3525" y="1148"/>
                  </a:cubicBezTo>
                  <a:cubicBezTo>
                    <a:pt x="3703" y="881"/>
                    <a:pt x="3730" y="408"/>
                    <a:pt x="3498" y="158"/>
                  </a:cubicBezTo>
                  <a:cubicBezTo>
                    <a:pt x="3389" y="46"/>
                    <a:pt x="3258" y="0"/>
                    <a:pt x="312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6" name="Google Shape;1586;p30"/>
          <p:cNvGrpSpPr/>
          <p:nvPr/>
        </p:nvGrpSpPr>
        <p:grpSpPr>
          <a:xfrm flipH="1">
            <a:off x="129687" y="1225645"/>
            <a:ext cx="525467" cy="520851"/>
            <a:chOff x="1609325" y="4271641"/>
            <a:chExt cx="400173" cy="396657"/>
          </a:xfrm>
        </p:grpSpPr>
        <p:sp>
          <p:nvSpPr>
            <p:cNvPr id="1587" name="Google Shape;1587;p30"/>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0"/>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0"/>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0"/>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1" name="Google Shape;1591;p30"/>
          <p:cNvGrpSpPr/>
          <p:nvPr/>
        </p:nvGrpSpPr>
        <p:grpSpPr>
          <a:xfrm flipH="1" rot="5154529">
            <a:off x="8307357" y="4063405"/>
            <a:ext cx="726522" cy="796265"/>
            <a:chOff x="8299150" y="575962"/>
            <a:chExt cx="1240025" cy="1065538"/>
          </a:xfrm>
        </p:grpSpPr>
        <p:sp>
          <p:nvSpPr>
            <p:cNvPr id="1592" name="Google Shape;1592;p30"/>
            <p:cNvSpPr/>
            <p:nvPr/>
          </p:nvSpPr>
          <p:spPr>
            <a:xfrm>
              <a:off x="8671659" y="623707"/>
              <a:ext cx="180853" cy="310682"/>
            </a:xfrm>
            <a:custGeom>
              <a:rect b="b" l="l" r="r" t="t"/>
              <a:pathLst>
                <a:path extrusionOk="0" h="3221" w="1875">
                  <a:moveTo>
                    <a:pt x="1518" y="0"/>
                  </a:moveTo>
                  <a:cubicBezTo>
                    <a:pt x="1446" y="62"/>
                    <a:pt x="1366" y="116"/>
                    <a:pt x="1286" y="178"/>
                  </a:cubicBezTo>
                  <a:cubicBezTo>
                    <a:pt x="1428" y="687"/>
                    <a:pt x="813" y="1427"/>
                    <a:pt x="563" y="1838"/>
                  </a:cubicBezTo>
                  <a:cubicBezTo>
                    <a:pt x="358" y="2168"/>
                    <a:pt x="179" y="2525"/>
                    <a:pt x="1" y="2873"/>
                  </a:cubicBezTo>
                  <a:cubicBezTo>
                    <a:pt x="162" y="2989"/>
                    <a:pt x="313" y="3096"/>
                    <a:pt x="456" y="3221"/>
                  </a:cubicBezTo>
                  <a:cubicBezTo>
                    <a:pt x="527" y="3087"/>
                    <a:pt x="590" y="2962"/>
                    <a:pt x="661" y="2828"/>
                  </a:cubicBezTo>
                  <a:cubicBezTo>
                    <a:pt x="1009" y="2159"/>
                    <a:pt x="1232" y="1454"/>
                    <a:pt x="1535" y="776"/>
                  </a:cubicBezTo>
                  <a:cubicBezTo>
                    <a:pt x="1589" y="669"/>
                    <a:pt x="1634" y="562"/>
                    <a:pt x="1687" y="446"/>
                  </a:cubicBezTo>
                  <a:cubicBezTo>
                    <a:pt x="1874" y="18"/>
                    <a:pt x="1571" y="152"/>
                    <a:pt x="151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0"/>
            <p:cNvSpPr/>
            <p:nvPr/>
          </p:nvSpPr>
          <p:spPr>
            <a:xfrm>
              <a:off x="8427339" y="930820"/>
              <a:ext cx="241909" cy="171401"/>
            </a:xfrm>
            <a:custGeom>
              <a:rect b="b" l="l" r="r" t="t"/>
              <a:pathLst>
                <a:path extrusionOk="0" h="1777" w="2508">
                  <a:moveTo>
                    <a:pt x="188" y="1"/>
                  </a:moveTo>
                  <a:cubicBezTo>
                    <a:pt x="134" y="144"/>
                    <a:pt x="63" y="295"/>
                    <a:pt x="0" y="438"/>
                  </a:cubicBezTo>
                  <a:cubicBezTo>
                    <a:pt x="161" y="572"/>
                    <a:pt x="322" y="688"/>
                    <a:pt x="491" y="804"/>
                  </a:cubicBezTo>
                  <a:cubicBezTo>
                    <a:pt x="848" y="946"/>
                    <a:pt x="1187" y="1116"/>
                    <a:pt x="1481" y="1366"/>
                  </a:cubicBezTo>
                  <a:cubicBezTo>
                    <a:pt x="1669" y="1526"/>
                    <a:pt x="1874" y="1705"/>
                    <a:pt x="2106" y="1776"/>
                  </a:cubicBezTo>
                  <a:cubicBezTo>
                    <a:pt x="2240" y="1651"/>
                    <a:pt x="2373" y="1526"/>
                    <a:pt x="2507" y="1392"/>
                  </a:cubicBezTo>
                  <a:lnTo>
                    <a:pt x="2507" y="1348"/>
                  </a:lnTo>
                  <a:cubicBezTo>
                    <a:pt x="2097" y="1036"/>
                    <a:pt x="1758" y="697"/>
                    <a:pt x="1267" y="474"/>
                  </a:cubicBezTo>
                  <a:cubicBezTo>
                    <a:pt x="973" y="331"/>
                    <a:pt x="696" y="188"/>
                    <a:pt x="429" y="19"/>
                  </a:cubicBezTo>
                  <a:cubicBezTo>
                    <a:pt x="348" y="10"/>
                    <a:pt x="268" y="1"/>
                    <a:pt x="18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0"/>
            <p:cNvSpPr/>
            <p:nvPr/>
          </p:nvSpPr>
          <p:spPr>
            <a:xfrm>
              <a:off x="8497847" y="854235"/>
              <a:ext cx="203231" cy="170532"/>
            </a:xfrm>
            <a:custGeom>
              <a:rect b="b" l="l" r="r" t="t"/>
              <a:pathLst>
                <a:path extrusionOk="0" h="1768" w="2107">
                  <a:moveTo>
                    <a:pt x="269" y="1"/>
                  </a:moveTo>
                  <a:cubicBezTo>
                    <a:pt x="179" y="90"/>
                    <a:pt x="90" y="179"/>
                    <a:pt x="1" y="268"/>
                  </a:cubicBezTo>
                  <a:cubicBezTo>
                    <a:pt x="10" y="331"/>
                    <a:pt x="46" y="402"/>
                    <a:pt x="108" y="447"/>
                  </a:cubicBezTo>
                  <a:cubicBezTo>
                    <a:pt x="340" y="634"/>
                    <a:pt x="572" y="822"/>
                    <a:pt x="795" y="1018"/>
                  </a:cubicBezTo>
                  <a:cubicBezTo>
                    <a:pt x="938" y="1080"/>
                    <a:pt x="1080" y="1152"/>
                    <a:pt x="1214" y="1232"/>
                  </a:cubicBezTo>
                  <a:cubicBezTo>
                    <a:pt x="1455" y="1375"/>
                    <a:pt x="1660" y="1580"/>
                    <a:pt x="1865" y="1767"/>
                  </a:cubicBezTo>
                  <a:cubicBezTo>
                    <a:pt x="1937" y="1553"/>
                    <a:pt x="2017" y="1348"/>
                    <a:pt x="2106" y="1143"/>
                  </a:cubicBezTo>
                  <a:cubicBezTo>
                    <a:pt x="1553" y="679"/>
                    <a:pt x="947" y="286"/>
                    <a:pt x="26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0"/>
            <p:cNvSpPr/>
            <p:nvPr/>
          </p:nvSpPr>
          <p:spPr>
            <a:xfrm>
              <a:off x="8725867" y="975575"/>
              <a:ext cx="12153" cy="15626"/>
            </a:xfrm>
            <a:custGeom>
              <a:rect b="b" l="l" r="r" t="t"/>
              <a:pathLst>
                <a:path extrusionOk="0" h="162" w="126">
                  <a:moveTo>
                    <a:pt x="37" y="1"/>
                  </a:moveTo>
                  <a:cubicBezTo>
                    <a:pt x="28" y="27"/>
                    <a:pt x="10" y="63"/>
                    <a:pt x="1" y="90"/>
                  </a:cubicBezTo>
                  <a:cubicBezTo>
                    <a:pt x="46" y="117"/>
                    <a:pt x="81" y="135"/>
                    <a:pt x="126" y="161"/>
                  </a:cubicBezTo>
                  <a:cubicBezTo>
                    <a:pt x="126" y="152"/>
                    <a:pt x="126" y="152"/>
                    <a:pt x="126" y="143"/>
                  </a:cubicBezTo>
                  <a:cubicBezTo>
                    <a:pt x="108" y="90"/>
                    <a:pt x="72" y="45"/>
                    <a:pt x="3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0"/>
            <p:cNvSpPr/>
            <p:nvPr/>
          </p:nvSpPr>
          <p:spPr>
            <a:xfrm>
              <a:off x="8833510" y="1054764"/>
              <a:ext cx="339039" cy="242777"/>
            </a:xfrm>
            <a:custGeom>
              <a:rect b="b" l="l" r="r" t="t"/>
              <a:pathLst>
                <a:path extrusionOk="0" h="2517" w="3515">
                  <a:moveTo>
                    <a:pt x="0" y="0"/>
                  </a:moveTo>
                  <a:lnTo>
                    <a:pt x="0" y="0"/>
                  </a:lnTo>
                  <a:cubicBezTo>
                    <a:pt x="402" y="322"/>
                    <a:pt x="785" y="678"/>
                    <a:pt x="1160" y="991"/>
                  </a:cubicBezTo>
                  <a:cubicBezTo>
                    <a:pt x="1900" y="1597"/>
                    <a:pt x="2659" y="2079"/>
                    <a:pt x="3479" y="2516"/>
                  </a:cubicBezTo>
                  <a:cubicBezTo>
                    <a:pt x="3515" y="2418"/>
                    <a:pt x="3506" y="2320"/>
                    <a:pt x="3426" y="2231"/>
                  </a:cubicBezTo>
                  <a:cubicBezTo>
                    <a:pt x="2703" y="1446"/>
                    <a:pt x="1651" y="1080"/>
                    <a:pt x="767" y="509"/>
                  </a:cubicBezTo>
                  <a:cubicBezTo>
                    <a:pt x="509" y="339"/>
                    <a:pt x="259" y="161"/>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0"/>
            <p:cNvSpPr/>
            <p:nvPr/>
          </p:nvSpPr>
          <p:spPr>
            <a:xfrm>
              <a:off x="8705225" y="1015990"/>
              <a:ext cx="434626" cy="306438"/>
            </a:xfrm>
            <a:custGeom>
              <a:rect b="b" l="l" r="r" t="t"/>
              <a:pathLst>
                <a:path extrusionOk="0" h="3177" w="4506">
                  <a:moveTo>
                    <a:pt x="99" y="1"/>
                  </a:moveTo>
                  <a:cubicBezTo>
                    <a:pt x="63" y="108"/>
                    <a:pt x="28" y="224"/>
                    <a:pt x="1" y="340"/>
                  </a:cubicBezTo>
                  <a:cubicBezTo>
                    <a:pt x="19" y="358"/>
                    <a:pt x="19" y="385"/>
                    <a:pt x="19" y="411"/>
                  </a:cubicBezTo>
                  <a:cubicBezTo>
                    <a:pt x="643" y="768"/>
                    <a:pt x="1214" y="1214"/>
                    <a:pt x="1821" y="1616"/>
                  </a:cubicBezTo>
                  <a:cubicBezTo>
                    <a:pt x="2615" y="2160"/>
                    <a:pt x="3507" y="2659"/>
                    <a:pt x="4345" y="3141"/>
                  </a:cubicBezTo>
                  <a:cubicBezTo>
                    <a:pt x="4399" y="3168"/>
                    <a:pt x="4452" y="3177"/>
                    <a:pt x="4506" y="3177"/>
                  </a:cubicBezTo>
                  <a:cubicBezTo>
                    <a:pt x="4176" y="3007"/>
                    <a:pt x="3855" y="2829"/>
                    <a:pt x="3543" y="2624"/>
                  </a:cubicBezTo>
                  <a:cubicBezTo>
                    <a:pt x="2954" y="2231"/>
                    <a:pt x="2427" y="1750"/>
                    <a:pt x="1865" y="1321"/>
                  </a:cubicBezTo>
                  <a:cubicBezTo>
                    <a:pt x="1294" y="875"/>
                    <a:pt x="759" y="313"/>
                    <a:pt x="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0"/>
            <p:cNvSpPr/>
            <p:nvPr/>
          </p:nvSpPr>
          <p:spPr>
            <a:xfrm>
              <a:off x="8873057" y="1213047"/>
              <a:ext cx="3569" cy="2701"/>
            </a:xfrm>
            <a:custGeom>
              <a:rect b="b" l="l" r="r" t="t"/>
              <a:pathLst>
                <a:path extrusionOk="0" h="28" w="37">
                  <a:moveTo>
                    <a:pt x="0" y="1"/>
                  </a:moveTo>
                  <a:cubicBezTo>
                    <a:pt x="9" y="10"/>
                    <a:pt x="27" y="19"/>
                    <a:pt x="36" y="28"/>
                  </a:cubicBezTo>
                  <a:cubicBezTo>
                    <a:pt x="36" y="28"/>
                    <a:pt x="36" y="28"/>
                    <a:pt x="36" y="19"/>
                  </a:cubicBezTo>
                  <a:cubicBezTo>
                    <a:pt x="18" y="10"/>
                    <a:pt x="9"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0"/>
            <p:cNvSpPr/>
            <p:nvPr/>
          </p:nvSpPr>
          <p:spPr>
            <a:xfrm>
              <a:off x="8851548" y="1241501"/>
              <a:ext cx="427778" cy="303833"/>
            </a:xfrm>
            <a:custGeom>
              <a:rect b="b" l="l" r="r" t="t"/>
              <a:pathLst>
                <a:path extrusionOk="0" h="3150" w="4435">
                  <a:moveTo>
                    <a:pt x="0" y="0"/>
                  </a:moveTo>
                  <a:lnTo>
                    <a:pt x="0" y="0"/>
                  </a:lnTo>
                  <a:cubicBezTo>
                    <a:pt x="464" y="598"/>
                    <a:pt x="1017" y="999"/>
                    <a:pt x="1633" y="1419"/>
                  </a:cubicBezTo>
                  <a:cubicBezTo>
                    <a:pt x="2311" y="1883"/>
                    <a:pt x="2927" y="2400"/>
                    <a:pt x="3649" y="2801"/>
                  </a:cubicBezTo>
                  <a:cubicBezTo>
                    <a:pt x="3890" y="2926"/>
                    <a:pt x="4158" y="3060"/>
                    <a:pt x="4434" y="3149"/>
                  </a:cubicBezTo>
                  <a:cubicBezTo>
                    <a:pt x="4015" y="2846"/>
                    <a:pt x="3685" y="2570"/>
                    <a:pt x="3587" y="2498"/>
                  </a:cubicBezTo>
                  <a:cubicBezTo>
                    <a:pt x="2659" y="1847"/>
                    <a:pt x="1687" y="1240"/>
                    <a:pt x="786" y="553"/>
                  </a:cubicBezTo>
                  <a:cubicBezTo>
                    <a:pt x="527" y="357"/>
                    <a:pt x="268" y="179"/>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0"/>
            <p:cNvSpPr/>
            <p:nvPr/>
          </p:nvSpPr>
          <p:spPr>
            <a:xfrm>
              <a:off x="8930737" y="1255294"/>
              <a:ext cx="566094" cy="350228"/>
            </a:xfrm>
            <a:custGeom>
              <a:rect b="b" l="l" r="r" t="t"/>
              <a:pathLst>
                <a:path extrusionOk="0" h="3631" w="5869">
                  <a:moveTo>
                    <a:pt x="0" y="0"/>
                  </a:moveTo>
                  <a:lnTo>
                    <a:pt x="0" y="0"/>
                  </a:lnTo>
                  <a:cubicBezTo>
                    <a:pt x="562" y="410"/>
                    <a:pt x="1142" y="794"/>
                    <a:pt x="1704" y="1195"/>
                  </a:cubicBezTo>
                  <a:cubicBezTo>
                    <a:pt x="2391" y="1668"/>
                    <a:pt x="3060" y="2177"/>
                    <a:pt x="3756" y="2632"/>
                  </a:cubicBezTo>
                  <a:cubicBezTo>
                    <a:pt x="4050" y="2828"/>
                    <a:pt x="4318" y="3060"/>
                    <a:pt x="4603" y="3265"/>
                  </a:cubicBezTo>
                  <a:cubicBezTo>
                    <a:pt x="4795" y="3462"/>
                    <a:pt x="5147" y="3630"/>
                    <a:pt x="5419" y="3630"/>
                  </a:cubicBezTo>
                  <a:cubicBezTo>
                    <a:pt x="5679" y="3630"/>
                    <a:pt x="5868" y="3477"/>
                    <a:pt x="5781" y="3051"/>
                  </a:cubicBezTo>
                  <a:cubicBezTo>
                    <a:pt x="5692" y="2899"/>
                    <a:pt x="5585" y="2757"/>
                    <a:pt x="5460" y="2632"/>
                  </a:cubicBezTo>
                  <a:cubicBezTo>
                    <a:pt x="5273" y="2462"/>
                    <a:pt x="5076" y="2311"/>
                    <a:pt x="4880" y="2159"/>
                  </a:cubicBezTo>
                  <a:cubicBezTo>
                    <a:pt x="4809" y="2177"/>
                    <a:pt x="4746" y="2186"/>
                    <a:pt x="4684" y="2195"/>
                  </a:cubicBezTo>
                  <a:cubicBezTo>
                    <a:pt x="4467" y="2228"/>
                    <a:pt x="4289" y="2339"/>
                    <a:pt x="4063" y="2339"/>
                  </a:cubicBezTo>
                  <a:cubicBezTo>
                    <a:pt x="4047" y="2339"/>
                    <a:pt x="4031" y="2339"/>
                    <a:pt x="4015" y="2337"/>
                  </a:cubicBezTo>
                  <a:cubicBezTo>
                    <a:pt x="3658" y="2311"/>
                    <a:pt x="3185" y="2007"/>
                    <a:pt x="2873" y="1838"/>
                  </a:cubicBezTo>
                  <a:cubicBezTo>
                    <a:pt x="2266" y="1517"/>
                    <a:pt x="1758" y="1053"/>
                    <a:pt x="1178" y="696"/>
                  </a:cubicBezTo>
                  <a:cubicBezTo>
                    <a:pt x="785" y="464"/>
                    <a:pt x="384" y="250"/>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0"/>
            <p:cNvSpPr/>
            <p:nvPr/>
          </p:nvSpPr>
          <p:spPr>
            <a:xfrm>
              <a:off x="8299150" y="575962"/>
              <a:ext cx="1240025" cy="1065538"/>
            </a:xfrm>
            <a:custGeom>
              <a:rect b="b" l="l" r="r" t="t"/>
              <a:pathLst>
                <a:path extrusionOk="0" h="11047" w="12856">
                  <a:moveTo>
                    <a:pt x="5380" y="495"/>
                  </a:moveTo>
                  <a:cubicBezTo>
                    <a:pt x="5433" y="647"/>
                    <a:pt x="5736" y="513"/>
                    <a:pt x="5549" y="941"/>
                  </a:cubicBezTo>
                  <a:cubicBezTo>
                    <a:pt x="5496" y="1057"/>
                    <a:pt x="5451" y="1164"/>
                    <a:pt x="5397" y="1271"/>
                  </a:cubicBezTo>
                  <a:cubicBezTo>
                    <a:pt x="5094" y="1949"/>
                    <a:pt x="4871" y="2654"/>
                    <a:pt x="4523" y="3323"/>
                  </a:cubicBezTo>
                  <a:cubicBezTo>
                    <a:pt x="4452" y="3457"/>
                    <a:pt x="4389" y="3582"/>
                    <a:pt x="4318" y="3716"/>
                  </a:cubicBezTo>
                  <a:cubicBezTo>
                    <a:pt x="4175" y="3591"/>
                    <a:pt x="4024" y="3484"/>
                    <a:pt x="3863" y="3368"/>
                  </a:cubicBezTo>
                  <a:cubicBezTo>
                    <a:pt x="3470" y="3082"/>
                    <a:pt x="3051" y="2832"/>
                    <a:pt x="2596" y="2636"/>
                  </a:cubicBezTo>
                  <a:cubicBezTo>
                    <a:pt x="3015" y="2252"/>
                    <a:pt x="3470" y="1905"/>
                    <a:pt x="3925" y="1566"/>
                  </a:cubicBezTo>
                  <a:cubicBezTo>
                    <a:pt x="4255" y="1325"/>
                    <a:pt x="4586" y="1093"/>
                    <a:pt x="4916" y="852"/>
                  </a:cubicBezTo>
                  <a:cubicBezTo>
                    <a:pt x="4987" y="789"/>
                    <a:pt x="5067" y="727"/>
                    <a:pt x="5148" y="673"/>
                  </a:cubicBezTo>
                  <a:cubicBezTo>
                    <a:pt x="5228" y="611"/>
                    <a:pt x="5308" y="557"/>
                    <a:pt x="5380" y="495"/>
                  </a:cubicBezTo>
                  <a:close/>
                  <a:moveTo>
                    <a:pt x="2329" y="2886"/>
                  </a:moveTo>
                  <a:cubicBezTo>
                    <a:pt x="3007" y="3171"/>
                    <a:pt x="3613" y="3564"/>
                    <a:pt x="4166" y="4028"/>
                  </a:cubicBezTo>
                  <a:cubicBezTo>
                    <a:pt x="4077" y="4233"/>
                    <a:pt x="3988" y="4438"/>
                    <a:pt x="3925" y="4652"/>
                  </a:cubicBezTo>
                  <a:cubicBezTo>
                    <a:pt x="3720" y="4465"/>
                    <a:pt x="3515" y="4260"/>
                    <a:pt x="3274" y="4117"/>
                  </a:cubicBezTo>
                  <a:cubicBezTo>
                    <a:pt x="3140" y="4037"/>
                    <a:pt x="2998" y="3965"/>
                    <a:pt x="2855" y="3903"/>
                  </a:cubicBezTo>
                  <a:cubicBezTo>
                    <a:pt x="2516" y="3733"/>
                    <a:pt x="2177" y="3582"/>
                    <a:pt x="1865" y="3368"/>
                  </a:cubicBezTo>
                  <a:cubicBezTo>
                    <a:pt x="1927" y="3296"/>
                    <a:pt x="1990" y="3225"/>
                    <a:pt x="2061" y="3153"/>
                  </a:cubicBezTo>
                  <a:cubicBezTo>
                    <a:pt x="2150" y="3064"/>
                    <a:pt x="2239" y="2975"/>
                    <a:pt x="2329" y="2886"/>
                  </a:cubicBezTo>
                  <a:close/>
                  <a:moveTo>
                    <a:pt x="1606" y="3600"/>
                  </a:moveTo>
                  <a:cubicBezTo>
                    <a:pt x="1659" y="3635"/>
                    <a:pt x="1704" y="3662"/>
                    <a:pt x="1758" y="3698"/>
                  </a:cubicBezTo>
                  <a:cubicBezTo>
                    <a:pt x="2025" y="3867"/>
                    <a:pt x="2302" y="4010"/>
                    <a:pt x="2596" y="4153"/>
                  </a:cubicBezTo>
                  <a:cubicBezTo>
                    <a:pt x="3087" y="4376"/>
                    <a:pt x="3426" y="4715"/>
                    <a:pt x="3836" y="5027"/>
                  </a:cubicBezTo>
                  <a:lnTo>
                    <a:pt x="3827" y="5071"/>
                  </a:lnTo>
                  <a:cubicBezTo>
                    <a:pt x="3702" y="5205"/>
                    <a:pt x="3569" y="5330"/>
                    <a:pt x="3435" y="5455"/>
                  </a:cubicBezTo>
                  <a:cubicBezTo>
                    <a:pt x="3417" y="5464"/>
                    <a:pt x="3399" y="5482"/>
                    <a:pt x="3390" y="5500"/>
                  </a:cubicBezTo>
                  <a:cubicBezTo>
                    <a:pt x="2864" y="5161"/>
                    <a:pt x="2329" y="4840"/>
                    <a:pt x="1820" y="4483"/>
                  </a:cubicBezTo>
                  <a:cubicBezTo>
                    <a:pt x="1651" y="4367"/>
                    <a:pt x="1490" y="4251"/>
                    <a:pt x="1329" y="4117"/>
                  </a:cubicBezTo>
                  <a:cubicBezTo>
                    <a:pt x="1392" y="3974"/>
                    <a:pt x="1463" y="3823"/>
                    <a:pt x="1517" y="3680"/>
                  </a:cubicBezTo>
                  <a:cubicBezTo>
                    <a:pt x="1526" y="3671"/>
                    <a:pt x="1526" y="3653"/>
                    <a:pt x="1535" y="3644"/>
                  </a:cubicBezTo>
                  <a:cubicBezTo>
                    <a:pt x="1543" y="3626"/>
                    <a:pt x="1543" y="3617"/>
                    <a:pt x="1543" y="3600"/>
                  </a:cubicBezTo>
                  <a:cubicBezTo>
                    <a:pt x="1552" y="3604"/>
                    <a:pt x="1564" y="3606"/>
                    <a:pt x="1575" y="3606"/>
                  </a:cubicBezTo>
                  <a:cubicBezTo>
                    <a:pt x="1586" y="3606"/>
                    <a:pt x="1597" y="3604"/>
                    <a:pt x="1606" y="3600"/>
                  </a:cubicBezTo>
                  <a:close/>
                  <a:moveTo>
                    <a:pt x="1187" y="4438"/>
                  </a:moveTo>
                  <a:cubicBezTo>
                    <a:pt x="1793" y="4920"/>
                    <a:pt x="2462" y="5303"/>
                    <a:pt x="3123" y="5723"/>
                  </a:cubicBezTo>
                  <a:cubicBezTo>
                    <a:pt x="2676" y="6097"/>
                    <a:pt x="2213" y="6445"/>
                    <a:pt x="1829" y="6882"/>
                  </a:cubicBezTo>
                  <a:cubicBezTo>
                    <a:pt x="1428" y="6570"/>
                    <a:pt x="981" y="6329"/>
                    <a:pt x="580" y="6017"/>
                  </a:cubicBezTo>
                  <a:cubicBezTo>
                    <a:pt x="714" y="5767"/>
                    <a:pt x="758" y="5410"/>
                    <a:pt x="857" y="5161"/>
                  </a:cubicBezTo>
                  <a:cubicBezTo>
                    <a:pt x="964" y="4920"/>
                    <a:pt x="1071" y="4679"/>
                    <a:pt x="1187" y="4438"/>
                  </a:cubicBezTo>
                  <a:close/>
                  <a:moveTo>
                    <a:pt x="357" y="6276"/>
                  </a:moveTo>
                  <a:lnTo>
                    <a:pt x="357" y="6276"/>
                  </a:lnTo>
                  <a:cubicBezTo>
                    <a:pt x="758" y="6579"/>
                    <a:pt x="1204" y="6820"/>
                    <a:pt x="1597" y="7132"/>
                  </a:cubicBezTo>
                  <a:cubicBezTo>
                    <a:pt x="1501" y="7221"/>
                    <a:pt x="1387" y="7259"/>
                    <a:pt x="1268" y="7259"/>
                  </a:cubicBezTo>
                  <a:cubicBezTo>
                    <a:pt x="824" y="7259"/>
                    <a:pt x="308" y="6726"/>
                    <a:pt x="357" y="6276"/>
                  </a:cubicBezTo>
                  <a:close/>
                  <a:moveTo>
                    <a:pt x="4309" y="4563"/>
                  </a:moveTo>
                  <a:cubicBezTo>
                    <a:pt x="4969" y="4875"/>
                    <a:pt x="5504" y="5437"/>
                    <a:pt x="6075" y="5883"/>
                  </a:cubicBezTo>
                  <a:cubicBezTo>
                    <a:pt x="6637" y="6312"/>
                    <a:pt x="7164" y="6793"/>
                    <a:pt x="7753" y="7186"/>
                  </a:cubicBezTo>
                  <a:cubicBezTo>
                    <a:pt x="8065" y="7391"/>
                    <a:pt x="8386" y="7569"/>
                    <a:pt x="8716" y="7739"/>
                  </a:cubicBezTo>
                  <a:cubicBezTo>
                    <a:pt x="9635" y="8212"/>
                    <a:pt x="10589" y="8604"/>
                    <a:pt x="11428" y="9202"/>
                  </a:cubicBezTo>
                  <a:cubicBezTo>
                    <a:pt x="11624" y="9354"/>
                    <a:pt x="11821" y="9505"/>
                    <a:pt x="12008" y="9675"/>
                  </a:cubicBezTo>
                  <a:cubicBezTo>
                    <a:pt x="12133" y="9800"/>
                    <a:pt x="12240" y="9942"/>
                    <a:pt x="12329" y="10094"/>
                  </a:cubicBezTo>
                  <a:cubicBezTo>
                    <a:pt x="12416" y="10520"/>
                    <a:pt x="12227" y="10673"/>
                    <a:pt x="11967" y="10673"/>
                  </a:cubicBezTo>
                  <a:cubicBezTo>
                    <a:pt x="11695" y="10673"/>
                    <a:pt x="11343" y="10505"/>
                    <a:pt x="11151" y="10308"/>
                  </a:cubicBezTo>
                  <a:cubicBezTo>
                    <a:pt x="10866" y="10103"/>
                    <a:pt x="10598" y="9871"/>
                    <a:pt x="10304" y="9675"/>
                  </a:cubicBezTo>
                  <a:cubicBezTo>
                    <a:pt x="9608" y="9220"/>
                    <a:pt x="8939" y="8711"/>
                    <a:pt x="8252" y="8238"/>
                  </a:cubicBezTo>
                  <a:cubicBezTo>
                    <a:pt x="7690" y="7837"/>
                    <a:pt x="7110" y="7453"/>
                    <a:pt x="6548" y="7043"/>
                  </a:cubicBezTo>
                  <a:cubicBezTo>
                    <a:pt x="6450" y="6972"/>
                    <a:pt x="6352" y="6900"/>
                    <a:pt x="6254" y="6820"/>
                  </a:cubicBezTo>
                  <a:cubicBezTo>
                    <a:pt x="6165" y="6758"/>
                    <a:pt x="6075" y="6695"/>
                    <a:pt x="5986" y="6633"/>
                  </a:cubicBezTo>
                  <a:cubicBezTo>
                    <a:pt x="5977" y="6624"/>
                    <a:pt x="5959" y="6615"/>
                    <a:pt x="5950" y="6606"/>
                  </a:cubicBezTo>
                  <a:cubicBezTo>
                    <a:pt x="5317" y="6169"/>
                    <a:pt x="4639" y="5821"/>
                    <a:pt x="4041" y="5348"/>
                  </a:cubicBezTo>
                  <a:lnTo>
                    <a:pt x="4041" y="5339"/>
                  </a:lnTo>
                  <a:cubicBezTo>
                    <a:pt x="4050" y="5321"/>
                    <a:pt x="4068" y="5312"/>
                    <a:pt x="4086" y="5295"/>
                  </a:cubicBezTo>
                  <a:cubicBezTo>
                    <a:pt x="4113" y="5277"/>
                    <a:pt x="4140" y="5250"/>
                    <a:pt x="4148" y="5205"/>
                  </a:cubicBezTo>
                  <a:lnTo>
                    <a:pt x="4157" y="5179"/>
                  </a:lnTo>
                  <a:cubicBezTo>
                    <a:pt x="4166" y="5152"/>
                    <a:pt x="4166" y="5125"/>
                    <a:pt x="4175" y="5098"/>
                  </a:cubicBezTo>
                  <a:cubicBezTo>
                    <a:pt x="4211" y="5063"/>
                    <a:pt x="4229" y="5018"/>
                    <a:pt x="4229" y="4973"/>
                  </a:cubicBezTo>
                  <a:cubicBezTo>
                    <a:pt x="4229" y="4947"/>
                    <a:pt x="4229" y="4920"/>
                    <a:pt x="4211" y="4902"/>
                  </a:cubicBezTo>
                  <a:cubicBezTo>
                    <a:pt x="4238" y="4786"/>
                    <a:pt x="4273" y="4670"/>
                    <a:pt x="4309" y="4563"/>
                  </a:cubicBezTo>
                  <a:close/>
                  <a:moveTo>
                    <a:pt x="5501" y="1"/>
                  </a:moveTo>
                  <a:cubicBezTo>
                    <a:pt x="5470" y="1"/>
                    <a:pt x="5441" y="9"/>
                    <a:pt x="5415" y="31"/>
                  </a:cubicBezTo>
                  <a:cubicBezTo>
                    <a:pt x="4068" y="1102"/>
                    <a:pt x="2569" y="1994"/>
                    <a:pt x="1445" y="3323"/>
                  </a:cubicBezTo>
                  <a:cubicBezTo>
                    <a:pt x="1419" y="3350"/>
                    <a:pt x="1410" y="3385"/>
                    <a:pt x="1410" y="3412"/>
                  </a:cubicBezTo>
                  <a:cubicBezTo>
                    <a:pt x="1394" y="3408"/>
                    <a:pt x="1377" y="3406"/>
                    <a:pt x="1361" y="3406"/>
                  </a:cubicBezTo>
                  <a:cubicBezTo>
                    <a:pt x="1304" y="3406"/>
                    <a:pt x="1250" y="3432"/>
                    <a:pt x="1222" y="3501"/>
                  </a:cubicBezTo>
                  <a:cubicBezTo>
                    <a:pt x="1151" y="3680"/>
                    <a:pt x="1080" y="3858"/>
                    <a:pt x="999" y="4028"/>
                  </a:cubicBezTo>
                  <a:cubicBezTo>
                    <a:pt x="955" y="4063"/>
                    <a:pt x="928" y="4117"/>
                    <a:pt x="937" y="4179"/>
                  </a:cubicBezTo>
                  <a:cubicBezTo>
                    <a:pt x="830" y="4402"/>
                    <a:pt x="723" y="4634"/>
                    <a:pt x="616" y="4866"/>
                  </a:cubicBezTo>
                  <a:cubicBezTo>
                    <a:pt x="526" y="5071"/>
                    <a:pt x="446" y="5277"/>
                    <a:pt x="375" y="5482"/>
                  </a:cubicBezTo>
                  <a:cubicBezTo>
                    <a:pt x="330" y="5607"/>
                    <a:pt x="312" y="5857"/>
                    <a:pt x="232" y="5946"/>
                  </a:cubicBezTo>
                  <a:cubicBezTo>
                    <a:pt x="214" y="5964"/>
                    <a:pt x="214" y="5981"/>
                    <a:pt x="205" y="5990"/>
                  </a:cubicBezTo>
                  <a:cubicBezTo>
                    <a:pt x="134" y="5999"/>
                    <a:pt x="63" y="6035"/>
                    <a:pt x="36" y="6124"/>
                  </a:cubicBezTo>
                  <a:cubicBezTo>
                    <a:pt x="9" y="6222"/>
                    <a:pt x="0" y="6320"/>
                    <a:pt x="9" y="6419"/>
                  </a:cubicBezTo>
                  <a:cubicBezTo>
                    <a:pt x="27" y="6624"/>
                    <a:pt x="107" y="6820"/>
                    <a:pt x="241" y="6998"/>
                  </a:cubicBezTo>
                  <a:cubicBezTo>
                    <a:pt x="419" y="7239"/>
                    <a:pt x="678" y="7436"/>
                    <a:pt x="946" y="7534"/>
                  </a:cubicBezTo>
                  <a:cubicBezTo>
                    <a:pt x="1066" y="7576"/>
                    <a:pt x="1188" y="7599"/>
                    <a:pt x="1305" y="7599"/>
                  </a:cubicBezTo>
                  <a:cubicBezTo>
                    <a:pt x="1510" y="7599"/>
                    <a:pt x="1703" y="7529"/>
                    <a:pt x="1856" y="7364"/>
                  </a:cubicBezTo>
                  <a:cubicBezTo>
                    <a:pt x="1882" y="7329"/>
                    <a:pt x="1909" y="7302"/>
                    <a:pt x="1936" y="7275"/>
                  </a:cubicBezTo>
                  <a:lnTo>
                    <a:pt x="1936" y="7257"/>
                  </a:lnTo>
                  <a:lnTo>
                    <a:pt x="1972" y="7230"/>
                  </a:lnTo>
                  <a:cubicBezTo>
                    <a:pt x="2391" y="6713"/>
                    <a:pt x="2917" y="6329"/>
                    <a:pt x="3426" y="5901"/>
                  </a:cubicBezTo>
                  <a:cubicBezTo>
                    <a:pt x="3439" y="5904"/>
                    <a:pt x="3452" y="5905"/>
                    <a:pt x="3465" y="5905"/>
                  </a:cubicBezTo>
                  <a:cubicBezTo>
                    <a:pt x="3574" y="5905"/>
                    <a:pt x="3665" y="5810"/>
                    <a:pt x="3649" y="5714"/>
                  </a:cubicBezTo>
                  <a:cubicBezTo>
                    <a:pt x="3693" y="5669"/>
                    <a:pt x="3747" y="5625"/>
                    <a:pt x="3801" y="5580"/>
                  </a:cubicBezTo>
                  <a:lnTo>
                    <a:pt x="3818" y="5607"/>
                  </a:lnTo>
                  <a:cubicBezTo>
                    <a:pt x="4425" y="6080"/>
                    <a:pt x="5085" y="6481"/>
                    <a:pt x="5727" y="6900"/>
                  </a:cubicBezTo>
                  <a:cubicBezTo>
                    <a:pt x="5995" y="7079"/>
                    <a:pt x="6254" y="7257"/>
                    <a:pt x="6513" y="7453"/>
                  </a:cubicBezTo>
                  <a:cubicBezTo>
                    <a:pt x="7414" y="8140"/>
                    <a:pt x="8386" y="8747"/>
                    <a:pt x="9314" y="9398"/>
                  </a:cubicBezTo>
                  <a:cubicBezTo>
                    <a:pt x="9412" y="9470"/>
                    <a:pt x="9742" y="9746"/>
                    <a:pt x="10161" y="10049"/>
                  </a:cubicBezTo>
                  <a:cubicBezTo>
                    <a:pt x="10438" y="10255"/>
                    <a:pt x="10750" y="10460"/>
                    <a:pt x="11062" y="10638"/>
                  </a:cubicBezTo>
                  <a:cubicBezTo>
                    <a:pt x="11464" y="10871"/>
                    <a:pt x="11873" y="11046"/>
                    <a:pt x="12191" y="11046"/>
                  </a:cubicBezTo>
                  <a:cubicBezTo>
                    <a:pt x="12226" y="11046"/>
                    <a:pt x="12260" y="11044"/>
                    <a:pt x="12293" y="11040"/>
                  </a:cubicBezTo>
                  <a:cubicBezTo>
                    <a:pt x="12507" y="11013"/>
                    <a:pt x="12668" y="10888"/>
                    <a:pt x="12739" y="10620"/>
                  </a:cubicBezTo>
                  <a:cubicBezTo>
                    <a:pt x="12748" y="10603"/>
                    <a:pt x="12748" y="10585"/>
                    <a:pt x="12757" y="10567"/>
                  </a:cubicBezTo>
                  <a:cubicBezTo>
                    <a:pt x="12855" y="10049"/>
                    <a:pt x="12534" y="9577"/>
                    <a:pt x="12044" y="9157"/>
                  </a:cubicBezTo>
                  <a:cubicBezTo>
                    <a:pt x="11250" y="8488"/>
                    <a:pt x="10010" y="7980"/>
                    <a:pt x="9483" y="7721"/>
                  </a:cubicBezTo>
                  <a:cubicBezTo>
                    <a:pt x="9332" y="7641"/>
                    <a:pt x="9171" y="7560"/>
                    <a:pt x="9019" y="7480"/>
                  </a:cubicBezTo>
                  <a:cubicBezTo>
                    <a:pt x="8199" y="7043"/>
                    <a:pt x="7440" y="6561"/>
                    <a:pt x="6700" y="5955"/>
                  </a:cubicBezTo>
                  <a:cubicBezTo>
                    <a:pt x="6325" y="5642"/>
                    <a:pt x="5942" y="5286"/>
                    <a:pt x="5540" y="4964"/>
                  </a:cubicBezTo>
                  <a:cubicBezTo>
                    <a:pt x="5228" y="4706"/>
                    <a:pt x="4898" y="4483"/>
                    <a:pt x="4550" y="4304"/>
                  </a:cubicBezTo>
                  <a:cubicBezTo>
                    <a:pt x="4505" y="4278"/>
                    <a:pt x="4470" y="4260"/>
                    <a:pt x="4425" y="4233"/>
                  </a:cubicBezTo>
                  <a:cubicBezTo>
                    <a:pt x="4434" y="4206"/>
                    <a:pt x="4452" y="4170"/>
                    <a:pt x="4461" y="4144"/>
                  </a:cubicBezTo>
                  <a:cubicBezTo>
                    <a:pt x="4791" y="3359"/>
                    <a:pt x="5272" y="2609"/>
                    <a:pt x="5549" y="1842"/>
                  </a:cubicBezTo>
                  <a:cubicBezTo>
                    <a:pt x="5754" y="1253"/>
                    <a:pt x="6316" y="495"/>
                    <a:pt x="5620" y="40"/>
                  </a:cubicBezTo>
                  <a:cubicBezTo>
                    <a:pt x="5589" y="19"/>
                    <a:pt x="5544" y="1"/>
                    <a:pt x="550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2" name="Google Shape;1602;p30"/>
          <p:cNvGrpSpPr/>
          <p:nvPr/>
        </p:nvGrpSpPr>
        <p:grpSpPr>
          <a:xfrm rot="-5149391">
            <a:off x="7084435" y="4256335"/>
            <a:ext cx="756242" cy="991170"/>
            <a:chOff x="-628950" y="2144275"/>
            <a:chExt cx="1157155" cy="1516626"/>
          </a:xfrm>
        </p:grpSpPr>
        <p:sp>
          <p:nvSpPr>
            <p:cNvPr id="1603" name="Google Shape;1603;p30"/>
            <p:cNvSpPr/>
            <p:nvPr/>
          </p:nvSpPr>
          <p:spPr>
            <a:xfrm>
              <a:off x="232787" y="3005921"/>
              <a:ext cx="61813" cy="109319"/>
            </a:xfrm>
            <a:custGeom>
              <a:rect b="b" l="l" r="r" t="t"/>
              <a:pathLst>
                <a:path extrusionOk="0" h="1169" w="661">
                  <a:moveTo>
                    <a:pt x="1" y="0"/>
                  </a:moveTo>
                  <a:lnTo>
                    <a:pt x="1" y="0"/>
                  </a:lnTo>
                  <a:cubicBezTo>
                    <a:pt x="179" y="410"/>
                    <a:pt x="366" y="848"/>
                    <a:pt x="661" y="1169"/>
                  </a:cubicBezTo>
                  <a:cubicBezTo>
                    <a:pt x="447" y="767"/>
                    <a:pt x="206" y="384"/>
                    <a:pt x="10" y="9"/>
                  </a:cubicBezTo>
                  <a:cubicBezTo>
                    <a:pt x="10" y="9"/>
                    <a:pt x="1" y="0"/>
                    <a:pt x="1"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0"/>
            <p:cNvSpPr/>
            <p:nvPr/>
          </p:nvSpPr>
          <p:spPr>
            <a:xfrm>
              <a:off x="-284442" y="2869109"/>
              <a:ext cx="49282" cy="19171"/>
            </a:xfrm>
            <a:custGeom>
              <a:rect b="b" l="l" r="r" t="t"/>
              <a:pathLst>
                <a:path extrusionOk="0" h="205" w="527">
                  <a:moveTo>
                    <a:pt x="1" y="0"/>
                  </a:moveTo>
                  <a:cubicBezTo>
                    <a:pt x="58" y="152"/>
                    <a:pt x="216" y="204"/>
                    <a:pt x="397" y="204"/>
                  </a:cubicBezTo>
                  <a:cubicBezTo>
                    <a:pt x="440" y="204"/>
                    <a:pt x="483" y="201"/>
                    <a:pt x="527" y="196"/>
                  </a:cubicBezTo>
                  <a:cubicBezTo>
                    <a:pt x="340" y="170"/>
                    <a:pt x="161" y="98"/>
                    <a:pt x="1"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0"/>
            <p:cNvSpPr/>
            <p:nvPr/>
          </p:nvSpPr>
          <p:spPr>
            <a:xfrm>
              <a:off x="-361218" y="2644673"/>
              <a:ext cx="864453" cy="915325"/>
            </a:xfrm>
            <a:custGeom>
              <a:rect b="b" l="l" r="r" t="t"/>
              <a:pathLst>
                <a:path extrusionOk="0" h="9788" w="9244">
                  <a:moveTo>
                    <a:pt x="822" y="2400"/>
                  </a:moveTo>
                  <a:lnTo>
                    <a:pt x="822" y="2400"/>
                  </a:lnTo>
                  <a:cubicBezTo>
                    <a:pt x="982" y="2498"/>
                    <a:pt x="1161" y="2570"/>
                    <a:pt x="1348" y="2596"/>
                  </a:cubicBezTo>
                  <a:cubicBezTo>
                    <a:pt x="1304" y="2601"/>
                    <a:pt x="1261" y="2604"/>
                    <a:pt x="1218" y="2604"/>
                  </a:cubicBezTo>
                  <a:cubicBezTo>
                    <a:pt x="1037" y="2604"/>
                    <a:pt x="879" y="2552"/>
                    <a:pt x="822" y="2400"/>
                  </a:cubicBezTo>
                  <a:close/>
                  <a:moveTo>
                    <a:pt x="8315" y="6361"/>
                  </a:moveTo>
                  <a:cubicBezTo>
                    <a:pt x="8351" y="6450"/>
                    <a:pt x="8378" y="6548"/>
                    <a:pt x="8396" y="6646"/>
                  </a:cubicBezTo>
                  <a:cubicBezTo>
                    <a:pt x="8378" y="6611"/>
                    <a:pt x="8342" y="6584"/>
                    <a:pt x="8315" y="6566"/>
                  </a:cubicBezTo>
                  <a:cubicBezTo>
                    <a:pt x="8315" y="6495"/>
                    <a:pt x="8315" y="6432"/>
                    <a:pt x="8315" y="6361"/>
                  </a:cubicBezTo>
                  <a:close/>
                  <a:moveTo>
                    <a:pt x="777" y="0"/>
                  </a:moveTo>
                  <a:cubicBezTo>
                    <a:pt x="581" y="81"/>
                    <a:pt x="384" y="143"/>
                    <a:pt x="206" y="179"/>
                  </a:cubicBezTo>
                  <a:cubicBezTo>
                    <a:pt x="188" y="188"/>
                    <a:pt x="170" y="188"/>
                    <a:pt x="152" y="188"/>
                  </a:cubicBezTo>
                  <a:cubicBezTo>
                    <a:pt x="402" y="580"/>
                    <a:pt x="393" y="1026"/>
                    <a:pt x="242" y="1499"/>
                  </a:cubicBezTo>
                  <a:cubicBezTo>
                    <a:pt x="144" y="1829"/>
                    <a:pt x="54" y="2123"/>
                    <a:pt x="1" y="2418"/>
                  </a:cubicBezTo>
                  <a:cubicBezTo>
                    <a:pt x="19" y="2632"/>
                    <a:pt x="90" y="2837"/>
                    <a:pt x="268" y="3007"/>
                  </a:cubicBezTo>
                  <a:cubicBezTo>
                    <a:pt x="542" y="3284"/>
                    <a:pt x="866" y="3391"/>
                    <a:pt x="1203" y="3391"/>
                  </a:cubicBezTo>
                  <a:cubicBezTo>
                    <a:pt x="1810" y="3391"/>
                    <a:pt x="2460" y="3042"/>
                    <a:pt x="2936" y="2703"/>
                  </a:cubicBezTo>
                  <a:cubicBezTo>
                    <a:pt x="3418" y="2364"/>
                    <a:pt x="3962" y="1793"/>
                    <a:pt x="4595" y="1784"/>
                  </a:cubicBezTo>
                  <a:lnTo>
                    <a:pt x="4631" y="1784"/>
                  </a:lnTo>
                  <a:cubicBezTo>
                    <a:pt x="4711" y="1677"/>
                    <a:pt x="4800" y="1561"/>
                    <a:pt x="4863" y="1454"/>
                  </a:cubicBezTo>
                  <a:cubicBezTo>
                    <a:pt x="4892" y="1405"/>
                    <a:pt x="4951" y="1378"/>
                    <a:pt x="5009" y="1378"/>
                  </a:cubicBezTo>
                  <a:cubicBezTo>
                    <a:pt x="5056" y="1378"/>
                    <a:pt x="5102" y="1396"/>
                    <a:pt x="5130" y="1437"/>
                  </a:cubicBezTo>
                  <a:cubicBezTo>
                    <a:pt x="5648" y="2115"/>
                    <a:pt x="5933" y="2891"/>
                    <a:pt x="6272" y="3667"/>
                  </a:cubicBezTo>
                  <a:cubicBezTo>
                    <a:pt x="6299" y="3729"/>
                    <a:pt x="6326" y="3792"/>
                    <a:pt x="6353" y="3863"/>
                  </a:cubicBezTo>
                  <a:cubicBezTo>
                    <a:pt x="6353" y="3863"/>
                    <a:pt x="6362" y="3872"/>
                    <a:pt x="6362" y="3872"/>
                  </a:cubicBezTo>
                  <a:cubicBezTo>
                    <a:pt x="6558" y="4247"/>
                    <a:pt x="6799" y="4630"/>
                    <a:pt x="7013" y="5032"/>
                  </a:cubicBezTo>
                  <a:cubicBezTo>
                    <a:pt x="7022" y="5050"/>
                    <a:pt x="7031" y="5058"/>
                    <a:pt x="7040" y="5067"/>
                  </a:cubicBezTo>
                  <a:cubicBezTo>
                    <a:pt x="7218" y="5264"/>
                    <a:pt x="7432" y="5451"/>
                    <a:pt x="7566" y="5674"/>
                  </a:cubicBezTo>
                  <a:cubicBezTo>
                    <a:pt x="8173" y="6673"/>
                    <a:pt x="7280" y="7958"/>
                    <a:pt x="6317" y="8404"/>
                  </a:cubicBezTo>
                  <a:cubicBezTo>
                    <a:pt x="6156" y="8475"/>
                    <a:pt x="5951" y="8556"/>
                    <a:pt x="5719" y="8636"/>
                  </a:cubicBezTo>
                  <a:cubicBezTo>
                    <a:pt x="5719" y="8645"/>
                    <a:pt x="5719" y="8663"/>
                    <a:pt x="5719" y="8671"/>
                  </a:cubicBezTo>
                  <a:cubicBezTo>
                    <a:pt x="5771" y="9297"/>
                    <a:pt x="6272" y="9788"/>
                    <a:pt x="6892" y="9788"/>
                  </a:cubicBezTo>
                  <a:cubicBezTo>
                    <a:pt x="6909" y="9788"/>
                    <a:pt x="6925" y="9787"/>
                    <a:pt x="6941" y="9787"/>
                  </a:cubicBezTo>
                  <a:cubicBezTo>
                    <a:pt x="7138" y="9680"/>
                    <a:pt x="7334" y="9555"/>
                    <a:pt x="7530" y="9412"/>
                  </a:cubicBezTo>
                  <a:cubicBezTo>
                    <a:pt x="8048" y="9037"/>
                    <a:pt x="8199" y="8582"/>
                    <a:pt x="8583" y="8109"/>
                  </a:cubicBezTo>
                  <a:cubicBezTo>
                    <a:pt x="8895" y="7726"/>
                    <a:pt x="9243" y="7378"/>
                    <a:pt x="9091" y="6825"/>
                  </a:cubicBezTo>
                  <a:cubicBezTo>
                    <a:pt x="9082" y="6780"/>
                    <a:pt x="9091" y="6736"/>
                    <a:pt x="9109" y="6709"/>
                  </a:cubicBezTo>
                  <a:cubicBezTo>
                    <a:pt x="8877" y="6120"/>
                    <a:pt x="8155" y="5478"/>
                    <a:pt x="7825" y="5005"/>
                  </a:cubicBezTo>
                  <a:cubicBezTo>
                    <a:pt x="7227" y="4122"/>
                    <a:pt x="6727" y="3176"/>
                    <a:pt x="6219" y="2231"/>
                  </a:cubicBezTo>
                  <a:cubicBezTo>
                    <a:pt x="5853" y="1535"/>
                    <a:pt x="5434" y="643"/>
                    <a:pt x="4783" y="125"/>
                  </a:cubicBezTo>
                  <a:cubicBezTo>
                    <a:pt x="4658" y="78"/>
                    <a:pt x="4529" y="50"/>
                    <a:pt x="4396" y="50"/>
                  </a:cubicBezTo>
                  <a:cubicBezTo>
                    <a:pt x="4330" y="50"/>
                    <a:pt x="4262" y="57"/>
                    <a:pt x="4194" y="72"/>
                  </a:cubicBezTo>
                  <a:cubicBezTo>
                    <a:pt x="3453" y="268"/>
                    <a:pt x="3168" y="964"/>
                    <a:pt x="2552" y="1356"/>
                  </a:cubicBezTo>
                  <a:cubicBezTo>
                    <a:pt x="2366" y="1479"/>
                    <a:pt x="1967" y="1668"/>
                    <a:pt x="1645" y="1668"/>
                  </a:cubicBezTo>
                  <a:cubicBezTo>
                    <a:pt x="1427" y="1668"/>
                    <a:pt x="1245" y="1581"/>
                    <a:pt x="1187" y="1330"/>
                  </a:cubicBezTo>
                  <a:cubicBezTo>
                    <a:pt x="1098" y="937"/>
                    <a:pt x="1116" y="571"/>
                    <a:pt x="946" y="197"/>
                  </a:cubicBezTo>
                  <a:cubicBezTo>
                    <a:pt x="902" y="107"/>
                    <a:pt x="839" y="45"/>
                    <a:pt x="77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0"/>
            <p:cNvSpPr/>
            <p:nvPr/>
          </p:nvSpPr>
          <p:spPr>
            <a:xfrm>
              <a:off x="241952" y="2825718"/>
              <a:ext cx="260439" cy="404639"/>
            </a:xfrm>
            <a:custGeom>
              <a:rect b="b" l="l" r="r" t="t"/>
              <a:pathLst>
                <a:path extrusionOk="0" h="4327" w="2785">
                  <a:moveTo>
                    <a:pt x="1" y="0"/>
                  </a:moveTo>
                  <a:cubicBezTo>
                    <a:pt x="63" y="116"/>
                    <a:pt x="126" y="232"/>
                    <a:pt x="188" y="348"/>
                  </a:cubicBezTo>
                  <a:cubicBezTo>
                    <a:pt x="786" y="1481"/>
                    <a:pt x="1401" y="2578"/>
                    <a:pt x="2186" y="3586"/>
                  </a:cubicBezTo>
                  <a:cubicBezTo>
                    <a:pt x="2365" y="3809"/>
                    <a:pt x="2597" y="4059"/>
                    <a:pt x="2784" y="4327"/>
                  </a:cubicBezTo>
                  <a:cubicBezTo>
                    <a:pt x="2454" y="3247"/>
                    <a:pt x="1473" y="2177"/>
                    <a:pt x="946" y="1374"/>
                  </a:cubicBezTo>
                  <a:cubicBezTo>
                    <a:pt x="643" y="910"/>
                    <a:pt x="322" y="455"/>
                    <a:pt x="1"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0"/>
            <p:cNvSpPr/>
            <p:nvPr/>
          </p:nvSpPr>
          <p:spPr>
            <a:xfrm>
              <a:off x="190238" y="3407942"/>
              <a:ext cx="13466" cy="5985"/>
            </a:xfrm>
            <a:custGeom>
              <a:rect b="b" l="l" r="r" t="t"/>
              <a:pathLst>
                <a:path extrusionOk="0" h="64" w="144">
                  <a:moveTo>
                    <a:pt x="143" y="1"/>
                  </a:moveTo>
                  <a:lnTo>
                    <a:pt x="143" y="1"/>
                  </a:lnTo>
                  <a:cubicBezTo>
                    <a:pt x="90" y="19"/>
                    <a:pt x="45" y="37"/>
                    <a:pt x="1" y="63"/>
                  </a:cubicBezTo>
                  <a:cubicBezTo>
                    <a:pt x="54" y="46"/>
                    <a:pt x="99" y="28"/>
                    <a:pt x="14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0"/>
            <p:cNvSpPr/>
            <p:nvPr/>
          </p:nvSpPr>
          <p:spPr>
            <a:xfrm>
              <a:off x="334531" y="3218574"/>
              <a:ext cx="5143" cy="30953"/>
            </a:xfrm>
            <a:custGeom>
              <a:rect b="b" l="l" r="r" t="t"/>
              <a:pathLst>
                <a:path extrusionOk="0" h="331" w="55">
                  <a:moveTo>
                    <a:pt x="1" y="1"/>
                  </a:moveTo>
                  <a:cubicBezTo>
                    <a:pt x="3" y="5"/>
                    <a:pt x="4" y="9"/>
                    <a:pt x="6" y="13"/>
                  </a:cubicBezTo>
                  <a:lnTo>
                    <a:pt x="6" y="13"/>
                  </a:lnTo>
                  <a:cubicBezTo>
                    <a:pt x="4" y="9"/>
                    <a:pt x="3" y="5"/>
                    <a:pt x="1" y="1"/>
                  </a:cubicBezTo>
                  <a:close/>
                  <a:moveTo>
                    <a:pt x="6" y="13"/>
                  </a:moveTo>
                  <a:cubicBezTo>
                    <a:pt x="10" y="27"/>
                    <a:pt x="12" y="42"/>
                    <a:pt x="19" y="63"/>
                  </a:cubicBezTo>
                  <a:cubicBezTo>
                    <a:pt x="37" y="153"/>
                    <a:pt x="46" y="242"/>
                    <a:pt x="46" y="331"/>
                  </a:cubicBezTo>
                  <a:cubicBezTo>
                    <a:pt x="54" y="219"/>
                    <a:pt x="46" y="116"/>
                    <a:pt x="6" y="13"/>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0"/>
            <p:cNvSpPr/>
            <p:nvPr/>
          </p:nvSpPr>
          <p:spPr>
            <a:xfrm>
              <a:off x="104298" y="2817302"/>
              <a:ext cx="10100" cy="10941"/>
            </a:xfrm>
            <a:custGeom>
              <a:rect b="b" l="l" r="r" t="t"/>
              <a:pathLst>
                <a:path extrusionOk="0" h="117" w="108">
                  <a:moveTo>
                    <a:pt x="36" y="1"/>
                  </a:moveTo>
                  <a:cubicBezTo>
                    <a:pt x="19" y="19"/>
                    <a:pt x="10" y="28"/>
                    <a:pt x="1" y="46"/>
                  </a:cubicBezTo>
                  <a:cubicBezTo>
                    <a:pt x="36" y="72"/>
                    <a:pt x="72" y="90"/>
                    <a:pt x="108" y="117"/>
                  </a:cubicBezTo>
                  <a:cubicBezTo>
                    <a:pt x="81" y="81"/>
                    <a:pt x="63" y="37"/>
                    <a:pt x="3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0"/>
            <p:cNvSpPr/>
            <p:nvPr/>
          </p:nvSpPr>
          <p:spPr>
            <a:xfrm>
              <a:off x="-628950" y="2144275"/>
              <a:ext cx="1157155" cy="1516626"/>
            </a:xfrm>
            <a:custGeom>
              <a:rect b="b" l="l" r="r" t="t"/>
              <a:pathLst>
                <a:path extrusionOk="0" h="16218" w="12374">
                  <a:moveTo>
                    <a:pt x="2443" y="340"/>
                  </a:moveTo>
                  <a:cubicBezTo>
                    <a:pt x="2548" y="340"/>
                    <a:pt x="2648" y="356"/>
                    <a:pt x="2739" y="391"/>
                  </a:cubicBezTo>
                  <a:cubicBezTo>
                    <a:pt x="2329" y="1524"/>
                    <a:pt x="1597" y="2211"/>
                    <a:pt x="393" y="2354"/>
                  </a:cubicBezTo>
                  <a:cubicBezTo>
                    <a:pt x="491" y="1774"/>
                    <a:pt x="687" y="1257"/>
                    <a:pt x="1178" y="864"/>
                  </a:cubicBezTo>
                  <a:cubicBezTo>
                    <a:pt x="1467" y="625"/>
                    <a:pt x="1996" y="340"/>
                    <a:pt x="2443" y="340"/>
                  </a:cubicBezTo>
                  <a:close/>
                  <a:moveTo>
                    <a:pt x="3015" y="623"/>
                  </a:moveTo>
                  <a:cubicBezTo>
                    <a:pt x="3899" y="1221"/>
                    <a:pt x="4532" y="2229"/>
                    <a:pt x="5023" y="3148"/>
                  </a:cubicBezTo>
                  <a:cubicBezTo>
                    <a:pt x="5049" y="3210"/>
                    <a:pt x="5103" y="3228"/>
                    <a:pt x="5157" y="3237"/>
                  </a:cubicBezTo>
                  <a:cubicBezTo>
                    <a:pt x="5157" y="4308"/>
                    <a:pt x="3756" y="5039"/>
                    <a:pt x="2855" y="5226"/>
                  </a:cubicBezTo>
                  <a:cubicBezTo>
                    <a:pt x="2801" y="5235"/>
                    <a:pt x="2757" y="5244"/>
                    <a:pt x="2703" y="5253"/>
                  </a:cubicBezTo>
                  <a:lnTo>
                    <a:pt x="2694" y="5253"/>
                  </a:lnTo>
                  <a:cubicBezTo>
                    <a:pt x="2672" y="5255"/>
                    <a:pt x="2650" y="5255"/>
                    <a:pt x="2628" y="5255"/>
                  </a:cubicBezTo>
                  <a:cubicBezTo>
                    <a:pt x="1517" y="5255"/>
                    <a:pt x="1068" y="3497"/>
                    <a:pt x="500" y="2675"/>
                  </a:cubicBezTo>
                  <a:cubicBezTo>
                    <a:pt x="1767" y="2523"/>
                    <a:pt x="2561" y="1783"/>
                    <a:pt x="3015" y="623"/>
                  </a:cubicBezTo>
                  <a:close/>
                  <a:moveTo>
                    <a:pt x="5210" y="4147"/>
                  </a:moveTo>
                  <a:cubicBezTo>
                    <a:pt x="5656" y="4673"/>
                    <a:pt x="5995" y="4994"/>
                    <a:pt x="6718" y="5084"/>
                  </a:cubicBezTo>
                  <a:cubicBezTo>
                    <a:pt x="7075" y="5128"/>
                    <a:pt x="7378" y="5271"/>
                    <a:pt x="7646" y="5476"/>
                  </a:cubicBezTo>
                  <a:cubicBezTo>
                    <a:pt x="8297" y="5994"/>
                    <a:pt x="8716" y="6886"/>
                    <a:pt x="9082" y="7582"/>
                  </a:cubicBezTo>
                  <a:cubicBezTo>
                    <a:pt x="9590" y="8527"/>
                    <a:pt x="10090" y="9473"/>
                    <a:pt x="10688" y="10356"/>
                  </a:cubicBezTo>
                  <a:cubicBezTo>
                    <a:pt x="11018" y="10829"/>
                    <a:pt x="11740" y="11471"/>
                    <a:pt x="11972" y="12060"/>
                  </a:cubicBezTo>
                  <a:cubicBezTo>
                    <a:pt x="11954" y="12087"/>
                    <a:pt x="11945" y="12131"/>
                    <a:pt x="11954" y="12176"/>
                  </a:cubicBezTo>
                  <a:cubicBezTo>
                    <a:pt x="12106" y="12729"/>
                    <a:pt x="11758" y="13077"/>
                    <a:pt x="11446" y="13460"/>
                  </a:cubicBezTo>
                  <a:cubicBezTo>
                    <a:pt x="11062" y="13933"/>
                    <a:pt x="10911" y="14388"/>
                    <a:pt x="10393" y="14763"/>
                  </a:cubicBezTo>
                  <a:cubicBezTo>
                    <a:pt x="10197" y="14906"/>
                    <a:pt x="10001" y="15031"/>
                    <a:pt x="9804" y="15138"/>
                  </a:cubicBezTo>
                  <a:cubicBezTo>
                    <a:pt x="9394" y="15370"/>
                    <a:pt x="8966" y="15548"/>
                    <a:pt x="8502" y="15673"/>
                  </a:cubicBezTo>
                  <a:cubicBezTo>
                    <a:pt x="8222" y="15744"/>
                    <a:pt x="7677" y="15875"/>
                    <a:pt x="7231" y="15875"/>
                  </a:cubicBezTo>
                  <a:cubicBezTo>
                    <a:pt x="7008" y="15875"/>
                    <a:pt x="6810" y="15842"/>
                    <a:pt x="6682" y="15753"/>
                  </a:cubicBezTo>
                  <a:cubicBezTo>
                    <a:pt x="6655" y="15735"/>
                    <a:pt x="6629" y="15726"/>
                    <a:pt x="6602" y="15726"/>
                  </a:cubicBezTo>
                  <a:cubicBezTo>
                    <a:pt x="5888" y="14834"/>
                    <a:pt x="5442" y="13755"/>
                    <a:pt x="4960" y="12720"/>
                  </a:cubicBezTo>
                  <a:cubicBezTo>
                    <a:pt x="4479" y="11685"/>
                    <a:pt x="3845" y="10811"/>
                    <a:pt x="3247" y="9839"/>
                  </a:cubicBezTo>
                  <a:cubicBezTo>
                    <a:pt x="2784" y="9098"/>
                    <a:pt x="2739" y="8465"/>
                    <a:pt x="2864" y="7769"/>
                  </a:cubicBezTo>
                  <a:cubicBezTo>
                    <a:pt x="2917" y="7474"/>
                    <a:pt x="3007" y="7180"/>
                    <a:pt x="3105" y="6850"/>
                  </a:cubicBezTo>
                  <a:cubicBezTo>
                    <a:pt x="3256" y="6377"/>
                    <a:pt x="3265" y="5931"/>
                    <a:pt x="3015" y="5539"/>
                  </a:cubicBezTo>
                  <a:cubicBezTo>
                    <a:pt x="3033" y="5539"/>
                    <a:pt x="3051" y="5539"/>
                    <a:pt x="3069" y="5530"/>
                  </a:cubicBezTo>
                  <a:cubicBezTo>
                    <a:pt x="3247" y="5494"/>
                    <a:pt x="3444" y="5432"/>
                    <a:pt x="3640" y="5351"/>
                  </a:cubicBezTo>
                  <a:cubicBezTo>
                    <a:pt x="4238" y="5110"/>
                    <a:pt x="4862" y="4682"/>
                    <a:pt x="5210" y="4147"/>
                  </a:cubicBezTo>
                  <a:close/>
                  <a:moveTo>
                    <a:pt x="2473" y="1"/>
                  </a:moveTo>
                  <a:cubicBezTo>
                    <a:pt x="2035" y="1"/>
                    <a:pt x="1569" y="228"/>
                    <a:pt x="1213" y="427"/>
                  </a:cubicBezTo>
                  <a:cubicBezTo>
                    <a:pt x="419" y="882"/>
                    <a:pt x="134" y="1694"/>
                    <a:pt x="18" y="2550"/>
                  </a:cubicBezTo>
                  <a:cubicBezTo>
                    <a:pt x="0" y="2648"/>
                    <a:pt x="63" y="2702"/>
                    <a:pt x="134" y="2720"/>
                  </a:cubicBezTo>
                  <a:cubicBezTo>
                    <a:pt x="134" y="2746"/>
                    <a:pt x="143" y="2773"/>
                    <a:pt x="170" y="2800"/>
                  </a:cubicBezTo>
                  <a:cubicBezTo>
                    <a:pt x="946" y="3772"/>
                    <a:pt x="1249" y="5530"/>
                    <a:pt x="2614" y="5574"/>
                  </a:cubicBezTo>
                  <a:cubicBezTo>
                    <a:pt x="3212" y="6234"/>
                    <a:pt x="2587" y="7162"/>
                    <a:pt x="2427" y="7894"/>
                  </a:cubicBezTo>
                  <a:cubicBezTo>
                    <a:pt x="2257" y="8714"/>
                    <a:pt x="2650" y="9526"/>
                    <a:pt x="3069" y="10195"/>
                  </a:cubicBezTo>
                  <a:cubicBezTo>
                    <a:pt x="3676" y="11177"/>
                    <a:pt x="4291" y="12087"/>
                    <a:pt x="4773" y="13139"/>
                  </a:cubicBezTo>
                  <a:cubicBezTo>
                    <a:pt x="5246" y="14147"/>
                    <a:pt x="5701" y="15182"/>
                    <a:pt x="6423" y="16048"/>
                  </a:cubicBezTo>
                  <a:cubicBezTo>
                    <a:pt x="6455" y="16092"/>
                    <a:pt x="6496" y="16109"/>
                    <a:pt x="6539" y="16109"/>
                  </a:cubicBezTo>
                  <a:cubicBezTo>
                    <a:pt x="6556" y="16109"/>
                    <a:pt x="6575" y="16106"/>
                    <a:pt x="6593" y="16101"/>
                  </a:cubicBezTo>
                  <a:cubicBezTo>
                    <a:pt x="6756" y="16188"/>
                    <a:pt x="6931" y="16217"/>
                    <a:pt x="7110" y="16217"/>
                  </a:cubicBezTo>
                  <a:cubicBezTo>
                    <a:pt x="7410" y="16217"/>
                    <a:pt x="7724" y="16135"/>
                    <a:pt x="8020" y="16101"/>
                  </a:cubicBezTo>
                  <a:cubicBezTo>
                    <a:pt x="8886" y="16012"/>
                    <a:pt x="9626" y="15655"/>
                    <a:pt x="10349" y="15200"/>
                  </a:cubicBezTo>
                  <a:cubicBezTo>
                    <a:pt x="11044" y="14754"/>
                    <a:pt x="11241" y="14263"/>
                    <a:pt x="11731" y="13648"/>
                  </a:cubicBezTo>
                  <a:cubicBezTo>
                    <a:pt x="12061" y="13229"/>
                    <a:pt x="12374" y="12845"/>
                    <a:pt x="12329" y="12327"/>
                  </a:cubicBezTo>
                  <a:cubicBezTo>
                    <a:pt x="12365" y="12301"/>
                    <a:pt x="12374" y="12256"/>
                    <a:pt x="12365" y="12194"/>
                  </a:cubicBezTo>
                  <a:cubicBezTo>
                    <a:pt x="12329" y="11988"/>
                    <a:pt x="12222" y="11792"/>
                    <a:pt x="12097" y="11614"/>
                  </a:cubicBezTo>
                  <a:cubicBezTo>
                    <a:pt x="11910" y="11346"/>
                    <a:pt x="11678" y="11096"/>
                    <a:pt x="11499" y="10873"/>
                  </a:cubicBezTo>
                  <a:cubicBezTo>
                    <a:pt x="10714" y="9865"/>
                    <a:pt x="10099" y="8768"/>
                    <a:pt x="9501" y="7635"/>
                  </a:cubicBezTo>
                  <a:cubicBezTo>
                    <a:pt x="9439" y="7519"/>
                    <a:pt x="9376" y="7403"/>
                    <a:pt x="9314" y="7287"/>
                  </a:cubicBezTo>
                  <a:cubicBezTo>
                    <a:pt x="8930" y="6565"/>
                    <a:pt x="8529" y="5851"/>
                    <a:pt x="7931" y="5280"/>
                  </a:cubicBezTo>
                  <a:cubicBezTo>
                    <a:pt x="7672" y="5039"/>
                    <a:pt x="7360" y="4878"/>
                    <a:pt x="7012" y="4780"/>
                  </a:cubicBezTo>
                  <a:cubicBezTo>
                    <a:pt x="6798" y="4727"/>
                    <a:pt x="6521" y="4718"/>
                    <a:pt x="6307" y="4673"/>
                  </a:cubicBezTo>
                  <a:cubicBezTo>
                    <a:pt x="5951" y="4593"/>
                    <a:pt x="5638" y="4129"/>
                    <a:pt x="5406" y="3853"/>
                  </a:cubicBezTo>
                  <a:lnTo>
                    <a:pt x="5380" y="3826"/>
                  </a:lnTo>
                  <a:cubicBezTo>
                    <a:pt x="5451" y="3647"/>
                    <a:pt x="5496" y="3451"/>
                    <a:pt x="5496" y="3255"/>
                  </a:cubicBezTo>
                  <a:cubicBezTo>
                    <a:pt x="5496" y="3157"/>
                    <a:pt x="5424" y="3094"/>
                    <a:pt x="5344" y="3085"/>
                  </a:cubicBezTo>
                  <a:cubicBezTo>
                    <a:pt x="5344" y="3059"/>
                    <a:pt x="5344" y="3032"/>
                    <a:pt x="5326" y="2996"/>
                  </a:cubicBezTo>
                  <a:cubicBezTo>
                    <a:pt x="4800" y="2006"/>
                    <a:pt x="4104" y="909"/>
                    <a:pt x="3131" y="293"/>
                  </a:cubicBezTo>
                  <a:cubicBezTo>
                    <a:pt x="3131" y="248"/>
                    <a:pt x="3105" y="213"/>
                    <a:pt x="3069" y="186"/>
                  </a:cubicBezTo>
                  <a:cubicBezTo>
                    <a:pt x="2887" y="53"/>
                    <a:pt x="2683" y="1"/>
                    <a:pt x="247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0"/>
            <p:cNvSpPr/>
            <p:nvPr/>
          </p:nvSpPr>
          <p:spPr>
            <a:xfrm>
              <a:off x="-536651" y="2403218"/>
              <a:ext cx="148876" cy="193670"/>
            </a:xfrm>
            <a:custGeom>
              <a:rect b="b" l="l" r="r" t="t"/>
              <a:pathLst>
                <a:path extrusionOk="0" h="2071" w="1592">
                  <a:moveTo>
                    <a:pt x="229" y="1"/>
                  </a:moveTo>
                  <a:cubicBezTo>
                    <a:pt x="113" y="1"/>
                    <a:pt x="0" y="157"/>
                    <a:pt x="93" y="290"/>
                  </a:cubicBezTo>
                  <a:cubicBezTo>
                    <a:pt x="494" y="852"/>
                    <a:pt x="780" y="1485"/>
                    <a:pt x="1226" y="2011"/>
                  </a:cubicBezTo>
                  <a:cubicBezTo>
                    <a:pt x="1261" y="2053"/>
                    <a:pt x="1303" y="2071"/>
                    <a:pt x="1345" y="2071"/>
                  </a:cubicBezTo>
                  <a:cubicBezTo>
                    <a:pt x="1472" y="2071"/>
                    <a:pt x="1592" y="1909"/>
                    <a:pt x="1484" y="1788"/>
                  </a:cubicBezTo>
                  <a:cubicBezTo>
                    <a:pt x="1038" y="1253"/>
                    <a:pt x="744" y="629"/>
                    <a:pt x="342" y="67"/>
                  </a:cubicBezTo>
                  <a:cubicBezTo>
                    <a:pt x="310" y="20"/>
                    <a:pt x="269" y="1"/>
                    <a:pt x="22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0"/>
            <p:cNvSpPr/>
            <p:nvPr/>
          </p:nvSpPr>
          <p:spPr>
            <a:xfrm>
              <a:off x="-486060" y="2392651"/>
              <a:ext cx="158321" cy="200216"/>
            </a:xfrm>
            <a:custGeom>
              <a:rect b="b" l="l" r="r" t="t"/>
              <a:pathLst>
                <a:path extrusionOk="0" h="2141" w="1693">
                  <a:moveTo>
                    <a:pt x="253" y="0"/>
                  </a:moveTo>
                  <a:cubicBezTo>
                    <a:pt x="121" y="0"/>
                    <a:pt x="0" y="162"/>
                    <a:pt x="123" y="278"/>
                  </a:cubicBezTo>
                  <a:cubicBezTo>
                    <a:pt x="631" y="804"/>
                    <a:pt x="872" y="1527"/>
                    <a:pt x="1336" y="2080"/>
                  </a:cubicBezTo>
                  <a:cubicBezTo>
                    <a:pt x="1370" y="2122"/>
                    <a:pt x="1411" y="2140"/>
                    <a:pt x="1452" y="2140"/>
                  </a:cubicBezTo>
                  <a:cubicBezTo>
                    <a:pt x="1575" y="2140"/>
                    <a:pt x="1692" y="1983"/>
                    <a:pt x="1586" y="1857"/>
                  </a:cubicBezTo>
                  <a:cubicBezTo>
                    <a:pt x="1122" y="1295"/>
                    <a:pt x="890" y="581"/>
                    <a:pt x="372" y="55"/>
                  </a:cubicBezTo>
                  <a:cubicBezTo>
                    <a:pt x="336" y="16"/>
                    <a:pt x="294" y="0"/>
                    <a:pt x="253"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0"/>
            <p:cNvSpPr/>
            <p:nvPr/>
          </p:nvSpPr>
          <p:spPr>
            <a:xfrm>
              <a:off x="-429951" y="2357396"/>
              <a:ext cx="179736" cy="218638"/>
            </a:xfrm>
            <a:custGeom>
              <a:rect b="b" l="l" r="r" t="t"/>
              <a:pathLst>
                <a:path extrusionOk="0" h="2338" w="1922">
                  <a:moveTo>
                    <a:pt x="229" y="0"/>
                  </a:moveTo>
                  <a:cubicBezTo>
                    <a:pt x="97" y="0"/>
                    <a:pt x="1" y="209"/>
                    <a:pt x="138" y="325"/>
                  </a:cubicBezTo>
                  <a:cubicBezTo>
                    <a:pt x="477" y="583"/>
                    <a:pt x="566" y="1029"/>
                    <a:pt x="825" y="1359"/>
                  </a:cubicBezTo>
                  <a:cubicBezTo>
                    <a:pt x="1057" y="1663"/>
                    <a:pt x="1289" y="1975"/>
                    <a:pt x="1512" y="2225"/>
                  </a:cubicBezTo>
                  <a:cubicBezTo>
                    <a:pt x="1581" y="2305"/>
                    <a:pt x="1654" y="2338"/>
                    <a:pt x="1714" y="2338"/>
                  </a:cubicBezTo>
                  <a:cubicBezTo>
                    <a:pt x="1848" y="2338"/>
                    <a:pt x="1922" y="2174"/>
                    <a:pt x="1762" y="2002"/>
                  </a:cubicBezTo>
                  <a:cubicBezTo>
                    <a:pt x="1539" y="1743"/>
                    <a:pt x="1182" y="1333"/>
                    <a:pt x="941" y="940"/>
                  </a:cubicBezTo>
                  <a:cubicBezTo>
                    <a:pt x="736" y="601"/>
                    <a:pt x="647" y="289"/>
                    <a:pt x="325" y="39"/>
                  </a:cubicBezTo>
                  <a:cubicBezTo>
                    <a:pt x="293" y="12"/>
                    <a:pt x="260" y="0"/>
                    <a:pt x="229"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0"/>
            <p:cNvSpPr/>
            <p:nvPr/>
          </p:nvSpPr>
          <p:spPr>
            <a:xfrm>
              <a:off x="-362246" y="2279311"/>
              <a:ext cx="162249" cy="201244"/>
            </a:xfrm>
            <a:custGeom>
              <a:rect b="b" l="l" r="r" t="t"/>
              <a:pathLst>
                <a:path extrusionOk="0" h="2152" w="1735">
                  <a:moveTo>
                    <a:pt x="226" y="1"/>
                  </a:moveTo>
                  <a:cubicBezTo>
                    <a:pt x="118" y="1"/>
                    <a:pt x="0" y="113"/>
                    <a:pt x="48" y="250"/>
                  </a:cubicBezTo>
                  <a:cubicBezTo>
                    <a:pt x="297" y="946"/>
                    <a:pt x="886" y="1543"/>
                    <a:pt x="1368" y="2096"/>
                  </a:cubicBezTo>
                  <a:cubicBezTo>
                    <a:pt x="1403" y="2135"/>
                    <a:pt x="1444" y="2152"/>
                    <a:pt x="1485" y="2152"/>
                  </a:cubicBezTo>
                  <a:cubicBezTo>
                    <a:pt x="1613" y="2152"/>
                    <a:pt x="1735" y="1993"/>
                    <a:pt x="1627" y="1864"/>
                  </a:cubicBezTo>
                  <a:cubicBezTo>
                    <a:pt x="1154" y="1338"/>
                    <a:pt x="601" y="776"/>
                    <a:pt x="360" y="98"/>
                  </a:cubicBezTo>
                  <a:cubicBezTo>
                    <a:pt x="333" y="29"/>
                    <a:pt x="281" y="1"/>
                    <a:pt x="22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0"/>
            <p:cNvSpPr/>
            <p:nvPr/>
          </p:nvSpPr>
          <p:spPr>
            <a:xfrm>
              <a:off x="-282759" y="2773443"/>
              <a:ext cx="685839" cy="701175"/>
            </a:xfrm>
            <a:custGeom>
              <a:rect b="b" l="l" r="r" t="t"/>
              <a:pathLst>
                <a:path extrusionOk="0" h="7498" w="7334">
                  <a:moveTo>
                    <a:pt x="4175" y="470"/>
                  </a:moveTo>
                  <a:cubicBezTo>
                    <a:pt x="4202" y="506"/>
                    <a:pt x="4220" y="550"/>
                    <a:pt x="4247" y="586"/>
                  </a:cubicBezTo>
                  <a:cubicBezTo>
                    <a:pt x="4818" y="1487"/>
                    <a:pt x="5103" y="2522"/>
                    <a:pt x="5621" y="3450"/>
                  </a:cubicBezTo>
                  <a:cubicBezTo>
                    <a:pt x="5870" y="3905"/>
                    <a:pt x="6290" y="4217"/>
                    <a:pt x="6557" y="4663"/>
                  </a:cubicBezTo>
                  <a:cubicBezTo>
                    <a:pt x="6575" y="4690"/>
                    <a:pt x="6584" y="4725"/>
                    <a:pt x="6602" y="4761"/>
                  </a:cubicBezTo>
                  <a:cubicBezTo>
                    <a:pt x="6647" y="4868"/>
                    <a:pt x="6656" y="4975"/>
                    <a:pt x="6647" y="5091"/>
                  </a:cubicBezTo>
                  <a:cubicBezTo>
                    <a:pt x="6575" y="5751"/>
                    <a:pt x="5728" y="6483"/>
                    <a:pt x="5326" y="6724"/>
                  </a:cubicBezTo>
                  <a:cubicBezTo>
                    <a:pt x="5282" y="6741"/>
                    <a:pt x="5237" y="6768"/>
                    <a:pt x="5201" y="6786"/>
                  </a:cubicBezTo>
                  <a:cubicBezTo>
                    <a:pt x="5157" y="6813"/>
                    <a:pt x="5112" y="6831"/>
                    <a:pt x="5059" y="6848"/>
                  </a:cubicBezTo>
                  <a:cubicBezTo>
                    <a:pt x="4604" y="7048"/>
                    <a:pt x="4063" y="7119"/>
                    <a:pt x="3571" y="7119"/>
                  </a:cubicBezTo>
                  <a:cubicBezTo>
                    <a:pt x="3513" y="7119"/>
                    <a:pt x="3456" y="7118"/>
                    <a:pt x="3399" y="7116"/>
                  </a:cubicBezTo>
                  <a:cubicBezTo>
                    <a:pt x="2570" y="7089"/>
                    <a:pt x="2445" y="6304"/>
                    <a:pt x="2204" y="5689"/>
                  </a:cubicBezTo>
                  <a:cubicBezTo>
                    <a:pt x="1740" y="4547"/>
                    <a:pt x="1169" y="3441"/>
                    <a:pt x="500" y="2415"/>
                  </a:cubicBezTo>
                  <a:lnTo>
                    <a:pt x="500" y="2415"/>
                  </a:lnTo>
                  <a:cubicBezTo>
                    <a:pt x="570" y="2420"/>
                    <a:pt x="640" y="2423"/>
                    <a:pt x="711" y="2423"/>
                  </a:cubicBezTo>
                  <a:cubicBezTo>
                    <a:pt x="1986" y="2423"/>
                    <a:pt x="3387" y="1529"/>
                    <a:pt x="4140" y="515"/>
                  </a:cubicBezTo>
                  <a:cubicBezTo>
                    <a:pt x="4149" y="497"/>
                    <a:pt x="4158" y="488"/>
                    <a:pt x="4175" y="470"/>
                  </a:cubicBezTo>
                  <a:close/>
                  <a:moveTo>
                    <a:pt x="4170" y="1"/>
                  </a:moveTo>
                  <a:cubicBezTo>
                    <a:pt x="4112" y="1"/>
                    <a:pt x="4053" y="28"/>
                    <a:pt x="4024" y="77"/>
                  </a:cubicBezTo>
                  <a:cubicBezTo>
                    <a:pt x="3961" y="184"/>
                    <a:pt x="3872" y="300"/>
                    <a:pt x="3792" y="407"/>
                  </a:cubicBezTo>
                  <a:cubicBezTo>
                    <a:pt x="3086" y="1298"/>
                    <a:pt x="1833" y="2080"/>
                    <a:pt x="692" y="2080"/>
                  </a:cubicBezTo>
                  <a:cubicBezTo>
                    <a:pt x="564" y="2080"/>
                    <a:pt x="437" y="2070"/>
                    <a:pt x="313" y="2049"/>
                  </a:cubicBezTo>
                  <a:cubicBezTo>
                    <a:pt x="301" y="2047"/>
                    <a:pt x="290" y="2045"/>
                    <a:pt x="279" y="2045"/>
                  </a:cubicBezTo>
                  <a:cubicBezTo>
                    <a:pt x="210" y="2045"/>
                    <a:pt x="168" y="2094"/>
                    <a:pt x="152" y="2156"/>
                  </a:cubicBezTo>
                  <a:cubicBezTo>
                    <a:pt x="63" y="2183"/>
                    <a:pt x="0" y="2272"/>
                    <a:pt x="63" y="2370"/>
                  </a:cubicBezTo>
                  <a:cubicBezTo>
                    <a:pt x="1026" y="3806"/>
                    <a:pt x="1562" y="5376"/>
                    <a:pt x="2329" y="6902"/>
                  </a:cubicBezTo>
                  <a:cubicBezTo>
                    <a:pt x="2556" y="7347"/>
                    <a:pt x="3029" y="7498"/>
                    <a:pt x="3554" y="7498"/>
                  </a:cubicBezTo>
                  <a:cubicBezTo>
                    <a:pt x="3998" y="7498"/>
                    <a:pt x="4480" y="7390"/>
                    <a:pt x="4880" y="7259"/>
                  </a:cubicBezTo>
                  <a:cubicBezTo>
                    <a:pt x="5112" y="7179"/>
                    <a:pt x="5317" y="7098"/>
                    <a:pt x="5478" y="7027"/>
                  </a:cubicBezTo>
                  <a:cubicBezTo>
                    <a:pt x="6441" y="6581"/>
                    <a:pt x="7334" y="5296"/>
                    <a:pt x="6727" y="4297"/>
                  </a:cubicBezTo>
                  <a:cubicBezTo>
                    <a:pt x="6593" y="4074"/>
                    <a:pt x="6379" y="3887"/>
                    <a:pt x="6201" y="3690"/>
                  </a:cubicBezTo>
                  <a:cubicBezTo>
                    <a:pt x="6192" y="3681"/>
                    <a:pt x="6183" y="3673"/>
                    <a:pt x="6174" y="3655"/>
                  </a:cubicBezTo>
                  <a:cubicBezTo>
                    <a:pt x="5879" y="3334"/>
                    <a:pt x="5692" y="2896"/>
                    <a:pt x="5514" y="2486"/>
                  </a:cubicBezTo>
                  <a:cubicBezTo>
                    <a:pt x="5487" y="2415"/>
                    <a:pt x="5460" y="2352"/>
                    <a:pt x="5433" y="2290"/>
                  </a:cubicBezTo>
                  <a:cubicBezTo>
                    <a:pt x="5094" y="1514"/>
                    <a:pt x="4809" y="738"/>
                    <a:pt x="4291" y="60"/>
                  </a:cubicBezTo>
                  <a:cubicBezTo>
                    <a:pt x="4263" y="19"/>
                    <a:pt x="4217" y="1"/>
                    <a:pt x="4170"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0"/>
            <p:cNvSpPr/>
            <p:nvPr/>
          </p:nvSpPr>
          <p:spPr>
            <a:xfrm>
              <a:off x="-76746" y="2972069"/>
              <a:ext cx="282976" cy="361155"/>
            </a:xfrm>
            <a:custGeom>
              <a:rect b="b" l="l" r="r" t="t"/>
              <a:pathLst>
                <a:path extrusionOk="0" h="3862" w="3026">
                  <a:moveTo>
                    <a:pt x="1009" y="478"/>
                  </a:moveTo>
                  <a:cubicBezTo>
                    <a:pt x="1116" y="817"/>
                    <a:pt x="1161" y="1210"/>
                    <a:pt x="1402" y="1477"/>
                  </a:cubicBezTo>
                  <a:cubicBezTo>
                    <a:pt x="1477" y="1560"/>
                    <a:pt x="1560" y="1593"/>
                    <a:pt x="1647" y="1593"/>
                  </a:cubicBezTo>
                  <a:cubicBezTo>
                    <a:pt x="1858" y="1593"/>
                    <a:pt x="2090" y="1399"/>
                    <a:pt x="2267" y="1272"/>
                  </a:cubicBezTo>
                  <a:cubicBezTo>
                    <a:pt x="2436" y="1477"/>
                    <a:pt x="2668" y="1754"/>
                    <a:pt x="2490" y="1932"/>
                  </a:cubicBezTo>
                  <a:cubicBezTo>
                    <a:pt x="2365" y="2039"/>
                    <a:pt x="2213" y="2182"/>
                    <a:pt x="2133" y="2325"/>
                  </a:cubicBezTo>
                  <a:cubicBezTo>
                    <a:pt x="1981" y="2592"/>
                    <a:pt x="2311" y="2940"/>
                    <a:pt x="2526" y="3172"/>
                  </a:cubicBezTo>
                  <a:cubicBezTo>
                    <a:pt x="2392" y="3261"/>
                    <a:pt x="2249" y="3360"/>
                    <a:pt x="2115" y="3449"/>
                  </a:cubicBezTo>
                  <a:cubicBezTo>
                    <a:pt x="1946" y="3181"/>
                    <a:pt x="1767" y="2913"/>
                    <a:pt x="1598" y="2646"/>
                  </a:cubicBezTo>
                  <a:cubicBezTo>
                    <a:pt x="1559" y="2585"/>
                    <a:pt x="1504" y="2552"/>
                    <a:pt x="1444" y="2552"/>
                  </a:cubicBezTo>
                  <a:cubicBezTo>
                    <a:pt x="1407" y="2552"/>
                    <a:pt x="1368" y="2565"/>
                    <a:pt x="1330" y="2592"/>
                  </a:cubicBezTo>
                  <a:cubicBezTo>
                    <a:pt x="1169" y="2713"/>
                    <a:pt x="1036" y="2763"/>
                    <a:pt x="924" y="2763"/>
                  </a:cubicBezTo>
                  <a:cubicBezTo>
                    <a:pt x="689" y="2763"/>
                    <a:pt x="544" y="2545"/>
                    <a:pt x="411" y="2316"/>
                  </a:cubicBezTo>
                  <a:cubicBezTo>
                    <a:pt x="358" y="2227"/>
                    <a:pt x="732" y="1986"/>
                    <a:pt x="947" y="1852"/>
                  </a:cubicBezTo>
                  <a:cubicBezTo>
                    <a:pt x="958" y="1855"/>
                    <a:pt x="970" y="1856"/>
                    <a:pt x="982" y="1856"/>
                  </a:cubicBezTo>
                  <a:cubicBezTo>
                    <a:pt x="1104" y="1856"/>
                    <a:pt x="1214" y="1697"/>
                    <a:pt x="1116" y="1575"/>
                  </a:cubicBezTo>
                  <a:cubicBezTo>
                    <a:pt x="911" y="1343"/>
                    <a:pt x="839" y="987"/>
                    <a:pt x="688" y="710"/>
                  </a:cubicBezTo>
                  <a:cubicBezTo>
                    <a:pt x="813" y="665"/>
                    <a:pt x="911" y="576"/>
                    <a:pt x="1009" y="478"/>
                  </a:cubicBezTo>
                  <a:close/>
                  <a:moveTo>
                    <a:pt x="1075" y="1"/>
                  </a:moveTo>
                  <a:cubicBezTo>
                    <a:pt x="1035" y="1"/>
                    <a:pt x="995" y="14"/>
                    <a:pt x="964" y="41"/>
                  </a:cubicBezTo>
                  <a:cubicBezTo>
                    <a:pt x="848" y="148"/>
                    <a:pt x="661" y="389"/>
                    <a:pt x="500" y="407"/>
                  </a:cubicBezTo>
                  <a:cubicBezTo>
                    <a:pt x="393" y="425"/>
                    <a:pt x="358" y="496"/>
                    <a:pt x="367" y="576"/>
                  </a:cubicBezTo>
                  <a:cubicBezTo>
                    <a:pt x="313" y="621"/>
                    <a:pt x="277" y="692"/>
                    <a:pt x="331" y="772"/>
                  </a:cubicBezTo>
                  <a:cubicBezTo>
                    <a:pt x="509" y="1040"/>
                    <a:pt x="572" y="1334"/>
                    <a:pt x="724" y="1602"/>
                  </a:cubicBezTo>
                  <a:cubicBezTo>
                    <a:pt x="500" y="1763"/>
                    <a:pt x="277" y="1914"/>
                    <a:pt x="72" y="2111"/>
                  </a:cubicBezTo>
                  <a:cubicBezTo>
                    <a:pt x="19" y="2164"/>
                    <a:pt x="1" y="2244"/>
                    <a:pt x="37" y="2316"/>
                  </a:cubicBezTo>
                  <a:cubicBezTo>
                    <a:pt x="266" y="2775"/>
                    <a:pt x="572" y="3089"/>
                    <a:pt x="952" y="3089"/>
                  </a:cubicBezTo>
                  <a:cubicBezTo>
                    <a:pt x="1090" y="3089"/>
                    <a:pt x="1236" y="3048"/>
                    <a:pt x="1393" y="2958"/>
                  </a:cubicBezTo>
                  <a:cubicBezTo>
                    <a:pt x="1562" y="3226"/>
                    <a:pt x="1741" y="3493"/>
                    <a:pt x="1910" y="3761"/>
                  </a:cubicBezTo>
                  <a:cubicBezTo>
                    <a:pt x="1949" y="3814"/>
                    <a:pt x="2008" y="3861"/>
                    <a:pt x="2072" y="3861"/>
                  </a:cubicBezTo>
                  <a:cubicBezTo>
                    <a:pt x="2095" y="3861"/>
                    <a:pt x="2119" y="3855"/>
                    <a:pt x="2142" y="3841"/>
                  </a:cubicBezTo>
                  <a:cubicBezTo>
                    <a:pt x="2383" y="3681"/>
                    <a:pt x="2615" y="3511"/>
                    <a:pt x="2856" y="3360"/>
                  </a:cubicBezTo>
                  <a:cubicBezTo>
                    <a:pt x="2954" y="3297"/>
                    <a:pt x="2981" y="3190"/>
                    <a:pt x="2909" y="3092"/>
                  </a:cubicBezTo>
                  <a:cubicBezTo>
                    <a:pt x="2722" y="2842"/>
                    <a:pt x="2329" y="2610"/>
                    <a:pt x="2597" y="2307"/>
                  </a:cubicBezTo>
                  <a:cubicBezTo>
                    <a:pt x="2686" y="2209"/>
                    <a:pt x="2856" y="2093"/>
                    <a:pt x="2900" y="1959"/>
                  </a:cubicBezTo>
                  <a:cubicBezTo>
                    <a:pt x="3025" y="1584"/>
                    <a:pt x="2633" y="1245"/>
                    <a:pt x="2463" y="969"/>
                  </a:cubicBezTo>
                  <a:cubicBezTo>
                    <a:pt x="2431" y="917"/>
                    <a:pt x="2371" y="879"/>
                    <a:pt x="2306" y="879"/>
                  </a:cubicBezTo>
                  <a:cubicBezTo>
                    <a:pt x="2281" y="879"/>
                    <a:pt x="2256" y="885"/>
                    <a:pt x="2231" y="897"/>
                  </a:cubicBezTo>
                  <a:cubicBezTo>
                    <a:pt x="2057" y="987"/>
                    <a:pt x="1877" y="1126"/>
                    <a:pt x="1728" y="1126"/>
                  </a:cubicBezTo>
                  <a:cubicBezTo>
                    <a:pt x="1624" y="1126"/>
                    <a:pt x="1535" y="1059"/>
                    <a:pt x="1473" y="862"/>
                  </a:cubicBezTo>
                  <a:cubicBezTo>
                    <a:pt x="1393" y="603"/>
                    <a:pt x="1348" y="335"/>
                    <a:pt x="1232" y="94"/>
                  </a:cubicBezTo>
                  <a:cubicBezTo>
                    <a:pt x="1205" y="34"/>
                    <a:pt x="1140" y="1"/>
                    <a:pt x="107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7" name="Google Shape;1617;p30"/>
          <p:cNvGrpSpPr/>
          <p:nvPr/>
        </p:nvGrpSpPr>
        <p:grpSpPr>
          <a:xfrm rot="-614801">
            <a:off x="14014" y="4070173"/>
            <a:ext cx="1033533" cy="791271"/>
            <a:chOff x="7579650" y="535300"/>
            <a:chExt cx="856318" cy="655596"/>
          </a:xfrm>
        </p:grpSpPr>
        <p:sp>
          <p:nvSpPr>
            <p:cNvPr id="1618" name="Google Shape;1618;p30"/>
            <p:cNvSpPr/>
            <p:nvPr/>
          </p:nvSpPr>
          <p:spPr>
            <a:xfrm>
              <a:off x="8120303" y="803667"/>
              <a:ext cx="315665" cy="186674"/>
            </a:xfrm>
            <a:custGeom>
              <a:rect b="b" l="l" r="r" t="t"/>
              <a:pathLst>
                <a:path extrusionOk="0" h="4479" w="7574">
                  <a:moveTo>
                    <a:pt x="6495" y="0"/>
                  </a:moveTo>
                  <a:lnTo>
                    <a:pt x="6495" y="0"/>
                  </a:lnTo>
                  <a:cubicBezTo>
                    <a:pt x="6352" y="197"/>
                    <a:pt x="6164" y="375"/>
                    <a:pt x="5924" y="527"/>
                  </a:cubicBezTo>
                  <a:lnTo>
                    <a:pt x="5906" y="536"/>
                  </a:lnTo>
                  <a:lnTo>
                    <a:pt x="5897" y="554"/>
                  </a:lnTo>
                  <a:cubicBezTo>
                    <a:pt x="5718" y="964"/>
                    <a:pt x="5299" y="1374"/>
                    <a:pt x="4817" y="1401"/>
                  </a:cubicBezTo>
                  <a:cubicBezTo>
                    <a:pt x="4670" y="1408"/>
                    <a:pt x="4457" y="1459"/>
                    <a:pt x="4269" y="1459"/>
                  </a:cubicBezTo>
                  <a:cubicBezTo>
                    <a:pt x="4217" y="1459"/>
                    <a:pt x="4168" y="1455"/>
                    <a:pt x="4122" y="1446"/>
                  </a:cubicBezTo>
                  <a:cubicBezTo>
                    <a:pt x="4041" y="1642"/>
                    <a:pt x="3872" y="1829"/>
                    <a:pt x="3613" y="1981"/>
                  </a:cubicBezTo>
                  <a:cubicBezTo>
                    <a:pt x="3355" y="2124"/>
                    <a:pt x="3068" y="2256"/>
                    <a:pt x="2771" y="2256"/>
                  </a:cubicBezTo>
                  <a:cubicBezTo>
                    <a:pt x="2698" y="2256"/>
                    <a:pt x="2625" y="2248"/>
                    <a:pt x="2551" y="2231"/>
                  </a:cubicBezTo>
                  <a:cubicBezTo>
                    <a:pt x="2106" y="2124"/>
                    <a:pt x="1725" y="1864"/>
                    <a:pt x="1294" y="1864"/>
                  </a:cubicBezTo>
                  <a:cubicBezTo>
                    <a:pt x="1146" y="1864"/>
                    <a:pt x="993" y="1895"/>
                    <a:pt x="830" y="1972"/>
                  </a:cubicBezTo>
                  <a:cubicBezTo>
                    <a:pt x="856" y="2141"/>
                    <a:pt x="821" y="2329"/>
                    <a:pt x="696" y="2516"/>
                  </a:cubicBezTo>
                  <a:cubicBezTo>
                    <a:pt x="946" y="2837"/>
                    <a:pt x="1392" y="3346"/>
                    <a:pt x="1088" y="3729"/>
                  </a:cubicBezTo>
                  <a:cubicBezTo>
                    <a:pt x="892" y="3970"/>
                    <a:pt x="669" y="4077"/>
                    <a:pt x="366" y="4122"/>
                  </a:cubicBezTo>
                  <a:cubicBezTo>
                    <a:pt x="80" y="4175"/>
                    <a:pt x="18" y="4309"/>
                    <a:pt x="0" y="4479"/>
                  </a:cubicBezTo>
                  <a:cubicBezTo>
                    <a:pt x="624" y="4229"/>
                    <a:pt x="1231" y="4398"/>
                    <a:pt x="1891" y="4202"/>
                  </a:cubicBezTo>
                  <a:cubicBezTo>
                    <a:pt x="2543" y="4006"/>
                    <a:pt x="2632" y="3685"/>
                    <a:pt x="2980" y="3150"/>
                  </a:cubicBezTo>
                  <a:cubicBezTo>
                    <a:pt x="3078" y="3007"/>
                    <a:pt x="3176" y="2828"/>
                    <a:pt x="3328" y="2739"/>
                  </a:cubicBezTo>
                  <a:cubicBezTo>
                    <a:pt x="3899" y="2427"/>
                    <a:pt x="4577" y="2463"/>
                    <a:pt x="5174" y="2213"/>
                  </a:cubicBezTo>
                  <a:cubicBezTo>
                    <a:pt x="5799" y="1963"/>
                    <a:pt x="7574" y="759"/>
                    <a:pt x="6495"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0"/>
            <p:cNvSpPr/>
            <p:nvPr/>
          </p:nvSpPr>
          <p:spPr>
            <a:xfrm>
              <a:off x="8307314" y="812586"/>
              <a:ext cx="46137" cy="39093"/>
            </a:xfrm>
            <a:custGeom>
              <a:rect b="b" l="l" r="r" t="t"/>
              <a:pathLst>
                <a:path extrusionOk="0" h="938" w="1107">
                  <a:moveTo>
                    <a:pt x="1089" y="1"/>
                  </a:moveTo>
                  <a:cubicBezTo>
                    <a:pt x="866" y="152"/>
                    <a:pt x="669" y="340"/>
                    <a:pt x="473" y="536"/>
                  </a:cubicBezTo>
                  <a:cubicBezTo>
                    <a:pt x="330" y="687"/>
                    <a:pt x="170" y="821"/>
                    <a:pt x="0" y="937"/>
                  </a:cubicBezTo>
                  <a:cubicBezTo>
                    <a:pt x="393" y="866"/>
                    <a:pt x="973" y="500"/>
                    <a:pt x="1026" y="366"/>
                  </a:cubicBezTo>
                  <a:cubicBezTo>
                    <a:pt x="1098" y="215"/>
                    <a:pt x="1107" y="99"/>
                    <a:pt x="10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0"/>
            <p:cNvSpPr/>
            <p:nvPr/>
          </p:nvSpPr>
          <p:spPr>
            <a:xfrm>
              <a:off x="7881944" y="969505"/>
              <a:ext cx="55056" cy="16671"/>
            </a:xfrm>
            <a:custGeom>
              <a:rect b="b" l="l" r="r" t="t"/>
              <a:pathLst>
                <a:path extrusionOk="0" h="400" w="1321">
                  <a:moveTo>
                    <a:pt x="1178" y="0"/>
                  </a:moveTo>
                  <a:cubicBezTo>
                    <a:pt x="804" y="0"/>
                    <a:pt x="420" y="54"/>
                    <a:pt x="117" y="277"/>
                  </a:cubicBezTo>
                  <a:cubicBezTo>
                    <a:pt x="72" y="303"/>
                    <a:pt x="36" y="339"/>
                    <a:pt x="1" y="366"/>
                  </a:cubicBezTo>
                  <a:cubicBezTo>
                    <a:pt x="27" y="375"/>
                    <a:pt x="45" y="384"/>
                    <a:pt x="72" y="384"/>
                  </a:cubicBezTo>
                  <a:cubicBezTo>
                    <a:pt x="119" y="394"/>
                    <a:pt x="187" y="400"/>
                    <a:pt x="266" y="400"/>
                  </a:cubicBezTo>
                  <a:cubicBezTo>
                    <a:pt x="605" y="400"/>
                    <a:pt x="1162" y="297"/>
                    <a:pt x="1321"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0"/>
            <p:cNvSpPr/>
            <p:nvPr/>
          </p:nvSpPr>
          <p:spPr>
            <a:xfrm>
              <a:off x="7752949" y="1012183"/>
              <a:ext cx="57640" cy="20047"/>
            </a:xfrm>
            <a:custGeom>
              <a:rect b="b" l="l" r="r" t="t"/>
              <a:pathLst>
                <a:path extrusionOk="0" h="481" w="1383">
                  <a:moveTo>
                    <a:pt x="1113" y="1"/>
                  </a:moveTo>
                  <a:cubicBezTo>
                    <a:pt x="684" y="1"/>
                    <a:pt x="310" y="131"/>
                    <a:pt x="0" y="341"/>
                  </a:cubicBezTo>
                  <a:cubicBezTo>
                    <a:pt x="220" y="439"/>
                    <a:pt x="406" y="481"/>
                    <a:pt x="566" y="481"/>
                  </a:cubicBezTo>
                  <a:cubicBezTo>
                    <a:pt x="932" y="481"/>
                    <a:pt x="1166" y="265"/>
                    <a:pt x="1383" y="11"/>
                  </a:cubicBezTo>
                  <a:cubicBezTo>
                    <a:pt x="1320" y="2"/>
                    <a:pt x="1258" y="2"/>
                    <a:pt x="1195" y="2"/>
                  </a:cubicBezTo>
                  <a:cubicBezTo>
                    <a:pt x="1168" y="1"/>
                    <a:pt x="1140" y="1"/>
                    <a:pt x="1113"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0"/>
            <p:cNvSpPr/>
            <p:nvPr/>
          </p:nvSpPr>
          <p:spPr>
            <a:xfrm>
              <a:off x="7700517" y="982508"/>
              <a:ext cx="527262" cy="208388"/>
            </a:xfrm>
            <a:custGeom>
              <a:rect b="b" l="l" r="r" t="t"/>
              <a:pathLst>
                <a:path extrusionOk="0" h="5000" w="12651">
                  <a:moveTo>
                    <a:pt x="12650" y="0"/>
                  </a:moveTo>
                  <a:cubicBezTo>
                    <a:pt x="11865" y="473"/>
                    <a:pt x="10848" y="134"/>
                    <a:pt x="10036" y="571"/>
                  </a:cubicBezTo>
                  <a:lnTo>
                    <a:pt x="10036" y="580"/>
                  </a:lnTo>
                  <a:cubicBezTo>
                    <a:pt x="9974" y="794"/>
                    <a:pt x="9546" y="1080"/>
                    <a:pt x="9394" y="1178"/>
                  </a:cubicBezTo>
                  <a:cubicBezTo>
                    <a:pt x="9109" y="1374"/>
                    <a:pt x="8868" y="1490"/>
                    <a:pt x="8520" y="1490"/>
                  </a:cubicBezTo>
                  <a:cubicBezTo>
                    <a:pt x="8503" y="1491"/>
                    <a:pt x="8486" y="1491"/>
                    <a:pt x="8470" y="1491"/>
                  </a:cubicBezTo>
                  <a:cubicBezTo>
                    <a:pt x="8225" y="1491"/>
                    <a:pt x="8026" y="1430"/>
                    <a:pt x="7851" y="1330"/>
                  </a:cubicBezTo>
                  <a:cubicBezTo>
                    <a:pt x="7833" y="1347"/>
                    <a:pt x="7815" y="1365"/>
                    <a:pt x="7788" y="1383"/>
                  </a:cubicBezTo>
                  <a:cubicBezTo>
                    <a:pt x="7155" y="1651"/>
                    <a:pt x="7199" y="2507"/>
                    <a:pt x="7083" y="3078"/>
                  </a:cubicBezTo>
                  <a:cubicBezTo>
                    <a:pt x="6950" y="3703"/>
                    <a:pt x="6441" y="4158"/>
                    <a:pt x="6209" y="4729"/>
                  </a:cubicBezTo>
                  <a:cubicBezTo>
                    <a:pt x="6174" y="4800"/>
                    <a:pt x="6120" y="4853"/>
                    <a:pt x="6040" y="4853"/>
                  </a:cubicBezTo>
                  <a:lnTo>
                    <a:pt x="5995" y="4853"/>
                  </a:lnTo>
                  <a:cubicBezTo>
                    <a:pt x="5784" y="4845"/>
                    <a:pt x="5781" y="4514"/>
                    <a:pt x="5987" y="4514"/>
                  </a:cubicBezTo>
                  <a:cubicBezTo>
                    <a:pt x="5990" y="4514"/>
                    <a:pt x="5992" y="4514"/>
                    <a:pt x="5995" y="4514"/>
                  </a:cubicBezTo>
                  <a:cubicBezTo>
                    <a:pt x="5861" y="4506"/>
                    <a:pt x="5933" y="4443"/>
                    <a:pt x="6004" y="4345"/>
                  </a:cubicBezTo>
                  <a:cubicBezTo>
                    <a:pt x="6165" y="4149"/>
                    <a:pt x="6307" y="3881"/>
                    <a:pt x="6441" y="3658"/>
                  </a:cubicBezTo>
                  <a:cubicBezTo>
                    <a:pt x="6709" y="3230"/>
                    <a:pt x="6753" y="2882"/>
                    <a:pt x="6843" y="2409"/>
                  </a:cubicBezTo>
                  <a:cubicBezTo>
                    <a:pt x="6896" y="2133"/>
                    <a:pt x="6959" y="1847"/>
                    <a:pt x="7083" y="1606"/>
                  </a:cubicBezTo>
                  <a:cubicBezTo>
                    <a:pt x="6798" y="1446"/>
                    <a:pt x="6593" y="1223"/>
                    <a:pt x="6334" y="1107"/>
                  </a:cubicBezTo>
                  <a:cubicBezTo>
                    <a:pt x="6334" y="1160"/>
                    <a:pt x="6307" y="1223"/>
                    <a:pt x="6254" y="1258"/>
                  </a:cubicBezTo>
                  <a:cubicBezTo>
                    <a:pt x="5692" y="1633"/>
                    <a:pt x="5745" y="2302"/>
                    <a:pt x="5674" y="2891"/>
                  </a:cubicBezTo>
                  <a:cubicBezTo>
                    <a:pt x="5629" y="3283"/>
                    <a:pt x="5165" y="3943"/>
                    <a:pt x="5380" y="4300"/>
                  </a:cubicBezTo>
                  <a:cubicBezTo>
                    <a:pt x="5460" y="4430"/>
                    <a:pt x="5343" y="4551"/>
                    <a:pt x="5226" y="4551"/>
                  </a:cubicBezTo>
                  <a:cubicBezTo>
                    <a:pt x="5173" y="4551"/>
                    <a:pt x="5121" y="4527"/>
                    <a:pt x="5085" y="4470"/>
                  </a:cubicBezTo>
                  <a:cubicBezTo>
                    <a:pt x="4916" y="4193"/>
                    <a:pt x="4978" y="3863"/>
                    <a:pt x="5085" y="3533"/>
                  </a:cubicBezTo>
                  <a:lnTo>
                    <a:pt x="5085" y="3533"/>
                  </a:lnTo>
                  <a:cubicBezTo>
                    <a:pt x="4146" y="3567"/>
                    <a:pt x="3374" y="4104"/>
                    <a:pt x="2498" y="4104"/>
                  </a:cubicBezTo>
                  <a:cubicBezTo>
                    <a:pt x="2225" y="4104"/>
                    <a:pt x="1942" y="4052"/>
                    <a:pt x="1642" y="3917"/>
                  </a:cubicBezTo>
                  <a:cubicBezTo>
                    <a:pt x="1026" y="3631"/>
                    <a:pt x="295" y="3105"/>
                    <a:pt x="72" y="2427"/>
                  </a:cubicBezTo>
                  <a:cubicBezTo>
                    <a:pt x="9" y="2632"/>
                    <a:pt x="0" y="2846"/>
                    <a:pt x="54" y="3051"/>
                  </a:cubicBezTo>
                  <a:cubicBezTo>
                    <a:pt x="268" y="3863"/>
                    <a:pt x="1017" y="4059"/>
                    <a:pt x="1775" y="4158"/>
                  </a:cubicBezTo>
                  <a:cubicBezTo>
                    <a:pt x="2017" y="4186"/>
                    <a:pt x="2283" y="4221"/>
                    <a:pt x="2542" y="4221"/>
                  </a:cubicBezTo>
                  <a:cubicBezTo>
                    <a:pt x="2695" y="4221"/>
                    <a:pt x="2846" y="4209"/>
                    <a:pt x="2989" y="4175"/>
                  </a:cubicBezTo>
                  <a:cubicBezTo>
                    <a:pt x="3269" y="4111"/>
                    <a:pt x="3481" y="4053"/>
                    <a:pt x="3672" y="4053"/>
                  </a:cubicBezTo>
                  <a:cubicBezTo>
                    <a:pt x="3907" y="4053"/>
                    <a:pt x="4111" y="4141"/>
                    <a:pt x="4371" y="4416"/>
                  </a:cubicBezTo>
                  <a:cubicBezTo>
                    <a:pt x="4738" y="4793"/>
                    <a:pt x="5167" y="5000"/>
                    <a:pt x="5611" y="5000"/>
                  </a:cubicBezTo>
                  <a:cubicBezTo>
                    <a:pt x="5913" y="5000"/>
                    <a:pt x="6222" y="4904"/>
                    <a:pt x="6521" y="4702"/>
                  </a:cubicBezTo>
                  <a:cubicBezTo>
                    <a:pt x="7360" y="4131"/>
                    <a:pt x="7306" y="3185"/>
                    <a:pt x="7440" y="2302"/>
                  </a:cubicBezTo>
                  <a:cubicBezTo>
                    <a:pt x="7497" y="1940"/>
                    <a:pt x="7644" y="1887"/>
                    <a:pt x="7844" y="1887"/>
                  </a:cubicBezTo>
                  <a:cubicBezTo>
                    <a:pt x="7928" y="1887"/>
                    <a:pt x="8021" y="1896"/>
                    <a:pt x="8121" y="1896"/>
                  </a:cubicBezTo>
                  <a:cubicBezTo>
                    <a:pt x="8194" y="1896"/>
                    <a:pt x="8271" y="1891"/>
                    <a:pt x="8350" y="1874"/>
                  </a:cubicBezTo>
                  <a:cubicBezTo>
                    <a:pt x="8538" y="1838"/>
                    <a:pt x="8707" y="1767"/>
                    <a:pt x="8886" y="1695"/>
                  </a:cubicBezTo>
                  <a:cubicBezTo>
                    <a:pt x="9323" y="1508"/>
                    <a:pt x="9733" y="1490"/>
                    <a:pt x="10188" y="1401"/>
                  </a:cubicBezTo>
                  <a:cubicBezTo>
                    <a:pt x="11151" y="1205"/>
                    <a:pt x="11821" y="937"/>
                    <a:pt x="12472" y="179"/>
                  </a:cubicBezTo>
                  <a:cubicBezTo>
                    <a:pt x="12525" y="116"/>
                    <a:pt x="12588" y="63"/>
                    <a:pt x="12650"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0"/>
            <p:cNvSpPr/>
            <p:nvPr/>
          </p:nvSpPr>
          <p:spPr>
            <a:xfrm>
              <a:off x="8241128" y="805542"/>
              <a:ext cx="193759" cy="166210"/>
            </a:xfrm>
            <a:custGeom>
              <a:rect b="b" l="l" r="r" t="t"/>
              <a:pathLst>
                <a:path extrusionOk="0" h="3988" w="4649">
                  <a:moveTo>
                    <a:pt x="4104" y="0"/>
                  </a:moveTo>
                  <a:lnTo>
                    <a:pt x="4104" y="0"/>
                  </a:lnTo>
                  <a:cubicBezTo>
                    <a:pt x="4648" y="856"/>
                    <a:pt x="3417" y="2070"/>
                    <a:pt x="2596" y="2400"/>
                  </a:cubicBezTo>
                  <a:cubicBezTo>
                    <a:pt x="2061" y="2623"/>
                    <a:pt x="1526" y="2650"/>
                    <a:pt x="982" y="2828"/>
                  </a:cubicBezTo>
                  <a:cubicBezTo>
                    <a:pt x="420" y="3006"/>
                    <a:pt x="348" y="3613"/>
                    <a:pt x="0" y="3988"/>
                  </a:cubicBezTo>
                  <a:cubicBezTo>
                    <a:pt x="821" y="3408"/>
                    <a:pt x="1972" y="3140"/>
                    <a:pt x="2828" y="2694"/>
                  </a:cubicBezTo>
                  <a:cubicBezTo>
                    <a:pt x="3453" y="2373"/>
                    <a:pt x="4077" y="1882"/>
                    <a:pt x="4318" y="1195"/>
                  </a:cubicBezTo>
                  <a:cubicBezTo>
                    <a:pt x="4452" y="821"/>
                    <a:pt x="4470" y="241"/>
                    <a:pt x="410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0"/>
            <p:cNvSpPr/>
            <p:nvPr/>
          </p:nvSpPr>
          <p:spPr>
            <a:xfrm>
              <a:off x="7830638" y="983634"/>
              <a:ext cx="185590" cy="53931"/>
            </a:xfrm>
            <a:custGeom>
              <a:rect b="b" l="l" r="r" t="t"/>
              <a:pathLst>
                <a:path extrusionOk="0" h="1294" w="4453">
                  <a:moveTo>
                    <a:pt x="2614" y="0"/>
                  </a:moveTo>
                  <a:cubicBezTo>
                    <a:pt x="2481" y="143"/>
                    <a:pt x="2320" y="250"/>
                    <a:pt x="2150" y="339"/>
                  </a:cubicBezTo>
                  <a:cubicBezTo>
                    <a:pt x="2005" y="412"/>
                    <a:pt x="1843" y="441"/>
                    <a:pt x="1679" y="441"/>
                  </a:cubicBezTo>
                  <a:cubicBezTo>
                    <a:pt x="1522" y="441"/>
                    <a:pt x="1362" y="414"/>
                    <a:pt x="1214" y="375"/>
                  </a:cubicBezTo>
                  <a:cubicBezTo>
                    <a:pt x="1107" y="348"/>
                    <a:pt x="1018" y="330"/>
                    <a:pt x="928" y="330"/>
                  </a:cubicBezTo>
                  <a:cubicBezTo>
                    <a:pt x="884" y="375"/>
                    <a:pt x="848" y="419"/>
                    <a:pt x="803" y="464"/>
                  </a:cubicBezTo>
                  <a:cubicBezTo>
                    <a:pt x="607" y="678"/>
                    <a:pt x="348" y="732"/>
                    <a:pt x="81" y="732"/>
                  </a:cubicBezTo>
                  <a:cubicBezTo>
                    <a:pt x="54" y="758"/>
                    <a:pt x="27" y="785"/>
                    <a:pt x="1" y="812"/>
                  </a:cubicBezTo>
                  <a:cubicBezTo>
                    <a:pt x="271" y="940"/>
                    <a:pt x="558" y="987"/>
                    <a:pt x="851" y="987"/>
                  </a:cubicBezTo>
                  <a:cubicBezTo>
                    <a:pt x="1459" y="987"/>
                    <a:pt x="2093" y="784"/>
                    <a:pt x="2659" y="669"/>
                  </a:cubicBezTo>
                  <a:cubicBezTo>
                    <a:pt x="2736" y="653"/>
                    <a:pt x="2808" y="646"/>
                    <a:pt x="2877" y="646"/>
                  </a:cubicBezTo>
                  <a:cubicBezTo>
                    <a:pt x="3393" y="646"/>
                    <a:pt x="3709" y="1050"/>
                    <a:pt x="4158" y="1294"/>
                  </a:cubicBezTo>
                  <a:cubicBezTo>
                    <a:pt x="4238" y="1213"/>
                    <a:pt x="4336" y="1142"/>
                    <a:pt x="4452" y="1089"/>
                  </a:cubicBezTo>
                  <a:cubicBezTo>
                    <a:pt x="4283" y="919"/>
                    <a:pt x="4140" y="705"/>
                    <a:pt x="4006" y="491"/>
                  </a:cubicBezTo>
                  <a:cubicBezTo>
                    <a:pt x="3997" y="473"/>
                    <a:pt x="3988" y="455"/>
                    <a:pt x="3988" y="437"/>
                  </a:cubicBezTo>
                  <a:cubicBezTo>
                    <a:pt x="3944" y="428"/>
                    <a:pt x="3899" y="428"/>
                    <a:pt x="3863" y="419"/>
                  </a:cubicBezTo>
                  <a:cubicBezTo>
                    <a:pt x="3444" y="330"/>
                    <a:pt x="3087" y="72"/>
                    <a:pt x="2668" y="18"/>
                  </a:cubicBezTo>
                  <a:cubicBezTo>
                    <a:pt x="2641" y="18"/>
                    <a:pt x="2632" y="9"/>
                    <a:pt x="261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0"/>
            <p:cNvSpPr/>
            <p:nvPr/>
          </p:nvSpPr>
          <p:spPr>
            <a:xfrm>
              <a:off x="8157855" y="849721"/>
              <a:ext cx="115280" cy="32842"/>
            </a:xfrm>
            <a:custGeom>
              <a:rect b="b" l="l" r="r" t="t"/>
              <a:pathLst>
                <a:path extrusionOk="0" h="788" w="2766">
                  <a:moveTo>
                    <a:pt x="902" y="1"/>
                  </a:moveTo>
                  <a:cubicBezTo>
                    <a:pt x="494" y="1"/>
                    <a:pt x="214" y="201"/>
                    <a:pt x="0" y="483"/>
                  </a:cubicBezTo>
                  <a:cubicBezTo>
                    <a:pt x="137" y="442"/>
                    <a:pt x="267" y="423"/>
                    <a:pt x="395" y="423"/>
                  </a:cubicBezTo>
                  <a:cubicBezTo>
                    <a:pt x="652" y="423"/>
                    <a:pt x="904" y="498"/>
                    <a:pt x="1195" y="617"/>
                  </a:cubicBezTo>
                  <a:cubicBezTo>
                    <a:pt x="1439" y="713"/>
                    <a:pt x="1680" y="788"/>
                    <a:pt x="1918" y="788"/>
                  </a:cubicBezTo>
                  <a:cubicBezTo>
                    <a:pt x="2125" y="788"/>
                    <a:pt x="2330" y="731"/>
                    <a:pt x="2534" y="581"/>
                  </a:cubicBezTo>
                  <a:cubicBezTo>
                    <a:pt x="2632" y="510"/>
                    <a:pt x="2712" y="439"/>
                    <a:pt x="2766" y="367"/>
                  </a:cubicBezTo>
                  <a:lnTo>
                    <a:pt x="2766" y="367"/>
                  </a:lnTo>
                  <a:cubicBezTo>
                    <a:pt x="2718" y="373"/>
                    <a:pt x="2670" y="376"/>
                    <a:pt x="2623" y="376"/>
                  </a:cubicBezTo>
                  <a:cubicBezTo>
                    <a:pt x="2528" y="376"/>
                    <a:pt x="2433" y="364"/>
                    <a:pt x="2337" y="341"/>
                  </a:cubicBezTo>
                  <a:cubicBezTo>
                    <a:pt x="1865" y="234"/>
                    <a:pt x="1445" y="37"/>
                    <a:pt x="955" y="2"/>
                  </a:cubicBezTo>
                  <a:cubicBezTo>
                    <a:pt x="937" y="1"/>
                    <a:pt x="919" y="1"/>
                    <a:pt x="902"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0"/>
            <p:cNvSpPr/>
            <p:nvPr/>
          </p:nvSpPr>
          <p:spPr>
            <a:xfrm>
              <a:off x="7947754" y="893275"/>
              <a:ext cx="104152" cy="93816"/>
            </a:xfrm>
            <a:custGeom>
              <a:rect b="b" l="l" r="r" t="t"/>
              <a:pathLst>
                <a:path extrusionOk="0" h="2251" w="2499">
                  <a:moveTo>
                    <a:pt x="2195" y="0"/>
                  </a:moveTo>
                  <a:cubicBezTo>
                    <a:pt x="2142" y="0"/>
                    <a:pt x="2088" y="9"/>
                    <a:pt x="2035" y="9"/>
                  </a:cubicBezTo>
                  <a:cubicBezTo>
                    <a:pt x="1508" y="429"/>
                    <a:pt x="2213" y="1374"/>
                    <a:pt x="1660" y="1749"/>
                  </a:cubicBezTo>
                  <a:cubicBezTo>
                    <a:pt x="1461" y="1880"/>
                    <a:pt x="1181" y="1920"/>
                    <a:pt x="882" y="1920"/>
                  </a:cubicBezTo>
                  <a:cubicBezTo>
                    <a:pt x="592" y="1920"/>
                    <a:pt x="282" y="1882"/>
                    <a:pt x="10" y="1856"/>
                  </a:cubicBezTo>
                  <a:cubicBezTo>
                    <a:pt x="10" y="1856"/>
                    <a:pt x="10" y="1865"/>
                    <a:pt x="1" y="1874"/>
                  </a:cubicBezTo>
                  <a:cubicBezTo>
                    <a:pt x="428" y="1972"/>
                    <a:pt x="851" y="2250"/>
                    <a:pt x="1272" y="2250"/>
                  </a:cubicBezTo>
                  <a:cubicBezTo>
                    <a:pt x="1422" y="2250"/>
                    <a:pt x="1572" y="2215"/>
                    <a:pt x="1722" y="2124"/>
                  </a:cubicBezTo>
                  <a:cubicBezTo>
                    <a:pt x="2240" y="1811"/>
                    <a:pt x="2499" y="1428"/>
                    <a:pt x="2249" y="821"/>
                  </a:cubicBezTo>
                  <a:cubicBezTo>
                    <a:pt x="2124" y="509"/>
                    <a:pt x="2213" y="339"/>
                    <a:pt x="2195" y="18"/>
                  </a:cubicBezTo>
                  <a:lnTo>
                    <a:pt x="2195" y="0"/>
                  </a:ln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0"/>
            <p:cNvSpPr/>
            <p:nvPr/>
          </p:nvSpPr>
          <p:spPr>
            <a:xfrm>
              <a:off x="8012064" y="894776"/>
              <a:ext cx="150622" cy="135035"/>
            </a:xfrm>
            <a:custGeom>
              <a:rect b="b" l="l" r="r" t="t"/>
              <a:pathLst>
                <a:path extrusionOk="0" h="3240" w="3614">
                  <a:moveTo>
                    <a:pt x="991" y="0"/>
                  </a:moveTo>
                  <a:lnTo>
                    <a:pt x="991" y="0"/>
                  </a:lnTo>
                  <a:cubicBezTo>
                    <a:pt x="1009" y="303"/>
                    <a:pt x="982" y="535"/>
                    <a:pt x="1098" y="839"/>
                  </a:cubicBezTo>
                  <a:cubicBezTo>
                    <a:pt x="1170" y="1017"/>
                    <a:pt x="1232" y="1178"/>
                    <a:pt x="1187" y="1374"/>
                  </a:cubicBezTo>
                  <a:cubicBezTo>
                    <a:pt x="1089" y="1713"/>
                    <a:pt x="893" y="2007"/>
                    <a:pt x="608" y="2212"/>
                  </a:cubicBezTo>
                  <a:cubicBezTo>
                    <a:pt x="420" y="2346"/>
                    <a:pt x="215" y="2462"/>
                    <a:pt x="1" y="2525"/>
                  </a:cubicBezTo>
                  <a:cubicBezTo>
                    <a:pt x="282" y="2948"/>
                    <a:pt x="664" y="3240"/>
                    <a:pt x="1085" y="3240"/>
                  </a:cubicBezTo>
                  <a:cubicBezTo>
                    <a:pt x="1347" y="3240"/>
                    <a:pt x="1624" y="3127"/>
                    <a:pt x="1901" y="2864"/>
                  </a:cubicBezTo>
                  <a:cubicBezTo>
                    <a:pt x="2240" y="2534"/>
                    <a:pt x="2142" y="2239"/>
                    <a:pt x="2320" y="1873"/>
                  </a:cubicBezTo>
                  <a:cubicBezTo>
                    <a:pt x="2410" y="1677"/>
                    <a:pt x="2695" y="1642"/>
                    <a:pt x="2874" y="1615"/>
                  </a:cubicBezTo>
                  <a:cubicBezTo>
                    <a:pt x="3614" y="1472"/>
                    <a:pt x="3284" y="928"/>
                    <a:pt x="2998" y="517"/>
                  </a:cubicBezTo>
                  <a:lnTo>
                    <a:pt x="2998" y="517"/>
                  </a:lnTo>
                  <a:cubicBezTo>
                    <a:pt x="2941" y="529"/>
                    <a:pt x="2879" y="534"/>
                    <a:pt x="2818" y="534"/>
                  </a:cubicBezTo>
                  <a:cubicBezTo>
                    <a:pt x="2688" y="534"/>
                    <a:pt x="2557" y="512"/>
                    <a:pt x="2454" y="482"/>
                  </a:cubicBezTo>
                  <a:cubicBezTo>
                    <a:pt x="1901" y="330"/>
                    <a:pt x="1455" y="80"/>
                    <a:pt x="991"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0"/>
            <p:cNvSpPr/>
            <p:nvPr/>
          </p:nvSpPr>
          <p:spPr>
            <a:xfrm>
              <a:off x="7627997" y="829299"/>
              <a:ext cx="13420" cy="47637"/>
            </a:xfrm>
            <a:custGeom>
              <a:rect b="b" l="l" r="r" t="t"/>
              <a:pathLst>
                <a:path extrusionOk="0" h="1143" w="322">
                  <a:moveTo>
                    <a:pt x="1" y="1"/>
                  </a:moveTo>
                  <a:lnTo>
                    <a:pt x="1" y="1143"/>
                  </a:lnTo>
                  <a:cubicBezTo>
                    <a:pt x="143" y="991"/>
                    <a:pt x="232" y="831"/>
                    <a:pt x="286" y="617"/>
                  </a:cubicBezTo>
                  <a:cubicBezTo>
                    <a:pt x="322" y="465"/>
                    <a:pt x="232" y="269"/>
                    <a:pt x="134" y="162"/>
                  </a:cubicBezTo>
                  <a:cubicBezTo>
                    <a:pt x="99" y="117"/>
                    <a:pt x="45" y="63"/>
                    <a:pt x="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0"/>
            <p:cNvSpPr/>
            <p:nvPr/>
          </p:nvSpPr>
          <p:spPr>
            <a:xfrm>
              <a:off x="7626121" y="535300"/>
              <a:ext cx="809836" cy="649502"/>
            </a:xfrm>
            <a:custGeom>
              <a:rect b="b" l="l" r="r" t="t"/>
              <a:pathLst>
                <a:path extrusionOk="0" h="15584" w="19431">
                  <a:moveTo>
                    <a:pt x="11986" y="357"/>
                  </a:moveTo>
                  <a:cubicBezTo>
                    <a:pt x="12329" y="357"/>
                    <a:pt x="12690" y="461"/>
                    <a:pt x="13017" y="632"/>
                  </a:cubicBezTo>
                  <a:cubicBezTo>
                    <a:pt x="13383" y="819"/>
                    <a:pt x="13641" y="1096"/>
                    <a:pt x="13802" y="1461"/>
                  </a:cubicBezTo>
                  <a:cubicBezTo>
                    <a:pt x="13882" y="1640"/>
                    <a:pt x="14007" y="1854"/>
                    <a:pt x="14185" y="1943"/>
                  </a:cubicBezTo>
                  <a:cubicBezTo>
                    <a:pt x="14694" y="2175"/>
                    <a:pt x="15256" y="2184"/>
                    <a:pt x="15773" y="2434"/>
                  </a:cubicBezTo>
                  <a:cubicBezTo>
                    <a:pt x="16362" y="2719"/>
                    <a:pt x="16523" y="3558"/>
                    <a:pt x="15684" y="3611"/>
                  </a:cubicBezTo>
                  <a:cubicBezTo>
                    <a:pt x="15524" y="3620"/>
                    <a:pt x="15381" y="3638"/>
                    <a:pt x="15238" y="3701"/>
                  </a:cubicBezTo>
                  <a:cubicBezTo>
                    <a:pt x="15176" y="3620"/>
                    <a:pt x="15095" y="3531"/>
                    <a:pt x="15024" y="3460"/>
                  </a:cubicBezTo>
                  <a:cubicBezTo>
                    <a:pt x="14804" y="3230"/>
                    <a:pt x="14546" y="3136"/>
                    <a:pt x="14283" y="3136"/>
                  </a:cubicBezTo>
                  <a:cubicBezTo>
                    <a:pt x="13842" y="3136"/>
                    <a:pt x="13390" y="3401"/>
                    <a:pt x="13088" y="3736"/>
                  </a:cubicBezTo>
                  <a:cubicBezTo>
                    <a:pt x="12846" y="3622"/>
                    <a:pt x="12619" y="3576"/>
                    <a:pt x="12400" y="3576"/>
                  </a:cubicBezTo>
                  <a:cubicBezTo>
                    <a:pt x="11932" y="3576"/>
                    <a:pt x="11504" y="3788"/>
                    <a:pt x="11054" y="4013"/>
                  </a:cubicBezTo>
                  <a:cubicBezTo>
                    <a:pt x="11045" y="4011"/>
                    <a:pt x="11036" y="4011"/>
                    <a:pt x="11027" y="4011"/>
                  </a:cubicBezTo>
                  <a:cubicBezTo>
                    <a:pt x="10986" y="4011"/>
                    <a:pt x="10950" y="4028"/>
                    <a:pt x="10920" y="4058"/>
                  </a:cubicBezTo>
                  <a:cubicBezTo>
                    <a:pt x="10778" y="3826"/>
                    <a:pt x="10697" y="3585"/>
                    <a:pt x="10760" y="3264"/>
                  </a:cubicBezTo>
                  <a:cubicBezTo>
                    <a:pt x="10822" y="2942"/>
                    <a:pt x="11072" y="2675"/>
                    <a:pt x="11117" y="2345"/>
                  </a:cubicBezTo>
                  <a:cubicBezTo>
                    <a:pt x="11125" y="2273"/>
                    <a:pt x="11125" y="2202"/>
                    <a:pt x="11125" y="2131"/>
                  </a:cubicBezTo>
                  <a:lnTo>
                    <a:pt x="11143" y="2122"/>
                  </a:lnTo>
                  <a:cubicBezTo>
                    <a:pt x="11438" y="1908"/>
                    <a:pt x="11768" y="1756"/>
                    <a:pt x="12116" y="1676"/>
                  </a:cubicBezTo>
                  <a:cubicBezTo>
                    <a:pt x="12181" y="1662"/>
                    <a:pt x="12247" y="1655"/>
                    <a:pt x="12312" y="1655"/>
                  </a:cubicBezTo>
                  <a:cubicBezTo>
                    <a:pt x="12459" y="1655"/>
                    <a:pt x="12601" y="1691"/>
                    <a:pt x="12731" y="1765"/>
                  </a:cubicBezTo>
                  <a:cubicBezTo>
                    <a:pt x="12874" y="1845"/>
                    <a:pt x="13044" y="2113"/>
                    <a:pt x="12972" y="2282"/>
                  </a:cubicBezTo>
                  <a:cubicBezTo>
                    <a:pt x="12865" y="2505"/>
                    <a:pt x="12437" y="2568"/>
                    <a:pt x="12223" y="2630"/>
                  </a:cubicBezTo>
                  <a:cubicBezTo>
                    <a:pt x="12000" y="2684"/>
                    <a:pt x="11750" y="2746"/>
                    <a:pt x="11572" y="2916"/>
                  </a:cubicBezTo>
                  <a:cubicBezTo>
                    <a:pt x="11454" y="3033"/>
                    <a:pt x="11573" y="3205"/>
                    <a:pt x="11702" y="3205"/>
                  </a:cubicBezTo>
                  <a:cubicBezTo>
                    <a:pt x="11740" y="3205"/>
                    <a:pt x="11778" y="3190"/>
                    <a:pt x="11812" y="3156"/>
                  </a:cubicBezTo>
                  <a:cubicBezTo>
                    <a:pt x="12241" y="2737"/>
                    <a:pt x="13463" y="2969"/>
                    <a:pt x="13311" y="2059"/>
                  </a:cubicBezTo>
                  <a:cubicBezTo>
                    <a:pt x="13231" y="1586"/>
                    <a:pt x="12767" y="1328"/>
                    <a:pt x="12339" y="1319"/>
                  </a:cubicBezTo>
                  <a:cubicBezTo>
                    <a:pt x="12322" y="1318"/>
                    <a:pt x="12304" y="1318"/>
                    <a:pt x="12287" y="1318"/>
                  </a:cubicBezTo>
                  <a:cubicBezTo>
                    <a:pt x="11866" y="1318"/>
                    <a:pt x="11432" y="1524"/>
                    <a:pt x="11081" y="1756"/>
                  </a:cubicBezTo>
                  <a:cubicBezTo>
                    <a:pt x="11018" y="1515"/>
                    <a:pt x="10911" y="1292"/>
                    <a:pt x="10769" y="1087"/>
                  </a:cubicBezTo>
                  <a:lnTo>
                    <a:pt x="10778" y="1078"/>
                  </a:lnTo>
                  <a:cubicBezTo>
                    <a:pt x="11054" y="562"/>
                    <a:pt x="11503" y="357"/>
                    <a:pt x="11986" y="357"/>
                  </a:cubicBezTo>
                  <a:close/>
                  <a:moveTo>
                    <a:pt x="6100" y="1292"/>
                  </a:moveTo>
                  <a:cubicBezTo>
                    <a:pt x="6320" y="1292"/>
                    <a:pt x="6559" y="1414"/>
                    <a:pt x="6772" y="1711"/>
                  </a:cubicBezTo>
                  <a:cubicBezTo>
                    <a:pt x="6885" y="1870"/>
                    <a:pt x="7048" y="1920"/>
                    <a:pt x="7221" y="1920"/>
                  </a:cubicBezTo>
                  <a:cubicBezTo>
                    <a:pt x="7348" y="1920"/>
                    <a:pt x="7481" y="1893"/>
                    <a:pt x="7602" y="1863"/>
                  </a:cubicBezTo>
                  <a:cubicBezTo>
                    <a:pt x="7860" y="1800"/>
                    <a:pt x="8073" y="1747"/>
                    <a:pt x="8292" y="1747"/>
                  </a:cubicBezTo>
                  <a:cubicBezTo>
                    <a:pt x="8475" y="1747"/>
                    <a:pt x="8663" y="1784"/>
                    <a:pt x="8886" y="1881"/>
                  </a:cubicBezTo>
                  <a:cubicBezTo>
                    <a:pt x="9671" y="2229"/>
                    <a:pt x="9216" y="2782"/>
                    <a:pt x="9065" y="3165"/>
                  </a:cubicBezTo>
                  <a:cubicBezTo>
                    <a:pt x="8993" y="3326"/>
                    <a:pt x="9020" y="3478"/>
                    <a:pt x="9038" y="3638"/>
                  </a:cubicBezTo>
                  <a:cubicBezTo>
                    <a:pt x="9065" y="3808"/>
                    <a:pt x="9083" y="3977"/>
                    <a:pt x="9100" y="4138"/>
                  </a:cubicBezTo>
                  <a:cubicBezTo>
                    <a:pt x="9007" y="4580"/>
                    <a:pt x="8781" y="4755"/>
                    <a:pt x="8551" y="4755"/>
                  </a:cubicBezTo>
                  <a:cubicBezTo>
                    <a:pt x="8277" y="4755"/>
                    <a:pt x="7999" y="4505"/>
                    <a:pt x="7941" y="4165"/>
                  </a:cubicBezTo>
                  <a:cubicBezTo>
                    <a:pt x="7718" y="3504"/>
                    <a:pt x="7548" y="2880"/>
                    <a:pt x="6781" y="2737"/>
                  </a:cubicBezTo>
                  <a:cubicBezTo>
                    <a:pt x="6210" y="2630"/>
                    <a:pt x="5773" y="2523"/>
                    <a:pt x="5264" y="2264"/>
                  </a:cubicBezTo>
                  <a:cubicBezTo>
                    <a:pt x="5273" y="2255"/>
                    <a:pt x="5282" y="2247"/>
                    <a:pt x="5291" y="2229"/>
                  </a:cubicBezTo>
                  <a:cubicBezTo>
                    <a:pt x="5345" y="2095"/>
                    <a:pt x="5371" y="2024"/>
                    <a:pt x="5416" y="1890"/>
                  </a:cubicBezTo>
                  <a:cubicBezTo>
                    <a:pt x="5511" y="1543"/>
                    <a:pt x="5785" y="1292"/>
                    <a:pt x="6100" y="1292"/>
                  </a:cubicBezTo>
                  <a:close/>
                  <a:moveTo>
                    <a:pt x="9032" y="459"/>
                  </a:moveTo>
                  <a:cubicBezTo>
                    <a:pt x="9463" y="459"/>
                    <a:pt x="9897" y="623"/>
                    <a:pt x="10296" y="1015"/>
                  </a:cubicBezTo>
                  <a:cubicBezTo>
                    <a:pt x="10894" y="1604"/>
                    <a:pt x="10778" y="2229"/>
                    <a:pt x="10510" y="2951"/>
                  </a:cubicBezTo>
                  <a:cubicBezTo>
                    <a:pt x="10430" y="3165"/>
                    <a:pt x="10340" y="3415"/>
                    <a:pt x="10385" y="3647"/>
                  </a:cubicBezTo>
                  <a:cubicBezTo>
                    <a:pt x="10483" y="4147"/>
                    <a:pt x="10831" y="4504"/>
                    <a:pt x="11099" y="4905"/>
                  </a:cubicBezTo>
                  <a:cubicBezTo>
                    <a:pt x="11482" y="5467"/>
                    <a:pt x="10626" y="5726"/>
                    <a:pt x="10269" y="5815"/>
                  </a:cubicBezTo>
                  <a:cubicBezTo>
                    <a:pt x="10119" y="5855"/>
                    <a:pt x="9967" y="5876"/>
                    <a:pt x="9821" y="5876"/>
                  </a:cubicBezTo>
                  <a:cubicBezTo>
                    <a:pt x="9352" y="5876"/>
                    <a:pt x="8936" y="5658"/>
                    <a:pt x="8779" y="5155"/>
                  </a:cubicBezTo>
                  <a:cubicBezTo>
                    <a:pt x="8815" y="5146"/>
                    <a:pt x="8860" y="5128"/>
                    <a:pt x="8895" y="5110"/>
                  </a:cubicBezTo>
                  <a:cubicBezTo>
                    <a:pt x="9341" y="4816"/>
                    <a:pt x="9502" y="4370"/>
                    <a:pt x="9413" y="3843"/>
                  </a:cubicBezTo>
                  <a:cubicBezTo>
                    <a:pt x="9288" y="3076"/>
                    <a:pt x="9975" y="2639"/>
                    <a:pt x="9475" y="1925"/>
                  </a:cubicBezTo>
                  <a:cubicBezTo>
                    <a:pt x="9239" y="1586"/>
                    <a:pt x="8715" y="1381"/>
                    <a:pt x="8269" y="1381"/>
                  </a:cubicBezTo>
                  <a:cubicBezTo>
                    <a:pt x="8176" y="1381"/>
                    <a:pt x="8086" y="1390"/>
                    <a:pt x="8003" y="1408"/>
                  </a:cubicBezTo>
                  <a:cubicBezTo>
                    <a:pt x="7852" y="1443"/>
                    <a:pt x="7711" y="1460"/>
                    <a:pt x="7578" y="1460"/>
                  </a:cubicBezTo>
                  <a:cubicBezTo>
                    <a:pt x="7437" y="1460"/>
                    <a:pt x="7306" y="1440"/>
                    <a:pt x="7182" y="1399"/>
                  </a:cubicBezTo>
                  <a:cubicBezTo>
                    <a:pt x="7703" y="852"/>
                    <a:pt x="8364" y="459"/>
                    <a:pt x="9032" y="459"/>
                  </a:cubicBezTo>
                  <a:close/>
                  <a:moveTo>
                    <a:pt x="2918" y="3067"/>
                  </a:moveTo>
                  <a:cubicBezTo>
                    <a:pt x="3105" y="3317"/>
                    <a:pt x="3364" y="3549"/>
                    <a:pt x="3480" y="3629"/>
                  </a:cubicBezTo>
                  <a:cubicBezTo>
                    <a:pt x="3721" y="3772"/>
                    <a:pt x="3926" y="3817"/>
                    <a:pt x="4203" y="3843"/>
                  </a:cubicBezTo>
                  <a:lnTo>
                    <a:pt x="4310" y="3843"/>
                  </a:lnTo>
                  <a:cubicBezTo>
                    <a:pt x="3971" y="4459"/>
                    <a:pt x="4131" y="5039"/>
                    <a:pt x="4328" y="5690"/>
                  </a:cubicBezTo>
                  <a:cubicBezTo>
                    <a:pt x="4422" y="5990"/>
                    <a:pt x="4115" y="6318"/>
                    <a:pt x="3851" y="6318"/>
                  </a:cubicBezTo>
                  <a:cubicBezTo>
                    <a:pt x="3691" y="6318"/>
                    <a:pt x="3546" y="6197"/>
                    <a:pt x="3516" y="5877"/>
                  </a:cubicBezTo>
                  <a:cubicBezTo>
                    <a:pt x="3498" y="5690"/>
                    <a:pt x="3596" y="5440"/>
                    <a:pt x="3632" y="5262"/>
                  </a:cubicBezTo>
                  <a:cubicBezTo>
                    <a:pt x="3685" y="5012"/>
                    <a:pt x="3694" y="4798"/>
                    <a:pt x="3596" y="4566"/>
                  </a:cubicBezTo>
                  <a:cubicBezTo>
                    <a:pt x="3497" y="4346"/>
                    <a:pt x="3287" y="4277"/>
                    <a:pt x="3069" y="4277"/>
                  </a:cubicBezTo>
                  <a:cubicBezTo>
                    <a:pt x="2915" y="4277"/>
                    <a:pt x="2758" y="4311"/>
                    <a:pt x="2633" y="4352"/>
                  </a:cubicBezTo>
                  <a:cubicBezTo>
                    <a:pt x="2410" y="4423"/>
                    <a:pt x="2196" y="4548"/>
                    <a:pt x="1955" y="4566"/>
                  </a:cubicBezTo>
                  <a:cubicBezTo>
                    <a:pt x="1946" y="4567"/>
                    <a:pt x="1938" y="4567"/>
                    <a:pt x="1930" y="4567"/>
                  </a:cubicBezTo>
                  <a:cubicBezTo>
                    <a:pt x="1649" y="4567"/>
                    <a:pt x="1759" y="3974"/>
                    <a:pt x="1785" y="3852"/>
                  </a:cubicBezTo>
                  <a:cubicBezTo>
                    <a:pt x="1883" y="3344"/>
                    <a:pt x="2436" y="3085"/>
                    <a:pt x="2891" y="3076"/>
                  </a:cubicBezTo>
                  <a:lnTo>
                    <a:pt x="2918" y="3067"/>
                  </a:lnTo>
                  <a:close/>
                  <a:moveTo>
                    <a:pt x="17825" y="4834"/>
                  </a:moveTo>
                  <a:cubicBezTo>
                    <a:pt x="18432" y="5315"/>
                    <a:pt x="18396" y="5949"/>
                    <a:pt x="17923" y="6422"/>
                  </a:cubicBezTo>
                  <a:cubicBezTo>
                    <a:pt x="17888" y="6457"/>
                    <a:pt x="17843" y="6493"/>
                    <a:pt x="17798" y="6538"/>
                  </a:cubicBezTo>
                  <a:cubicBezTo>
                    <a:pt x="17790" y="6511"/>
                    <a:pt x="17781" y="6493"/>
                    <a:pt x="17772" y="6475"/>
                  </a:cubicBezTo>
                  <a:cubicBezTo>
                    <a:pt x="17602" y="6109"/>
                    <a:pt x="17013" y="5949"/>
                    <a:pt x="16657" y="5788"/>
                  </a:cubicBezTo>
                  <a:cubicBezTo>
                    <a:pt x="16484" y="5706"/>
                    <a:pt x="16106" y="5115"/>
                    <a:pt x="16343" y="5115"/>
                  </a:cubicBezTo>
                  <a:cubicBezTo>
                    <a:pt x="16362" y="5115"/>
                    <a:pt x="16387" y="5119"/>
                    <a:pt x="16416" y="5128"/>
                  </a:cubicBezTo>
                  <a:cubicBezTo>
                    <a:pt x="16621" y="5190"/>
                    <a:pt x="16799" y="5298"/>
                    <a:pt x="17013" y="5360"/>
                  </a:cubicBezTo>
                  <a:cubicBezTo>
                    <a:pt x="17066" y="5373"/>
                    <a:pt x="17116" y="5379"/>
                    <a:pt x="17164" y="5379"/>
                  </a:cubicBezTo>
                  <a:cubicBezTo>
                    <a:pt x="17418" y="5379"/>
                    <a:pt x="17611" y="5212"/>
                    <a:pt x="17754" y="4994"/>
                  </a:cubicBezTo>
                  <a:cubicBezTo>
                    <a:pt x="17781" y="4950"/>
                    <a:pt x="17807" y="4896"/>
                    <a:pt x="17825" y="4834"/>
                  </a:cubicBezTo>
                  <a:close/>
                  <a:moveTo>
                    <a:pt x="16541" y="3540"/>
                  </a:moveTo>
                  <a:lnTo>
                    <a:pt x="16541" y="3549"/>
                  </a:lnTo>
                  <a:cubicBezTo>
                    <a:pt x="17647" y="3574"/>
                    <a:pt x="17650" y="5008"/>
                    <a:pt x="17079" y="5008"/>
                  </a:cubicBezTo>
                  <a:cubicBezTo>
                    <a:pt x="17047" y="5008"/>
                    <a:pt x="17013" y="5004"/>
                    <a:pt x="16978" y="4994"/>
                  </a:cubicBezTo>
                  <a:cubicBezTo>
                    <a:pt x="16764" y="4941"/>
                    <a:pt x="16576" y="4780"/>
                    <a:pt x="16353" y="4762"/>
                  </a:cubicBezTo>
                  <a:cubicBezTo>
                    <a:pt x="16335" y="4761"/>
                    <a:pt x="16317" y="4760"/>
                    <a:pt x="16300" y="4760"/>
                  </a:cubicBezTo>
                  <a:cubicBezTo>
                    <a:pt x="15963" y="4760"/>
                    <a:pt x="15899" y="5089"/>
                    <a:pt x="15916" y="5387"/>
                  </a:cubicBezTo>
                  <a:cubicBezTo>
                    <a:pt x="15934" y="5779"/>
                    <a:pt x="16326" y="6020"/>
                    <a:pt x="16648" y="6154"/>
                  </a:cubicBezTo>
                  <a:cubicBezTo>
                    <a:pt x="16960" y="6279"/>
                    <a:pt x="17379" y="6350"/>
                    <a:pt x="17433" y="6654"/>
                  </a:cubicBezTo>
                  <a:cubicBezTo>
                    <a:pt x="17451" y="6752"/>
                    <a:pt x="17442" y="6868"/>
                    <a:pt x="17370" y="7019"/>
                  </a:cubicBezTo>
                  <a:cubicBezTo>
                    <a:pt x="17317" y="7153"/>
                    <a:pt x="16737" y="7519"/>
                    <a:pt x="16344" y="7590"/>
                  </a:cubicBezTo>
                  <a:cubicBezTo>
                    <a:pt x="16294" y="7600"/>
                    <a:pt x="16248" y="7605"/>
                    <a:pt x="16206" y="7605"/>
                  </a:cubicBezTo>
                  <a:cubicBezTo>
                    <a:pt x="16136" y="7605"/>
                    <a:pt x="16080" y="7591"/>
                    <a:pt x="16041" y="7563"/>
                  </a:cubicBezTo>
                  <a:cubicBezTo>
                    <a:pt x="16032" y="7305"/>
                    <a:pt x="15907" y="7037"/>
                    <a:pt x="15666" y="6796"/>
                  </a:cubicBezTo>
                  <a:cubicBezTo>
                    <a:pt x="15131" y="6270"/>
                    <a:pt x="15684" y="5324"/>
                    <a:pt x="15657" y="4655"/>
                  </a:cubicBezTo>
                  <a:cubicBezTo>
                    <a:pt x="15640" y="4432"/>
                    <a:pt x="15568" y="4218"/>
                    <a:pt x="15461" y="4022"/>
                  </a:cubicBezTo>
                  <a:cubicBezTo>
                    <a:pt x="15479" y="3996"/>
                    <a:pt x="15487" y="3970"/>
                    <a:pt x="15480" y="3927"/>
                  </a:cubicBezTo>
                  <a:lnTo>
                    <a:pt x="15480" y="3927"/>
                  </a:lnTo>
                  <a:cubicBezTo>
                    <a:pt x="15486" y="3953"/>
                    <a:pt x="15525" y="3966"/>
                    <a:pt x="15586" y="3966"/>
                  </a:cubicBezTo>
                  <a:cubicBezTo>
                    <a:pt x="15799" y="3966"/>
                    <a:pt x="16279" y="3809"/>
                    <a:pt x="16541" y="3540"/>
                  </a:cubicBezTo>
                  <a:close/>
                  <a:moveTo>
                    <a:pt x="3801" y="2139"/>
                  </a:moveTo>
                  <a:cubicBezTo>
                    <a:pt x="3828" y="2166"/>
                    <a:pt x="3864" y="2184"/>
                    <a:pt x="3917" y="2184"/>
                  </a:cubicBezTo>
                  <a:cubicBezTo>
                    <a:pt x="4783" y="2211"/>
                    <a:pt x="5443" y="2889"/>
                    <a:pt x="6290" y="3032"/>
                  </a:cubicBezTo>
                  <a:cubicBezTo>
                    <a:pt x="6745" y="3103"/>
                    <a:pt x="7075" y="3058"/>
                    <a:pt x="7334" y="3513"/>
                  </a:cubicBezTo>
                  <a:cubicBezTo>
                    <a:pt x="7548" y="3879"/>
                    <a:pt x="7611" y="4316"/>
                    <a:pt x="7789" y="4691"/>
                  </a:cubicBezTo>
                  <a:cubicBezTo>
                    <a:pt x="7887" y="4923"/>
                    <a:pt x="8155" y="5119"/>
                    <a:pt x="8431" y="5173"/>
                  </a:cubicBezTo>
                  <a:cubicBezTo>
                    <a:pt x="8614" y="5921"/>
                    <a:pt x="9183" y="6201"/>
                    <a:pt x="9820" y="6201"/>
                  </a:cubicBezTo>
                  <a:cubicBezTo>
                    <a:pt x="10117" y="6201"/>
                    <a:pt x="10429" y="6140"/>
                    <a:pt x="10724" y="6038"/>
                  </a:cubicBezTo>
                  <a:cubicBezTo>
                    <a:pt x="11732" y="5690"/>
                    <a:pt x="11688" y="5101"/>
                    <a:pt x="11125" y="4361"/>
                  </a:cubicBezTo>
                  <a:cubicBezTo>
                    <a:pt x="11573" y="4131"/>
                    <a:pt x="11971" y="3952"/>
                    <a:pt x="12393" y="3952"/>
                  </a:cubicBezTo>
                  <a:cubicBezTo>
                    <a:pt x="12659" y="3952"/>
                    <a:pt x="12935" y="4024"/>
                    <a:pt x="13240" y="4200"/>
                  </a:cubicBezTo>
                  <a:cubicBezTo>
                    <a:pt x="13597" y="4397"/>
                    <a:pt x="13909" y="4718"/>
                    <a:pt x="14052" y="5110"/>
                  </a:cubicBezTo>
                  <a:cubicBezTo>
                    <a:pt x="14307" y="5784"/>
                    <a:pt x="13537" y="6147"/>
                    <a:pt x="13001" y="6147"/>
                  </a:cubicBezTo>
                  <a:cubicBezTo>
                    <a:pt x="12976" y="6147"/>
                    <a:pt x="12951" y="6147"/>
                    <a:pt x="12928" y="6145"/>
                  </a:cubicBezTo>
                  <a:cubicBezTo>
                    <a:pt x="12697" y="6133"/>
                    <a:pt x="12399" y="6008"/>
                    <a:pt x="12131" y="6008"/>
                  </a:cubicBezTo>
                  <a:cubicBezTo>
                    <a:pt x="11995" y="6008"/>
                    <a:pt x="11867" y="6040"/>
                    <a:pt x="11759" y="6136"/>
                  </a:cubicBezTo>
                  <a:cubicBezTo>
                    <a:pt x="11456" y="6404"/>
                    <a:pt x="11464" y="6814"/>
                    <a:pt x="11277" y="7153"/>
                  </a:cubicBezTo>
                  <a:cubicBezTo>
                    <a:pt x="11179" y="7108"/>
                    <a:pt x="11090" y="7064"/>
                    <a:pt x="11018" y="7037"/>
                  </a:cubicBezTo>
                  <a:cubicBezTo>
                    <a:pt x="10600" y="6874"/>
                    <a:pt x="10208" y="6789"/>
                    <a:pt x="9816" y="6789"/>
                  </a:cubicBezTo>
                  <a:cubicBezTo>
                    <a:pt x="9456" y="6789"/>
                    <a:pt x="9097" y="6861"/>
                    <a:pt x="8717" y="7010"/>
                  </a:cubicBezTo>
                  <a:cubicBezTo>
                    <a:pt x="8262" y="7198"/>
                    <a:pt x="7816" y="7394"/>
                    <a:pt x="7352" y="7537"/>
                  </a:cubicBezTo>
                  <a:cubicBezTo>
                    <a:pt x="7138" y="7602"/>
                    <a:pt x="6928" y="7631"/>
                    <a:pt x="6717" y="7631"/>
                  </a:cubicBezTo>
                  <a:cubicBezTo>
                    <a:pt x="6584" y="7631"/>
                    <a:pt x="6451" y="7620"/>
                    <a:pt x="6317" y="7599"/>
                  </a:cubicBezTo>
                  <a:cubicBezTo>
                    <a:pt x="5826" y="7519"/>
                    <a:pt x="5371" y="6716"/>
                    <a:pt x="6148" y="6502"/>
                  </a:cubicBezTo>
                  <a:lnTo>
                    <a:pt x="6148" y="6502"/>
                  </a:lnTo>
                  <a:cubicBezTo>
                    <a:pt x="6259" y="6725"/>
                    <a:pt x="6414" y="6898"/>
                    <a:pt x="6659" y="6898"/>
                  </a:cubicBezTo>
                  <a:cubicBezTo>
                    <a:pt x="6708" y="6898"/>
                    <a:pt x="6760" y="6891"/>
                    <a:pt x="6817" y="6877"/>
                  </a:cubicBezTo>
                  <a:cubicBezTo>
                    <a:pt x="7379" y="6743"/>
                    <a:pt x="7441" y="5717"/>
                    <a:pt x="7334" y="5306"/>
                  </a:cubicBezTo>
                  <a:cubicBezTo>
                    <a:pt x="7147" y="4539"/>
                    <a:pt x="6424" y="3942"/>
                    <a:pt x="5746" y="3611"/>
                  </a:cubicBezTo>
                  <a:cubicBezTo>
                    <a:pt x="5504" y="3493"/>
                    <a:pt x="5266" y="3457"/>
                    <a:pt x="5023" y="3457"/>
                  </a:cubicBezTo>
                  <a:cubicBezTo>
                    <a:pt x="4827" y="3457"/>
                    <a:pt x="4629" y="3480"/>
                    <a:pt x="4426" y="3504"/>
                  </a:cubicBezTo>
                  <a:cubicBezTo>
                    <a:pt x="4408" y="3506"/>
                    <a:pt x="4389" y="3507"/>
                    <a:pt x="4370" y="3507"/>
                  </a:cubicBezTo>
                  <a:cubicBezTo>
                    <a:pt x="3683" y="3507"/>
                    <a:pt x="2404" y="2296"/>
                    <a:pt x="3783" y="2139"/>
                  </a:cubicBezTo>
                  <a:close/>
                  <a:moveTo>
                    <a:pt x="14171" y="3528"/>
                  </a:moveTo>
                  <a:cubicBezTo>
                    <a:pt x="14947" y="3528"/>
                    <a:pt x="15537" y="4648"/>
                    <a:pt x="15185" y="5583"/>
                  </a:cubicBezTo>
                  <a:cubicBezTo>
                    <a:pt x="14988" y="6100"/>
                    <a:pt x="14944" y="6475"/>
                    <a:pt x="15301" y="6912"/>
                  </a:cubicBezTo>
                  <a:cubicBezTo>
                    <a:pt x="15604" y="7287"/>
                    <a:pt x="15800" y="7581"/>
                    <a:pt x="15524" y="7911"/>
                  </a:cubicBezTo>
                  <a:cubicBezTo>
                    <a:pt x="15470" y="7983"/>
                    <a:pt x="15390" y="8054"/>
                    <a:pt x="15292" y="8125"/>
                  </a:cubicBezTo>
                  <a:cubicBezTo>
                    <a:pt x="15088" y="8275"/>
                    <a:pt x="14883" y="8332"/>
                    <a:pt x="14676" y="8332"/>
                  </a:cubicBezTo>
                  <a:cubicBezTo>
                    <a:pt x="14438" y="8332"/>
                    <a:pt x="14197" y="8257"/>
                    <a:pt x="13953" y="8161"/>
                  </a:cubicBezTo>
                  <a:cubicBezTo>
                    <a:pt x="13656" y="8042"/>
                    <a:pt x="13406" y="7967"/>
                    <a:pt x="13151" y="7967"/>
                  </a:cubicBezTo>
                  <a:cubicBezTo>
                    <a:pt x="13024" y="7967"/>
                    <a:pt x="12895" y="7986"/>
                    <a:pt x="12758" y="8027"/>
                  </a:cubicBezTo>
                  <a:cubicBezTo>
                    <a:pt x="12696" y="8045"/>
                    <a:pt x="12624" y="8063"/>
                    <a:pt x="12562" y="8099"/>
                  </a:cubicBezTo>
                  <a:cubicBezTo>
                    <a:pt x="12357" y="7769"/>
                    <a:pt x="11955" y="7501"/>
                    <a:pt x="11580" y="7296"/>
                  </a:cubicBezTo>
                  <a:cubicBezTo>
                    <a:pt x="11688" y="7100"/>
                    <a:pt x="11741" y="6885"/>
                    <a:pt x="11812" y="6671"/>
                  </a:cubicBezTo>
                  <a:cubicBezTo>
                    <a:pt x="11875" y="6460"/>
                    <a:pt x="12085" y="6402"/>
                    <a:pt x="12334" y="6402"/>
                  </a:cubicBezTo>
                  <a:cubicBezTo>
                    <a:pt x="12645" y="6402"/>
                    <a:pt x="13018" y="6493"/>
                    <a:pt x="13241" y="6493"/>
                  </a:cubicBezTo>
                  <a:cubicBezTo>
                    <a:pt x="13246" y="6493"/>
                    <a:pt x="13252" y="6493"/>
                    <a:pt x="13258" y="6493"/>
                  </a:cubicBezTo>
                  <a:cubicBezTo>
                    <a:pt x="13936" y="6466"/>
                    <a:pt x="14435" y="5860"/>
                    <a:pt x="14417" y="5217"/>
                  </a:cubicBezTo>
                  <a:cubicBezTo>
                    <a:pt x="14408" y="4655"/>
                    <a:pt x="13882" y="4191"/>
                    <a:pt x="13400" y="3906"/>
                  </a:cubicBezTo>
                  <a:cubicBezTo>
                    <a:pt x="13660" y="3640"/>
                    <a:pt x="13925" y="3528"/>
                    <a:pt x="14171" y="3528"/>
                  </a:cubicBezTo>
                  <a:close/>
                  <a:moveTo>
                    <a:pt x="9871" y="7169"/>
                  </a:moveTo>
                  <a:cubicBezTo>
                    <a:pt x="10198" y="7169"/>
                    <a:pt x="10538" y="7230"/>
                    <a:pt x="10929" y="7367"/>
                  </a:cubicBezTo>
                  <a:cubicBezTo>
                    <a:pt x="11286" y="7492"/>
                    <a:pt x="11634" y="7635"/>
                    <a:pt x="11937" y="7876"/>
                  </a:cubicBezTo>
                  <a:cubicBezTo>
                    <a:pt x="12241" y="8125"/>
                    <a:pt x="12285" y="8438"/>
                    <a:pt x="12053" y="8812"/>
                  </a:cubicBezTo>
                  <a:cubicBezTo>
                    <a:pt x="11919" y="8803"/>
                    <a:pt x="11777" y="8777"/>
                    <a:pt x="11652" y="8741"/>
                  </a:cubicBezTo>
                  <a:cubicBezTo>
                    <a:pt x="11134" y="8598"/>
                    <a:pt x="10715" y="8241"/>
                    <a:pt x="10162" y="8215"/>
                  </a:cubicBezTo>
                  <a:cubicBezTo>
                    <a:pt x="10102" y="8211"/>
                    <a:pt x="10044" y="8209"/>
                    <a:pt x="9989" y="8209"/>
                  </a:cubicBezTo>
                  <a:cubicBezTo>
                    <a:pt x="9755" y="8209"/>
                    <a:pt x="9552" y="8241"/>
                    <a:pt x="9315" y="8313"/>
                  </a:cubicBezTo>
                  <a:cubicBezTo>
                    <a:pt x="9216" y="8357"/>
                    <a:pt x="9109" y="8402"/>
                    <a:pt x="9020" y="8456"/>
                  </a:cubicBezTo>
                  <a:cubicBezTo>
                    <a:pt x="8881" y="8527"/>
                    <a:pt x="8704" y="8567"/>
                    <a:pt x="8533" y="8567"/>
                  </a:cubicBezTo>
                  <a:cubicBezTo>
                    <a:pt x="8126" y="8567"/>
                    <a:pt x="7754" y="8338"/>
                    <a:pt x="8012" y="7760"/>
                  </a:cubicBezTo>
                  <a:cubicBezTo>
                    <a:pt x="8030" y="7724"/>
                    <a:pt x="8030" y="7688"/>
                    <a:pt x="8030" y="7662"/>
                  </a:cubicBezTo>
                  <a:cubicBezTo>
                    <a:pt x="8110" y="7635"/>
                    <a:pt x="8190" y="7599"/>
                    <a:pt x="8271" y="7572"/>
                  </a:cubicBezTo>
                  <a:cubicBezTo>
                    <a:pt x="8864" y="7325"/>
                    <a:pt x="9349" y="7169"/>
                    <a:pt x="9871" y="7169"/>
                  </a:cubicBezTo>
                  <a:close/>
                  <a:moveTo>
                    <a:pt x="1276" y="4494"/>
                  </a:moveTo>
                  <a:cubicBezTo>
                    <a:pt x="1332" y="4494"/>
                    <a:pt x="1391" y="4500"/>
                    <a:pt x="1455" y="4512"/>
                  </a:cubicBezTo>
                  <a:lnTo>
                    <a:pt x="1464" y="4530"/>
                  </a:lnTo>
                  <a:cubicBezTo>
                    <a:pt x="1533" y="4816"/>
                    <a:pt x="1691" y="4908"/>
                    <a:pt x="1889" y="4908"/>
                  </a:cubicBezTo>
                  <a:cubicBezTo>
                    <a:pt x="2241" y="4908"/>
                    <a:pt x="2720" y="4617"/>
                    <a:pt x="3048" y="4617"/>
                  </a:cubicBezTo>
                  <a:cubicBezTo>
                    <a:pt x="3105" y="4617"/>
                    <a:pt x="3157" y="4626"/>
                    <a:pt x="3204" y="4646"/>
                  </a:cubicBezTo>
                  <a:cubicBezTo>
                    <a:pt x="3498" y="4771"/>
                    <a:pt x="3132" y="5868"/>
                    <a:pt x="3248" y="6199"/>
                  </a:cubicBezTo>
                  <a:cubicBezTo>
                    <a:pt x="3275" y="6297"/>
                    <a:pt x="3328" y="6395"/>
                    <a:pt x="3409" y="6484"/>
                  </a:cubicBezTo>
                  <a:cubicBezTo>
                    <a:pt x="3097" y="6761"/>
                    <a:pt x="2927" y="7189"/>
                    <a:pt x="3168" y="7590"/>
                  </a:cubicBezTo>
                  <a:cubicBezTo>
                    <a:pt x="3471" y="8081"/>
                    <a:pt x="3837" y="8152"/>
                    <a:pt x="4390" y="8197"/>
                  </a:cubicBezTo>
                  <a:cubicBezTo>
                    <a:pt x="5345" y="8277"/>
                    <a:pt x="5612" y="9267"/>
                    <a:pt x="4809" y="9820"/>
                  </a:cubicBezTo>
                  <a:cubicBezTo>
                    <a:pt x="4693" y="9898"/>
                    <a:pt x="4010" y="10191"/>
                    <a:pt x="3563" y="10191"/>
                  </a:cubicBezTo>
                  <a:cubicBezTo>
                    <a:pt x="3288" y="10191"/>
                    <a:pt x="3103" y="10080"/>
                    <a:pt x="3195" y="9740"/>
                  </a:cubicBezTo>
                  <a:cubicBezTo>
                    <a:pt x="3248" y="9535"/>
                    <a:pt x="3694" y="9027"/>
                    <a:pt x="3418" y="8803"/>
                  </a:cubicBezTo>
                  <a:cubicBezTo>
                    <a:pt x="3284" y="8685"/>
                    <a:pt x="3133" y="8647"/>
                    <a:pt x="2973" y="8647"/>
                  </a:cubicBezTo>
                  <a:cubicBezTo>
                    <a:pt x="2692" y="8647"/>
                    <a:pt x="2380" y="8762"/>
                    <a:pt x="2078" y="8762"/>
                  </a:cubicBezTo>
                  <a:cubicBezTo>
                    <a:pt x="1929" y="8762"/>
                    <a:pt x="1782" y="8735"/>
                    <a:pt x="1642" y="8652"/>
                  </a:cubicBezTo>
                  <a:cubicBezTo>
                    <a:pt x="1227" y="8406"/>
                    <a:pt x="2035" y="8249"/>
                    <a:pt x="2094" y="8249"/>
                  </a:cubicBezTo>
                  <a:cubicBezTo>
                    <a:pt x="2098" y="8249"/>
                    <a:pt x="2099" y="8249"/>
                    <a:pt x="2097" y="8250"/>
                  </a:cubicBezTo>
                  <a:cubicBezTo>
                    <a:pt x="2222" y="8170"/>
                    <a:pt x="2347" y="8081"/>
                    <a:pt x="2356" y="7920"/>
                  </a:cubicBezTo>
                  <a:cubicBezTo>
                    <a:pt x="2365" y="7537"/>
                    <a:pt x="2142" y="6743"/>
                    <a:pt x="1839" y="6493"/>
                  </a:cubicBezTo>
                  <a:cubicBezTo>
                    <a:pt x="1642" y="6315"/>
                    <a:pt x="1428" y="6216"/>
                    <a:pt x="1187" y="6100"/>
                  </a:cubicBezTo>
                  <a:cubicBezTo>
                    <a:pt x="535" y="5791"/>
                    <a:pt x="447" y="4494"/>
                    <a:pt x="1276" y="4494"/>
                  </a:cubicBezTo>
                  <a:close/>
                  <a:moveTo>
                    <a:pt x="4854" y="3861"/>
                  </a:moveTo>
                  <a:cubicBezTo>
                    <a:pt x="5289" y="3861"/>
                    <a:pt x="5672" y="3882"/>
                    <a:pt x="6139" y="4254"/>
                  </a:cubicBezTo>
                  <a:cubicBezTo>
                    <a:pt x="6647" y="4664"/>
                    <a:pt x="7022" y="5092"/>
                    <a:pt x="7031" y="5779"/>
                  </a:cubicBezTo>
                  <a:cubicBezTo>
                    <a:pt x="7035" y="6067"/>
                    <a:pt x="6890" y="6193"/>
                    <a:pt x="6726" y="6193"/>
                  </a:cubicBezTo>
                  <a:cubicBezTo>
                    <a:pt x="6555" y="6193"/>
                    <a:pt x="6363" y="6056"/>
                    <a:pt x="6299" y="5824"/>
                  </a:cubicBezTo>
                  <a:cubicBezTo>
                    <a:pt x="6246" y="5610"/>
                    <a:pt x="6192" y="5529"/>
                    <a:pt x="6103" y="5333"/>
                  </a:cubicBezTo>
                  <a:cubicBezTo>
                    <a:pt x="6072" y="5272"/>
                    <a:pt x="6022" y="5246"/>
                    <a:pt x="5971" y="5246"/>
                  </a:cubicBezTo>
                  <a:cubicBezTo>
                    <a:pt x="5859" y="5246"/>
                    <a:pt x="5741" y="5368"/>
                    <a:pt x="5809" y="5503"/>
                  </a:cubicBezTo>
                  <a:cubicBezTo>
                    <a:pt x="5889" y="5672"/>
                    <a:pt x="5951" y="5931"/>
                    <a:pt x="6032" y="6181"/>
                  </a:cubicBezTo>
                  <a:cubicBezTo>
                    <a:pt x="5532" y="6368"/>
                    <a:pt x="5157" y="7037"/>
                    <a:pt x="5550" y="7510"/>
                  </a:cubicBezTo>
                  <a:cubicBezTo>
                    <a:pt x="5837" y="7856"/>
                    <a:pt x="6227" y="7977"/>
                    <a:pt x="6643" y="7977"/>
                  </a:cubicBezTo>
                  <a:cubicBezTo>
                    <a:pt x="6978" y="7977"/>
                    <a:pt x="7329" y="7899"/>
                    <a:pt x="7655" y="7795"/>
                  </a:cubicBezTo>
                  <a:lnTo>
                    <a:pt x="7655" y="7795"/>
                  </a:lnTo>
                  <a:cubicBezTo>
                    <a:pt x="7528" y="8390"/>
                    <a:pt x="7945" y="9001"/>
                    <a:pt x="8520" y="9001"/>
                  </a:cubicBezTo>
                  <a:cubicBezTo>
                    <a:pt x="8669" y="9001"/>
                    <a:pt x="8829" y="8960"/>
                    <a:pt x="8993" y="8866"/>
                  </a:cubicBezTo>
                  <a:cubicBezTo>
                    <a:pt x="9270" y="8705"/>
                    <a:pt x="9520" y="8625"/>
                    <a:pt x="9752" y="8598"/>
                  </a:cubicBezTo>
                  <a:cubicBezTo>
                    <a:pt x="9805" y="8598"/>
                    <a:pt x="9859" y="8589"/>
                    <a:pt x="9912" y="8589"/>
                  </a:cubicBezTo>
                  <a:lnTo>
                    <a:pt x="9912" y="8607"/>
                  </a:lnTo>
                  <a:cubicBezTo>
                    <a:pt x="9930" y="8928"/>
                    <a:pt x="9841" y="9098"/>
                    <a:pt x="9966" y="9410"/>
                  </a:cubicBezTo>
                  <a:cubicBezTo>
                    <a:pt x="10216" y="10017"/>
                    <a:pt x="9957" y="10400"/>
                    <a:pt x="9439" y="10713"/>
                  </a:cubicBezTo>
                  <a:cubicBezTo>
                    <a:pt x="9289" y="10804"/>
                    <a:pt x="9139" y="10839"/>
                    <a:pt x="8989" y="10839"/>
                  </a:cubicBezTo>
                  <a:cubicBezTo>
                    <a:pt x="8568" y="10839"/>
                    <a:pt x="8145" y="10561"/>
                    <a:pt x="7718" y="10463"/>
                  </a:cubicBezTo>
                  <a:cubicBezTo>
                    <a:pt x="7718" y="10454"/>
                    <a:pt x="7727" y="10445"/>
                    <a:pt x="7727" y="10445"/>
                  </a:cubicBezTo>
                  <a:cubicBezTo>
                    <a:pt x="7807" y="10258"/>
                    <a:pt x="7816" y="10052"/>
                    <a:pt x="7718" y="9829"/>
                  </a:cubicBezTo>
                  <a:cubicBezTo>
                    <a:pt x="7334" y="8982"/>
                    <a:pt x="6478" y="8991"/>
                    <a:pt x="5693" y="8830"/>
                  </a:cubicBezTo>
                  <a:cubicBezTo>
                    <a:pt x="5684" y="8732"/>
                    <a:pt x="5675" y="8634"/>
                    <a:pt x="5657" y="8536"/>
                  </a:cubicBezTo>
                  <a:cubicBezTo>
                    <a:pt x="5612" y="8322"/>
                    <a:pt x="5398" y="8125"/>
                    <a:pt x="5211" y="8045"/>
                  </a:cubicBezTo>
                  <a:cubicBezTo>
                    <a:pt x="5006" y="7965"/>
                    <a:pt x="4809" y="7911"/>
                    <a:pt x="4595" y="7885"/>
                  </a:cubicBezTo>
                  <a:cubicBezTo>
                    <a:pt x="4461" y="7867"/>
                    <a:pt x="4337" y="7849"/>
                    <a:pt x="4203" y="7840"/>
                  </a:cubicBezTo>
                  <a:cubicBezTo>
                    <a:pt x="4185" y="7841"/>
                    <a:pt x="4167" y="7841"/>
                    <a:pt x="4150" y="7841"/>
                  </a:cubicBezTo>
                  <a:cubicBezTo>
                    <a:pt x="3648" y="7841"/>
                    <a:pt x="3496" y="7467"/>
                    <a:pt x="3685" y="6734"/>
                  </a:cubicBezTo>
                  <a:lnTo>
                    <a:pt x="3685" y="6734"/>
                  </a:lnTo>
                  <a:cubicBezTo>
                    <a:pt x="3792" y="6814"/>
                    <a:pt x="3908" y="6859"/>
                    <a:pt x="4024" y="6859"/>
                  </a:cubicBezTo>
                  <a:cubicBezTo>
                    <a:pt x="4032" y="6859"/>
                    <a:pt x="4040" y="6859"/>
                    <a:pt x="4047" y="6859"/>
                  </a:cubicBezTo>
                  <a:cubicBezTo>
                    <a:pt x="4435" y="6859"/>
                    <a:pt x="4668" y="6637"/>
                    <a:pt x="4747" y="6261"/>
                  </a:cubicBezTo>
                  <a:cubicBezTo>
                    <a:pt x="4916" y="5414"/>
                    <a:pt x="4096" y="4798"/>
                    <a:pt x="4658" y="3933"/>
                  </a:cubicBezTo>
                  <a:cubicBezTo>
                    <a:pt x="4667" y="3906"/>
                    <a:pt x="4676" y="3879"/>
                    <a:pt x="4684" y="3861"/>
                  </a:cubicBezTo>
                  <a:cubicBezTo>
                    <a:pt x="4742" y="3861"/>
                    <a:pt x="4798" y="3861"/>
                    <a:pt x="4854" y="3861"/>
                  </a:cubicBezTo>
                  <a:close/>
                  <a:moveTo>
                    <a:pt x="18352" y="6439"/>
                  </a:moveTo>
                  <a:lnTo>
                    <a:pt x="18352" y="6439"/>
                  </a:lnTo>
                  <a:cubicBezTo>
                    <a:pt x="19431" y="7198"/>
                    <a:pt x="17656" y="8402"/>
                    <a:pt x="17031" y="8652"/>
                  </a:cubicBezTo>
                  <a:cubicBezTo>
                    <a:pt x="16434" y="8902"/>
                    <a:pt x="15756" y="8866"/>
                    <a:pt x="15185" y="9178"/>
                  </a:cubicBezTo>
                  <a:cubicBezTo>
                    <a:pt x="15033" y="9267"/>
                    <a:pt x="14935" y="9446"/>
                    <a:pt x="14837" y="9589"/>
                  </a:cubicBezTo>
                  <a:cubicBezTo>
                    <a:pt x="14489" y="10124"/>
                    <a:pt x="14400" y="10445"/>
                    <a:pt x="13748" y="10641"/>
                  </a:cubicBezTo>
                  <a:cubicBezTo>
                    <a:pt x="13088" y="10837"/>
                    <a:pt x="12481" y="10668"/>
                    <a:pt x="11857" y="10918"/>
                  </a:cubicBezTo>
                  <a:cubicBezTo>
                    <a:pt x="11875" y="10748"/>
                    <a:pt x="11937" y="10614"/>
                    <a:pt x="12223" y="10561"/>
                  </a:cubicBezTo>
                  <a:cubicBezTo>
                    <a:pt x="12526" y="10516"/>
                    <a:pt x="12749" y="10409"/>
                    <a:pt x="12945" y="10168"/>
                  </a:cubicBezTo>
                  <a:cubicBezTo>
                    <a:pt x="13249" y="9785"/>
                    <a:pt x="12803" y="9276"/>
                    <a:pt x="12553" y="8955"/>
                  </a:cubicBezTo>
                  <a:cubicBezTo>
                    <a:pt x="12678" y="8768"/>
                    <a:pt x="12713" y="8580"/>
                    <a:pt x="12687" y="8411"/>
                  </a:cubicBezTo>
                  <a:cubicBezTo>
                    <a:pt x="12850" y="8334"/>
                    <a:pt x="13003" y="8303"/>
                    <a:pt x="13151" y="8303"/>
                  </a:cubicBezTo>
                  <a:cubicBezTo>
                    <a:pt x="13582" y="8303"/>
                    <a:pt x="13963" y="8563"/>
                    <a:pt x="14408" y="8670"/>
                  </a:cubicBezTo>
                  <a:cubicBezTo>
                    <a:pt x="14482" y="8687"/>
                    <a:pt x="14555" y="8695"/>
                    <a:pt x="14628" y="8695"/>
                  </a:cubicBezTo>
                  <a:cubicBezTo>
                    <a:pt x="14925" y="8695"/>
                    <a:pt x="15212" y="8563"/>
                    <a:pt x="15470" y="8420"/>
                  </a:cubicBezTo>
                  <a:cubicBezTo>
                    <a:pt x="15729" y="8268"/>
                    <a:pt x="15898" y="8081"/>
                    <a:pt x="15979" y="7885"/>
                  </a:cubicBezTo>
                  <a:cubicBezTo>
                    <a:pt x="16025" y="7894"/>
                    <a:pt x="16074" y="7898"/>
                    <a:pt x="16126" y="7898"/>
                  </a:cubicBezTo>
                  <a:cubicBezTo>
                    <a:pt x="16314" y="7898"/>
                    <a:pt x="16527" y="7847"/>
                    <a:pt x="16674" y="7840"/>
                  </a:cubicBezTo>
                  <a:cubicBezTo>
                    <a:pt x="17156" y="7813"/>
                    <a:pt x="17575" y="7403"/>
                    <a:pt x="17754" y="6993"/>
                  </a:cubicBezTo>
                  <a:lnTo>
                    <a:pt x="17763" y="6975"/>
                  </a:lnTo>
                  <a:lnTo>
                    <a:pt x="17781" y="6966"/>
                  </a:lnTo>
                  <a:cubicBezTo>
                    <a:pt x="18021" y="6814"/>
                    <a:pt x="18209" y="6636"/>
                    <a:pt x="18352" y="6439"/>
                  </a:cubicBezTo>
                  <a:close/>
                  <a:moveTo>
                    <a:pt x="10251" y="8625"/>
                  </a:moveTo>
                  <a:cubicBezTo>
                    <a:pt x="10715" y="8705"/>
                    <a:pt x="11161" y="8955"/>
                    <a:pt x="11714" y="9107"/>
                  </a:cubicBezTo>
                  <a:cubicBezTo>
                    <a:pt x="11817" y="9137"/>
                    <a:pt x="11948" y="9159"/>
                    <a:pt x="12078" y="9159"/>
                  </a:cubicBezTo>
                  <a:cubicBezTo>
                    <a:pt x="12139" y="9159"/>
                    <a:pt x="12201" y="9154"/>
                    <a:pt x="12258" y="9142"/>
                  </a:cubicBezTo>
                  <a:lnTo>
                    <a:pt x="12258" y="9142"/>
                  </a:lnTo>
                  <a:cubicBezTo>
                    <a:pt x="12544" y="9553"/>
                    <a:pt x="12874" y="10097"/>
                    <a:pt x="12134" y="10240"/>
                  </a:cubicBezTo>
                  <a:cubicBezTo>
                    <a:pt x="11955" y="10267"/>
                    <a:pt x="11670" y="10302"/>
                    <a:pt x="11580" y="10498"/>
                  </a:cubicBezTo>
                  <a:cubicBezTo>
                    <a:pt x="11402" y="10864"/>
                    <a:pt x="11500" y="11159"/>
                    <a:pt x="11161" y="11489"/>
                  </a:cubicBezTo>
                  <a:cubicBezTo>
                    <a:pt x="10884" y="11752"/>
                    <a:pt x="10607" y="11865"/>
                    <a:pt x="10345" y="11865"/>
                  </a:cubicBezTo>
                  <a:cubicBezTo>
                    <a:pt x="9924" y="11865"/>
                    <a:pt x="9542" y="11573"/>
                    <a:pt x="9261" y="11150"/>
                  </a:cubicBezTo>
                  <a:cubicBezTo>
                    <a:pt x="9475" y="11087"/>
                    <a:pt x="9680" y="10971"/>
                    <a:pt x="9868" y="10837"/>
                  </a:cubicBezTo>
                  <a:cubicBezTo>
                    <a:pt x="10153" y="10632"/>
                    <a:pt x="10349" y="10338"/>
                    <a:pt x="10447" y="9999"/>
                  </a:cubicBezTo>
                  <a:cubicBezTo>
                    <a:pt x="10492" y="9803"/>
                    <a:pt x="10430" y="9642"/>
                    <a:pt x="10358" y="9464"/>
                  </a:cubicBezTo>
                  <a:cubicBezTo>
                    <a:pt x="10242" y="9160"/>
                    <a:pt x="10269" y="8928"/>
                    <a:pt x="10251" y="8625"/>
                  </a:cubicBezTo>
                  <a:close/>
                  <a:moveTo>
                    <a:pt x="5657" y="9169"/>
                  </a:moveTo>
                  <a:cubicBezTo>
                    <a:pt x="6281" y="9285"/>
                    <a:pt x="6942" y="9258"/>
                    <a:pt x="7352" y="9838"/>
                  </a:cubicBezTo>
                  <a:cubicBezTo>
                    <a:pt x="7521" y="10088"/>
                    <a:pt x="7539" y="10275"/>
                    <a:pt x="7459" y="10418"/>
                  </a:cubicBezTo>
                  <a:cubicBezTo>
                    <a:pt x="7300" y="10715"/>
                    <a:pt x="6743" y="10818"/>
                    <a:pt x="6404" y="10818"/>
                  </a:cubicBezTo>
                  <a:cubicBezTo>
                    <a:pt x="6325" y="10818"/>
                    <a:pt x="6257" y="10812"/>
                    <a:pt x="6210" y="10802"/>
                  </a:cubicBezTo>
                  <a:cubicBezTo>
                    <a:pt x="6183" y="10802"/>
                    <a:pt x="6165" y="10793"/>
                    <a:pt x="6139" y="10784"/>
                  </a:cubicBezTo>
                  <a:cubicBezTo>
                    <a:pt x="5960" y="10739"/>
                    <a:pt x="5782" y="10668"/>
                    <a:pt x="5594" y="10668"/>
                  </a:cubicBezTo>
                  <a:cubicBezTo>
                    <a:pt x="5023" y="10677"/>
                    <a:pt x="4738" y="11096"/>
                    <a:pt x="4426" y="11453"/>
                  </a:cubicBezTo>
                  <a:cubicBezTo>
                    <a:pt x="4209" y="11707"/>
                    <a:pt x="3975" y="11923"/>
                    <a:pt x="3609" y="11923"/>
                  </a:cubicBezTo>
                  <a:cubicBezTo>
                    <a:pt x="3449" y="11923"/>
                    <a:pt x="3263" y="11881"/>
                    <a:pt x="3043" y="11783"/>
                  </a:cubicBezTo>
                  <a:cubicBezTo>
                    <a:pt x="3025" y="11774"/>
                    <a:pt x="3016" y="11765"/>
                    <a:pt x="2998" y="11765"/>
                  </a:cubicBezTo>
                  <a:cubicBezTo>
                    <a:pt x="3221" y="11382"/>
                    <a:pt x="3400" y="10962"/>
                    <a:pt x="3525" y="10561"/>
                  </a:cubicBezTo>
                  <a:cubicBezTo>
                    <a:pt x="3525" y="10552"/>
                    <a:pt x="3525" y="10543"/>
                    <a:pt x="3525" y="10525"/>
                  </a:cubicBezTo>
                  <a:cubicBezTo>
                    <a:pt x="3576" y="10531"/>
                    <a:pt x="3627" y="10534"/>
                    <a:pt x="3679" y="10534"/>
                  </a:cubicBezTo>
                  <a:cubicBezTo>
                    <a:pt x="4018" y="10534"/>
                    <a:pt x="4373" y="10415"/>
                    <a:pt x="4667" y="10275"/>
                  </a:cubicBezTo>
                  <a:cubicBezTo>
                    <a:pt x="5193" y="10017"/>
                    <a:pt x="5559" y="9660"/>
                    <a:pt x="5657" y="9169"/>
                  </a:cubicBezTo>
                  <a:close/>
                  <a:moveTo>
                    <a:pt x="7521" y="10757"/>
                  </a:moveTo>
                  <a:cubicBezTo>
                    <a:pt x="7539" y="10766"/>
                    <a:pt x="7548" y="10775"/>
                    <a:pt x="7575" y="10775"/>
                  </a:cubicBezTo>
                  <a:cubicBezTo>
                    <a:pt x="7994" y="10829"/>
                    <a:pt x="8351" y="11087"/>
                    <a:pt x="8770" y="11176"/>
                  </a:cubicBezTo>
                  <a:cubicBezTo>
                    <a:pt x="8806" y="11185"/>
                    <a:pt x="8851" y="11185"/>
                    <a:pt x="8895" y="11194"/>
                  </a:cubicBezTo>
                  <a:cubicBezTo>
                    <a:pt x="8895" y="11212"/>
                    <a:pt x="8904" y="11230"/>
                    <a:pt x="8913" y="11248"/>
                  </a:cubicBezTo>
                  <a:cubicBezTo>
                    <a:pt x="9047" y="11462"/>
                    <a:pt x="9190" y="11676"/>
                    <a:pt x="9359" y="11846"/>
                  </a:cubicBezTo>
                  <a:cubicBezTo>
                    <a:pt x="9243" y="11899"/>
                    <a:pt x="9145" y="11970"/>
                    <a:pt x="9065" y="12051"/>
                  </a:cubicBezTo>
                  <a:cubicBezTo>
                    <a:pt x="8616" y="11807"/>
                    <a:pt x="8300" y="11403"/>
                    <a:pt x="7784" y="11403"/>
                  </a:cubicBezTo>
                  <a:cubicBezTo>
                    <a:pt x="7715" y="11403"/>
                    <a:pt x="7643" y="11410"/>
                    <a:pt x="7566" y="11426"/>
                  </a:cubicBezTo>
                  <a:cubicBezTo>
                    <a:pt x="7000" y="11541"/>
                    <a:pt x="6366" y="11744"/>
                    <a:pt x="5758" y="11744"/>
                  </a:cubicBezTo>
                  <a:cubicBezTo>
                    <a:pt x="5465" y="11744"/>
                    <a:pt x="5178" y="11697"/>
                    <a:pt x="4908" y="11569"/>
                  </a:cubicBezTo>
                  <a:cubicBezTo>
                    <a:pt x="4934" y="11542"/>
                    <a:pt x="4961" y="11515"/>
                    <a:pt x="4988" y="11489"/>
                  </a:cubicBezTo>
                  <a:cubicBezTo>
                    <a:pt x="5231" y="11254"/>
                    <a:pt x="5475" y="11087"/>
                    <a:pt x="5809" y="11087"/>
                  </a:cubicBezTo>
                  <a:cubicBezTo>
                    <a:pt x="5818" y="11087"/>
                    <a:pt x="5827" y="11087"/>
                    <a:pt x="5835" y="11087"/>
                  </a:cubicBezTo>
                  <a:cubicBezTo>
                    <a:pt x="5925" y="11087"/>
                    <a:pt x="6014" y="11105"/>
                    <a:pt x="6121" y="11132"/>
                  </a:cubicBezTo>
                  <a:cubicBezTo>
                    <a:pt x="6269" y="11171"/>
                    <a:pt x="6429" y="11198"/>
                    <a:pt x="6586" y="11198"/>
                  </a:cubicBezTo>
                  <a:cubicBezTo>
                    <a:pt x="6750" y="11198"/>
                    <a:pt x="6912" y="11169"/>
                    <a:pt x="7057" y="11096"/>
                  </a:cubicBezTo>
                  <a:cubicBezTo>
                    <a:pt x="7227" y="11007"/>
                    <a:pt x="7388" y="10900"/>
                    <a:pt x="7521" y="10757"/>
                  </a:cubicBezTo>
                  <a:close/>
                  <a:moveTo>
                    <a:pt x="7727" y="11756"/>
                  </a:moveTo>
                  <a:cubicBezTo>
                    <a:pt x="7718" y="11774"/>
                    <a:pt x="7709" y="11792"/>
                    <a:pt x="7709" y="11819"/>
                  </a:cubicBezTo>
                  <a:cubicBezTo>
                    <a:pt x="7512" y="11988"/>
                    <a:pt x="7388" y="12202"/>
                    <a:pt x="7307" y="12434"/>
                  </a:cubicBezTo>
                  <a:cubicBezTo>
                    <a:pt x="6513" y="12453"/>
                    <a:pt x="5713" y="12585"/>
                    <a:pt x="4935" y="12585"/>
                  </a:cubicBezTo>
                  <a:cubicBezTo>
                    <a:pt x="4246" y="12585"/>
                    <a:pt x="3573" y="12481"/>
                    <a:pt x="2936" y="12104"/>
                  </a:cubicBezTo>
                  <a:lnTo>
                    <a:pt x="2936" y="12104"/>
                  </a:lnTo>
                  <a:cubicBezTo>
                    <a:pt x="3184" y="12212"/>
                    <a:pt x="3432" y="12274"/>
                    <a:pt x="3673" y="12274"/>
                  </a:cubicBezTo>
                  <a:cubicBezTo>
                    <a:pt x="4030" y="12274"/>
                    <a:pt x="4372" y="12138"/>
                    <a:pt x="4676" y="11819"/>
                  </a:cubicBezTo>
                  <a:cubicBezTo>
                    <a:pt x="4684" y="11837"/>
                    <a:pt x="4702" y="11846"/>
                    <a:pt x="4720" y="11854"/>
                  </a:cubicBezTo>
                  <a:cubicBezTo>
                    <a:pt x="5033" y="12004"/>
                    <a:pt x="5436" y="12096"/>
                    <a:pt x="5803" y="12096"/>
                  </a:cubicBezTo>
                  <a:cubicBezTo>
                    <a:pt x="5897" y="12096"/>
                    <a:pt x="5989" y="12090"/>
                    <a:pt x="6076" y="12077"/>
                  </a:cubicBezTo>
                  <a:cubicBezTo>
                    <a:pt x="6513" y="12015"/>
                    <a:pt x="6959" y="11926"/>
                    <a:pt x="7388" y="11810"/>
                  </a:cubicBezTo>
                  <a:cubicBezTo>
                    <a:pt x="7512" y="11774"/>
                    <a:pt x="7628" y="11756"/>
                    <a:pt x="7727" y="11756"/>
                  </a:cubicBezTo>
                  <a:close/>
                  <a:moveTo>
                    <a:pt x="2606" y="12301"/>
                  </a:moveTo>
                  <a:lnTo>
                    <a:pt x="2633" y="12327"/>
                  </a:lnTo>
                  <a:cubicBezTo>
                    <a:pt x="3356" y="12798"/>
                    <a:pt x="4114" y="12919"/>
                    <a:pt x="4893" y="12919"/>
                  </a:cubicBezTo>
                  <a:cubicBezTo>
                    <a:pt x="5650" y="12919"/>
                    <a:pt x="6426" y="12804"/>
                    <a:pt x="7209" y="12782"/>
                  </a:cubicBezTo>
                  <a:lnTo>
                    <a:pt x="7209" y="12782"/>
                  </a:lnTo>
                  <a:cubicBezTo>
                    <a:pt x="7191" y="12907"/>
                    <a:pt x="7173" y="13032"/>
                    <a:pt x="7156" y="13166"/>
                  </a:cubicBezTo>
                  <a:cubicBezTo>
                    <a:pt x="7138" y="13166"/>
                    <a:pt x="7120" y="13157"/>
                    <a:pt x="7102" y="13157"/>
                  </a:cubicBezTo>
                  <a:cubicBezTo>
                    <a:pt x="6540" y="13167"/>
                    <a:pt x="5310" y="13430"/>
                    <a:pt x="4236" y="13430"/>
                  </a:cubicBezTo>
                  <a:cubicBezTo>
                    <a:pt x="3367" y="13430"/>
                    <a:pt x="2601" y="13258"/>
                    <a:pt x="2374" y="12640"/>
                  </a:cubicBezTo>
                  <a:cubicBezTo>
                    <a:pt x="2365" y="12613"/>
                    <a:pt x="2347" y="12595"/>
                    <a:pt x="2329" y="12577"/>
                  </a:cubicBezTo>
                  <a:cubicBezTo>
                    <a:pt x="2427" y="12497"/>
                    <a:pt x="2517" y="12399"/>
                    <a:pt x="2606" y="12301"/>
                  </a:cubicBezTo>
                  <a:close/>
                  <a:moveTo>
                    <a:pt x="2142" y="12934"/>
                  </a:moveTo>
                  <a:cubicBezTo>
                    <a:pt x="2503" y="13583"/>
                    <a:pt x="3313" y="13762"/>
                    <a:pt x="4202" y="13762"/>
                  </a:cubicBezTo>
                  <a:cubicBezTo>
                    <a:pt x="5267" y="13762"/>
                    <a:pt x="6446" y="13506"/>
                    <a:pt x="7102" y="13496"/>
                  </a:cubicBezTo>
                  <a:lnTo>
                    <a:pt x="7120" y="13496"/>
                  </a:lnTo>
                  <a:cubicBezTo>
                    <a:pt x="7084" y="13639"/>
                    <a:pt x="7031" y="13790"/>
                    <a:pt x="6977" y="13951"/>
                  </a:cubicBezTo>
                  <a:cubicBezTo>
                    <a:pt x="6950" y="13933"/>
                    <a:pt x="6924" y="13924"/>
                    <a:pt x="6888" y="13924"/>
                  </a:cubicBezTo>
                  <a:cubicBezTo>
                    <a:pt x="6174" y="13942"/>
                    <a:pt x="5568" y="14281"/>
                    <a:pt x="4890" y="14477"/>
                  </a:cubicBezTo>
                  <a:cubicBezTo>
                    <a:pt x="4773" y="14510"/>
                    <a:pt x="4642" y="14526"/>
                    <a:pt x="4503" y="14526"/>
                  </a:cubicBezTo>
                  <a:cubicBezTo>
                    <a:pt x="3582" y="14526"/>
                    <a:pt x="2289" y="13841"/>
                    <a:pt x="2142" y="12934"/>
                  </a:cubicBezTo>
                  <a:close/>
                  <a:moveTo>
                    <a:pt x="12006" y="1"/>
                  </a:moveTo>
                  <a:cubicBezTo>
                    <a:pt x="11415" y="1"/>
                    <a:pt x="10870" y="281"/>
                    <a:pt x="10546" y="801"/>
                  </a:cubicBezTo>
                  <a:cubicBezTo>
                    <a:pt x="10483" y="730"/>
                    <a:pt x="10421" y="659"/>
                    <a:pt x="10358" y="596"/>
                  </a:cubicBezTo>
                  <a:cubicBezTo>
                    <a:pt x="9987" y="234"/>
                    <a:pt x="9559" y="86"/>
                    <a:pt x="9123" y="86"/>
                  </a:cubicBezTo>
                  <a:cubicBezTo>
                    <a:pt x="8293" y="86"/>
                    <a:pt x="7435" y="621"/>
                    <a:pt x="6879" y="1230"/>
                  </a:cubicBezTo>
                  <a:cubicBezTo>
                    <a:pt x="6799" y="1167"/>
                    <a:pt x="6727" y="1105"/>
                    <a:pt x="6647" y="1015"/>
                  </a:cubicBezTo>
                  <a:cubicBezTo>
                    <a:pt x="6538" y="899"/>
                    <a:pt x="6338" y="848"/>
                    <a:pt x="6167" y="848"/>
                  </a:cubicBezTo>
                  <a:cubicBezTo>
                    <a:pt x="6129" y="848"/>
                    <a:pt x="6092" y="850"/>
                    <a:pt x="6058" y="855"/>
                  </a:cubicBezTo>
                  <a:cubicBezTo>
                    <a:pt x="5309" y="989"/>
                    <a:pt x="5264" y="1435"/>
                    <a:pt x="4997" y="2059"/>
                  </a:cubicBezTo>
                  <a:cubicBezTo>
                    <a:pt x="4988" y="2077"/>
                    <a:pt x="4988" y="2104"/>
                    <a:pt x="4988" y="2122"/>
                  </a:cubicBezTo>
                  <a:cubicBezTo>
                    <a:pt x="4640" y="1961"/>
                    <a:pt x="4301" y="1854"/>
                    <a:pt x="3917" y="1845"/>
                  </a:cubicBezTo>
                  <a:lnTo>
                    <a:pt x="3908" y="1845"/>
                  </a:lnTo>
                  <a:cubicBezTo>
                    <a:pt x="3886" y="1816"/>
                    <a:pt x="3858" y="1798"/>
                    <a:pt x="3813" y="1798"/>
                  </a:cubicBezTo>
                  <a:cubicBezTo>
                    <a:pt x="3804" y="1798"/>
                    <a:pt x="3794" y="1799"/>
                    <a:pt x="3783" y="1800"/>
                  </a:cubicBezTo>
                  <a:cubicBezTo>
                    <a:pt x="3320" y="1854"/>
                    <a:pt x="2802" y="2068"/>
                    <a:pt x="2713" y="2577"/>
                  </a:cubicBezTo>
                  <a:cubicBezTo>
                    <a:pt x="2704" y="2630"/>
                    <a:pt x="2713" y="2684"/>
                    <a:pt x="2731" y="2746"/>
                  </a:cubicBezTo>
                  <a:cubicBezTo>
                    <a:pt x="1972" y="2835"/>
                    <a:pt x="1410" y="3424"/>
                    <a:pt x="1419" y="4165"/>
                  </a:cubicBezTo>
                  <a:cubicBezTo>
                    <a:pt x="1381" y="4161"/>
                    <a:pt x="1344" y="4159"/>
                    <a:pt x="1308" y="4159"/>
                  </a:cubicBezTo>
                  <a:cubicBezTo>
                    <a:pt x="869" y="4159"/>
                    <a:pt x="566" y="4407"/>
                    <a:pt x="385" y="4860"/>
                  </a:cubicBezTo>
                  <a:cubicBezTo>
                    <a:pt x="260" y="5182"/>
                    <a:pt x="286" y="5485"/>
                    <a:pt x="411" y="5744"/>
                  </a:cubicBezTo>
                  <a:cubicBezTo>
                    <a:pt x="286" y="5833"/>
                    <a:pt x="162" y="5895"/>
                    <a:pt x="46" y="5958"/>
                  </a:cubicBezTo>
                  <a:lnTo>
                    <a:pt x="46" y="6332"/>
                  </a:lnTo>
                  <a:cubicBezTo>
                    <a:pt x="72" y="6306"/>
                    <a:pt x="108" y="6288"/>
                    <a:pt x="153" y="6261"/>
                  </a:cubicBezTo>
                  <a:cubicBezTo>
                    <a:pt x="304" y="6181"/>
                    <a:pt x="447" y="6127"/>
                    <a:pt x="599" y="6029"/>
                  </a:cubicBezTo>
                  <a:cubicBezTo>
                    <a:pt x="750" y="6216"/>
                    <a:pt x="964" y="6368"/>
                    <a:pt x="1187" y="6475"/>
                  </a:cubicBezTo>
                  <a:cubicBezTo>
                    <a:pt x="1482" y="6618"/>
                    <a:pt x="1696" y="6868"/>
                    <a:pt x="1803" y="7189"/>
                  </a:cubicBezTo>
                  <a:cubicBezTo>
                    <a:pt x="1854" y="7324"/>
                    <a:pt x="2215" y="7953"/>
                    <a:pt x="1772" y="7953"/>
                  </a:cubicBezTo>
                  <a:cubicBezTo>
                    <a:pt x="1746" y="7953"/>
                    <a:pt x="1718" y="7951"/>
                    <a:pt x="1687" y="7947"/>
                  </a:cubicBezTo>
                  <a:cubicBezTo>
                    <a:pt x="1625" y="7938"/>
                    <a:pt x="1569" y="7933"/>
                    <a:pt x="1517" y="7933"/>
                  </a:cubicBezTo>
                  <a:cubicBezTo>
                    <a:pt x="1312" y="7933"/>
                    <a:pt x="1175" y="8010"/>
                    <a:pt x="1054" y="8224"/>
                  </a:cubicBezTo>
                  <a:cubicBezTo>
                    <a:pt x="831" y="8652"/>
                    <a:pt x="1598" y="9089"/>
                    <a:pt x="1999" y="9187"/>
                  </a:cubicBezTo>
                  <a:cubicBezTo>
                    <a:pt x="2017" y="9633"/>
                    <a:pt x="2062" y="10079"/>
                    <a:pt x="1999" y="10525"/>
                  </a:cubicBezTo>
                  <a:cubicBezTo>
                    <a:pt x="1928" y="10945"/>
                    <a:pt x="1580" y="11203"/>
                    <a:pt x="1205" y="11355"/>
                  </a:cubicBezTo>
                  <a:cubicBezTo>
                    <a:pt x="1140" y="11381"/>
                    <a:pt x="1078" y="11393"/>
                    <a:pt x="1020" y="11393"/>
                  </a:cubicBezTo>
                  <a:cubicBezTo>
                    <a:pt x="646" y="11393"/>
                    <a:pt x="452" y="10892"/>
                    <a:pt x="661" y="10552"/>
                  </a:cubicBezTo>
                  <a:cubicBezTo>
                    <a:pt x="902" y="10186"/>
                    <a:pt x="831" y="9812"/>
                    <a:pt x="411" y="9669"/>
                  </a:cubicBezTo>
                  <a:cubicBezTo>
                    <a:pt x="313" y="9642"/>
                    <a:pt x="170" y="9633"/>
                    <a:pt x="46" y="9615"/>
                  </a:cubicBezTo>
                  <a:lnTo>
                    <a:pt x="46" y="9963"/>
                  </a:lnTo>
                  <a:cubicBezTo>
                    <a:pt x="670" y="10043"/>
                    <a:pt x="1" y="10864"/>
                    <a:pt x="179" y="11275"/>
                  </a:cubicBezTo>
                  <a:cubicBezTo>
                    <a:pt x="330" y="11613"/>
                    <a:pt x="569" y="11742"/>
                    <a:pt x="892" y="11742"/>
                  </a:cubicBezTo>
                  <a:cubicBezTo>
                    <a:pt x="952" y="11742"/>
                    <a:pt x="1015" y="11738"/>
                    <a:pt x="1080" y="11730"/>
                  </a:cubicBezTo>
                  <a:cubicBezTo>
                    <a:pt x="2445" y="11560"/>
                    <a:pt x="2365" y="10222"/>
                    <a:pt x="2338" y="9187"/>
                  </a:cubicBezTo>
                  <a:cubicBezTo>
                    <a:pt x="2483" y="9165"/>
                    <a:pt x="2648" y="9133"/>
                    <a:pt x="2778" y="9133"/>
                  </a:cubicBezTo>
                  <a:cubicBezTo>
                    <a:pt x="2967" y="9133"/>
                    <a:pt x="3079" y="9202"/>
                    <a:pt x="2936" y="9473"/>
                  </a:cubicBezTo>
                  <a:cubicBezTo>
                    <a:pt x="2847" y="9651"/>
                    <a:pt x="2740" y="9963"/>
                    <a:pt x="2874" y="10151"/>
                  </a:cubicBezTo>
                  <a:cubicBezTo>
                    <a:pt x="2972" y="10284"/>
                    <a:pt x="3088" y="10374"/>
                    <a:pt x="3213" y="10436"/>
                  </a:cubicBezTo>
                  <a:cubicBezTo>
                    <a:pt x="3213" y="10454"/>
                    <a:pt x="3204" y="10463"/>
                    <a:pt x="3195" y="10472"/>
                  </a:cubicBezTo>
                  <a:cubicBezTo>
                    <a:pt x="2918" y="11382"/>
                    <a:pt x="2410" y="12425"/>
                    <a:pt x="1428" y="12702"/>
                  </a:cubicBezTo>
                  <a:cubicBezTo>
                    <a:pt x="1326" y="12733"/>
                    <a:pt x="1225" y="12747"/>
                    <a:pt x="1127" y="12747"/>
                  </a:cubicBezTo>
                  <a:cubicBezTo>
                    <a:pt x="710" y="12747"/>
                    <a:pt x="334" y="12495"/>
                    <a:pt x="46" y="12185"/>
                  </a:cubicBezTo>
                  <a:lnTo>
                    <a:pt x="46" y="12675"/>
                  </a:lnTo>
                  <a:cubicBezTo>
                    <a:pt x="162" y="12764"/>
                    <a:pt x="286" y="12845"/>
                    <a:pt x="420" y="12898"/>
                  </a:cubicBezTo>
                  <a:cubicBezTo>
                    <a:pt x="679" y="13001"/>
                    <a:pt x="924" y="13048"/>
                    <a:pt x="1154" y="13048"/>
                  </a:cubicBezTo>
                  <a:cubicBezTo>
                    <a:pt x="1384" y="13048"/>
                    <a:pt x="1598" y="13001"/>
                    <a:pt x="1794" y="12916"/>
                  </a:cubicBezTo>
                  <a:cubicBezTo>
                    <a:pt x="1812" y="12996"/>
                    <a:pt x="1830" y="13077"/>
                    <a:pt x="1857" y="13157"/>
                  </a:cubicBezTo>
                  <a:cubicBezTo>
                    <a:pt x="2080" y="13835"/>
                    <a:pt x="2811" y="14361"/>
                    <a:pt x="3427" y="14647"/>
                  </a:cubicBezTo>
                  <a:cubicBezTo>
                    <a:pt x="3727" y="14782"/>
                    <a:pt x="4010" y="14834"/>
                    <a:pt x="4283" y="14834"/>
                  </a:cubicBezTo>
                  <a:cubicBezTo>
                    <a:pt x="5159" y="14834"/>
                    <a:pt x="5931" y="14297"/>
                    <a:pt x="6870" y="14263"/>
                  </a:cubicBezTo>
                  <a:lnTo>
                    <a:pt x="6870" y="14263"/>
                  </a:lnTo>
                  <a:cubicBezTo>
                    <a:pt x="6763" y="14593"/>
                    <a:pt x="6701" y="14923"/>
                    <a:pt x="6870" y="15200"/>
                  </a:cubicBezTo>
                  <a:cubicBezTo>
                    <a:pt x="6906" y="15257"/>
                    <a:pt x="6958" y="15281"/>
                    <a:pt x="7011" y="15281"/>
                  </a:cubicBezTo>
                  <a:cubicBezTo>
                    <a:pt x="7128" y="15281"/>
                    <a:pt x="7245" y="15160"/>
                    <a:pt x="7165" y="15030"/>
                  </a:cubicBezTo>
                  <a:cubicBezTo>
                    <a:pt x="6950" y="14673"/>
                    <a:pt x="7414" y="14013"/>
                    <a:pt x="7459" y="13621"/>
                  </a:cubicBezTo>
                  <a:cubicBezTo>
                    <a:pt x="7530" y="13032"/>
                    <a:pt x="7477" y="12363"/>
                    <a:pt x="8039" y="11988"/>
                  </a:cubicBezTo>
                  <a:cubicBezTo>
                    <a:pt x="8092" y="11953"/>
                    <a:pt x="8119" y="11890"/>
                    <a:pt x="8119" y="11837"/>
                  </a:cubicBezTo>
                  <a:cubicBezTo>
                    <a:pt x="8378" y="11953"/>
                    <a:pt x="8583" y="12176"/>
                    <a:pt x="8868" y="12336"/>
                  </a:cubicBezTo>
                  <a:cubicBezTo>
                    <a:pt x="8744" y="12577"/>
                    <a:pt x="8681" y="12863"/>
                    <a:pt x="8628" y="13139"/>
                  </a:cubicBezTo>
                  <a:cubicBezTo>
                    <a:pt x="8538" y="13612"/>
                    <a:pt x="8494" y="13960"/>
                    <a:pt x="8226" y="14388"/>
                  </a:cubicBezTo>
                  <a:cubicBezTo>
                    <a:pt x="8092" y="14611"/>
                    <a:pt x="7950" y="14879"/>
                    <a:pt x="7789" y="15075"/>
                  </a:cubicBezTo>
                  <a:cubicBezTo>
                    <a:pt x="7718" y="15173"/>
                    <a:pt x="7646" y="15236"/>
                    <a:pt x="7780" y="15244"/>
                  </a:cubicBezTo>
                  <a:cubicBezTo>
                    <a:pt x="7777" y="15244"/>
                    <a:pt x="7775" y="15244"/>
                    <a:pt x="7772" y="15244"/>
                  </a:cubicBezTo>
                  <a:cubicBezTo>
                    <a:pt x="7566" y="15244"/>
                    <a:pt x="7569" y="15575"/>
                    <a:pt x="7780" y="15583"/>
                  </a:cubicBezTo>
                  <a:lnTo>
                    <a:pt x="7825" y="15583"/>
                  </a:lnTo>
                  <a:cubicBezTo>
                    <a:pt x="7905" y="15583"/>
                    <a:pt x="7959" y="15530"/>
                    <a:pt x="7994" y="15459"/>
                  </a:cubicBezTo>
                  <a:cubicBezTo>
                    <a:pt x="8226" y="14888"/>
                    <a:pt x="8735" y="14433"/>
                    <a:pt x="8868" y="13808"/>
                  </a:cubicBezTo>
                  <a:cubicBezTo>
                    <a:pt x="8984" y="13237"/>
                    <a:pt x="8940" y="12381"/>
                    <a:pt x="9573" y="12113"/>
                  </a:cubicBezTo>
                  <a:cubicBezTo>
                    <a:pt x="9600" y="12095"/>
                    <a:pt x="9618" y="12077"/>
                    <a:pt x="9636" y="12060"/>
                  </a:cubicBezTo>
                  <a:cubicBezTo>
                    <a:pt x="9811" y="12160"/>
                    <a:pt x="10010" y="12221"/>
                    <a:pt x="10255" y="12221"/>
                  </a:cubicBezTo>
                  <a:cubicBezTo>
                    <a:pt x="10271" y="12221"/>
                    <a:pt x="10288" y="12221"/>
                    <a:pt x="10305" y="12220"/>
                  </a:cubicBezTo>
                  <a:cubicBezTo>
                    <a:pt x="10653" y="12220"/>
                    <a:pt x="10894" y="12104"/>
                    <a:pt x="11179" y="11908"/>
                  </a:cubicBezTo>
                  <a:cubicBezTo>
                    <a:pt x="11331" y="11810"/>
                    <a:pt x="11759" y="11524"/>
                    <a:pt x="11821" y="11310"/>
                  </a:cubicBezTo>
                  <a:lnTo>
                    <a:pt x="11821" y="11301"/>
                  </a:lnTo>
                  <a:cubicBezTo>
                    <a:pt x="12633" y="10864"/>
                    <a:pt x="13650" y="11203"/>
                    <a:pt x="14435" y="10730"/>
                  </a:cubicBezTo>
                  <a:cubicBezTo>
                    <a:pt x="14542" y="10668"/>
                    <a:pt x="14649" y="10588"/>
                    <a:pt x="14747" y="10481"/>
                  </a:cubicBezTo>
                  <a:cubicBezTo>
                    <a:pt x="14747" y="10481"/>
                    <a:pt x="14756" y="10472"/>
                    <a:pt x="14756" y="10472"/>
                  </a:cubicBezTo>
                  <a:cubicBezTo>
                    <a:pt x="15104" y="10097"/>
                    <a:pt x="15176" y="9490"/>
                    <a:pt x="15738" y="9312"/>
                  </a:cubicBezTo>
                  <a:cubicBezTo>
                    <a:pt x="16282" y="9134"/>
                    <a:pt x="16817" y="9107"/>
                    <a:pt x="17352" y="8884"/>
                  </a:cubicBezTo>
                  <a:cubicBezTo>
                    <a:pt x="18173" y="8554"/>
                    <a:pt x="19404" y="7340"/>
                    <a:pt x="18860" y="6484"/>
                  </a:cubicBezTo>
                  <a:cubicBezTo>
                    <a:pt x="18780" y="6359"/>
                    <a:pt x="18673" y="6243"/>
                    <a:pt x="18521" y="6145"/>
                  </a:cubicBezTo>
                  <a:cubicBezTo>
                    <a:pt x="18744" y="5592"/>
                    <a:pt x="18583" y="4967"/>
                    <a:pt x="17950" y="4504"/>
                  </a:cubicBezTo>
                  <a:cubicBezTo>
                    <a:pt x="17914" y="4477"/>
                    <a:pt x="17888" y="4468"/>
                    <a:pt x="17861" y="4468"/>
                  </a:cubicBezTo>
                  <a:cubicBezTo>
                    <a:pt x="17852" y="4200"/>
                    <a:pt x="17772" y="3906"/>
                    <a:pt x="17674" y="3754"/>
                  </a:cubicBezTo>
                  <a:cubicBezTo>
                    <a:pt x="17397" y="3371"/>
                    <a:pt x="17138" y="3246"/>
                    <a:pt x="16710" y="3210"/>
                  </a:cubicBezTo>
                  <a:cubicBezTo>
                    <a:pt x="16719" y="3165"/>
                    <a:pt x="16719" y="3121"/>
                    <a:pt x="16710" y="3076"/>
                  </a:cubicBezTo>
                  <a:cubicBezTo>
                    <a:pt x="16549" y="2220"/>
                    <a:pt x="15559" y="1890"/>
                    <a:pt x="14801" y="1765"/>
                  </a:cubicBezTo>
                  <a:cubicBezTo>
                    <a:pt x="14061" y="1640"/>
                    <a:pt x="14275" y="1114"/>
                    <a:pt x="13820" y="748"/>
                  </a:cubicBezTo>
                  <a:cubicBezTo>
                    <a:pt x="13445" y="445"/>
                    <a:pt x="13035" y="230"/>
                    <a:pt x="12580" y="88"/>
                  </a:cubicBezTo>
                  <a:cubicBezTo>
                    <a:pt x="12387" y="29"/>
                    <a:pt x="12194" y="1"/>
                    <a:pt x="1200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0"/>
            <p:cNvSpPr/>
            <p:nvPr/>
          </p:nvSpPr>
          <p:spPr>
            <a:xfrm>
              <a:off x="7579650" y="783578"/>
              <a:ext cx="61766" cy="280031"/>
            </a:xfrm>
            <a:custGeom>
              <a:rect b="b" l="l" r="r" t="t"/>
              <a:pathLst>
                <a:path extrusionOk="0" h="6719" w="1482">
                  <a:moveTo>
                    <a:pt x="1161" y="1"/>
                  </a:moveTo>
                  <a:cubicBezTo>
                    <a:pt x="902" y="134"/>
                    <a:pt x="697" y="268"/>
                    <a:pt x="607" y="652"/>
                  </a:cubicBezTo>
                  <a:cubicBezTo>
                    <a:pt x="483" y="1241"/>
                    <a:pt x="1482" y="1508"/>
                    <a:pt x="759" y="2142"/>
                  </a:cubicBezTo>
                  <a:cubicBezTo>
                    <a:pt x="170" y="2659"/>
                    <a:pt x="1" y="3355"/>
                    <a:pt x="447" y="3739"/>
                  </a:cubicBezTo>
                  <a:cubicBezTo>
                    <a:pt x="170" y="4006"/>
                    <a:pt x="81" y="4613"/>
                    <a:pt x="144" y="4952"/>
                  </a:cubicBezTo>
                  <a:cubicBezTo>
                    <a:pt x="260" y="5585"/>
                    <a:pt x="607" y="6317"/>
                    <a:pt x="1161" y="6718"/>
                  </a:cubicBezTo>
                  <a:lnTo>
                    <a:pt x="1161" y="6228"/>
                  </a:lnTo>
                  <a:cubicBezTo>
                    <a:pt x="1000" y="6067"/>
                    <a:pt x="866" y="5880"/>
                    <a:pt x="759" y="5701"/>
                  </a:cubicBezTo>
                  <a:cubicBezTo>
                    <a:pt x="545" y="5362"/>
                    <a:pt x="224" y="4229"/>
                    <a:pt x="732" y="3944"/>
                  </a:cubicBezTo>
                  <a:lnTo>
                    <a:pt x="759" y="3917"/>
                  </a:lnTo>
                  <a:cubicBezTo>
                    <a:pt x="875" y="3962"/>
                    <a:pt x="1009" y="3988"/>
                    <a:pt x="1161" y="4006"/>
                  </a:cubicBezTo>
                  <a:lnTo>
                    <a:pt x="1161" y="3658"/>
                  </a:lnTo>
                  <a:cubicBezTo>
                    <a:pt x="1098" y="3658"/>
                    <a:pt x="1045" y="3649"/>
                    <a:pt x="1009" y="3649"/>
                  </a:cubicBezTo>
                  <a:cubicBezTo>
                    <a:pt x="563" y="3587"/>
                    <a:pt x="197" y="3284"/>
                    <a:pt x="706" y="2641"/>
                  </a:cubicBezTo>
                  <a:cubicBezTo>
                    <a:pt x="795" y="2552"/>
                    <a:pt x="893" y="2463"/>
                    <a:pt x="1000" y="2383"/>
                  </a:cubicBezTo>
                  <a:cubicBezTo>
                    <a:pt x="1053" y="2338"/>
                    <a:pt x="1107" y="2293"/>
                    <a:pt x="1161" y="2240"/>
                  </a:cubicBezTo>
                  <a:lnTo>
                    <a:pt x="1161" y="1098"/>
                  </a:lnTo>
                  <a:cubicBezTo>
                    <a:pt x="982" y="893"/>
                    <a:pt x="804" y="625"/>
                    <a:pt x="1161" y="375"/>
                  </a:cubicBezTo>
                  <a:lnTo>
                    <a:pt x="1161" y="1"/>
                  </a:ln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1" name="Google Shape;1631;p30"/>
          <p:cNvGrpSpPr/>
          <p:nvPr/>
        </p:nvGrpSpPr>
        <p:grpSpPr>
          <a:xfrm rot="3572096">
            <a:off x="651169" y="1572907"/>
            <a:ext cx="338697" cy="937285"/>
            <a:chOff x="1806525" y="1557050"/>
            <a:chExt cx="276350" cy="764750"/>
          </a:xfrm>
        </p:grpSpPr>
        <p:sp>
          <p:nvSpPr>
            <p:cNvPr id="1632" name="Google Shape;1632;p30"/>
            <p:cNvSpPr/>
            <p:nvPr/>
          </p:nvSpPr>
          <p:spPr>
            <a:xfrm>
              <a:off x="1869200" y="1831825"/>
              <a:ext cx="169825" cy="197675"/>
            </a:xfrm>
            <a:custGeom>
              <a:rect b="b" l="l" r="r" t="t"/>
              <a:pathLst>
                <a:path extrusionOk="0" h="7907" w="6793">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0"/>
            <p:cNvSpPr/>
            <p:nvPr/>
          </p:nvSpPr>
          <p:spPr>
            <a:xfrm>
              <a:off x="1806525" y="1624850"/>
              <a:ext cx="276350" cy="696950"/>
            </a:xfrm>
            <a:custGeom>
              <a:rect b="b" l="l" r="r" t="t"/>
              <a:pathLst>
                <a:path extrusionOk="0" h="27878" w="11054">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0"/>
            <p:cNvSpPr/>
            <p:nvPr/>
          </p:nvSpPr>
          <p:spPr>
            <a:xfrm>
              <a:off x="1941875" y="1557050"/>
              <a:ext cx="10050" cy="39500"/>
            </a:xfrm>
            <a:custGeom>
              <a:rect b="b" l="l" r="r" t="t"/>
              <a:pathLst>
                <a:path extrusionOk="0" h="1580" w="402">
                  <a:moveTo>
                    <a:pt x="226" y="0"/>
                  </a:moveTo>
                  <a:cubicBezTo>
                    <a:pt x="50" y="526"/>
                    <a:pt x="0" y="1053"/>
                    <a:pt x="226" y="1579"/>
                  </a:cubicBezTo>
                  <a:cubicBezTo>
                    <a:pt x="401" y="1028"/>
                    <a:pt x="401" y="50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0"/>
            <p:cNvSpPr/>
            <p:nvPr/>
          </p:nvSpPr>
          <p:spPr>
            <a:xfrm>
              <a:off x="1962550" y="1583975"/>
              <a:ext cx="30100" cy="19475"/>
            </a:xfrm>
            <a:custGeom>
              <a:rect b="b" l="l" r="r" t="t"/>
              <a:pathLst>
                <a:path extrusionOk="0" h="779" w="1204">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0"/>
            <p:cNvSpPr/>
            <p:nvPr/>
          </p:nvSpPr>
          <p:spPr>
            <a:xfrm>
              <a:off x="1896750" y="1584600"/>
              <a:ext cx="29475" cy="18775"/>
            </a:xfrm>
            <a:custGeom>
              <a:rect b="b" l="l" r="r" t="t"/>
              <a:pathLst>
                <a:path extrusionOk="0" h="751" w="1179">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0"/>
            <p:cNvSpPr/>
            <p:nvPr/>
          </p:nvSpPr>
          <p:spPr>
            <a:xfrm>
              <a:off x="1894875" y="1625975"/>
              <a:ext cx="24475" cy="17200"/>
            </a:xfrm>
            <a:custGeom>
              <a:rect b="b" l="l" r="r" t="t"/>
              <a:pathLst>
                <a:path extrusionOk="0" h="688" w="979">
                  <a:moveTo>
                    <a:pt x="978" y="0"/>
                  </a:moveTo>
                  <a:cubicBezTo>
                    <a:pt x="527" y="150"/>
                    <a:pt x="226" y="276"/>
                    <a:pt x="1" y="652"/>
                  </a:cubicBezTo>
                  <a:cubicBezTo>
                    <a:pt x="86" y="675"/>
                    <a:pt x="168" y="688"/>
                    <a:pt x="246" y="688"/>
                  </a:cubicBezTo>
                  <a:cubicBezTo>
                    <a:pt x="578" y="688"/>
                    <a:pt x="836" y="467"/>
                    <a:pt x="97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0"/>
            <p:cNvSpPr/>
            <p:nvPr/>
          </p:nvSpPr>
          <p:spPr>
            <a:xfrm>
              <a:off x="1971325" y="1627225"/>
              <a:ext cx="25075" cy="15650"/>
            </a:xfrm>
            <a:custGeom>
              <a:rect b="b" l="l" r="r" t="t"/>
              <a:pathLst>
                <a:path extrusionOk="0" h="626" w="1003">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0"/>
            <p:cNvSpPr/>
            <p:nvPr/>
          </p:nvSpPr>
          <p:spPr>
            <a:xfrm>
              <a:off x="1877325" y="1857125"/>
              <a:ext cx="32000" cy="31850"/>
            </a:xfrm>
            <a:custGeom>
              <a:rect b="b" l="l" r="r" t="t"/>
              <a:pathLst>
                <a:path extrusionOk="0" h="1274" w="128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0"/>
            <p:cNvSpPr/>
            <p:nvPr/>
          </p:nvSpPr>
          <p:spPr>
            <a:xfrm>
              <a:off x="1888600" y="1931725"/>
              <a:ext cx="16325" cy="23875"/>
            </a:xfrm>
            <a:custGeom>
              <a:rect b="b" l="l" r="r" t="t"/>
              <a:pathLst>
                <a:path extrusionOk="0" h="955" w="653">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30"/>
          <p:cNvGrpSpPr/>
          <p:nvPr/>
        </p:nvGrpSpPr>
        <p:grpSpPr>
          <a:xfrm flipH="1" rot="-4443548">
            <a:off x="810800" y="3392065"/>
            <a:ext cx="580813" cy="387955"/>
            <a:chOff x="1617550" y="4443843"/>
            <a:chExt cx="669398" cy="447125"/>
          </a:xfrm>
        </p:grpSpPr>
        <p:sp>
          <p:nvSpPr>
            <p:cNvPr id="1642" name="Google Shape;1642;p30"/>
            <p:cNvSpPr/>
            <p:nvPr/>
          </p:nvSpPr>
          <p:spPr>
            <a:xfrm>
              <a:off x="1945478" y="4625339"/>
              <a:ext cx="12694" cy="7220"/>
            </a:xfrm>
            <a:custGeom>
              <a:rect b="b" l="l" r="r" t="t"/>
              <a:pathLst>
                <a:path extrusionOk="0" h="153" w="269">
                  <a:moveTo>
                    <a:pt x="268" y="1"/>
                  </a:moveTo>
                  <a:cubicBezTo>
                    <a:pt x="206" y="81"/>
                    <a:pt x="108" y="135"/>
                    <a:pt x="1" y="152"/>
                  </a:cubicBezTo>
                  <a:cubicBezTo>
                    <a:pt x="108" y="152"/>
                    <a:pt x="215" y="108"/>
                    <a:pt x="26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0"/>
            <p:cNvSpPr/>
            <p:nvPr/>
          </p:nvSpPr>
          <p:spPr>
            <a:xfrm>
              <a:off x="2126926" y="4611889"/>
              <a:ext cx="42471" cy="48511"/>
            </a:xfrm>
            <a:custGeom>
              <a:rect b="b" l="l" r="r" t="t"/>
              <a:pathLst>
                <a:path extrusionOk="0" h="1028" w="900">
                  <a:moveTo>
                    <a:pt x="455" y="0"/>
                  </a:moveTo>
                  <a:cubicBezTo>
                    <a:pt x="900" y="222"/>
                    <a:pt x="722" y="953"/>
                    <a:pt x="229" y="953"/>
                  </a:cubicBezTo>
                  <a:cubicBezTo>
                    <a:pt x="188" y="953"/>
                    <a:pt x="144" y="948"/>
                    <a:pt x="99" y="937"/>
                  </a:cubicBezTo>
                  <a:cubicBezTo>
                    <a:pt x="63" y="928"/>
                    <a:pt x="27" y="910"/>
                    <a:pt x="1" y="901"/>
                  </a:cubicBezTo>
                  <a:lnTo>
                    <a:pt x="1" y="901"/>
                  </a:lnTo>
                  <a:cubicBezTo>
                    <a:pt x="86" y="981"/>
                    <a:pt x="196" y="1028"/>
                    <a:pt x="311" y="1028"/>
                  </a:cubicBezTo>
                  <a:cubicBezTo>
                    <a:pt x="401" y="1028"/>
                    <a:pt x="494" y="1000"/>
                    <a:pt x="580" y="937"/>
                  </a:cubicBezTo>
                  <a:cubicBezTo>
                    <a:pt x="705" y="848"/>
                    <a:pt x="848" y="714"/>
                    <a:pt x="857" y="553"/>
                  </a:cubicBezTo>
                  <a:cubicBezTo>
                    <a:pt x="875" y="384"/>
                    <a:pt x="777" y="312"/>
                    <a:pt x="679" y="196"/>
                  </a:cubicBezTo>
                  <a:cubicBezTo>
                    <a:pt x="670" y="179"/>
                    <a:pt x="661" y="170"/>
                    <a:pt x="661" y="152"/>
                  </a:cubicBezTo>
                  <a:cubicBezTo>
                    <a:pt x="634" y="134"/>
                    <a:pt x="616" y="116"/>
                    <a:pt x="607" y="89"/>
                  </a:cubicBezTo>
                  <a:cubicBezTo>
                    <a:pt x="571" y="27"/>
                    <a:pt x="518" y="0"/>
                    <a:pt x="4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0"/>
            <p:cNvSpPr/>
            <p:nvPr/>
          </p:nvSpPr>
          <p:spPr>
            <a:xfrm>
              <a:off x="1672669" y="4606415"/>
              <a:ext cx="236658" cy="265774"/>
            </a:xfrm>
            <a:custGeom>
              <a:rect b="b" l="l" r="r" t="t"/>
              <a:pathLst>
                <a:path extrusionOk="0" h="5632" w="5015">
                  <a:moveTo>
                    <a:pt x="482" y="0"/>
                  </a:moveTo>
                  <a:cubicBezTo>
                    <a:pt x="447" y="0"/>
                    <a:pt x="402" y="9"/>
                    <a:pt x="358" y="18"/>
                  </a:cubicBezTo>
                  <a:cubicBezTo>
                    <a:pt x="179" y="63"/>
                    <a:pt x="63" y="125"/>
                    <a:pt x="1" y="179"/>
                  </a:cubicBezTo>
                  <a:cubicBezTo>
                    <a:pt x="10" y="223"/>
                    <a:pt x="27" y="268"/>
                    <a:pt x="63" y="304"/>
                  </a:cubicBezTo>
                  <a:cubicBezTo>
                    <a:pt x="152" y="402"/>
                    <a:pt x="242" y="473"/>
                    <a:pt x="340" y="544"/>
                  </a:cubicBezTo>
                  <a:lnTo>
                    <a:pt x="358" y="544"/>
                  </a:lnTo>
                  <a:cubicBezTo>
                    <a:pt x="545" y="553"/>
                    <a:pt x="741" y="562"/>
                    <a:pt x="928" y="625"/>
                  </a:cubicBezTo>
                  <a:cubicBezTo>
                    <a:pt x="1205" y="705"/>
                    <a:pt x="1455" y="785"/>
                    <a:pt x="1553" y="1071"/>
                  </a:cubicBezTo>
                  <a:cubicBezTo>
                    <a:pt x="1553" y="1089"/>
                    <a:pt x="1562" y="1106"/>
                    <a:pt x="1562" y="1115"/>
                  </a:cubicBezTo>
                  <a:cubicBezTo>
                    <a:pt x="1580" y="1169"/>
                    <a:pt x="1580" y="1222"/>
                    <a:pt x="1544" y="1285"/>
                  </a:cubicBezTo>
                  <a:cubicBezTo>
                    <a:pt x="1267" y="1704"/>
                    <a:pt x="884" y="2195"/>
                    <a:pt x="1187" y="2766"/>
                  </a:cubicBezTo>
                  <a:cubicBezTo>
                    <a:pt x="1412" y="3183"/>
                    <a:pt x="1817" y="3593"/>
                    <a:pt x="2325" y="3593"/>
                  </a:cubicBezTo>
                  <a:cubicBezTo>
                    <a:pt x="2382" y="3593"/>
                    <a:pt x="2440" y="3588"/>
                    <a:pt x="2499" y="3578"/>
                  </a:cubicBezTo>
                  <a:cubicBezTo>
                    <a:pt x="2900" y="3497"/>
                    <a:pt x="3177" y="3230"/>
                    <a:pt x="3569" y="3132"/>
                  </a:cubicBezTo>
                  <a:cubicBezTo>
                    <a:pt x="3633" y="3114"/>
                    <a:pt x="3696" y="3106"/>
                    <a:pt x="3756" y="3106"/>
                  </a:cubicBezTo>
                  <a:cubicBezTo>
                    <a:pt x="4044" y="3106"/>
                    <a:pt x="4287" y="3289"/>
                    <a:pt x="4390" y="3569"/>
                  </a:cubicBezTo>
                  <a:cubicBezTo>
                    <a:pt x="4577" y="4050"/>
                    <a:pt x="4185" y="4835"/>
                    <a:pt x="4060" y="5281"/>
                  </a:cubicBezTo>
                  <a:cubicBezTo>
                    <a:pt x="4003" y="5537"/>
                    <a:pt x="4076" y="5632"/>
                    <a:pt x="4197" y="5632"/>
                  </a:cubicBezTo>
                  <a:cubicBezTo>
                    <a:pt x="4400" y="5632"/>
                    <a:pt x="4740" y="5360"/>
                    <a:pt x="4818" y="5130"/>
                  </a:cubicBezTo>
                  <a:cubicBezTo>
                    <a:pt x="4863" y="4987"/>
                    <a:pt x="4916" y="4844"/>
                    <a:pt x="4970" y="4711"/>
                  </a:cubicBezTo>
                  <a:cubicBezTo>
                    <a:pt x="5014" y="4479"/>
                    <a:pt x="5014" y="4247"/>
                    <a:pt x="4988" y="4006"/>
                  </a:cubicBezTo>
                  <a:cubicBezTo>
                    <a:pt x="4952" y="3765"/>
                    <a:pt x="4889" y="3569"/>
                    <a:pt x="4809" y="3381"/>
                  </a:cubicBezTo>
                  <a:cubicBezTo>
                    <a:pt x="4493" y="2978"/>
                    <a:pt x="4122" y="2813"/>
                    <a:pt x="3657" y="2813"/>
                  </a:cubicBezTo>
                  <a:cubicBezTo>
                    <a:pt x="3505" y="2813"/>
                    <a:pt x="3342" y="2831"/>
                    <a:pt x="3168" y="2864"/>
                  </a:cubicBezTo>
                  <a:cubicBezTo>
                    <a:pt x="3052" y="2891"/>
                    <a:pt x="2891" y="2917"/>
                    <a:pt x="2722" y="2944"/>
                  </a:cubicBezTo>
                  <a:cubicBezTo>
                    <a:pt x="2695" y="2962"/>
                    <a:pt x="2659" y="2980"/>
                    <a:pt x="2623" y="2998"/>
                  </a:cubicBezTo>
                  <a:cubicBezTo>
                    <a:pt x="2514" y="3047"/>
                    <a:pt x="2395" y="3071"/>
                    <a:pt x="2277" y="3071"/>
                  </a:cubicBezTo>
                  <a:cubicBezTo>
                    <a:pt x="1944" y="3071"/>
                    <a:pt x="1618" y="2880"/>
                    <a:pt x="1526" y="2525"/>
                  </a:cubicBezTo>
                  <a:cubicBezTo>
                    <a:pt x="1428" y="2150"/>
                    <a:pt x="1553" y="1802"/>
                    <a:pt x="1874" y="1624"/>
                  </a:cubicBezTo>
                  <a:cubicBezTo>
                    <a:pt x="1892" y="1517"/>
                    <a:pt x="1919" y="1410"/>
                    <a:pt x="1928" y="1294"/>
                  </a:cubicBezTo>
                  <a:cubicBezTo>
                    <a:pt x="1990" y="384"/>
                    <a:pt x="1071" y="330"/>
                    <a:pt x="48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0"/>
            <p:cNvSpPr/>
            <p:nvPr/>
          </p:nvSpPr>
          <p:spPr>
            <a:xfrm>
              <a:off x="1724059" y="4656484"/>
              <a:ext cx="5899" cy="8919"/>
            </a:xfrm>
            <a:custGeom>
              <a:rect b="b" l="l" r="r" t="t"/>
              <a:pathLst>
                <a:path extrusionOk="0" h="189" w="125">
                  <a:moveTo>
                    <a:pt x="0" y="1"/>
                  </a:moveTo>
                  <a:lnTo>
                    <a:pt x="0" y="1"/>
                  </a:lnTo>
                  <a:cubicBezTo>
                    <a:pt x="36" y="63"/>
                    <a:pt x="63" y="126"/>
                    <a:pt x="80" y="188"/>
                  </a:cubicBezTo>
                  <a:cubicBezTo>
                    <a:pt x="98" y="161"/>
                    <a:pt x="107" y="135"/>
                    <a:pt x="125" y="108"/>
                  </a:cubicBezTo>
                  <a:cubicBezTo>
                    <a:pt x="107" y="63"/>
                    <a:pt x="63" y="37"/>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0"/>
            <p:cNvSpPr/>
            <p:nvPr/>
          </p:nvSpPr>
          <p:spPr>
            <a:xfrm>
              <a:off x="2015084" y="4650019"/>
              <a:ext cx="79893" cy="154264"/>
            </a:xfrm>
            <a:custGeom>
              <a:rect b="b" l="l" r="r" t="t"/>
              <a:pathLst>
                <a:path extrusionOk="0" h="3269" w="1693">
                  <a:moveTo>
                    <a:pt x="271" y="0"/>
                  </a:moveTo>
                  <a:cubicBezTo>
                    <a:pt x="132" y="0"/>
                    <a:pt x="1" y="184"/>
                    <a:pt x="96" y="307"/>
                  </a:cubicBezTo>
                  <a:cubicBezTo>
                    <a:pt x="131" y="361"/>
                    <a:pt x="167" y="405"/>
                    <a:pt x="203" y="459"/>
                  </a:cubicBezTo>
                  <a:cubicBezTo>
                    <a:pt x="363" y="521"/>
                    <a:pt x="524" y="602"/>
                    <a:pt x="667" y="700"/>
                  </a:cubicBezTo>
                  <a:cubicBezTo>
                    <a:pt x="1041" y="959"/>
                    <a:pt x="1398" y="1726"/>
                    <a:pt x="1389" y="2181"/>
                  </a:cubicBezTo>
                  <a:cubicBezTo>
                    <a:pt x="1380" y="2422"/>
                    <a:pt x="1318" y="2618"/>
                    <a:pt x="1291" y="2841"/>
                  </a:cubicBezTo>
                  <a:cubicBezTo>
                    <a:pt x="1227" y="3151"/>
                    <a:pt x="1267" y="3269"/>
                    <a:pt x="1335" y="3269"/>
                  </a:cubicBezTo>
                  <a:cubicBezTo>
                    <a:pt x="1427" y="3269"/>
                    <a:pt x="1571" y="3052"/>
                    <a:pt x="1577" y="2805"/>
                  </a:cubicBezTo>
                  <a:cubicBezTo>
                    <a:pt x="1693" y="2359"/>
                    <a:pt x="1657" y="1958"/>
                    <a:pt x="1621" y="1503"/>
                  </a:cubicBezTo>
                  <a:cubicBezTo>
                    <a:pt x="1621" y="1467"/>
                    <a:pt x="1621" y="1431"/>
                    <a:pt x="1621" y="1396"/>
                  </a:cubicBezTo>
                  <a:cubicBezTo>
                    <a:pt x="1345" y="860"/>
                    <a:pt x="881" y="405"/>
                    <a:pt x="363" y="31"/>
                  </a:cubicBezTo>
                  <a:cubicBezTo>
                    <a:pt x="334" y="10"/>
                    <a:pt x="302" y="0"/>
                    <a:pt x="2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0"/>
            <p:cNvSpPr/>
            <p:nvPr/>
          </p:nvSpPr>
          <p:spPr>
            <a:xfrm>
              <a:off x="2139243" y="4563896"/>
              <a:ext cx="147705" cy="257610"/>
            </a:xfrm>
            <a:custGeom>
              <a:rect b="b" l="l" r="r" t="t"/>
              <a:pathLst>
                <a:path extrusionOk="0" h="5459" w="3130">
                  <a:moveTo>
                    <a:pt x="837" y="0"/>
                  </a:moveTo>
                  <a:cubicBezTo>
                    <a:pt x="748" y="89"/>
                    <a:pt x="739" y="250"/>
                    <a:pt x="881" y="330"/>
                  </a:cubicBezTo>
                  <a:cubicBezTo>
                    <a:pt x="1693" y="767"/>
                    <a:pt x="2327" y="2409"/>
                    <a:pt x="1435" y="3033"/>
                  </a:cubicBezTo>
                  <a:cubicBezTo>
                    <a:pt x="1149" y="3230"/>
                    <a:pt x="881" y="3390"/>
                    <a:pt x="641" y="3640"/>
                  </a:cubicBezTo>
                  <a:cubicBezTo>
                    <a:pt x="685" y="3952"/>
                    <a:pt x="551" y="4318"/>
                    <a:pt x="418" y="4568"/>
                  </a:cubicBezTo>
                  <a:cubicBezTo>
                    <a:pt x="355" y="4693"/>
                    <a:pt x="293" y="4809"/>
                    <a:pt x="221" y="4934"/>
                  </a:cubicBezTo>
                  <a:cubicBezTo>
                    <a:pt x="1" y="5314"/>
                    <a:pt x="62" y="5459"/>
                    <a:pt x="222" y="5459"/>
                  </a:cubicBezTo>
                  <a:cubicBezTo>
                    <a:pt x="463" y="5459"/>
                    <a:pt x="929" y="5127"/>
                    <a:pt x="988" y="4773"/>
                  </a:cubicBezTo>
                  <a:cubicBezTo>
                    <a:pt x="1087" y="4434"/>
                    <a:pt x="1069" y="4024"/>
                    <a:pt x="1069" y="3667"/>
                  </a:cubicBezTo>
                  <a:cubicBezTo>
                    <a:pt x="1078" y="3586"/>
                    <a:pt x="1122" y="3542"/>
                    <a:pt x="1185" y="3533"/>
                  </a:cubicBezTo>
                  <a:cubicBezTo>
                    <a:pt x="1203" y="3506"/>
                    <a:pt x="1220" y="3479"/>
                    <a:pt x="1256" y="3462"/>
                  </a:cubicBezTo>
                  <a:cubicBezTo>
                    <a:pt x="3130" y="2721"/>
                    <a:pt x="2193" y="759"/>
                    <a:pt x="83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0"/>
            <p:cNvSpPr/>
            <p:nvPr/>
          </p:nvSpPr>
          <p:spPr>
            <a:xfrm>
              <a:off x="2205640" y="4635437"/>
              <a:ext cx="66160" cy="118353"/>
            </a:xfrm>
            <a:custGeom>
              <a:rect b="b" l="l" r="r" t="t"/>
              <a:pathLst>
                <a:path extrusionOk="0" h="2508" w="1402">
                  <a:moveTo>
                    <a:pt x="1125" y="1"/>
                  </a:moveTo>
                  <a:lnTo>
                    <a:pt x="1125" y="1"/>
                  </a:lnTo>
                  <a:cubicBezTo>
                    <a:pt x="1401" y="875"/>
                    <a:pt x="1152" y="1785"/>
                    <a:pt x="1" y="2258"/>
                  </a:cubicBezTo>
                  <a:cubicBezTo>
                    <a:pt x="1" y="2338"/>
                    <a:pt x="1" y="2418"/>
                    <a:pt x="1" y="2508"/>
                  </a:cubicBezTo>
                  <a:cubicBezTo>
                    <a:pt x="36" y="2463"/>
                    <a:pt x="81" y="2427"/>
                    <a:pt x="126" y="2401"/>
                  </a:cubicBezTo>
                  <a:cubicBezTo>
                    <a:pt x="616" y="2044"/>
                    <a:pt x="982" y="1803"/>
                    <a:pt x="1187" y="1205"/>
                  </a:cubicBezTo>
                  <a:cubicBezTo>
                    <a:pt x="1303" y="848"/>
                    <a:pt x="1268" y="420"/>
                    <a:pt x="11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0"/>
            <p:cNvSpPr/>
            <p:nvPr/>
          </p:nvSpPr>
          <p:spPr>
            <a:xfrm>
              <a:off x="1617550" y="4443843"/>
              <a:ext cx="669390" cy="447125"/>
            </a:xfrm>
            <a:custGeom>
              <a:rect b="b" l="l" r="r" t="t"/>
              <a:pathLst>
                <a:path extrusionOk="0" h="9475" w="14185">
                  <a:moveTo>
                    <a:pt x="9412" y="415"/>
                  </a:moveTo>
                  <a:cubicBezTo>
                    <a:pt x="9435" y="415"/>
                    <a:pt x="9468" y="423"/>
                    <a:pt x="9510" y="439"/>
                  </a:cubicBezTo>
                  <a:cubicBezTo>
                    <a:pt x="10054" y="653"/>
                    <a:pt x="10830" y="1447"/>
                    <a:pt x="10795" y="2071"/>
                  </a:cubicBezTo>
                  <a:lnTo>
                    <a:pt x="10795" y="2107"/>
                  </a:lnTo>
                  <a:cubicBezTo>
                    <a:pt x="10808" y="2205"/>
                    <a:pt x="10899" y="2264"/>
                    <a:pt x="10984" y="2264"/>
                  </a:cubicBezTo>
                  <a:cubicBezTo>
                    <a:pt x="11008" y="2264"/>
                    <a:pt x="11032" y="2260"/>
                    <a:pt x="11053" y="2250"/>
                  </a:cubicBezTo>
                  <a:cubicBezTo>
                    <a:pt x="11330" y="2286"/>
                    <a:pt x="11615" y="2393"/>
                    <a:pt x="11892" y="2544"/>
                  </a:cubicBezTo>
                  <a:cubicBezTo>
                    <a:pt x="13248" y="3303"/>
                    <a:pt x="14185" y="5265"/>
                    <a:pt x="12311" y="6006"/>
                  </a:cubicBezTo>
                  <a:cubicBezTo>
                    <a:pt x="12275" y="6023"/>
                    <a:pt x="12258" y="6050"/>
                    <a:pt x="12240" y="6077"/>
                  </a:cubicBezTo>
                  <a:cubicBezTo>
                    <a:pt x="12177" y="6086"/>
                    <a:pt x="12133" y="6130"/>
                    <a:pt x="12124" y="6211"/>
                  </a:cubicBezTo>
                  <a:cubicBezTo>
                    <a:pt x="12124" y="6568"/>
                    <a:pt x="12142" y="6978"/>
                    <a:pt x="12043" y="7317"/>
                  </a:cubicBezTo>
                  <a:cubicBezTo>
                    <a:pt x="11984" y="7671"/>
                    <a:pt x="11518" y="8003"/>
                    <a:pt x="11277" y="8003"/>
                  </a:cubicBezTo>
                  <a:cubicBezTo>
                    <a:pt x="11117" y="8003"/>
                    <a:pt x="11056" y="7858"/>
                    <a:pt x="11276" y="7478"/>
                  </a:cubicBezTo>
                  <a:cubicBezTo>
                    <a:pt x="11348" y="7353"/>
                    <a:pt x="11410" y="7237"/>
                    <a:pt x="11473" y="7112"/>
                  </a:cubicBezTo>
                  <a:cubicBezTo>
                    <a:pt x="11606" y="6862"/>
                    <a:pt x="11740" y="6496"/>
                    <a:pt x="11696" y="6184"/>
                  </a:cubicBezTo>
                  <a:cubicBezTo>
                    <a:pt x="11687" y="6077"/>
                    <a:pt x="11651" y="5988"/>
                    <a:pt x="11588" y="5899"/>
                  </a:cubicBezTo>
                  <a:cubicBezTo>
                    <a:pt x="11406" y="5628"/>
                    <a:pt x="10868" y="5296"/>
                    <a:pt x="10479" y="5296"/>
                  </a:cubicBezTo>
                  <a:cubicBezTo>
                    <a:pt x="10239" y="5296"/>
                    <a:pt x="10055" y="5422"/>
                    <a:pt x="10045" y="5765"/>
                  </a:cubicBezTo>
                  <a:cubicBezTo>
                    <a:pt x="10045" y="5800"/>
                    <a:pt x="10045" y="5836"/>
                    <a:pt x="10045" y="5872"/>
                  </a:cubicBezTo>
                  <a:cubicBezTo>
                    <a:pt x="10081" y="6327"/>
                    <a:pt x="10117" y="6728"/>
                    <a:pt x="10001" y="7174"/>
                  </a:cubicBezTo>
                  <a:cubicBezTo>
                    <a:pt x="9995" y="7421"/>
                    <a:pt x="9851" y="7638"/>
                    <a:pt x="9759" y="7638"/>
                  </a:cubicBezTo>
                  <a:cubicBezTo>
                    <a:pt x="9691" y="7638"/>
                    <a:pt x="9651" y="7520"/>
                    <a:pt x="9715" y="7210"/>
                  </a:cubicBezTo>
                  <a:cubicBezTo>
                    <a:pt x="9742" y="6987"/>
                    <a:pt x="9804" y="6791"/>
                    <a:pt x="9813" y="6550"/>
                  </a:cubicBezTo>
                  <a:cubicBezTo>
                    <a:pt x="9822" y="6095"/>
                    <a:pt x="9465" y="5328"/>
                    <a:pt x="9091" y="5069"/>
                  </a:cubicBezTo>
                  <a:cubicBezTo>
                    <a:pt x="8948" y="4971"/>
                    <a:pt x="8787" y="4890"/>
                    <a:pt x="8627" y="4828"/>
                  </a:cubicBezTo>
                  <a:cubicBezTo>
                    <a:pt x="8441" y="4757"/>
                    <a:pt x="8252" y="4718"/>
                    <a:pt x="8081" y="4718"/>
                  </a:cubicBezTo>
                  <a:cubicBezTo>
                    <a:pt x="7735" y="4718"/>
                    <a:pt x="7461" y="4880"/>
                    <a:pt x="7431" y="5274"/>
                  </a:cubicBezTo>
                  <a:cubicBezTo>
                    <a:pt x="7422" y="5390"/>
                    <a:pt x="7440" y="5542"/>
                    <a:pt x="7485" y="5711"/>
                  </a:cubicBezTo>
                  <a:cubicBezTo>
                    <a:pt x="7565" y="6041"/>
                    <a:pt x="7761" y="6362"/>
                    <a:pt x="7886" y="6675"/>
                  </a:cubicBezTo>
                  <a:cubicBezTo>
                    <a:pt x="7993" y="6924"/>
                    <a:pt x="8029" y="7174"/>
                    <a:pt x="8002" y="7433"/>
                  </a:cubicBezTo>
                  <a:cubicBezTo>
                    <a:pt x="8002" y="7504"/>
                    <a:pt x="7993" y="7567"/>
                    <a:pt x="7984" y="7629"/>
                  </a:cubicBezTo>
                  <a:cubicBezTo>
                    <a:pt x="7974" y="7922"/>
                    <a:pt x="7778" y="8220"/>
                    <a:pt x="7625" y="8220"/>
                  </a:cubicBezTo>
                  <a:cubicBezTo>
                    <a:pt x="7512" y="8220"/>
                    <a:pt x="7423" y="8058"/>
                    <a:pt x="7449" y="7611"/>
                  </a:cubicBezTo>
                  <a:cubicBezTo>
                    <a:pt x="7458" y="7094"/>
                    <a:pt x="7512" y="6532"/>
                    <a:pt x="7253" y="6059"/>
                  </a:cubicBezTo>
                  <a:cubicBezTo>
                    <a:pt x="7226" y="6006"/>
                    <a:pt x="7190" y="5952"/>
                    <a:pt x="7155" y="5899"/>
                  </a:cubicBezTo>
                  <a:cubicBezTo>
                    <a:pt x="7066" y="5783"/>
                    <a:pt x="6941" y="5676"/>
                    <a:pt x="6807" y="5595"/>
                  </a:cubicBezTo>
                  <a:cubicBezTo>
                    <a:pt x="6646" y="5506"/>
                    <a:pt x="6468" y="5435"/>
                    <a:pt x="6298" y="5408"/>
                  </a:cubicBezTo>
                  <a:cubicBezTo>
                    <a:pt x="6233" y="5397"/>
                    <a:pt x="6169" y="5391"/>
                    <a:pt x="6108" y="5391"/>
                  </a:cubicBezTo>
                  <a:cubicBezTo>
                    <a:pt x="5716" y="5391"/>
                    <a:pt x="5436" y="5623"/>
                    <a:pt x="5683" y="6202"/>
                  </a:cubicBezTo>
                  <a:cubicBezTo>
                    <a:pt x="5781" y="6434"/>
                    <a:pt x="5888" y="6630"/>
                    <a:pt x="5977" y="6826"/>
                  </a:cubicBezTo>
                  <a:cubicBezTo>
                    <a:pt x="6057" y="7014"/>
                    <a:pt x="6129" y="7210"/>
                    <a:pt x="6156" y="7451"/>
                  </a:cubicBezTo>
                  <a:cubicBezTo>
                    <a:pt x="6182" y="7692"/>
                    <a:pt x="6182" y="7924"/>
                    <a:pt x="6138" y="8156"/>
                  </a:cubicBezTo>
                  <a:cubicBezTo>
                    <a:pt x="6084" y="8289"/>
                    <a:pt x="6031" y="8432"/>
                    <a:pt x="5986" y="8575"/>
                  </a:cubicBezTo>
                  <a:cubicBezTo>
                    <a:pt x="5908" y="8805"/>
                    <a:pt x="5568" y="9077"/>
                    <a:pt x="5365" y="9077"/>
                  </a:cubicBezTo>
                  <a:cubicBezTo>
                    <a:pt x="5244" y="9077"/>
                    <a:pt x="5171" y="8982"/>
                    <a:pt x="5228" y="8726"/>
                  </a:cubicBezTo>
                  <a:cubicBezTo>
                    <a:pt x="5353" y="8280"/>
                    <a:pt x="5745" y="7495"/>
                    <a:pt x="5558" y="7014"/>
                  </a:cubicBezTo>
                  <a:cubicBezTo>
                    <a:pt x="5455" y="6734"/>
                    <a:pt x="5212" y="6551"/>
                    <a:pt x="4924" y="6551"/>
                  </a:cubicBezTo>
                  <a:cubicBezTo>
                    <a:pt x="4864" y="6551"/>
                    <a:pt x="4801" y="6559"/>
                    <a:pt x="4737" y="6577"/>
                  </a:cubicBezTo>
                  <a:cubicBezTo>
                    <a:pt x="4345" y="6675"/>
                    <a:pt x="4068" y="6942"/>
                    <a:pt x="3667" y="7023"/>
                  </a:cubicBezTo>
                  <a:cubicBezTo>
                    <a:pt x="3608" y="7033"/>
                    <a:pt x="3550" y="7038"/>
                    <a:pt x="3493" y="7038"/>
                  </a:cubicBezTo>
                  <a:cubicBezTo>
                    <a:pt x="2985" y="7038"/>
                    <a:pt x="2580" y="6628"/>
                    <a:pt x="2355" y="6211"/>
                  </a:cubicBezTo>
                  <a:cubicBezTo>
                    <a:pt x="2052" y="5640"/>
                    <a:pt x="2435" y="5149"/>
                    <a:pt x="2712" y="4730"/>
                  </a:cubicBezTo>
                  <a:cubicBezTo>
                    <a:pt x="2748" y="4667"/>
                    <a:pt x="2748" y="4614"/>
                    <a:pt x="2730" y="4560"/>
                  </a:cubicBezTo>
                  <a:cubicBezTo>
                    <a:pt x="2730" y="4551"/>
                    <a:pt x="2721" y="4534"/>
                    <a:pt x="2721" y="4516"/>
                  </a:cubicBezTo>
                  <a:cubicBezTo>
                    <a:pt x="2623" y="4230"/>
                    <a:pt x="2373" y="4150"/>
                    <a:pt x="2096" y="4070"/>
                  </a:cubicBezTo>
                  <a:cubicBezTo>
                    <a:pt x="1909" y="4007"/>
                    <a:pt x="1713" y="3998"/>
                    <a:pt x="1526" y="3989"/>
                  </a:cubicBezTo>
                  <a:lnTo>
                    <a:pt x="1508" y="3989"/>
                  </a:lnTo>
                  <a:cubicBezTo>
                    <a:pt x="1492" y="3991"/>
                    <a:pt x="1477" y="3992"/>
                    <a:pt x="1462" y="3992"/>
                  </a:cubicBezTo>
                  <a:cubicBezTo>
                    <a:pt x="1220" y="3992"/>
                    <a:pt x="1001" y="3800"/>
                    <a:pt x="1169" y="3624"/>
                  </a:cubicBezTo>
                  <a:cubicBezTo>
                    <a:pt x="1231" y="3570"/>
                    <a:pt x="1347" y="3508"/>
                    <a:pt x="1526" y="3463"/>
                  </a:cubicBezTo>
                  <a:cubicBezTo>
                    <a:pt x="1570" y="3454"/>
                    <a:pt x="1615" y="3445"/>
                    <a:pt x="1650" y="3445"/>
                  </a:cubicBezTo>
                  <a:cubicBezTo>
                    <a:pt x="1798" y="3425"/>
                    <a:pt x="1940" y="3415"/>
                    <a:pt x="2085" y="3415"/>
                  </a:cubicBezTo>
                  <a:cubicBezTo>
                    <a:pt x="2133" y="3415"/>
                    <a:pt x="2181" y="3416"/>
                    <a:pt x="2230" y="3418"/>
                  </a:cubicBezTo>
                  <a:cubicBezTo>
                    <a:pt x="2593" y="3424"/>
                    <a:pt x="3305" y="3623"/>
                    <a:pt x="3908" y="3623"/>
                  </a:cubicBezTo>
                  <a:cubicBezTo>
                    <a:pt x="4314" y="3623"/>
                    <a:pt x="4670" y="3533"/>
                    <a:pt x="4835" y="3231"/>
                  </a:cubicBezTo>
                  <a:cubicBezTo>
                    <a:pt x="4951" y="3008"/>
                    <a:pt x="4996" y="2758"/>
                    <a:pt x="4826" y="2535"/>
                  </a:cubicBezTo>
                  <a:cubicBezTo>
                    <a:pt x="4710" y="2375"/>
                    <a:pt x="4532" y="2303"/>
                    <a:pt x="4371" y="2223"/>
                  </a:cubicBezTo>
                  <a:cubicBezTo>
                    <a:pt x="4202" y="2161"/>
                    <a:pt x="4041" y="2098"/>
                    <a:pt x="3863" y="2063"/>
                  </a:cubicBezTo>
                  <a:cubicBezTo>
                    <a:pt x="3478" y="1984"/>
                    <a:pt x="3514" y="1696"/>
                    <a:pt x="3912" y="1696"/>
                  </a:cubicBezTo>
                  <a:cubicBezTo>
                    <a:pt x="4012" y="1696"/>
                    <a:pt x="4136" y="1714"/>
                    <a:pt x="4282" y="1759"/>
                  </a:cubicBezTo>
                  <a:cubicBezTo>
                    <a:pt x="4907" y="1964"/>
                    <a:pt x="5469" y="2187"/>
                    <a:pt x="6102" y="2348"/>
                  </a:cubicBezTo>
                  <a:cubicBezTo>
                    <a:pt x="6342" y="2418"/>
                    <a:pt x="6717" y="2586"/>
                    <a:pt x="7039" y="2586"/>
                  </a:cubicBezTo>
                  <a:cubicBezTo>
                    <a:pt x="7171" y="2586"/>
                    <a:pt x="7294" y="2557"/>
                    <a:pt x="7396" y="2482"/>
                  </a:cubicBezTo>
                  <a:cubicBezTo>
                    <a:pt x="7975" y="2054"/>
                    <a:pt x="7155" y="1518"/>
                    <a:pt x="6789" y="1420"/>
                  </a:cubicBezTo>
                  <a:cubicBezTo>
                    <a:pt x="6628" y="1376"/>
                    <a:pt x="6468" y="1331"/>
                    <a:pt x="6307" y="1277"/>
                  </a:cubicBezTo>
                  <a:cubicBezTo>
                    <a:pt x="5950" y="1188"/>
                    <a:pt x="5674" y="698"/>
                    <a:pt x="6200" y="689"/>
                  </a:cubicBezTo>
                  <a:lnTo>
                    <a:pt x="6200" y="689"/>
                  </a:lnTo>
                  <a:cubicBezTo>
                    <a:pt x="6575" y="724"/>
                    <a:pt x="6941" y="867"/>
                    <a:pt x="7289" y="1001"/>
                  </a:cubicBezTo>
                  <a:cubicBezTo>
                    <a:pt x="7886" y="1233"/>
                    <a:pt x="8413" y="1616"/>
                    <a:pt x="9001" y="1848"/>
                  </a:cubicBezTo>
                  <a:cubicBezTo>
                    <a:pt x="9178" y="1918"/>
                    <a:pt x="9357" y="1967"/>
                    <a:pt x="9506" y="1967"/>
                  </a:cubicBezTo>
                  <a:cubicBezTo>
                    <a:pt x="9755" y="1967"/>
                    <a:pt x="9914" y="1829"/>
                    <a:pt x="9813" y="1420"/>
                  </a:cubicBezTo>
                  <a:cubicBezTo>
                    <a:pt x="9778" y="1269"/>
                    <a:pt x="9706" y="1117"/>
                    <a:pt x="9626" y="983"/>
                  </a:cubicBezTo>
                  <a:cubicBezTo>
                    <a:pt x="9594" y="919"/>
                    <a:pt x="9214" y="415"/>
                    <a:pt x="9412" y="415"/>
                  </a:cubicBezTo>
                  <a:close/>
                  <a:moveTo>
                    <a:pt x="9195" y="0"/>
                  </a:moveTo>
                  <a:cubicBezTo>
                    <a:pt x="8709" y="0"/>
                    <a:pt x="9243" y="966"/>
                    <a:pt x="9367" y="1206"/>
                  </a:cubicBezTo>
                  <a:cubicBezTo>
                    <a:pt x="9491" y="1454"/>
                    <a:pt x="9404" y="1542"/>
                    <a:pt x="9256" y="1542"/>
                  </a:cubicBezTo>
                  <a:cubicBezTo>
                    <a:pt x="9181" y="1542"/>
                    <a:pt x="9089" y="1519"/>
                    <a:pt x="9001" y="1483"/>
                  </a:cubicBezTo>
                  <a:cubicBezTo>
                    <a:pt x="8627" y="1331"/>
                    <a:pt x="8279" y="1099"/>
                    <a:pt x="7922" y="921"/>
                  </a:cubicBezTo>
                  <a:cubicBezTo>
                    <a:pt x="7333" y="617"/>
                    <a:pt x="6700" y="394"/>
                    <a:pt x="6040" y="332"/>
                  </a:cubicBezTo>
                  <a:cubicBezTo>
                    <a:pt x="6006" y="329"/>
                    <a:pt x="5974" y="327"/>
                    <a:pt x="5944" y="327"/>
                  </a:cubicBezTo>
                  <a:cubicBezTo>
                    <a:pt x="5221" y="327"/>
                    <a:pt x="5462" y="1217"/>
                    <a:pt x="5950" y="1474"/>
                  </a:cubicBezTo>
                  <a:cubicBezTo>
                    <a:pt x="6263" y="1643"/>
                    <a:pt x="6548" y="1706"/>
                    <a:pt x="6887" y="1795"/>
                  </a:cubicBezTo>
                  <a:cubicBezTo>
                    <a:pt x="7276" y="1967"/>
                    <a:pt x="7120" y="2208"/>
                    <a:pt x="6906" y="2208"/>
                  </a:cubicBezTo>
                  <a:cubicBezTo>
                    <a:pt x="6865" y="2208"/>
                    <a:pt x="6822" y="2199"/>
                    <a:pt x="6780" y="2178"/>
                  </a:cubicBezTo>
                  <a:cubicBezTo>
                    <a:pt x="6459" y="2107"/>
                    <a:pt x="6147" y="2018"/>
                    <a:pt x="5834" y="1929"/>
                  </a:cubicBezTo>
                  <a:cubicBezTo>
                    <a:pt x="5424" y="1822"/>
                    <a:pt x="5040" y="1732"/>
                    <a:pt x="4657" y="1554"/>
                  </a:cubicBezTo>
                  <a:cubicBezTo>
                    <a:pt x="4441" y="1446"/>
                    <a:pt x="4194" y="1338"/>
                    <a:pt x="3952" y="1338"/>
                  </a:cubicBezTo>
                  <a:cubicBezTo>
                    <a:pt x="3934" y="1338"/>
                    <a:pt x="3916" y="1339"/>
                    <a:pt x="3899" y="1340"/>
                  </a:cubicBezTo>
                  <a:cubicBezTo>
                    <a:pt x="3560" y="1367"/>
                    <a:pt x="3185" y="1483"/>
                    <a:pt x="3131" y="1875"/>
                  </a:cubicBezTo>
                  <a:cubicBezTo>
                    <a:pt x="3069" y="2375"/>
                    <a:pt x="3952" y="2428"/>
                    <a:pt x="4238" y="2535"/>
                  </a:cubicBezTo>
                  <a:cubicBezTo>
                    <a:pt x="4850" y="2841"/>
                    <a:pt x="4343" y="3265"/>
                    <a:pt x="3878" y="3265"/>
                  </a:cubicBezTo>
                  <a:cubicBezTo>
                    <a:pt x="3815" y="3265"/>
                    <a:pt x="3752" y="3257"/>
                    <a:pt x="3693" y="3240"/>
                  </a:cubicBezTo>
                  <a:cubicBezTo>
                    <a:pt x="3533" y="3222"/>
                    <a:pt x="3381" y="3204"/>
                    <a:pt x="3229" y="3178"/>
                  </a:cubicBezTo>
                  <a:cubicBezTo>
                    <a:pt x="2828" y="3115"/>
                    <a:pt x="2435" y="3079"/>
                    <a:pt x="2025" y="3079"/>
                  </a:cubicBezTo>
                  <a:cubicBezTo>
                    <a:pt x="1990" y="3079"/>
                    <a:pt x="1954" y="3078"/>
                    <a:pt x="1916" y="3078"/>
                  </a:cubicBezTo>
                  <a:cubicBezTo>
                    <a:pt x="1561" y="3078"/>
                    <a:pt x="1107" y="3125"/>
                    <a:pt x="856" y="3392"/>
                  </a:cubicBezTo>
                  <a:cubicBezTo>
                    <a:pt x="0" y="4293"/>
                    <a:pt x="1731" y="4239"/>
                    <a:pt x="2257" y="4507"/>
                  </a:cubicBezTo>
                  <a:cubicBezTo>
                    <a:pt x="2320" y="4543"/>
                    <a:pt x="2364" y="4569"/>
                    <a:pt x="2382" y="4614"/>
                  </a:cubicBezTo>
                  <a:cubicBezTo>
                    <a:pt x="2364" y="4641"/>
                    <a:pt x="2355" y="4667"/>
                    <a:pt x="2337" y="4694"/>
                  </a:cubicBezTo>
                  <a:cubicBezTo>
                    <a:pt x="2007" y="5221"/>
                    <a:pt x="1829" y="5684"/>
                    <a:pt x="2043" y="6336"/>
                  </a:cubicBezTo>
                  <a:cubicBezTo>
                    <a:pt x="2225" y="6883"/>
                    <a:pt x="2865" y="7363"/>
                    <a:pt x="3442" y="7363"/>
                  </a:cubicBezTo>
                  <a:cubicBezTo>
                    <a:pt x="3457" y="7363"/>
                    <a:pt x="3473" y="7362"/>
                    <a:pt x="3488" y="7362"/>
                  </a:cubicBezTo>
                  <a:cubicBezTo>
                    <a:pt x="3729" y="7353"/>
                    <a:pt x="3979" y="7335"/>
                    <a:pt x="4202" y="7210"/>
                  </a:cubicBezTo>
                  <a:cubicBezTo>
                    <a:pt x="4264" y="7183"/>
                    <a:pt x="4318" y="7147"/>
                    <a:pt x="4380" y="7112"/>
                  </a:cubicBezTo>
                  <a:cubicBezTo>
                    <a:pt x="4425" y="7076"/>
                    <a:pt x="4461" y="7040"/>
                    <a:pt x="4505" y="7014"/>
                  </a:cubicBezTo>
                  <a:cubicBezTo>
                    <a:pt x="4617" y="6944"/>
                    <a:pt x="4739" y="6903"/>
                    <a:pt x="4850" y="6903"/>
                  </a:cubicBezTo>
                  <a:cubicBezTo>
                    <a:pt x="4951" y="6903"/>
                    <a:pt x="5044" y="6937"/>
                    <a:pt x="5112" y="7014"/>
                  </a:cubicBezTo>
                  <a:cubicBezTo>
                    <a:pt x="5183" y="7103"/>
                    <a:pt x="5219" y="7237"/>
                    <a:pt x="5210" y="7433"/>
                  </a:cubicBezTo>
                  <a:cubicBezTo>
                    <a:pt x="5165" y="7745"/>
                    <a:pt x="5103" y="8048"/>
                    <a:pt x="4996" y="8343"/>
                  </a:cubicBezTo>
                  <a:cubicBezTo>
                    <a:pt x="4853" y="8753"/>
                    <a:pt x="4639" y="9387"/>
                    <a:pt x="5272" y="9467"/>
                  </a:cubicBezTo>
                  <a:cubicBezTo>
                    <a:pt x="5305" y="9472"/>
                    <a:pt x="5338" y="9474"/>
                    <a:pt x="5369" y="9474"/>
                  </a:cubicBezTo>
                  <a:cubicBezTo>
                    <a:pt x="5800" y="9474"/>
                    <a:pt x="6107" y="9040"/>
                    <a:pt x="6298" y="8700"/>
                  </a:cubicBezTo>
                  <a:cubicBezTo>
                    <a:pt x="6664" y="8048"/>
                    <a:pt x="6548" y="7121"/>
                    <a:pt x="6236" y="6469"/>
                  </a:cubicBezTo>
                  <a:cubicBezTo>
                    <a:pt x="6147" y="6291"/>
                    <a:pt x="6022" y="6130"/>
                    <a:pt x="5941" y="5943"/>
                  </a:cubicBezTo>
                  <a:cubicBezTo>
                    <a:pt x="6018" y="5875"/>
                    <a:pt x="5788" y="5719"/>
                    <a:pt x="6117" y="5719"/>
                  </a:cubicBezTo>
                  <a:cubicBezTo>
                    <a:pt x="6134" y="5719"/>
                    <a:pt x="6153" y="5719"/>
                    <a:pt x="6173" y="5720"/>
                  </a:cubicBezTo>
                  <a:cubicBezTo>
                    <a:pt x="6735" y="5872"/>
                    <a:pt x="7048" y="6193"/>
                    <a:pt x="7101" y="6701"/>
                  </a:cubicBezTo>
                  <a:cubicBezTo>
                    <a:pt x="7190" y="7121"/>
                    <a:pt x="7092" y="7576"/>
                    <a:pt x="7128" y="8004"/>
                  </a:cubicBezTo>
                  <a:cubicBezTo>
                    <a:pt x="7148" y="8262"/>
                    <a:pt x="7397" y="8567"/>
                    <a:pt x="7668" y="8567"/>
                  </a:cubicBezTo>
                  <a:cubicBezTo>
                    <a:pt x="7753" y="8567"/>
                    <a:pt x="7839" y="8538"/>
                    <a:pt x="7922" y="8468"/>
                  </a:cubicBezTo>
                  <a:cubicBezTo>
                    <a:pt x="8332" y="8120"/>
                    <a:pt x="8377" y="7558"/>
                    <a:pt x="8332" y="7040"/>
                  </a:cubicBezTo>
                  <a:cubicBezTo>
                    <a:pt x="8306" y="6648"/>
                    <a:pt x="8083" y="6255"/>
                    <a:pt x="7922" y="5899"/>
                  </a:cubicBezTo>
                  <a:cubicBezTo>
                    <a:pt x="7818" y="5682"/>
                    <a:pt x="7538" y="5013"/>
                    <a:pt x="8155" y="5013"/>
                  </a:cubicBezTo>
                  <a:cubicBezTo>
                    <a:pt x="8175" y="5013"/>
                    <a:pt x="8195" y="5014"/>
                    <a:pt x="8216" y="5015"/>
                  </a:cubicBezTo>
                  <a:cubicBezTo>
                    <a:pt x="8698" y="5042"/>
                    <a:pt x="9055" y="5479"/>
                    <a:pt x="9251" y="5872"/>
                  </a:cubicBezTo>
                  <a:cubicBezTo>
                    <a:pt x="9528" y="6425"/>
                    <a:pt x="9421" y="6862"/>
                    <a:pt x="9340" y="7406"/>
                  </a:cubicBezTo>
                  <a:cubicBezTo>
                    <a:pt x="9305" y="7602"/>
                    <a:pt x="9403" y="7772"/>
                    <a:pt x="9519" y="7906"/>
                  </a:cubicBezTo>
                  <a:cubicBezTo>
                    <a:pt x="9598" y="7998"/>
                    <a:pt x="9681" y="8035"/>
                    <a:pt x="9763" y="8035"/>
                  </a:cubicBezTo>
                  <a:cubicBezTo>
                    <a:pt x="9964" y="8035"/>
                    <a:pt x="10152" y="7807"/>
                    <a:pt x="10241" y="7629"/>
                  </a:cubicBezTo>
                  <a:cubicBezTo>
                    <a:pt x="10366" y="7379"/>
                    <a:pt x="10402" y="7005"/>
                    <a:pt x="10438" y="6737"/>
                  </a:cubicBezTo>
                  <a:cubicBezTo>
                    <a:pt x="10464" y="6568"/>
                    <a:pt x="10447" y="6434"/>
                    <a:pt x="10429" y="6264"/>
                  </a:cubicBezTo>
                  <a:cubicBezTo>
                    <a:pt x="10404" y="5986"/>
                    <a:pt x="10448" y="5690"/>
                    <a:pt x="10695" y="5690"/>
                  </a:cubicBezTo>
                  <a:cubicBezTo>
                    <a:pt x="10804" y="5690"/>
                    <a:pt x="10952" y="5748"/>
                    <a:pt x="11151" y="5890"/>
                  </a:cubicBezTo>
                  <a:cubicBezTo>
                    <a:pt x="11963" y="6469"/>
                    <a:pt x="10536" y="7406"/>
                    <a:pt x="10812" y="8102"/>
                  </a:cubicBezTo>
                  <a:cubicBezTo>
                    <a:pt x="10889" y="8298"/>
                    <a:pt x="11045" y="8369"/>
                    <a:pt x="11222" y="8369"/>
                  </a:cubicBezTo>
                  <a:cubicBezTo>
                    <a:pt x="11478" y="8369"/>
                    <a:pt x="11778" y="8220"/>
                    <a:pt x="11936" y="8093"/>
                  </a:cubicBezTo>
                  <a:cubicBezTo>
                    <a:pt x="12418" y="7736"/>
                    <a:pt x="12454" y="7121"/>
                    <a:pt x="12463" y="6568"/>
                  </a:cubicBezTo>
                  <a:cubicBezTo>
                    <a:pt x="12463" y="6478"/>
                    <a:pt x="12463" y="6398"/>
                    <a:pt x="12463" y="6318"/>
                  </a:cubicBezTo>
                  <a:cubicBezTo>
                    <a:pt x="13614" y="5845"/>
                    <a:pt x="13863" y="4935"/>
                    <a:pt x="13587" y="4061"/>
                  </a:cubicBezTo>
                  <a:cubicBezTo>
                    <a:pt x="13275" y="3035"/>
                    <a:pt x="12249" y="2071"/>
                    <a:pt x="11125" y="1920"/>
                  </a:cubicBezTo>
                  <a:cubicBezTo>
                    <a:pt x="11044" y="1099"/>
                    <a:pt x="10215" y="350"/>
                    <a:pt x="9492" y="73"/>
                  </a:cubicBezTo>
                  <a:cubicBezTo>
                    <a:pt x="9366" y="22"/>
                    <a:pt x="9269" y="0"/>
                    <a:pt x="91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0"/>
            <p:cNvSpPr/>
            <p:nvPr/>
          </p:nvSpPr>
          <p:spPr>
            <a:xfrm>
              <a:off x="2098282" y="4596316"/>
              <a:ext cx="89755" cy="79798"/>
            </a:xfrm>
            <a:custGeom>
              <a:rect b="b" l="l" r="r" t="t"/>
              <a:pathLst>
                <a:path extrusionOk="0" h="1691" w="1902">
                  <a:moveTo>
                    <a:pt x="1062" y="330"/>
                  </a:moveTo>
                  <a:cubicBezTo>
                    <a:pt x="1125" y="330"/>
                    <a:pt x="1178" y="357"/>
                    <a:pt x="1214" y="419"/>
                  </a:cubicBezTo>
                  <a:cubicBezTo>
                    <a:pt x="1223" y="446"/>
                    <a:pt x="1241" y="464"/>
                    <a:pt x="1268" y="482"/>
                  </a:cubicBezTo>
                  <a:cubicBezTo>
                    <a:pt x="1268" y="500"/>
                    <a:pt x="1277" y="509"/>
                    <a:pt x="1286" y="526"/>
                  </a:cubicBezTo>
                  <a:cubicBezTo>
                    <a:pt x="1384" y="642"/>
                    <a:pt x="1482" y="714"/>
                    <a:pt x="1464" y="883"/>
                  </a:cubicBezTo>
                  <a:cubicBezTo>
                    <a:pt x="1455" y="1044"/>
                    <a:pt x="1312" y="1178"/>
                    <a:pt x="1187" y="1267"/>
                  </a:cubicBezTo>
                  <a:cubicBezTo>
                    <a:pt x="1102" y="1329"/>
                    <a:pt x="1011" y="1357"/>
                    <a:pt x="922" y="1357"/>
                  </a:cubicBezTo>
                  <a:cubicBezTo>
                    <a:pt x="805" y="1357"/>
                    <a:pt x="694" y="1308"/>
                    <a:pt x="608" y="1222"/>
                  </a:cubicBezTo>
                  <a:cubicBezTo>
                    <a:pt x="563" y="1187"/>
                    <a:pt x="518" y="1133"/>
                    <a:pt x="492" y="1071"/>
                  </a:cubicBezTo>
                  <a:cubicBezTo>
                    <a:pt x="376" y="839"/>
                    <a:pt x="465" y="634"/>
                    <a:pt x="652" y="500"/>
                  </a:cubicBezTo>
                  <a:cubicBezTo>
                    <a:pt x="732" y="437"/>
                    <a:pt x="920" y="330"/>
                    <a:pt x="1062" y="330"/>
                  </a:cubicBezTo>
                  <a:close/>
                  <a:moveTo>
                    <a:pt x="1063" y="1"/>
                  </a:moveTo>
                  <a:cubicBezTo>
                    <a:pt x="888" y="1"/>
                    <a:pt x="700" y="71"/>
                    <a:pt x="545" y="170"/>
                  </a:cubicBezTo>
                  <a:cubicBezTo>
                    <a:pt x="161" y="402"/>
                    <a:pt x="1" y="776"/>
                    <a:pt x="170" y="1196"/>
                  </a:cubicBezTo>
                  <a:cubicBezTo>
                    <a:pt x="302" y="1516"/>
                    <a:pt x="599" y="1691"/>
                    <a:pt x="909" y="1691"/>
                  </a:cubicBezTo>
                  <a:cubicBezTo>
                    <a:pt x="1038" y="1691"/>
                    <a:pt x="1171" y="1660"/>
                    <a:pt x="1294" y="1597"/>
                  </a:cubicBezTo>
                  <a:cubicBezTo>
                    <a:pt x="1526" y="1472"/>
                    <a:pt x="1678" y="1276"/>
                    <a:pt x="1776" y="1044"/>
                  </a:cubicBezTo>
                  <a:cubicBezTo>
                    <a:pt x="1901" y="750"/>
                    <a:pt x="1732" y="535"/>
                    <a:pt x="1562" y="321"/>
                  </a:cubicBezTo>
                  <a:lnTo>
                    <a:pt x="1535" y="295"/>
                  </a:lnTo>
                  <a:lnTo>
                    <a:pt x="1526" y="295"/>
                  </a:lnTo>
                  <a:cubicBezTo>
                    <a:pt x="1425" y="82"/>
                    <a:pt x="1251" y="1"/>
                    <a:pt x="10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0"/>
            <p:cNvSpPr/>
            <p:nvPr/>
          </p:nvSpPr>
          <p:spPr>
            <a:xfrm>
              <a:off x="2002296" y="4573382"/>
              <a:ext cx="81733" cy="69652"/>
            </a:xfrm>
            <a:custGeom>
              <a:rect b="b" l="l" r="r" t="t"/>
              <a:pathLst>
                <a:path extrusionOk="0" h="1476" w="1732">
                  <a:moveTo>
                    <a:pt x="1002" y="348"/>
                  </a:moveTo>
                  <a:cubicBezTo>
                    <a:pt x="1038" y="348"/>
                    <a:pt x="1073" y="352"/>
                    <a:pt x="1107" y="361"/>
                  </a:cubicBezTo>
                  <a:cubicBezTo>
                    <a:pt x="1125" y="388"/>
                    <a:pt x="1143" y="406"/>
                    <a:pt x="1178" y="415"/>
                  </a:cubicBezTo>
                  <a:cubicBezTo>
                    <a:pt x="1437" y="522"/>
                    <a:pt x="1303" y="879"/>
                    <a:pt x="1152" y="1012"/>
                  </a:cubicBezTo>
                  <a:cubicBezTo>
                    <a:pt x="1053" y="1093"/>
                    <a:pt x="943" y="1136"/>
                    <a:pt x="836" y="1136"/>
                  </a:cubicBezTo>
                  <a:cubicBezTo>
                    <a:pt x="741" y="1136"/>
                    <a:pt x="647" y="1102"/>
                    <a:pt x="563" y="1030"/>
                  </a:cubicBezTo>
                  <a:cubicBezTo>
                    <a:pt x="224" y="748"/>
                    <a:pt x="653" y="348"/>
                    <a:pt x="1002" y="348"/>
                  </a:cubicBezTo>
                  <a:close/>
                  <a:moveTo>
                    <a:pt x="993" y="0"/>
                  </a:moveTo>
                  <a:cubicBezTo>
                    <a:pt x="724" y="0"/>
                    <a:pt x="457" y="151"/>
                    <a:pt x="277" y="343"/>
                  </a:cubicBezTo>
                  <a:cubicBezTo>
                    <a:pt x="1" y="647"/>
                    <a:pt x="99" y="1084"/>
                    <a:pt x="384" y="1325"/>
                  </a:cubicBezTo>
                  <a:cubicBezTo>
                    <a:pt x="510" y="1430"/>
                    <a:pt x="661" y="1476"/>
                    <a:pt x="813" y="1476"/>
                  </a:cubicBezTo>
                  <a:cubicBezTo>
                    <a:pt x="1060" y="1476"/>
                    <a:pt x="1313" y="1355"/>
                    <a:pt x="1473" y="1173"/>
                  </a:cubicBezTo>
                  <a:cubicBezTo>
                    <a:pt x="1732" y="879"/>
                    <a:pt x="1732" y="334"/>
                    <a:pt x="1366" y="129"/>
                  </a:cubicBezTo>
                  <a:cubicBezTo>
                    <a:pt x="1357" y="111"/>
                    <a:pt x="1330" y="85"/>
                    <a:pt x="1303" y="76"/>
                  </a:cubicBezTo>
                  <a:cubicBezTo>
                    <a:pt x="1203" y="23"/>
                    <a:pt x="1098" y="0"/>
                    <a:pt x="99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0"/>
            <p:cNvSpPr/>
            <p:nvPr/>
          </p:nvSpPr>
          <p:spPr>
            <a:xfrm>
              <a:off x="1901260" y="4581640"/>
              <a:ext cx="80034" cy="66821"/>
            </a:xfrm>
            <a:custGeom>
              <a:rect b="b" l="l" r="r" t="t"/>
              <a:pathLst>
                <a:path extrusionOk="0" h="1416" w="1696">
                  <a:moveTo>
                    <a:pt x="869" y="339"/>
                  </a:moveTo>
                  <a:cubicBezTo>
                    <a:pt x="941" y="339"/>
                    <a:pt x="1009" y="358"/>
                    <a:pt x="1062" y="400"/>
                  </a:cubicBezTo>
                  <a:lnTo>
                    <a:pt x="1089" y="418"/>
                  </a:lnTo>
                  <a:lnTo>
                    <a:pt x="1116" y="436"/>
                  </a:lnTo>
                  <a:cubicBezTo>
                    <a:pt x="1294" y="534"/>
                    <a:pt x="1294" y="748"/>
                    <a:pt x="1214" y="909"/>
                  </a:cubicBezTo>
                  <a:cubicBezTo>
                    <a:pt x="1214" y="918"/>
                    <a:pt x="1214" y="918"/>
                    <a:pt x="1205" y="927"/>
                  </a:cubicBezTo>
                  <a:cubicBezTo>
                    <a:pt x="1152" y="1034"/>
                    <a:pt x="1045" y="1078"/>
                    <a:pt x="938" y="1078"/>
                  </a:cubicBezTo>
                  <a:cubicBezTo>
                    <a:pt x="875" y="1078"/>
                    <a:pt x="804" y="1061"/>
                    <a:pt x="750" y="1034"/>
                  </a:cubicBezTo>
                  <a:cubicBezTo>
                    <a:pt x="590" y="962"/>
                    <a:pt x="429" y="757"/>
                    <a:pt x="491" y="579"/>
                  </a:cubicBezTo>
                  <a:cubicBezTo>
                    <a:pt x="541" y="432"/>
                    <a:pt x="712" y="339"/>
                    <a:pt x="869" y="339"/>
                  </a:cubicBezTo>
                  <a:close/>
                  <a:moveTo>
                    <a:pt x="870" y="0"/>
                  </a:moveTo>
                  <a:cubicBezTo>
                    <a:pt x="611" y="0"/>
                    <a:pt x="348" y="139"/>
                    <a:pt x="215" y="365"/>
                  </a:cubicBezTo>
                  <a:cubicBezTo>
                    <a:pt x="1" y="730"/>
                    <a:pt x="251" y="1150"/>
                    <a:pt x="581" y="1328"/>
                  </a:cubicBezTo>
                  <a:cubicBezTo>
                    <a:pt x="692" y="1387"/>
                    <a:pt x="812" y="1416"/>
                    <a:pt x="929" y="1416"/>
                  </a:cubicBezTo>
                  <a:cubicBezTo>
                    <a:pt x="1166" y="1416"/>
                    <a:pt x="1392" y="1297"/>
                    <a:pt x="1517" y="1069"/>
                  </a:cubicBezTo>
                  <a:cubicBezTo>
                    <a:pt x="1696" y="739"/>
                    <a:pt x="1598" y="347"/>
                    <a:pt x="1277" y="151"/>
                  </a:cubicBezTo>
                  <a:lnTo>
                    <a:pt x="1268" y="133"/>
                  </a:lnTo>
                  <a:cubicBezTo>
                    <a:pt x="1151" y="42"/>
                    <a:pt x="1012" y="0"/>
                    <a:pt x="87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0"/>
            <p:cNvSpPr/>
            <p:nvPr/>
          </p:nvSpPr>
          <p:spPr>
            <a:xfrm>
              <a:off x="1810749" y="4618685"/>
              <a:ext cx="86499" cy="66160"/>
            </a:xfrm>
            <a:custGeom>
              <a:rect b="b" l="l" r="r" t="t"/>
              <a:pathLst>
                <a:path extrusionOk="0" h="1402" w="1833">
                  <a:moveTo>
                    <a:pt x="856" y="340"/>
                  </a:moveTo>
                  <a:cubicBezTo>
                    <a:pt x="943" y="340"/>
                    <a:pt x="1022" y="371"/>
                    <a:pt x="1062" y="445"/>
                  </a:cubicBezTo>
                  <a:cubicBezTo>
                    <a:pt x="1089" y="472"/>
                    <a:pt x="1116" y="490"/>
                    <a:pt x="1143" y="507"/>
                  </a:cubicBezTo>
                  <a:lnTo>
                    <a:pt x="1152" y="516"/>
                  </a:lnTo>
                  <a:cubicBezTo>
                    <a:pt x="1386" y="742"/>
                    <a:pt x="1062" y="1061"/>
                    <a:pt x="806" y="1061"/>
                  </a:cubicBezTo>
                  <a:cubicBezTo>
                    <a:pt x="799" y="1061"/>
                    <a:pt x="793" y="1061"/>
                    <a:pt x="786" y="1061"/>
                  </a:cubicBezTo>
                  <a:cubicBezTo>
                    <a:pt x="536" y="1052"/>
                    <a:pt x="411" y="748"/>
                    <a:pt x="491" y="543"/>
                  </a:cubicBezTo>
                  <a:cubicBezTo>
                    <a:pt x="542" y="426"/>
                    <a:pt x="710" y="340"/>
                    <a:pt x="856" y="340"/>
                  </a:cubicBezTo>
                  <a:close/>
                  <a:moveTo>
                    <a:pt x="865" y="0"/>
                  </a:moveTo>
                  <a:cubicBezTo>
                    <a:pt x="650" y="0"/>
                    <a:pt x="424" y="92"/>
                    <a:pt x="295" y="240"/>
                  </a:cubicBezTo>
                  <a:cubicBezTo>
                    <a:pt x="1" y="570"/>
                    <a:pt x="117" y="1132"/>
                    <a:pt x="509" y="1328"/>
                  </a:cubicBezTo>
                  <a:cubicBezTo>
                    <a:pt x="610" y="1379"/>
                    <a:pt x="713" y="1401"/>
                    <a:pt x="813" y="1401"/>
                  </a:cubicBezTo>
                  <a:cubicBezTo>
                    <a:pt x="1368" y="1401"/>
                    <a:pt x="1833" y="708"/>
                    <a:pt x="1357" y="240"/>
                  </a:cubicBezTo>
                  <a:lnTo>
                    <a:pt x="1330" y="231"/>
                  </a:lnTo>
                  <a:cubicBezTo>
                    <a:pt x="1231" y="69"/>
                    <a:pt x="1052" y="0"/>
                    <a:pt x="86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4" name="Google Shape;1654;p30"/>
          <p:cNvSpPr/>
          <p:nvPr/>
        </p:nvSpPr>
        <p:spPr>
          <a:xfrm rot="-809825">
            <a:off x="1002231" y="560102"/>
            <a:ext cx="151061" cy="88021"/>
          </a:xfrm>
          <a:custGeom>
            <a:rect b="b" l="l" r="r" t="t"/>
            <a:pathLst>
              <a:path extrusionOk="0" h="1638" w="2811">
                <a:moveTo>
                  <a:pt x="2177" y="452"/>
                </a:moveTo>
                <a:cubicBezTo>
                  <a:pt x="2213" y="577"/>
                  <a:pt x="2231" y="702"/>
                  <a:pt x="2284" y="818"/>
                </a:cubicBezTo>
                <a:cubicBezTo>
                  <a:pt x="1704" y="1014"/>
                  <a:pt x="1142" y="1112"/>
                  <a:pt x="482" y="1273"/>
                </a:cubicBezTo>
                <a:lnTo>
                  <a:pt x="402" y="943"/>
                </a:lnTo>
                <a:cubicBezTo>
                  <a:pt x="1062" y="800"/>
                  <a:pt x="1651" y="747"/>
                  <a:pt x="2177" y="452"/>
                </a:cubicBezTo>
                <a:close/>
                <a:moveTo>
                  <a:pt x="2327" y="1"/>
                </a:moveTo>
                <a:cubicBezTo>
                  <a:pt x="2299" y="1"/>
                  <a:pt x="2270" y="11"/>
                  <a:pt x="2240" y="33"/>
                </a:cubicBezTo>
                <a:cubicBezTo>
                  <a:pt x="1660" y="434"/>
                  <a:pt x="866" y="479"/>
                  <a:pt x="197" y="640"/>
                </a:cubicBezTo>
                <a:cubicBezTo>
                  <a:pt x="108" y="666"/>
                  <a:pt x="1" y="773"/>
                  <a:pt x="27" y="863"/>
                </a:cubicBezTo>
                <a:lnTo>
                  <a:pt x="197" y="1523"/>
                </a:lnTo>
                <a:cubicBezTo>
                  <a:pt x="218" y="1595"/>
                  <a:pt x="315" y="1638"/>
                  <a:pt x="399" y="1638"/>
                </a:cubicBezTo>
                <a:cubicBezTo>
                  <a:pt x="419" y="1638"/>
                  <a:pt x="438" y="1635"/>
                  <a:pt x="455" y="1630"/>
                </a:cubicBezTo>
                <a:cubicBezTo>
                  <a:pt x="1169" y="1451"/>
                  <a:pt x="1919" y="1318"/>
                  <a:pt x="2623" y="1068"/>
                </a:cubicBezTo>
                <a:cubicBezTo>
                  <a:pt x="2721" y="1032"/>
                  <a:pt x="2811" y="916"/>
                  <a:pt x="2748" y="809"/>
                </a:cubicBezTo>
                <a:cubicBezTo>
                  <a:pt x="2623" y="595"/>
                  <a:pt x="2552" y="372"/>
                  <a:pt x="2489" y="131"/>
                </a:cubicBezTo>
                <a:cubicBezTo>
                  <a:pt x="2481" y="95"/>
                  <a:pt x="2454" y="69"/>
                  <a:pt x="2427" y="51"/>
                </a:cubicBezTo>
                <a:cubicBezTo>
                  <a:pt x="2401" y="20"/>
                  <a:pt x="2366" y="1"/>
                  <a:pt x="23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_1">
    <p:bg>
      <p:bgPr>
        <a:solidFill>
          <a:srgbClr val="E5F3FF"/>
        </a:solidFill>
      </p:bgPr>
    </p:bg>
    <p:spTree>
      <p:nvGrpSpPr>
        <p:cNvPr id="1656" name="Shape 1656"/>
        <p:cNvGrpSpPr/>
        <p:nvPr/>
      </p:nvGrpSpPr>
      <p:grpSpPr>
        <a:xfrm>
          <a:off x="0" y="0"/>
          <a:ext cx="0" cy="0"/>
          <a:chOff x="0" y="0"/>
          <a:chExt cx="0" cy="0"/>
        </a:xfrm>
      </p:grpSpPr>
      <p:grpSp>
        <p:nvGrpSpPr>
          <p:cNvPr id="1657" name="Google Shape;1657;p31"/>
          <p:cNvGrpSpPr/>
          <p:nvPr/>
        </p:nvGrpSpPr>
        <p:grpSpPr>
          <a:xfrm rot="-2700000">
            <a:off x="8056947" y="4164872"/>
            <a:ext cx="1197944" cy="988163"/>
            <a:chOff x="-492950" y="2926025"/>
            <a:chExt cx="1013489" cy="836009"/>
          </a:xfrm>
        </p:grpSpPr>
        <p:sp>
          <p:nvSpPr>
            <p:cNvPr id="1658" name="Google Shape;1658;p31"/>
            <p:cNvSpPr/>
            <p:nvPr/>
          </p:nvSpPr>
          <p:spPr>
            <a:xfrm>
              <a:off x="205030" y="3589987"/>
              <a:ext cx="33102" cy="11069"/>
            </a:xfrm>
            <a:custGeom>
              <a:rect b="b" l="l" r="r" t="t"/>
              <a:pathLst>
                <a:path extrusionOk="0" h="206" w="616">
                  <a:moveTo>
                    <a:pt x="616" y="1"/>
                  </a:moveTo>
                  <a:lnTo>
                    <a:pt x="616" y="1"/>
                  </a:lnTo>
                  <a:cubicBezTo>
                    <a:pt x="491" y="36"/>
                    <a:pt x="366" y="72"/>
                    <a:pt x="241" y="108"/>
                  </a:cubicBezTo>
                  <a:cubicBezTo>
                    <a:pt x="170" y="134"/>
                    <a:pt x="90" y="170"/>
                    <a:pt x="0" y="206"/>
                  </a:cubicBezTo>
                  <a:cubicBezTo>
                    <a:pt x="206" y="134"/>
                    <a:pt x="411" y="72"/>
                    <a:pt x="61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1"/>
            <p:cNvSpPr/>
            <p:nvPr/>
          </p:nvSpPr>
          <p:spPr>
            <a:xfrm>
              <a:off x="111045" y="3154940"/>
              <a:ext cx="390779" cy="460509"/>
            </a:xfrm>
            <a:custGeom>
              <a:rect b="b" l="l" r="r" t="t"/>
              <a:pathLst>
                <a:path extrusionOk="0" h="8570" w="7272">
                  <a:moveTo>
                    <a:pt x="5307" y="5415"/>
                  </a:moveTo>
                  <a:cubicBezTo>
                    <a:pt x="5346" y="5415"/>
                    <a:pt x="5381" y="5434"/>
                    <a:pt x="5407" y="5465"/>
                  </a:cubicBezTo>
                  <a:cubicBezTo>
                    <a:pt x="5434" y="5483"/>
                    <a:pt x="5461" y="5509"/>
                    <a:pt x="5469" y="5545"/>
                  </a:cubicBezTo>
                  <a:cubicBezTo>
                    <a:pt x="5532" y="5786"/>
                    <a:pt x="5603" y="6009"/>
                    <a:pt x="5728" y="6223"/>
                  </a:cubicBezTo>
                  <a:cubicBezTo>
                    <a:pt x="5791" y="6330"/>
                    <a:pt x="5701" y="6446"/>
                    <a:pt x="5603" y="6482"/>
                  </a:cubicBezTo>
                  <a:cubicBezTo>
                    <a:pt x="4899" y="6732"/>
                    <a:pt x="4149" y="6865"/>
                    <a:pt x="3435" y="7044"/>
                  </a:cubicBezTo>
                  <a:cubicBezTo>
                    <a:pt x="3418" y="7049"/>
                    <a:pt x="3399" y="7052"/>
                    <a:pt x="3379" y="7052"/>
                  </a:cubicBezTo>
                  <a:cubicBezTo>
                    <a:pt x="3295" y="7052"/>
                    <a:pt x="3198" y="7009"/>
                    <a:pt x="3177" y="6937"/>
                  </a:cubicBezTo>
                  <a:lnTo>
                    <a:pt x="3007" y="6277"/>
                  </a:lnTo>
                  <a:cubicBezTo>
                    <a:pt x="2981" y="6187"/>
                    <a:pt x="3088" y="6080"/>
                    <a:pt x="3177" y="6054"/>
                  </a:cubicBezTo>
                  <a:cubicBezTo>
                    <a:pt x="3846" y="5893"/>
                    <a:pt x="4640" y="5848"/>
                    <a:pt x="5220" y="5447"/>
                  </a:cubicBezTo>
                  <a:cubicBezTo>
                    <a:pt x="5250" y="5425"/>
                    <a:pt x="5279" y="5415"/>
                    <a:pt x="5307" y="5415"/>
                  </a:cubicBezTo>
                  <a:close/>
                  <a:moveTo>
                    <a:pt x="5258" y="0"/>
                  </a:moveTo>
                  <a:cubicBezTo>
                    <a:pt x="5141" y="0"/>
                    <a:pt x="5014" y="122"/>
                    <a:pt x="5041" y="264"/>
                  </a:cubicBezTo>
                  <a:cubicBezTo>
                    <a:pt x="5229" y="1218"/>
                    <a:pt x="5541" y="2182"/>
                    <a:pt x="5594" y="3154"/>
                  </a:cubicBezTo>
                  <a:cubicBezTo>
                    <a:pt x="5612" y="3342"/>
                    <a:pt x="5621" y="3529"/>
                    <a:pt x="5594" y="3707"/>
                  </a:cubicBezTo>
                  <a:cubicBezTo>
                    <a:pt x="5585" y="3823"/>
                    <a:pt x="5577" y="3939"/>
                    <a:pt x="5559" y="4046"/>
                  </a:cubicBezTo>
                  <a:cubicBezTo>
                    <a:pt x="5416" y="5135"/>
                    <a:pt x="4229" y="5367"/>
                    <a:pt x="3337" y="5581"/>
                  </a:cubicBezTo>
                  <a:cubicBezTo>
                    <a:pt x="2463" y="5786"/>
                    <a:pt x="1642" y="5947"/>
                    <a:pt x="1089" y="6714"/>
                  </a:cubicBezTo>
                  <a:cubicBezTo>
                    <a:pt x="839" y="7062"/>
                    <a:pt x="1" y="8320"/>
                    <a:pt x="848" y="8552"/>
                  </a:cubicBezTo>
                  <a:cubicBezTo>
                    <a:pt x="893" y="8560"/>
                    <a:pt x="938" y="8569"/>
                    <a:pt x="982" y="8569"/>
                  </a:cubicBezTo>
                  <a:cubicBezTo>
                    <a:pt x="1241" y="8480"/>
                    <a:pt x="1500" y="8391"/>
                    <a:pt x="1749" y="8302"/>
                  </a:cubicBezTo>
                  <a:cubicBezTo>
                    <a:pt x="1839" y="8266"/>
                    <a:pt x="1919" y="8230"/>
                    <a:pt x="1990" y="8204"/>
                  </a:cubicBezTo>
                  <a:cubicBezTo>
                    <a:pt x="2115" y="8168"/>
                    <a:pt x="2240" y="8132"/>
                    <a:pt x="2365" y="8097"/>
                  </a:cubicBezTo>
                  <a:cubicBezTo>
                    <a:pt x="2998" y="7882"/>
                    <a:pt x="3623" y="7668"/>
                    <a:pt x="4256" y="7454"/>
                  </a:cubicBezTo>
                  <a:cubicBezTo>
                    <a:pt x="4899" y="7249"/>
                    <a:pt x="5532" y="7044"/>
                    <a:pt x="6156" y="6812"/>
                  </a:cubicBezTo>
                  <a:cubicBezTo>
                    <a:pt x="6799" y="6571"/>
                    <a:pt x="7200" y="6410"/>
                    <a:pt x="7227" y="5643"/>
                  </a:cubicBezTo>
                  <a:cubicBezTo>
                    <a:pt x="7272" y="4689"/>
                    <a:pt x="7209" y="3636"/>
                    <a:pt x="6941" y="2717"/>
                  </a:cubicBezTo>
                  <a:cubicBezTo>
                    <a:pt x="6870" y="2476"/>
                    <a:pt x="6799" y="2244"/>
                    <a:pt x="6718" y="2021"/>
                  </a:cubicBezTo>
                  <a:cubicBezTo>
                    <a:pt x="6362" y="1397"/>
                    <a:pt x="5960" y="799"/>
                    <a:pt x="5621" y="184"/>
                  </a:cubicBezTo>
                  <a:cubicBezTo>
                    <a:pt x="5565" y="79"/>
                    <a:pt x="5479" y="40"/>
                    <a:pt x="5391" y="40"/>
                  </a:cubicBezTo>
                  <a:cubicBezTo>
                    <a:pt x="5381" y="40"/>
                    <a:pt x="5372" y="40"/>
                    <a:pt x="5362" y="41"/>
                  </a:cubicBezTo>
                  <a:cubicBezTo>
                    <a:pt x="5332" y="13"/>
                    <a:pt x="5296" y="0"/>
                    <a:pt x="5258"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1"/>
            <p:cNvSpPr/>
            <p:nvPr/>
          </p:nvSpPr>
          <p:spPr>
            <a:xfrm>
              <a:off x="292728" y="3470156"/>
              <a:ext cx="101241" cy="44170"/>
            </a:xfrm>
            <a:custGeom>
              <a:rect b="b" l="l" r="r" t="t"/>
              <a:pathLst>
                <a:path extrusionOk="0" h="822" w="1884">
                  <a:moveTo>
                    <a:pt x="1776" y="0"/>
                  </a:moveTo>
                  <a:cubicBezTo>
                    <a:pt x="1250" y="295"/>
                    <a:pt x="661" y="348"/>
                    <a:pt x="1" y="491"/>
                  </a:cubicBezTo>
                  <a:lnTo>
                    <a:pt x="81" y="821"/>
                  </a:lnTo>
                  <a:cubicBezTo>
                    <a:pt x="741" y="660"/>
                    <a:pt x="1303" y="562"/>
                    <a:pt x="1883" y="366"/>
                  </a:cubicBezTo>
                  <a:cubicBezTo>
                    <a:pt x="1830" y="250"/>
                    <a:pt x="1812" y="125"/>
                    <a:pt x="17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1"/>
            <p:cNvSpPr/>
            <p:nvPr/>
          </p:nvSpPr>
          <p:spPr>
            <a:xfrm>
              <a:off x="-282465" y="3233449"/>
              <a:ext cx="63786" cy="86245"/>
            </a:xfrm>
            <a:custGeom>
              <a:rect b="b" l="l" r="r" t="t"/>
              <a:pathLst>
                <a:path extrusionOk="0" h="1605" w="1187">
                  <a:moveTo>
                    <a:pt x="455" y="1"/>
                  </a:moveTo>
                  <a:cubicBezTo>
                    <a:pt x="223" y="1"/>
                    <a:pt x="0" y="182"/>
                    <a:pt x="80" y="480"/>
                  </a:cubicBezTo>
                  <a:cubicBezTo>
                    <a:pt x="142" y="703"/>
                    <a:pt x="223" y="944"/>
                    <a:pt x="303" y="1185"/>
                  </a:cubicBezTo>
                  <a:cubicBezTo>
                    <a:pt x="285" y="989"/>
                    <a:pt x="276" y="801"/>
                    <a:pt x="294" y="605"/>
                  </a:cubicBezTo>
                  <a:cubicBezTo>
                    <a:pt x="305" y="506"/>
                    <a:pt x="391" y="437"/>
                    <a:pt x="476" y="437"/>
                  </a:cubicBezTo>
                  <a:cubicBezTo>
                    <a:pt x="529" y="437"/>
                    <a:pt x="581" y="463"/>
                    <a:pt x="615" y="525"/>
                  </a:cubicBezTo>
                  <a:cubicBezTo>
                    <a:pt x="812" y="881"/>
                    <a:pt x="1008" y="1238"/>
                    <a:pt x="1186" y="1604"/>
                  </a:cubicBezTo>
                  <a:cubicBezTo>
                    <a:pt x="1097" y="1131"/>
                    <a:pt x="999" y="667"/>
                    <a:pt x="847" y="266"/>
                  </a:cubicBezTo>
                  <a:cubicBezTo>
                    <a:pt x="772" y="83"/>
                    <a:pt x="611" y="1"/>
                    <a:pt x="45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1"/>
            <p:cNvSpPr/>
            <p:nvPr/>
          </p:nvSpPr>
          <p:spPr>
            <a:xfrm>
              <a:off x="-283970" y="3370906"/>
              <a:ext cx="24504" cy="37453"/>
            </a:xfrm>
            <a:custGeom>
              <a:rect b="b" l="l" r="r" t="t"/>
              <a:pathLst>
                <a:path extrusionOk="0" h="697" w="456">
                  <a:moveTo>
                    <a:pt x="456" y="1"/>
                  </a:moveTo>
                  <a:lnTo>
                    <a:pt x="456" y="1"/>
                  </a:lnTo>
                  <a:cubicBezTo>
                    <a:pt x="438" y="63"/>
                    <a:pt x="420" y="126"/>
                    <a:pt x="393" y="179"/>
                  </a:cubicBezTo>
                  <a:cubicBezTo>
                    <a:pt x="304" y="375"/>
                    <a:pt x="170" y="554"/>
                    <a:pt x="1" y="696"/>
                  </a:cubicBezTo>
                  <a:cubicBezTo>
                    <a:pt x="331" y="554"/>
                    <a:pt x="438" y="304"/>
                    <a:pt x="45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1"/>
            <p:cNvSpPr/>
            <p:nvPr/>
          </p:nvSpPr>
          <p:spPr>
            <a:xfrm>
              <a:off x="-331902" y="3306207"/>
              <a:ext cx="196142" cy="189255"/>
            </a:xfrm>
            <a:custGeom>
              <a:rect b="b" l="l" r="r" t="t"/>
              <a:pathLst>
                <a:path extrusionOk="0" h="3522" w="3650">
                  <a:moveTo>
                    <a:pt x="1598" y="0"/>
                  </a:moveTo>
                  <a:lnTo>
                    <a:pt x="1598" y="0"/>
                  </a:lnTo>
                  <a:cubicBezTo>
                    <a:pt x="1687" y="660"/>
                    <a:pt x="1847" y="1365"/>
                    <a:pt x="1491" y="1900"/>
                  </a:cubicBezTo>
                  <a:cubicBezTo>
                    <a:pt x="1273" y="2228"/>
                    <a:pt x="681" y="2412"/>
                    <a:pt x="201" y="2412"/>
                  </a:cubicBezTo>
                  <a:cubicBezTo>
                    <a:pt x="132" y="2412"/>
                    <a:pt x="64" y="2408"/>
                    <a:pt x="1" y="2400"/>
                  </a:cubicBezTo>
                  <a:lnTo>
                    <a:pt x="1" y="2400"/>
                  </a:lnTo>
                  <a:cubicBezTo>
                    <a:pt x="10" y="2436"/>
                    <a:pt x="28" y="2480"/>
                    <a:pt x="37" y="2516"/>
                  </a:cubicBezTo>
                  <a:cubicBezTo>
                    <a:pt x="54" y="2623"/>
                    <a:pt x="72" y="2748"/>
                    <a:pt x="99" y="2864"/>
                  </a:cubicBezTo>
                  <a:cubicBezTo>
                    <a:pt x="715" y="2810"/>
                    <a:pt x="1294" y="2400"/>
                    <a:pt x="1714" y="1963"/>
                  </a:cubicBezTo>
                  <a:lnTo>
                    <a:pt x="1740" y="1927"/>
                  </a:lnTo>
                  <a:cubicBezTo>
                    <a:pt x="1928" y="2480"/>
                    <a:pt x="2213" y="2998"/>
                    <a:pt x="2695" y="3408"/>
                  </a:cubicBezTo>
                  <a:cubicBezTo>
                    <a:pt x="2784" y="3485"/>
                    <a:pt x="2895" y="3522"/>
                    <a:pt x="3004" y="3522"/>
                  </a:cubicBezTo>
                  <a:cubicBezTo>
                    <a:pt x="3223" y="3522"/>
                    <a:pt x="3432" y="3373"/>
                    <a:pt x="3427" y="3105"/>
                  </a:cubicBezTo>
                  <a:cubicBezTo>
                    <a:pt x="3418" y="2730"/>
                    <a:pt x="3382" y="2364"/>
                    <a:pt x="3328" y="1999"/>
                  </a:cubicBezTo>
                  <a:lnTo>
                    <a:pt x="3328" y="1999"/>
                  </a:lnTo>
                  <a:cubicBezTo>
                    <a:pt x="3339" y="1999"/>
                    <a:pt x="3350" y="2000"/>
                    <a:pt x="3360" y="2000"/>
                  </a:cubicBezTo>
                  <a:cubicBezTo>
                    <a:pt x="3457" y="2000"/>
                    <a:pt x="3553" y="1963"/>
                    <a:pt x="3650" y="1883"/>
                  </a:cubicBezTo>
                  <a:cubicBezTo>
                    <a:pt x="3596" y="1865"/>
                    <a:pt x="3551" y="1820"/>
                    <a:pt x="3534" y="1776"/>
                  </a:cubicBezTo>
                  <a:cubicBezTo>
                    <a:pt x="3373" y="1321"/>
                    <a:pt x="3203" y="875"/>
                    <a:pt x="3061" y="420"/>
                  </a:cubicBezTo>
                  <a:lnTo>
                    <a:pt x="3061" y="420"/>
                  </a:lnTo>
                  <a:cubicBezTo>
                    <a:pt x="3096" y="1347"/>
                    <a:pt x="3230" y="2275"/>
                    <a:pt x="3284" y="3203"/>
                  </a:cubicBezTo>
                  <a:cubicBezTo>
                    <a:pt x="3289" y="3309"/>
                    <a:pt x="3205" y="3366"/>
                    <a:pt x="3118" y="3366"/>
                  </a:cubicBezTo>
                  <a:cubicBezTo>
                    <a:pt x="3045" y="3366"/>
                    <a:pt x="2969" y="3325"/>
                    <a:pt x="2945" y="3239"/>
                  </a:cubicBezTo>
                  <a:cubicBezTo>
                    <a:pt x="2633" y="2115"/>
                    <a:pt x="2151" y="1035"/>
                    <a:pt x="1598"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1"/>
            <p:cNvSpPr/>
            <p:nvPr/>
          </p:nvSpPr>
          <p:spPr>
            <a:xfrm>
              <a:off x="-217767" y="3234846"/>
              <a:ext cx="269440" cy="169695"/>
            </a:xfrm>
            <a:custGeom>
              <a:rect b="b" l="l" r="r" t="t"/>
              <a:pathLst>
                <a:path extrusionOk="0" h="3158" w="5014">
                  <a:moveTo>
                    <a:pt x="478" y="1"/>
                  </a:moveTo>
                  <a:cubicBezTo>
                    <a:pt x="254" y="1"/>
                    <a:pt x="23" y="175"/>
                    <a:pt x="18" y="436"/>
                  </a:cubicBezTo>
                  <a:cubicBezTo>
                    <a:pt x="0" y="900"/>
                    <a:pt x="45" y="1355"/>
                    <a:pt x="107" y="1810"/>
                  </a:cubicBezTo>
                  <a:cubicBezTo>
                    <a:pt x="321" y="2256"/>
                    <a:pt x="526" y="2702"/>
                    <a:pt x="705" y="3157"/>
                  </a:cubicBezTo>
                  <a:cubicBezTo>
                    <a:pt x="625" y="2319"/>
                    <a:pt x="544" y="1480"/>
                    <a:pt x="598" y="624"/>
                  </a:cubicBezTo>
                  <a:cubicBezTo>
                    <a:pt x="608" y="521"/>
                    <a:pt x="692" y="464"/>
                    <a:pt x="775" y="464"/>
                  </a:cubicBezTo>
                  <a:cubicBezTo>
                    <a:pt x="844" y="464"/>
                    <a:pt x="913" y="503"/>
                    <a:pt x="937" y="588"/>
                  </a:cubicBezTo>
                  <a:cubicBezTo>
                    <a:pt x="1115" y="1257"/>
                    <a:pt x="1338" y="1899"/>
                    <a:pt x="1570" y="2550"/>
                  </a:cubicBezTo>
                  <a:cubicBezTo>
                    <a:pt x="1650" y="2211"/>
                    <a:pt x="1642" y="1864"/>
                    <a:pt x="1615" y="1507"/>
                  </a:cubicBezTo>
                  <a:cubicBezTo>
                    <a:pt x="1609" y="1410"/>
                    <a:pt x="1701" y="1337"/>
                    <a:pt x="1792" y="1337"/>
                  </a:cubicBezTo>
                  <a:cubicBezTo>
                    <a:pt x="1835" y="1337"/>
                    <a:pt x="1878" y="1354"/>
                    <a:pt x="1909" y="1391"/>
                  </a:cubicBezTo>
                  <a:cubicBezTo>
                    <a:pt x="2092" y="1607"/>
                    <a:pt x="2275" y="2158"/>
                    <a:pt x="2611" y="2158"/>
                  </a:cubicBezTo>
                  <a:cubicBezTo>
                    <a:pt x="2635" y="2158"/>
                    <a:pt x="2660" y="2155"/>
                    <a:pt x="2685" y="2149"/>
                  </a:cubicBezTo>
                  <a:cubicBezTo>
                    <a:pt x="3203" y="2024"/>
                    <a:pt x="3649" y="1765"/>
                    <a:pt x="4148" y="1614"/>
                  </a:cubicBezTo>
                  <a:cubicBezTo>
                    <a:pt x="4577" y="1480"/>
                    <a:pt x="5014" y="1471"/>
                    <a:pt x="4978" y="954"/>
                  </a:cubicBezTo>
                  <a:lnTo>
                    <a:pt x="4978" y="954"/>
                  </a:lnTo>
                  <a:cubicBezTo>
                    <a:pt x="4898" y="963"/>
                    <a:pt x="4808" y="989"/>
                    <a:pt x="4737" y="1061"/>
                  </a:cubicBezTo>
                  <a:cubicBezTo>
                    <a:pt x="4309" y="1444"/>
                    <a:pt x="3747" y="1658"/>
                    <a:pt x="3221" y="1837"/>
                  </a:cubicBezTo>
                  <a:cubicBezTo>
                    <a:pt x="3054" y="1891"/>
                    <a:pt x="2797" y="1990"/>
                    <a:pt x="2573" y="1990"/>
                  </a:cubicBezTo>
                  <a:cubicBezTo>
                    <a:pt x="2426" y="1990"/>
                    <a:pt x="2294" y="1947"/>
                    <a:pt x="2212" y="1819"/>
                  </a:cubicBezTo>
                  <a:cubicBezTo>
                    <a:pt x="2079" y="1605"/>
                    <a:pt x="1989" y="1364"/>
                    <a:pt x="1847" y="1150"/>
                  </a:cubicBezTo>
                  <a:cubicBezTo>
                    <a:pt x="1757" y="1010"/>
                    <a:pt x="1611" y="946"/>
                    <a:pt x="1468" y="946"/>
                  </a:cubicBezTo>
                  <a:cubicBezTo>
                    <a:pt x="1354" y="946"/>
                    <a:pt x="1242" y="986"/>
                    <a:pt x="1160" y="1061"/>
                  </a:cubicBezTo>
                  <a:cubicBezTo>
                    <a:pt x="1079" y="775"/>
                    <a:pt x="972" y="490"/>
                    <a:pt x="830" y="213"/>
                  </a:cubicBezTo>
                  <a:cubicBezTo>
                    <a:pt x="749" y="65"/>
                    <a:pt x="615" y="1"/>
                    <a:pt x="478"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1"/>
            <p:cNvSpPr/>
            <p:nvPr/>
          </p:nvSpPr>
          <p:spPr>
            <a:xfrm>
              <a:off x="-116151" y="3292773"/>
              <a:ext cx="197539" cy="94735"/>
            </a:xfrm>
            <a:custGeom>
              <a:rect b="b" l="l" r="r" t="t"/>
              <a:pathLst>
                <a:path extrusionOk="0" h="1763" w="3676">
                  <a:moveTo>
                    <a:pt x="3453" y="1"/>
                  </a:moveTo>
                  <a:cubicBezTo>
                    <a:pt x="3453" y="108"/>
                    <a:pt x="3435" y="215"/>
                    <a:pt x="3417" y="313"/>
                  </a:cubicBezTo>
                  <a:cubicBezTo>
                    <a:pt x="3328" y="687"/>
                    <a:pt x="2935" y="679"/>
                    <a:pt x="2623" y="777"/>
                  </a:cubicBezTo>
                  <a:cubicBezTo>
                    <a:pt x="2100" y="938"/>
                    <a:pt x="1316" y="1447"/>
                    <a:pt x="695" y="1447"/>
                  </a:cubicBezTo>
                  <a:cubicBezTo>
                    <a:pt x="628" y="1447"/>
                    <a:pt x="563" y="1441"/>
                    <a:pt x="500" y="1428"/>
                  </a:cubicBezTo>
                  <a:cubicBezTo>
                    <a:pt x="304" y="1383"/>
                    <a:pt x="179" y="1232"/>
                    <a:pt x="72" y="1053"/>
                  </a:cubicBezTo>
                  <a:cubicBezTo>
                    <a:pt x="63" y="1232"/>
                    <a:pt x="45" y="1410"/>
                    <a:pt x="0" y="1588"/>
                  </a:cubicBezTo>
                  <a:cubicBezTo>
                    <a:pt x="164" y="1695"/>
                    <a:pt x="362" y="1762"/>
                    <a:pt x="635" y="1762"/>
                  </a:cubicBezTo>
                  <a:cubicBezTo>
                    <a:pt x="704" y="1762"/>
                    <a:pt x="778" y="1758"/>
                    <a:pt x="857" y="1749"/>
                  </a:cubicBezTo>
                  <a:cubicBezTo>
                    <a:pt x="1767" y="1642"/>
                    <a:pt x="2775" y="1214"/>
                    <a:pt x="3462" y="598"/>
                  </a:cubicBezTo>
                  <a:cubicBezTo>
                    <a:pt x="3676" y="411"/>
                    <a:pt x="3622" y="152"/>
                    <a:pt x="3453"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1"/>
            <p:cNvSpPr/>
            <p:nvPr/>
          </p:nvSpPr>
          <p:spPr>
            <a:xfrm>
              <a:off x="-429702" y="3036506"/>
              <a:ext cx="842873" cy="565024"/>
            </a:xfrm>
            <a:custGeom>
              <a:rect b="b" l="l" r="r" t="t"/>
              <a:pathLst>
                <a:path extrusionOk="0" h="10515" w="15685">
                  <a:moveTo>
                    <a:pt x="13144" y="363"/>
                  </a:moveTo>
                  <a:cubicBezTo>
                    <a:pt x="13492" y="363"/>
                    <a:pt x="13812" y="462"/>
                    <a:pt x="14034" y="800"/>
                  </a:cubicBezTo>
                  <a:cubicBezTo>
                    <a:pt x="14248" y="1112"/>
                    <a:pt x="14337" y="1522"/>
                    <a:pt x="14426" y="1888"/>
                  </a:cubicBezTo>
                  <a:cubicBezTo>
                    <a:pt x="14578" y="2441"/>
                    <a:pt x="14649" y="3012"/>
                    <a:pt x="14801" y="3565"/>
                  </a:cubicBezTo>
                  <a:cubicBezTo>
                    <a:pt x="15006" y="4288"/>
                    <a:pt x="15318" y="4948"/>
                    <a:pt x="15318" y="5706"/>
                  </a:cubicBezTo>
                  <a:cubicBezTo>
                    <a:pt x="15327" y="6875"/>
                    <a:pt x="13846" y="7151"/>
                    <a:pt x="12972" y="7357"/>
                  </a:cubicBezTo>
                  <a:cubicBezTo>
                    <a:pt x="12027" y="7571"/>
                    <a:pt x="11143" y="7954"/>
                    <a:pt x="10233" y="8284"/>
                  </a:cubicBezTo>
                  <a:cubicBezTo>
                    <a:pt x="8601" y="8882"/>
                    <a:pt x="6915" y="9400"/>
                    <a:pt x="5264" y="9917"/>
                  </a:cubicBezTo>
                  <a:cubicBezTo>
                    <a:pt x="4833" y="10050"/>
                    <a:pt x="4313" y="10183"/>
                    <a:pt x="3813" y="10183"/>
                  </a:cubicBezTo>
                  <a:cubicBezTo>
                    <a:pt x="3373" y="10183"/>
                    <a:pt x="2949" y="10080"/>
                    <a:pt x="2615" y="9783"/>
                  </a:cubicBezTo>
                  <a:cubicBezTo>
                    <a:pt x="2133" y="9364"/>
                    <a:pt x="2026" y="8552"/>
                    <a:pt x="1919" y="7883"/>
                  </a:cubicBezTo>
                  <a:cubicBezTo>
                    <a:pt x="1892" y="7767"/>
                    <a:pt x="1874" y="7642"/>
                    <a:pt x="1857" y="7535"/>
                  </a:cubicBezTo>
                  <a:cubicBezTo>
                    <a:pt x="1848" y="7499"/>
                    <a:pt x="1830" y="7455"/>
                    <a:pt x="1821" y="7419"/>
                  </a:cubicBezTo>
                  <a:lnTo>
                    <a:pt x="1821" y="7419"/>
                  </a:lnTo>
                  <a:cubicBezTo>
                    <a:pt x="1884" y="7427"/>
                    <a:pt x="1952" y="7431"/>
                    <a:pt x="2021" y="7431"/>
                  </a:cubicBezTo>
                  <a:cubicBezTo>
                    <a:pt x="2501" y="7431"/>
                    <a:pt x="3093" y="7247"/>
                    <a:pt x="3311" y="6919"/>
                  </a:cubicBezTo>
                  <a:cubicBezTo>
                    <a:pt x="3667" y="6384"/>
                    <a:pt x="3507" y="5679"/>
                    <a:pt x="3418" y="5019"/>
                  </a:cubicBezTo>
                  <a:lnTo>
                    <a:pt x="3418" y="5019"/>
                  </a:lnTo>
                  <a:cubicBezTo>
                    <a:pt x="3971" y="6054"/>
                    <a:pt x="4453" y="7134"/>
                    <a:pt x="4765" y="8258"/>
                  </a:cubicBezTo>
                  <a:cubicBezTo>
                    <a:pt x="4789" y="8344"/>
                    <a:pt x="4865" y="8385"/>
                    <a:pt x="4938" y="8385"/>
                  </a:cubicBezTo>
                  <a:cubicBezTo>
                    <a:pt x="5025" y="8385"/>
                    <a:pt x="5109" y="8328"/>
                    <a:pt x="5104" y="8222"/>
                  </a:cubicBezTo>
                  <a:cubicBezTo>
                    <a:pt x="5050" y="7294"/>
                    <a:pt x="4916" y="6366"/>
                    <a:pt x="4881" y="5439"/>
                  </a:cubicBezTo>
                  <a:lnTo>
                    <a:pt x="4881" y="5439"/>
                  </a:lnTo>
                  <a:cubicBezTo>
                    <a:pt x="5023" y="5894"/>
                    <a:pt x="5193" y="6340"/>
                    <a:pt x="5354" y="6795"/>
                  </a:cubicBezTo>
                  <a:cubicBezTo>
                    <a:pt x="5371" y="6839"/>
                    <a:pt x="5416" y="6884"/>
                    <a:pt x="5470" y="6902"/>
                  </a:cubicBezTo>
                  <a:cubicBezTo>
                    <a:pt x="5492" y="6910"/>
                    <a:pt x="5515" y="6915"/>
                    <a:pt x="5538" y="6915"/>
                  </a:cubicBezTo>
                  <a:cubicBezTo>
                    <a:pt x="5588" y="6915"/>
                    <a:pt x="5635" y="6892"/>
                    <a:pt x="5666" y="6830"/>
                  </a:cubicBezTo>
                  <a:cubicBezTo>
                    <a:pt x="5737" y="6679"/>
                    <a:pt x="5800" y="6518"/>
                    <a:pt x="5835" y="6357"/>
                  </a:cubicBezTo>
                  <a:cubicBezTo>
                    <a:pt x="5880" y="6179"/>
                    <a:pt x="5898" y="6001"/>
                    <a:pt x="5907" y="5822"/>
                  </a:cubicBezTo>
                  <a:cubicBezTo>
                    <a:pt x="6014" y="6001"/>
                    <a:pt x="6139" y="6152"/>
                    <a:pt x="6335" y="6197"/>
                  </a:cubicBezTo>
                  <a:cubicBezTo>
                    <a:pt x="6398" y="6210"/>
                    <a:pt x="6463" y="6216"/>
                    <a:pt x="6530" y="6216"/>
                  </a:cubicBezTo>
                  <a:cubicBezTo>
                    <a:pt x="7151" y="6216"/>
                    <a:pt x="7935" y="5707"/>
                    <a:pt x="8458" y="5546"/>
                  </a:cubicBezTo>
                  <a:cubicBezTo>
                    <a:pt x="8770" y="5448"/>
                    <a:pt x="9163" y="5456"/>
                    <a:pt x="9252" y="5082"/>
                  </a:cubicBezTo>
                  <a:cubicBezTo>
                    <a:pt x="9270" y="4984"/>
                    <a:pt x="9288" y="4877"/>
                    <a:pt x="9288" y="4770"/>
                  </a:cubicBezTo>
                  <a:cubicBezTo>
                    <a:pt x="9306" y="4520"/>
                    <a:pt x="9279" y="4243"/>
                    <a:pt x="9234" y="3967"/>
                  </a:cubicBezTo>
                  <a:lnTo>
                    <a:pt x="9234" y="3967"/>
                  </a:lnTo>
                  <a:cubicBezTo>
                    <a:pt x="9707" y="4903"/>
                    <a:pt x="10117" y="5876"/>
                    <a:pt x="10635" y="6786"/>
                  </a:cubicBezTo>
                  <a:cubicBezTo>
                    <a:pt x="10667" y="6842"/>
                    <a:pt x="10722" y="6868"/>
                    <a:pt x="10778" y="6868"/>
                  </a:cubicBezTo>
                  <a:cubicBezTo>
                    <a:pt x="10862" y="6868"/>
                    <a:pt x="10947" y="6808"/>
                    <a:pt x="10947" y="6705"/>
                  </a:cubicBezTo>
                  <a:cubicBezTo>
                    <a:pt x="10947" y="6063"/>
                    <a:pt x="10876" y="5430"/>
                    <a:pt x="10778" y="4796"/>
                  </a:cubicBezTo>
                  <a:lnTo>
                    <a:pt x="10778" y="4796"/>
                  </a:lnTo>
                  <a:cubicBezTo>
                    <a:pt x="10813" y="4894"/>
                    <a:pt x="10849" y="4993"/>
                    <a:pt x="10885" y="5091"/>
                  </a:cubicBezTo>
                  <a:cubicBezTo>
                    <a:pt x="10918" y="5170"/>
                    <a:pt x="10980" y="5215"/>
                    <a:pt x="11053" y="5215"/>
                  </a:cubicBezTo>
                  <a:cubicBezTo>
                    <a:pt x="11079" y="5215"/>
                    <a:pt x="11107" y="5209"/>
                    <a:pt x="11134" y="5198"/>
                  </a:cubicBezTo>
                  <a:cubicBezTo>
                    <a:pt x="11625" y="4984"/>
                    <a:pt x="12107" y="4787"/>
                    <a:pt x="12615" y="4645"/>
                  </a:cubicBezTo>
                  <a:cubicBezTo>
                    <a:pt x="12713" y="4618"/>
                    <a:pt x="12758" y="4529"/>
                    <a:pt x="12740" y="4439"/>
                  </a:cubicBezTo>
                  <a:cubicBezTo>
                    <a:pt x="12660" y="3949"/>
                    <a:pt x="12597" y="3458"/>
                    <a:pt x="12517" y="2967"/>
                  </a:cubicBezTo>
                  <a:lnTo>
                    <a:pt x="12517" y="2967"/>
                  </a:lnTo>
                  <a:cubicBezTo>
                    <a:pt x="12562" y="3057"/>
                    <a:pt x="12606" y="3146"/>
                    <a:pt x="12651" y="3235"/>
                  </a:cubicBezTo>
                  <a:cubicBezTo>
                    <a:pt x="12963" y="3869"/>
                    <a:pt x="13133" y="4546"/>
                    <a:pt x="13463" y="5171"/>
                  </a:cubicBezTo>
                  <a:cubicBezTo>
                    <a:pt x="13495" y="5227"/>
                    <a:pt x="13554" y="5253"/>
                    <a:pt x="13614" y="5253"/>
                  </a:cubicBezTo>
                  <a:cubicBezTo>
                    <a:pt x="13705" y="5253"/>
                    <a:pt x="13795" y="5193"/>
                    <a:pt x="13784" y="5091"/>
                  </a:cubicBezTo>
                  <a:cubicBezTo>
                    <a:pt x="13739" y="4716"/>
                    <a:pt x="13650" y="4359"/>
                    <a:pt x="13614" y="3984"/>
                  </a:cubicBezTo>
                  <a:cubicBezTo>
                    <a:pt x="13579" y="3485"/>
                    <a:pt x="14212" y="3440"/>
                    <a:pt x="14569" y="3342"/>
                  </a:cubicBezTo>
                  <a:cubicBezTo>
                    <a:pt x="14757" y="3293"/>
                    <a:pt x="14706" y="3013"/>
                    <a:pt x="14532" y="3013"/>
                  </a:cubicBezTo>
                  <a:cubicBezTo>
                    <a:pt x="14516" y="3013"/>
                    <a:pt x="14498" y="3016"/>
                    <a:pt x="14480" y="3021"/>
                  </a:cubicBezTo>
                  <a:cubicBezTo>
                    <a:pt x="14230" y="3083"/>
                    <a:pt x="13552" y="3173"/>
                    <a:pt x="13409" y="3431"/>
                  </a:cubicBezTo>
                  <a:cubicBezTo>
                    <a:pt x="13329" y="3583"/>
                    <a:pt x="13293" y="3735"/>
                    <a:pt x="13284" y="3886"/>
                  </a:cubicBezTo>
                  <a:cubicBezTo>
                    <a:pt x="13213" y="3708"/>
                    <a:pt x="13142" y="3521"/>
                    <a:pt x="13061" y="3342"/>
                  </a:cubicBezTo>
                  <a:cubicBezTo>
                    <a:pt x="12794" y="2718"/>
                    <a:pt x="12446" y="2138"/>
                    <a:pt x="12241" y="1487"/>
                  </a:cubicBezTo>
                  <a:cubicBezTo>
                    <a:pt x="12215" y="1404"/>
                    <a:pt x="12148" y="1368"/>
                    <a:pt x="12081" y="1368"/>
                  </a:cubicBezTo>
                  <a:cubicBezTo>
                    <a:pt x="11980" y="1368"/>
                    <a:pt x="11879" y="1448"/>
                    <a:pt x="11911" y="1576"/>
                  </a:cubicBezTo>
                  <a:cubicBezTo>
                    <a:pt x="12134" y="2495"/>
                    <a:pt x="12241" y="3431"/>
                    <a:pt x="12383" y="4359"/>
                  </a:cubicBezTo>
                  <a:cubicBezTo>
                    <a:pt x="11964" y="4484"/>
                    <a:pt x="11554" y="4645"/>
                    <a:pt x="11143" y="4823"/>
                  </a:cubicBezTo>
                  <a:cubicBezTo>
                    <a:pt x="10804" y="3949"/>
                    <a:pt x="10394" y="3110"/>
                    <a:pt x="10144" y="2209"/>
                  </a:cubicBezTo>
                  <a:cubicBezTo>
                    <a:pt x="10115" y="2127"/>
                    <a:pt x="10046" y="2090"/>
                    <a:pt x="9978" y="2090"/>
                  </a:cubicBezTo>
                  <a:cubicBezTo>
                    <a:pt x="9876" y="2090"/>
                    <a:pt x="9777" y="2170"/>
                    <a:pt x="9814" y="2298"/>
                  </a:cubicBezTo>
                  <a:cubicBezTo>
                    <a:pt x="10189" y="3476"/>
                    <a:pt x="10474" y="4707"/>
                    <a:pt x="10572" y="5947"/>
                  </a:cubicBezTo>
                  <a:cubicBezTo>
                    <a:pt x="10028" y="4877"/>
                    <a:pt x="9564" y="3761"/>
                    <a:pt x="8949" y="2736"/>
                  </a:cubicBezTo>
                  <a:cubicBezTo>
                    <a:pt x="8914" y="2676"/>
                    <a:pt x="8862" y="2651"/>
                    <a:pt x="8809" y="2651"/>
                  </a:cubicBezTo>
                  <a:cubicBezTo>
                    <a:pt x="8711" y="2651"/>
                    <a:pt x="8613" y="2739"/>
                    <a:pt x="8637" y="2860"/>
                  </a:cubicBezTo>
                  <a:cubicBezTo>
                    <a:pt x="8779" y="3431"/>
                    <a:pt x="8851" y="4011"/>
                    <a:pt x="8922" y="4591"/>
                  </a:cubicBezTo>
                  <a:cubicBezTo>
                    <a:pt x="8922" y="4609"/>
                    <a:pt x="8922" y="4627"/>
                    <a:pt x="8922" y="4645"/>
                  </a:cubicBezTo>
                  <a:cubicBezTo>
                    <a:pt x="8958" y="5162"/>
                    <a:pt x="8521" y="5171"/>
                    <a:pt x="8092" y="5305"/>
                  </a:cubicBezTo>
                  <a:cubicBezTo>
                    <a:pt x="7593" y="5456"/>
                    <a:pt x="7147" y="5715"/>
                    <a:pt x="6629" y="5840"/>
                  </a:cubicBezTo>
                  <a:cubicBezTo>
                    <a:pt x="6604" y="5846"/>
                    <a:pt x="6579" y="5849"/>
                    <a:pt x="6555" y="5849"/>
                  </a:cubicBezTo>
                  <a:cubicBezTo>
                    <a:pt x="6219" y="5849"/>
                    <a:pt x="6036" y="5298"/>
                    <a:pt x="5853" y="5082"/>
                  </a:cubicBezTo>
                  <a:cubicBezTo>
                    <a:pt x="5822" y="5045"/>
                    <a:pt x="5779" y="5028"/>
                    <a:pt x="5736" y="5028"/>
                  </a:cubicBezTo>
                  <a:cubicBezTo>
                    <a:pt x="5645" y="5028"/>
                    <a:pt x="5553" y="5101"/>
                    <a:pt x="5559" y="5198"/>
                  </a:cubicBezTo>
                  <a:cubicBezTo>
                    <a:pt x="5586" y="5555"/>
                    <a:pt x="5594" y="5902"/>
                    <a:pt x="5514" y="6241"/>
                  </a:cubicBezTo>
                  <a:cubicBezTo>
                    <a:pt x="5282" y="5590"/>
                    <a:pt x="5059" y="4948"/>
                    <a:pt x="4881" y="4279"/>
                  </a:cubicBezTo>
                  <a:cubicBezTo>
                    <a:pt x="4857" y="4194"/>
                    <a:pt x="4788" y="4155"/>
                    <a:pt x="4719" y="4155"/>
                  </a:cubicBezTo>
                  <a:cubicBezTo>
                    <a:pt x="4636" y="4155"/>
                    <a:pt x="4552" y="4212"/>
                    <a:pt x="4542" y="4315"/>
                  </a:cubicBezTo>
                  <a:cubicBezTo>
                    <a:pt x="4488" y="5171"/>
                    <a:pt x="4569" y="6010"/>
                    <a:pt x="4649" y="6848"/>
                  </a:cubicBezTo>
                  <a:cubicBezTo>
                    <a:pt x="4470" y="6393"/>
                    <a:pt x="4265" y="5947"/>
                    <a:pt x="4051" y="5501"/>
                  </a:cubicBezTo>
                  <a:cubicBezTo>
                    <a:pt x="4006" y="5430"/>
                    <a:pt x="3971" y="5349"/>
                    <a:pt x="3926" y="5269"/>
                  </a:cubicBezTo>
                  <a:cubicBezTo>
                    <a:pt x="3748" y="4903"/>
                    <a:pt x="3552" y="4546"/>
                    <a:pt x="3355" y="4190"/>
                  </a:cubicBezTo>
                  <a:cubicBezTo>
                    <a:pt x="3321" y="4128"/>
                    <a:pt x="3269" y="4102"/>
                    <a:pt x="3216" y="4102"/>
                  </a:cubicBezTo>
                  <a:cubicBezTo>
                    <a:pt x="3131" y="4102"/>
                    <a:pt x="3045" y="4171"/>
                    <a:pt x="3034" y="4270"/>
                  </a:cubicBezTo>
                  <a:cubicBezTo>
                    <a:pt x="3016" y="4466"/>
                    <a:pt x="3025" y="4654"/>
                    <a:pt x="3043" y="4850"/>
                  </a:cubicBezTo>
                  <a:cubicBezTo>
                    <a:pt x="3070" y="5207"/>
                    <a:pt x="3132" y="5563"/>
                    <a:pt x="3159" y="5911"/>
                  </a:cubicBezTo>
                  <a:cubicBezTo>
                    <a:pt x="3168" y="6027"/>
                    <a:pt x="3168" y="6126"/>
                    <a:pt x="3168" y="6224"/>
                  </a:cubicBezTo>
                  <a:cubicBezTo>
                    <a:pt x="3150" y="6527"/>
                    <a:pt x="3043" y="6777"/>
                    <a:pt x="2713" y="6919"/>
                  </a:cubicBezTo>
                  <a:cubicBezTo>
                    <a:pt x="2695" y="6928"/>
                    <a:pt x="2668" y="6937"/>
                    <a:pt x="2650" y="6946"/>
                  </a:cubicBezTo>
                  <a:cubicBezTo>
                    <a:pt x="2460" y="7023"/>
                    <a:pt x="2214" y="7090"/>
                    <a:pt x="1989" y="7090"/>
                  </a:cubicBezTo>
                  <a:cubicBezTo>
                    <a:pt x="1899" y="7090"/>
                    <a:pt x="1811" y="7079"/>
                    <a:pt x="1732" y="7053"/>
                  </a:cubicBezTo>
                  <a:lnTo>
                    <a:pt x="1723" y="7044"/>
                  </a:lnTo>
                  <a:cubicBezTo>
                    <a:pt x="1366" y="5983"/>
                    <a:pt x="697" y="4912"/>
                    <a:pt x="964" y="3788"/>
                  </a:cubicBezTo>
                  <a:cubicBezTo>
                    <a:pt x="1268" y="2486"/>
                    <a:pt x="3418" y="2147"/>
                    <a:pt x="4809" y="1888"/>
                  </a:cubicBezTo>
                  <a:cubicBezTo>
                    <a:pt x="4841" y="1936"/>
                    <a:pt x="4888" y="1970"/>
                    <a:pt x="4955" y="1970"/>
                  </a:cubicBezTo>
                  <a:cubicBezTo>
                    <a:pt x="4963" y="1970"/>
                    <a:pt x="4971" y="1969"/>
                    <a:pt x="4979" y="1968"/>
                  </a:cubicBezTo>
                  <a:cubicBezTo>
                    <a:pt x="5898" y="1826"/>
                    <a:pt x="6736" y="1469"/>
                    <a:pt x="7611" y="1174"/>
                  </a:cubicBezTo>
                  <a:cubicBezTo>
                    <a:pt x="8574" y="844"/>
                    <a:pt x="9591" y="764"/>
                    <a:pt x="10599" y="684"/>
                  </a:cubicBezTo>
                  <a:cubicBezTo>
                    <a:pt x="11277" y="630"/>
                    <a:pt x="11911" y="541"/>
                    <a:pt x="12580" y="425"/>
                  </a:cubicBezTo>
                  <a:cubicBezTo>
                    <a:pt x="12768" y="391"/>
                    <a:pt x="12960" y="363"/>
                    <a:pt x="13144" y="363"/>
                  </a:cubicBezTo>
                  <a:close/>
                  <a:moveTo>
                    <a:pt x="13215" y="1"/>
                  </a:moveTo>
                  <a:cubicBezTo>
                    <a:pt x="12815" y="1"/>
                    <a:pt x="12385" y="109"/>
                    <a:pt x="12062" y="175"/>
                  </a:cubicBezTo>
                  <a:cubicBezTo>
                    <a:pt x="10974" y="389"/>
                    <a:pt x="9841" y="380"/>
                    <a:pt x="8744" y="550"/>
                  </a:cubicBezTo>
                  <a:cubicBezTo>
                    <a:pt x="7637" y="719"/>
                    <a:pt x="6620" y="1219"/>
                    <a:pt x="5550" y="1496"/>
                  </a:cubicBezTo>
                  <a:cubicBezTo>
                    <a:pt x="5520" y="1451"/>
                    <a:pt x="5473" y="1420"/>
                    <a:pt x="5412" y="1420"/>
                  </a:cubicBezTo>
                  <a:cubicBezTo>
                    <a:pt x="5399" y="1420"/>
                    <a:pt x="5386" y="1421"/>
                    <a:pt x="5371" y="1424"/>
                  </a:cubicBezTo>
                  <a:cubicBezTo>
                    <a:pt x="3873" y="1799"/>
                    <a:pt x="1732" y="1933"/>
                    <a:pt x="786" y="3342"/>
                  </a:cubicBezTo>
                  <a:cubicBezTo>
                    <a:pt x="1" y="4502"/>
                    <a:pt x="1143" y="6268"/>
                    <a:pt x="1473" y="7419"/>
                  </a:cubicBezTo>
                  <a:cubicBezTo>
                    <a:pt x="1473" y="7428"/>
                    <a:pt x="1482" y="7437"/>
                    <a:pt x="1482" y="7446"/>
                  </a:cubicBezTo>
                  <a:cubicBezTo>
                    <a:pt x="1526" y="7589"/>
                    <a:pt x="1562" y="7740"/>
                    <a:pt x="1598" y="7883"/>
                  </a:cubicBezTo>
                  <a:cubicBezTo>
                    <a:pt x="1928" y="9239"/>
                    <a:pt x="2115" y="10488"/>
                    <a:pt x="3864" y="10515"/>
                  </a:cubicBezTo>
                  <a:cubicBezTo>
                    <a:pt x="3874" y="10515"/>
                    <a:pt x="3885" y="10515"/>
                    <a:pt x="3895" y="10515"/>
                  </a:cubicBezTo>
                  <a:cubicBezTo>
                    <a:pt x="4804" y="10515"/>
                    <a:pt x="5720" y="10136"/>
                    <a:pt x="6558" y="9828"/>
                  </a:cubicBezTo>
                  <a:cubicBezTo>
                    <a:pt x="7691" y="9417"/>
                    <a:pt x="8868" y="9123"/>
                    <a:pt x="10019" y="8722"/>
                  </a:cubicBezTo>
                  <a:cubicBezTo>
                    <a:pt x="11125" y="8338"/>
                    <a:pt x="12178" y="7892"/>
                    <a:pt x="13329" y="7615"/>
                  </a:cubicBezTo>
                  <a:cubicBezTo>
                    <a:pt x="14159" y="7428"/>
                    <a:pt x="15086" y="7160"/>
                    <a:pt x="15515" y="6349"/>
                  </a:cubicBezTo>
                  <a:cubicBezTo>
                    <a:pt x="15586" y="6215"/>
                    <a:pt x="15631" y="6063"/>
                    <a:pt x="15657" y="5911"/>
                  </a:cubicBezTo>
                  <a:cubicBezTo>
                    <a:pt x="15684" y="5733"/>
                    <a:pt x="15675" y="5546"/>
                    <a:pt x="15657" y="5358"/>
                  </a:cubicBezTo>
                  <a:cubicBezTo>
                    <a:pt x="15622" y="5046"/>
                    <a:pt x="15532" y="4734"/>
                    <a:pt x="15452" y="4466"/>
                  </a:cubicBezTo>
                  <a:cubicBezTo>
                    <a:pt x="15211" y="3645"/>
                    <a:pt x="14997" y="2852"/>
                    <a:pt x="14810" y="2013"/>
                  </a:cubicBezTo>
                  <a:cubicBezTo>
                    <a:pt x="14676" y="1406"/>
                    <a:pt x="14507" y="666"/>
                    <a:pt x="13998" y="238"/>
                  </a:cubicBezTo>
                  <a:cubicBezTo>
                    <a:pt x="13790" y="59"/>
                    <a:pt x="13510" y="1"/>
                    <a:pt x="1321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1"/>
            <p:cNvSpPr/>
            <p:nvPr/>
          </p:nvSpPr>
          <p:spPr>
            <a:xfrm>
              <a:off x="-492950" y="2926025"/>
              <a:ext cx="1013489" cy="836009"/>
            </a:xfrm>
            <a:custGeom>
              <a:rect b="b" l="l" r="r" t="t"/>
              <a:pathLst>
                <a:path extrusionOk="0" h="15558" w="18860">
                  <a:moveTo>
                    <a:pt x="15245" y="333"/>
                  </a:moveTo>
                  <a:cubicBezTo>
                    <a:pt x="15457" y="333"/>
                    <a:pt x="15664" y="349"/>
                    <a:pt x="15862" y="385"/>
                  </a:cubicBezTo>
                  <a:cubicBezTo>
                    <a:pt x="16228" y="447"/>
                    <a:pt x="16406" y="1437"/>
                    <a:pt x="16495" y="1723"/>
                  </a:cubicBezTo>
                  <a:cubicBezTo>
                    <a:pt x="16674" y="2329"/>
                    <a:pt x="16817" y="2945"/>
                    <a:pt x="16986" y="3560"/>
                  </a:cubicBezTo>
                  <a:cubicBezTo>
                    <a:pt x="17254" y="4488"/>
                    <a:pt x="17637" y="5371"/>
                    <a:pt x="17958" y="6281"/>
                  </a:cubicBezTo>
                  <a:cubicBezTo>
                    <a:pt x="18039" y="6504"/>
                    <a:pt x="18110" y="6736"/>
                    <a:pt x="18181" y="6977"/>
                  </a:cubicBezTo>
                  <a:cubicBezTo>
                    <a:pt x="18449" y="7896"/>
                    <a:pt x="18512" y="8949"/>
                    <a:pt x="18467" y="9903"/>
                  </a:cubicBezTo>
                  <a:cubicBezTo>
                    <a:pt x="18440" y="10670"/>
                    <a:pt x="18039" y="10831"/>
                    <a:pt x="17396" y="11072"/>
                  </a:cubicBezTo>
                  <a:cubicBezTo>
                    <a:pt x="16772" y="11304"/>
                    <a:pt x="16139" y="11509"/>
                    <a:pt x="15496" y="11714"/>
                  </a:cubicBezTo>
                  <a:cubicBezTo>
                    <a:pt x="14863" y="11928"/>
                    <a:pt x="14238" y="12142"/>
                    <a:pt x="13605" y="12357"/>
                  </a:cubicBezTo>
                  <a:cubicBezTo>
                    <a:pt x="13400" y="12428"/>
                    <a:pt x="13195" y="12490"/>
                    <a:pt x="12989" y="12562"/>
                  </a:cubicBezTo>
                  <a:cubicBezTo>
                    <a:pt x="12740" y="12651"/>
                    <a:pt x="12481" y="12740"/>
                    <a:pt x="12222" y="12829"/>
                  </a:cubicBezTo>
                  <a:cubicBezTo>
                    <a:pt x="11080" y="13222"/>
                    <a:pt x="9929" y="13605"/>
                    <a:pt x="8761" y="13953"/>
                  </a:cubicBezTo>
                  <a:cubicBezTo>
                    <a:pt x="7780" y="14248"/>
                    <a:pt x="6763" y="14444"/>
                    <a:pt x="5790" y="14783"/>
                  </a:cubicBezTo>
                  <a:cubicBezTo>
                    <a:pt x="5267" y="14964"/>
                    <a:pt x="4696" y="15216"/>
                    <a:pt x="4174" y="15216"/>
                  </a:cubicBezTo>
                  <a:cubicBezTo>
                    <a:pt x="3770" y="15216"/>
                    <a:pt x="3396" y="15065"/>
                    <a:pt x="3096" y="14614"/>
                  </a:cubicBezTo>
                  <a:cubicBezTo>
                    <a:pt x="1945" y="12856"/>
                    <a:pt x="1731" y="10367"/>
                    <a:pt x="1303" y="8360"/>
                  </a:cubicBezTo>
                  <a:cubicBezTo>
                    <a:pt x="1124" y="7468"/>
                    <a:pt x="768" y="6638"/>
                    <a:pt x="571" y="5755"/>
                  </a:cubicBezTo>
                  <a:cubicBezTo>
                    <a:pt x="330" y="4756"/>
                    <a:pt x="776" y="4185"/>
                    <a:pt x="1481" y="3828"/>
                  </a:cubicBezTo>
                  <a:cubicBezTo>
                    <a:pt x="1515" y="3857"/>
                    <a:pt x="1557" y="3878"/>
                    <a:pt x="1601" y="3878"/>
                  </a:cubicBezTo>
                  <a:cubicBezTo>
                    <a:pt x="1626" y="3878"/>
                    <a:pt x="1652" y="3871"/>
                    <a:pt x="1678" y="3855"/>
                  </a:cubicBezTo>
                  <a:cubicBezTo>
                    <a:pt x="3819" y="2749"/>
                    <a:pt x="6290" y="2526"/>
                    <a:pt x="8591" y="1919"/>
                  </a:cubicBezTo>
                  <a:cubicBezTo>
                    <a:pt x="9733" y="1616"/>
                    <a:pt x="10857" y="1286"/>
                    <a:pt x="11999" y="991"/>
                  </a:cubicBezTo>
                  <a:cubicBezTo>
                    <a:pt x="12959" y="731"/>
                    <a:pt x="14174" y="333"/>
                    <a:pt x="15245" y="333"/>
                  </a:cubicBezTo>
                  <a:close/>
                  <a:moveTo>
                    <a:pt x="15520" y="1"/>
                  </a:moveTo>
                  <a:cubicBezTo>
                    <a:pt x="15305" y="1"/>
                    <a:pt x="15094" y="30"/>
                    <a:pt x="14934" y="54"/>
                  </a:cubicBezTo>
                  <a:cubicBezTo>
                    <a:pt x="13596" y="233"/>
                    <a:pt x="12294" y="554"/>
                    <a:pt x="10991" y="902"/>
                  </a:cubicBezTo>
                  <a:cubicBezTo>
                    <a:pt x="9341" y="1357"/>
                    <a:pt x="7699" y="1839"/>
                    <a:pt x="6022" y="2178"/>
                  </a:cubicBezTo>
                  <a:cubicBezTo>
                    <a:pt x="4764" y="2436"/>
                    <a:pt x="3515" y="2704"/>
                    <a:pt x="2329" y="3186"/>
                  </a:cubicBezTo>
                  <a:lnTo>
                    <a:pt x="2248" y="3186"/>
                  </a:lnTo>
                  <a:cubicBezTo>
                    <a:pt x="1606" y="3364"/>
                    <a:pt x="982" y="3596"/>
                    <a:pt x="509" y="4087"/>
                  </a:cubicBezTo>
                  <a:cubicBezTo>
                    <a:pt x="0" y="4622"/>
                    <a:pt x="143" y="5434"/>
                    <a:pt x="295" y="6076"/>
                  </a:cubicBezTo>
                  <a:cubicBezTo>
                    <a:pt x="518" y="7049"/>
                    <a:pt x="884" y="7958"/>
                    <a:pt x="1080" y="8931"/>
                  </a:cubicBezTo>
                  <a:cubicBezTo>
                    <a:pt x="1321" y="10117"/>
                    <a:pt x="1562" y="11313"/>
                    <a:pt x="1892" y="12473"/>
                  </a:cubicBezTo>
                  <a:cubicBezTo>
                    <a:pt x="2251" y="13760"/>
                    <a:pt x="2720" y="15557"/>
                    <a:pt x="4232" y="15557"/>
                  </a:cubicBezTo>
                  <a:cubicBezTo>
                    <a:pt x="4333" y="15557"/>
                    <a:pt x="4439" y="15549"/>
                    <a:pt x="4550" y="15532"/>
                  </a:cubicBezTo>
                  <a:cubicBezTo>
                    <a:pt x="5389" y="15408"/>
                    <a:pt x="6218" y="14988"/>
                    <a:pt x="7039" y="14774"/>
                  </a:cubicBezTo>
                  <a:cubicBezTo>
                    <a:pt x="8350" y="14435"/>
                    <a:pt x="9653" y="14069"/>
                    <a:pt x="10929" y="13597"/>
                  </a:cubicBezTo>
                  <a:cubicBezTo>
                    <a:pt x="13311" y="12704"/>
                    <a:pt x="15862" y="12160"/>
                    <a:pt x="18190" y="11125"/>
                  </a:cubicBezTo>
                  <a:cubicBezTo>
                    <a:pt x="18690" y="10911"/>
                    <a:pt x="18761" y="10474"/>
                    <a:pt x="18806" y="9975"/>
                  </a:cubicBezTo>
                  <a:cubicBezTo>
                    <a:pt x="18806" y="9957"/>
                    <a:pt x="18806" y="9930"/>
                    <a:pt x="18815" y="9903"/>
                  </a:cubicBezTo>
                  <a:cubicBezTo>
                    <a:pt x="18859" y="9332"/>
                    <a:pt x="18833" y="8726"/>
                    <a:pt x="18752" y="8128"/>
                  </a:cubicBezTo>
                  <a:cubicBezTo>
                    <a:pt x="18690" y="7700"/>
                    <a:pt x="18610" y="7280"/>
                    <a:pt x="18512" y="6888"/>
                  </a:cubicBezTo>
                  <a:cubicBezTo>
                    <a:pt x="18217" y="5719"/>
                    <a:pt x="17664" y="4622"/>
                    <a:pt x="17316" y="3471"/>
                  </a:cubicBezTo>
                  <a:cubicBezTo>
                    <a:pt x="17004" y="2445"/>
                    <a:pt x="16861" y="1321"/>
                    <a:pt x="16353" y="358"/>
                  </a:cubicBezTo>
                  <a:cubicBezTo>
                    <a:pt x="16200" y="74"/>
                    <a:pt x="15857" y="1"/>
                    <a:pt x="15520"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1"/>
            <p:cNvSpPr/>
            <p:nvPr/>
          </p:nvSpPr>
          <p:spPr>
            <a:xfrm>
              <a:off x="-257585" y="3634534"/>
              <a:ext cx="81574" cy="75713"/>
            </a:xfrm>
            <a:custGeom>
              <a:rect b="b" l="l" r="r" t="t"/>
              <a:pathLst>
                <a:path extrusionOk="0" h="1409" w="1518">
                  <a:moveTo>
                    <a:pt x="830" y="341"/>
                  </a:moveTo>
                  <a:cubicBezTo>
                    <a:pt x="1119" y="341"/>
                    <a:pt x="1230" y="1063"/>
                    <a:pt x="801" y="1063"/>
                  </a:cubicBezTo>
                  <a:cubicBezTo>
                    <a:pt x="796" y="1063"/>
                    <a:pt x="791" y="1063"/>
                    <a:pt x="786" y="1063"/>
                  </a:cubicBezTo>
                  <a:cubicBezTo>
                    <a:pt x="625" y="1063"/>
                    <a:pt x="482" y="893"/>
                    <a:pt x="438" y="759"/>
                  </a:cubicBezTo>
                  <a:cubicBezTo>
                    <a:pt x="366" y="563"/>
                    <a:pt x="482" y="474"/>
                    <a:pt x="670" y="438"/>
                  </a:cubicBezTo>
                  <a:cubicBezTo>
                    <a:pt x="732" y="429"/>
                    <a:pt x="768" y="394"/>
                    <a:pt x="777" y="349"/>
                  </a:cubicBezTo>
                  <a:cubicBezTo>
                    <a:pt x="795" y="344"/>
                    <a:pt x="813" y="341"/>
                    <a:pt x="830" y="341"/>
                  </a:cubicBezTo>
                  <a:close/>
                  <a:moveTo>
                    <a:pt x="843" y="1"/>
                  </a:moveTo>
                  <a:cubicBezTo>
                    <a:pt x="716" y="1"/>
                    <a:pt x="584" y="47"/>
                    <a:pt x="464" y="144"/>
                  </a:cubicBezTo>
                  <a:cubicBezTo>
                    <a:pt x="161" y="251"/>
                    <a:pt x="1" y="536"/>
                    <a:pt x="117" y="867"/>
                  </a:cubicBezTo>
                  <a:cubicBezTo>
                    <a:pt x="214" y="1160"/>
                    <a:pt x="498" y="1409"/>
                    <a:pt x="812" y="1409"/>
                  </a:cubicBezTo>
                  <a:cubicBezTo>
                    <a:pt x="842" y="1409"/>
                    <a:pt x="872" y="1406"/>
                    <a:pt x="902" y="1402"/>
                  </a:cubicBezTo>
                  <a:cubicBezTo>
                    <a:pt x="1348" y="1322"/>
                    <a:pt x="1517" y="804"/>
                    <a:pt x="1374" y="420"/>
                  </a:cubicBezTo>
                  <a:cubicBezTo>
                    <a:pt x="1278" y="147"/>
                    <a:pt x="1068" y="1"/>
                    <a:pt x="84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1"/>
            <p:cNvSpPr/>
            <p:nvPr/>
          </p:nvSpPr>
          <p:spPr>
            <a:xfrm>
              <a:off x="-158818" y="3609547"/>
              <a:ext cx="71955" cy="66309"/>
            </a:xfrm>
            <a:custGeom>
              <a:rect b="b" l="l" r="r" t="t"/>
              <a:pathLst>
                <a:path extrusionOk="0" h="1234" w="1339">
                  <a:moveTo>
                    <a:pt x="729" y="338"/>
                  </a:moveTo>
                  <a:cubicBezTo>
                    <a:pt x="865" y="338"/>
                    <a:pt x="991" y="395"/>
                    <a:pt x="991" y="555"/>
                  </a:cubicBezTo>
                  <a:cubicBezTo>
                    <a:pt x="999" y="761"/>
                    <a:pt x="750" y="894"/>
                    <a:pt x="580" y="894"/>
                  </a:cubicBezTo>
                  <a:cubicBezTo>
                    <a:pt x="455" y="894"/>
                    <a:pt x="375" y="796"/>
                    <a:pt x="366" y="680"/>
                  </a:cubicBezTo>
                  <a:cubicBezTo>
                    <a:pt x="348" y="511"/>
                    <a:pt x="464" y="395"/>
                    <a:pt x="616" y="350"/>
                  </a:cubicBezTo>
                  <a:cubicBezTo>
                    <a:pt x="653" y="342"/>
                    <a:pt x="691" y="338"/>
                    <a:pt x="729" y="338"/>
                  </a:cubicBezTo>
                  <a:close/>
                  <a:moveTo>
                    <a:pt x="712" y="1"/>
                  </a:moveTo>
                  <a:cubicBezTo>
                    <a:pt x="652" y="1"/>
                    <a:pt x="593" y="7"/>
                    <a:pt x="536" y="20"/>
                  </a:cubicBezTo>
                  <a:cubicBezTo>
                    <a:pt x="232" y="109"/>
                    <a:pt x="0" y="368"/>
                    <a:pt x="27" y="698"/>
                  </a:cubicBezTo>
                  <a:cubicBezTo>
                    <a:pt x="53" y="1005"/>
                    <a:pt x="286" y="1234"/>
                    <a:pt x="581" y="1234"/>
                  </a:cubicBezTo>
                  <a:cubicBezTo>
                    <a:pt x="587" y="1234"/>
                    <a:pt x="592" y="1234"/>
                    <a:pt x="598" y="1233"/>
                  </a:cubicBezTo>
                  <a:cubicBezTo>
                    <a:pt x="973" y="1233"/>
                    <a:pt x="1338" y="912"/>
                    <a:pt x="1330" y="529"/>
                  </a:cubicBezTo>
                  <a:cubicBezTo>
                    <a:pt x="1330" y="177"/>
                    <a:pt x="1022" y="1"/>
                    <a:pt x="712"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1"/>
            <p:cNvSpPr/>
            <p:nvPr/>
          </p:nvSpPr>
          <p:spPr>
            <a:xfrm>
              <a:off x="271180" y="3445867"/>
              <a:ext cx="151056" cy="88018"/>
            </a:xfrm>
            <a:custGeom>
              <a:rect b="b" l="l" r="r" t="t"/>
              <a:pathLst>
                <a:path extrusionOk="0" h="1638" w="2811">
                  <a:moveTo>
                    <a:pt x="2177" y="452"/>
                  </a:moveTo>
                  <a:cubicBezTo>
                    <a:pt x="2213" y="577"/>
                    <a:pt x="2231" y="702"/>
                    <a:pt x="2284" y="818"/>
                  </a:cubicBezTo>
                  <a:cubicBezTo>
                    <a:pt x="1704" y="1014"/>
                    <a:pt x="1142" y="1112"/>
                    <a:pt x="482" y="1273"/>
                  </a:cubicBezTo>
                  <a:lnTo>
                    <a:pt x="402" y="943"/>
                  </a:lnTo>
                  <a:cubicBezTo>
                    <a:pt x="1062" y="800"/>
                    <a:pt x="1651" y="747"/>
                    <a:pt x="2177" y="452"/>
                  </a:cubicBezTo>
                  <a:close/>
                  <a:moveTo>
                    <a:pt x="2327" y="1"/>
                  </a:moveTo>
                  <a:cubicBezTo>
                    <a:pt x="2299" y="1"/>
                    <a:pt x="2270" y="11"/>
                    <a:pt x="2240" y="33"/>
                  </a:cubicBezTo>
                  <a:cubicBezTo>
                    <a:pt x="1660" y="434"/>
                    <a:pt x="866" y="479"/>
                    <a:pt x="197" y="640"/>
                  </a:cubicBezTo>
                  <a:cubicBezTo>
                    <a:pt x="108" y="666"/>
                    <a:pt x="1" y="773"/>
                    <a:pt x="27" y="863"/>
                  </a:cubicBezTo>
                  <a:lnTo>
                    <a:pt x="197" y="1523"/>
                  </a:lnTo>
                  <a:cubicBezTo>
                    <a:pt x="218" y="1595"/>
                    <a:pt x="315" y="1638"/>
                    <a:pt x="399" y="1638"/>
                  </a:cubicBezTo>
                  <a:cubicBezTo>
                    <a:pt x="419" y="1638"/>
                    <a:pt x="438" y="1635"/>
                    <a:pt x="455" y="1630"/>
                  </a:cubicBezTo>
                  <a:cubicBezTo>
                    <a:pt x="1169" y="1451"/>
                    <a:pt x="1919" y="1318"/>
                    <a:pt x="2623" y="1068"/>
                  </a:cubicBezTo>
                  <a:cubicBezTo>
                    <a:pt x="2721" y="1032"/>
                    <a:pt x="2811" y="916"/>
                    <a:pt x="2748" y="809"/>
                  </a:cubicBezTo>
                  <a:cubicBezTo>
                    <a:pt x="2623" y="595"/>
                    <a:pt x="2552" y="372"/>
                    <a:pt x="2489" y="131"/>
                  </a:cubicBezTo>
                  <a:cubicBezTo>
                    <a:pt x="2481" y="95"/>
                    <a:pt x="2454" y="69"/>
                    <a:pt x="2427" y="51"/>
                  </a:cubicBezTo>
                  <a:cubicBezTo>
                    <a:pt x="2401" y="20"/>
                    <a:pt x="2366" y="1"/>
                    <a:pt x="232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1" name="Google Shape;1671;p31"/>
          <p:cNvGrpSpPr/>
          <p:nvPr/>
        </p:nvGrpSpPr>
        <p:grpSpPr>
          <a:xfrm rot="-7199402">
            <a:off x="6883562" y="4233195"/>
            <a:ext cx="470557" cy="1337072"/>
            <a:chOff x="2114525" y="3893292"/>
            <a:chExt cx="382825" cy="1087784"/>
          </a:xfrm>
        </p:grpSpPr>
        <p:sp>
          <p:nvSpPr>
            <p:cNvPr id="1672" name="Google Shape;1672;p31"/>
            <p:cNvSpPr/>
            <p:nvPr/>
          </p:nvSpPr>
          <p:spPr>
            <a:xfrm>
              <a:off x="2244195" y="3981762"/>
              <a:ext cx="40675" cy="10504"/>
            </a:xfrm>
            <a:custGeom>
              <a:rect b="b" l="l" r="r" t="t"/>
              <a:pathLst>
                <a:path extrusionOk="0" h="180" w="697">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1"/>
            <p:cNvSpPr/>
            <p:nvPr/>
          </p:nvSpPr>
          <p:spPr>
            <a:xfrm>
              <a:off x="2250965" y="3893292"/>
              <a:ext cx="47386" cy="72889"/>
            </a:xfrm>
            <a:custGeom>
              <a:rect b="b" l="l" r="r" t="t"/>
              <a:pathLst>
                <a:path extrusionOk="0" h="1249" w="812">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1"/>
            <p:cNvSpPr/>
            <p:nvPr/>
          </p:nvSpPr>
          <p:spPr>
            <a:xfrm>
              <a:off x="2460818" y="3928656"/>
              <a:ext cx="31746" cy="63610"/>
            </a:xfrm>
            <a:custGeom>
              <a:rect b="b" l="l" r="r" t="t"/>
              <a:pathLst>
                <a:path extrusionOk="0" h="1090" w="544">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1"/>
            <p:cNvSpPr/>
            <p:nvPr/>
          </p:nvSpPr>
          <p:spPr>
            <a:xfrm>
              <a:off x="2364937" y="4577358"/>
              <a:ext cx="10504" cy="7353"/>
            </a:xfrm>
            <a:custGeom>
              <a:rect b="b" l="l" r="r" t="t"/>
              <a:pathLst>
                <a:path extrusionOk="0" h="126" w="180">
                  <a:moveTo>
                    <a:pt x="108" y="0"/>
                  </a:moveTo>
                  <a:cubicBezTo>
                    <a:pt x="72" y="45"/>
                    <a:pt x="37" y="81"/>
                    <a:pt x="1" y="125"/>
                  </a:cubicBezTo>
                  <a:cubicBezTo>
                    <a:pt x="63" y="116"/>
                    <a:pt x="117" y="107"/>
                    <a:pt x="179" y="98"/>
                  </a:cubicBezTo>
                  <a:cubicBezTo>
                    <a:pt x="153" y="63"/>
                    <a:pt x="135" y="27"/>
                    <a:pt x="1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1"/>
            <p:cNvSpPr/>
            <p:nvPr/>
          </p:nvSpPr>
          <p:spPr>
            <a:xfrm>
              <a:off x="2309264" y="4547129"/>
              <a:ext cx="75515" cy="38224"/>
            </a:xfrm>
            <a:custGeom>
              <a:rect b="b" l="l" r="r" t="t"/>
              <a:pathLst>
                <a:path extrusionOk="0" h="655" w="1294">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1"/>
            <p:cNvSpPr/>
            <p:nvPr/>
          </p:nvSpPr>
          <p:spPr>
            <a:xfrm>
              <a:off x="2391023" y="4385245"/>
              <a:ext cx="20834" cy="59408"/>
            </a:xfrm>
            <a:custGeom>
              <a:rect b="b" l="l" r="r" t="t"/>
              <a:pathLst>
                <a:path extrusionOk="0" h="1018" w="357">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1"/>
            <p:cNvSpPr/>
            <p:nvPr/>
          </p:nvSpPr>
          <p:spPr>
            <a:xfrm>
              <a:off x="2409230" y="4650247"/>
              <a:ext cx="28654" cy="45869"/>
            </a:xfrm>
            <a:custGeom>
              <a:rect b="b" l="l" r="r" t="t"/>
              <a:pathLst>
                <a:path extrusionOk="0" h="786" w="491">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1"/>
            <p:cNvSpPr/>
            <p:nvPr/>
          </p:nvSpPr>
          <p:spPr>
            <a:xfrm>
              <a:off x="2375908" y="4337859"/>
              <a:ext cx="29704" cy="34956"/>
            </a:xfrm>
            <a:custGeom>
              <a:rect b="b" l="l" r="r" t="t"/>
              <a:pathLst>
                <a:path extrusionOk="0" h="599" w="509">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1"/>
            <p:cNvSpPr/>
            <p:nvPr/>
          </p:nvSpPr>
          <p:spPr>
            <a:xfrm>
              <a:off x="2386296" y="4596091"/>
              <a:ext cx="31805" cy="39625"/>
            </a:xfrm>
            <a:custGeom>
              <a:rect b="b" l="l" r="r" t="t"/>
              <a:pathLst>
                <a:path extrusionOk="0" h="679" w="545">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1"/>
            <p:cNvSpPr/>
            <p:nvPr/>
          </p:nvSpPr>
          <p:spPr>
            <a:xfrm>
              <a:off x="2218168" y="4603385"/>
              <a:ext cx="127569" cy="52638"/>
            </a:xfrm>
            <a:custGeom>
              <a:rect b="b" l="l" r="r" t="t"/>
              <a:pathLst>
                <a:path extrusionOk="0" h="902" w="2186">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1"/>
            <p:cNvSpPr/>
            <p:nvPr/>
          </p:nvSpPr>
          <p:spPr>
            <a:xfrm>
              <a:off x="2239527" y="3992208"/>
              <a:ext cx="44293" cy="36473"/>
            </a:xfrm>
            <a:custGeom>
              <a:rect b="b" l="l" r="r" t="t"/>
              <a:pathLst>
                <a:path extrusionOk="0" h="625" w="759">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1"/>
            <p:cNvSpPr/>
            <p:nvPr/>
          </p:nvSpPr>
          <p:spPr>
            <a:xfrm>
              <a:off x="2241569" y="4094217"/>
              <a:ext cx="91154" cy="172913"/>
            </a:xfrm>
            <a:custGeom>
              <a:rect b="b" l="l" r="r" t="t"/>
              <a:pathLst>
                <a:path extrusionOk="0" h="2963" w="1562">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1"/>
            <p:cNvSpPr/>
            <p:nvPr/>
          </p:nvSpPr>
          <p:spPr>
            <a:xfrm>
              <a:off x="2320702" y="4520051"/>
              <a:ext cx="22993" cy="32330"/>
            </a:xfrm>
            <a:custGeom>
              <a:rect b="b" l="l" r="r" t="t"/>
              <a:pathLst>
                <a:path extrusionOk="0" h="554" w="394">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1"/>
            <p:cNvSpPr/>
            <p:nvPr/>
          </p:nvSpPr>
          <p:spPr>
            <a:xfrm>
              <a:off x="2285337" y="4132732"/>
              <a:ext cx="45869" cy="65127"/>
            </a:xfrm>
            <a:custGeom>
              <a:rect b="b" l="l" r="r" t="t"/>
              <a:pathLst>
                <a:path extrusionOk="0" h="1116" w="786">
                  <a:moveTo>
                    <a:pt x="0" y="1"/>
                  </a:moveTo>
                  <a:cubicBezTo>
                    <a:pt x="241" y="366"/>
                    <a:pt x="509" y="741"/>
                    <a:pt x="785" y="1116"/>
                  </a:cubicBezTo>
                  <a:cubicBezTo>
                    <a:pt x="571" y="777"/>
                    <a:pt x="402" y="438"/>
                    <a:pt x="268" y="90"/>
                  </a:cubicBezTo>
                  <a:cubicBezTo>
                    <a:pt x="178" y="63"/>
                    <a:pt x="89" y="36"/>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1"/>
            <p:cNvSpPr/>
            <p:nvPr/>
          </p:nvSpPr>
          <p:spPr>
            <a:xfrm>
              <a:off x="2244195" y="4047355"/>
              <a:ext cx="49487" cy="67228"/>
            </a:xfrm>
            <a:custGeom>
              <a:rect b="b" l="l" r="r" t="t"/>
              <a:pathLst>
                <a:path extrusionOk="0" h="1152" w="848">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1"/>
            <p:cNvSpPr/>
            <p:nvPr/>
          </p:nvSpPr>
          <p:spPr>
            <a:xfrm>
              <a:off x="2164012" y="4674173"/>
              <a:ext cx="96348" cy="111988"/>
            </a:xfrm>
            <a:custGeom>
              <a:rect b="b" l="l" r="r" t="t"/>
              <a:pathLst>
                <a:path extrusionOk="0" h="1919" w="1651">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1"/>
            <p:cNvSpPr/>
            <p:nvPr/>
          </p:nvSpPr>
          <p:spPr>
            <a:xfrm>
              <a:off x="2186421" y="4795498"/>
              <a:ext cx="31280" cy="12780"/>
            </a:xfrm>
            <a:custGeom>
              <a:rect b="b" l="l" r="r" t="t"/>
              <a:pathLst>
                <a:path extrusionOk="0" h="219" w="536">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1"/>
            <p:cNvSpPr/>
            <p:nvPr/>
          </p:nvSpPr>
          <p:spPr>
            <a:xfrm>
              <a:off x="2359743" y="4235850"/>
              <a:ext cx="137607" cy="578906"/>
            </a:xfrm>
            <a:custGeom>
              <a:rect b="b" l="l" r="r" t="t"/>
              <a:pathLst>
                <a:path extrusionOk="0" h="9920" w="2358">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1"/>
            <p:cNvSpPr/>
            <p:nvPr/>
          </p:nvSpPr>
          <p:spPr>
            <a:xfrm>
              <a:off x="2303020" y="4462277"/>
              <a:ext cx="97924" cy="59933"/>
            </a:xfrm>
            <a:custGeom>
              <a:rect b="b" l="l" r="r" t="t"/>
              <a:pathLst>
                <a:path extrusionOk="0" h="1027" w="1678">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1"/>
            <p:cNvSpPr/>
            <p:nvPr/>
          </p:nvSpPr>
          <p:spPr>
            <a:xfrm>
              <a:off x="2261878" y="4384720"/>
              <a:ext cx="83860" cy="69154"/>
            </a:xfrm>
            <a:custGeom>
              <a:rect b="b" l="l" r="r" t="t"/>
              <a:pathLst>
                <a:path extrusionOk="0" h="1185" w="1437">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1"/>
            <p:cNvSpPr/>
            <p:nvPr/>
          </p:nvSpPr>
          <p:spPr>
            <a:xfrm>
              <a:off x="2257734" y="4311773"/>
              <a:ext cx="50538" cy="60517"/>
            </a:xfrm>
            <a:custGeom>
              <a:rect b="b" l="l" r="r" t="t"/>
              <a:pathLst>
                <a:path extrusionOk="0" h="1037" w="866">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1"/>
            <p:cNvSpPr/>
            <p:nvPr/>
          </p:nvSpPr>
          <p:spPr>
            <a:xfrm>
              <a:off x="2114525" y="3992208"/>
              <a:ext cx="382242" cy="988868"/>
            </a:xfrm>
            <a:custGeom>
              <a:rect b="b" l="l" r="r" t="t"/>
              <a:pathLst>
                <a:path extrusionOk="0" h="16945" w="655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1"/>
            <p:cNvSpPr/>
            <p:nvPr/>
          </p:nvSpPr>
          <p:spPr>
            <a:xfrm>
              <a:off x="2217643" y="3902512"/>
              <a:ext cx="181725" cy="89754"/>
            </a:xfrm>
            <a:custGeom>
              <a:rect b="b" l="l" r="r" t="t"/>
              <a:pathLst>
                <a:path extrusionOk="0" h="1538" w="3114">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5" name="Google Shape;1695;p31"/>
          <p:cNvGrpSpPr/>
          <p:nvPr/>
        </p:nvGrpSpPr>
        <p:grpSpPr>
          <a:xfrm rot="5400000">
            <a:off x="8358329" y="2766036"/>
            <a:ext cx="723753" cy="483432"/>
            <a:chOff x="1617550" y="4443843"/>
            <a:chExt cx="669398" cy="447125"/>
          </a:xfrm>
        </p:grpSpPr>
        <p:sp>
          <p:nvSpPr>
            <p:cNvPr id="1696" name="Google Shape;1696;p31"/>
            <p:cNvSpPr/>
            <p:nvPr/>
          </p:nvSpPr>
          <p:spPr>
            <a:xfrm>
              <a:off x="1945478" y="4625339"/>
              <a:ext cx="12694" cy="7220"/>
            </a:xfrm>
            <a:custGeom>
              <a:rect b="b" l="l" r="r" t="t"/>
              <a:pathLst>
                <a:path extrusionOk="0" h="153" w="269">
                  <a:moveTo>
                    <a:pt x="268" y="1"/>
                  </a:moveTo>
                  <a:cubicBezTo>
                    <a:pt x="206" y="81"/>
                    <a:pt x="108" y="135"/>
                    <a:pt x="1" y="152"/>
                  </a:cubicBezTo>
                  <a:cubicBezTo>
                    <a:pt x="108" y="152"/>
                    <a:pt x="215" y="108"/>
                    <a:pt x="26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1"/>
            <p:cNvSpPr/>
            <p:nvPr/>
          </p:nvSpPr>
          <p:spPr>
            <a:xfrm>
              <a:off x="2126926" y="4611889"/>
              <a:ext cx="42471" cy="48511"/>
            </a:xfrm>
            <a:custGeom>
              <a:rect b="b" l="l" r="r" t="t"/>
              <a:pathLst>
                <a:path extrusionOk="0" h="1028" w="900">
                  <a:moveTo>
                    <a:pt x="455" y="0"/>
                  </a:moveTo>
                  <a:cubicBezTo>
                    <a:pt x="900" y="222"/>
                    <a:pt x="722" y="953"/>
                    <a:pt x="229" y="953"/>
                  </a:cubicBezTo>
                  <a:cubicBezTo>
                    <a:pt x="188" y="953"/>
                    <a:pt x="144" y="948"/>
                    <a:pt x="99" y="937"/>
                  </a:cubicBezTo>
                  <a:cubicBezTo>
                    <a:pt x="63" y="928"/>
                    <a:pt x="27" y="910"/>
                    <a:pt x="1" y="901"/>
                  </a:cubicBezTo>
                  <a:lnTo>
                    <a:pt x="1" y="901"/>
                  </a:lnTo>
                  <a:cubicBezTo>
                    <a:pt x="86" y="981"/>
                    <a:pt x="196" y="1028"/>
                    <a:pt x="311" y="1028"/>
                  </a:cubicBezTo>
                  <a:cubicBezTo>
                    <a:pt x="401" y="1028"/>
                    <a:pt x="494" y="1000"/>
                    <a:pt x="580" y="937"/>
                  </a:cubicBezTo>
                  <a:cubicBezTo>
                    <a:pt x="705" y="848"/>
                    <a:pt x="848" y="714"/>
                    <a:pt x="857" y="553"/>
                  </a:cubicBezTo>
                  <a:cubicBezTo>
                    <a:pt x="875" y="384"/>
                    <a:pt x="777" y="312"/>
                    <a:pt x="679" y="196"/>
                  </a:cubicBezTo>
                  <a:cubicBezTo>
                    <a:pt x="670" y="179"/>
                    <a:pt x="661" y="170"/>
                    <a:pt x="661" y="152"/>
                  </a:cubicBezTo>
                  <a:cubicBezTo>
                    <a:pt x="634" y="134"/>
                    <a:pt x="616" y="116"/>
                    <a:pt x="607" y="89"/>
                  </a:cubicBezTo>
                  <a:cubicBezTo>
                    <a:pt x="571" y="27"/>
                    <a:pt x="518" y="0"/>
                    <a:pt x="4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1"/>
            <p:cNvSpPr/>
            <p:nvPr/>
          </p:nvSpPr>
          <p:spPr>
            <a:xfrm>
              <a:off x="1672669" y="4606415"/>
              <a:ext cx="236658" cy="265774"/>
            </a:xfrm>
            <a:custGeom>
              <a:rect b="b" l="l" r="r" t="t"/>
              <a:pathLst>
                <a:path extrusionOk="0" h="5632" w="5015">
                  <a:moveTo>
                    <a:pt x="482" y="0"/>
                  </a:moveTo>
                  <a:cubicBezTo>
                    <a:pt x="447" y="0"/>
                    <a:pt x="402" y="9"/>
                    <a:pt x="358" y="18"/>
                  </a:cubicBezTo>
                  <a:cubicBezTo>
                    <a:pt x="179" y="63"/>
                    <a:pt x="63" y="125"/>
                    <a:pt x="1" y="179"/>
                  </a:cubicBezTo>
                  <a:cubicBezTo>
                    <a:pt x="10" y="223"/>
                    <a:pt x="27" y="268"/>
                    <a:pt x="63" y="304"/>
                  </a:cubicBezTo>
                  <a:cubicBezTo>
                    <a:pt x="152" y="402"/>
                    <a:pt x="242" y="473"/>
                    <a:pt x="340" y="544"/>
                  </a:cubicBezTo>
                  <a:lnTo>
                    <a:pt x="358" y="544"/>
                  </a:lnTo>
                  <a:cubicBezTo>
                    <a:pt x="545" y="553"/>
                    <a:pt x="741" y="562"/>
                    <a:pt x="928" y="625"/>
                  </a:cubicBezTo>
                  <a:cubicBezTo>
                    <a:pt x="1205" y="705"/>
                    <a:pt x="1455" y="785"/>
                    <a:pt x="1553" y="1071"/>
                  </a:cubicBezTo>
                  <a:cubicBezTo>
                    <a:pt x="1553" y="1089"/>
                    <a:pt x="1562" y="1106"/>
                    <a:pt x="1562" y="1115"/>
                  </a:cubicBezTo>
                  <a:cubicBezTo>
                    <a:pt x="1580" y="1169"/>
                    <a:pt x="1580" y="1222"/>
                    <a:pt x="1544" y="1285"/>
                  </a:cubicBezTo>
                  <a:cubicBezTo>
                    <a:pt x="1267" y="1704"/>
                    <a:pt x="884" y="2195"/>
                    <a:pt x="1187" y="2766"/>
                  </a:cubicBezTo>
                  <a:cubicBezTo>
                    <a:pt x="1412" y="3183"/>
                    <a:pt x="1817" y="3593"/>
                    <a:pt x="2325" y="3593"/>
                  </a:cubicBezTo>
                  <a:cubicBezTo>
                    <a:pt x="2382" y="3593"/>
                    <a:pt x="2440" y="3588"/>
                    <a:pt x="2499" y="3578"/>
                  </a:cubicBezTo>
                  <a:cubicBezTo>
                    <a:pt x="2900" y="3497"/>
                    <a:pt x="3177" y="3230"/>
                    <a:pt x="3569" y="3132"/>
                  </a:cubicBezTo>
                  <a:cubicBezTo>
                    <a:pt x="3633" y="3114"/>
                    <a:pt x="3696" y="3106"/>
                    <a:pt x="3756" y="3106"/>
                  </a:cubicBezTo>
                  <a:cubicBezTo>
                    <a:pt x="4044" y="3106"/>
                    <a:pt x="4287" y="3289"/>
                    <a:pt x="4390" y="3569"/>
                  </a:cubicBezTo>
                  <a:cubicBezTo>
                    <a:pt x="4577" y="4050"/>
                    <a:pt x="4185" y="4835"/>
                    <a:pt x="4060" y="5281"/>
                  </a:cubicBezTo>
                  <a:cubicBezTo>
                    <a:pt x="4003" y="5537"/>
                    <a:pt x="4076" y="5632"/>
                    <a:pt x="4197" y="5632"/>
                  </a:cubicBezTo>
                  <a:cubicBezTo>
                    <a:pt x="4400" y="5632"/>
                    <a:pt x="4740" y="5360"/>
                    <a:pt x="4818" y="5130"/>
                  </a:cubicBezTo>
                  <a:cubicBezTo>
                    <a:pt x="4863" y="4987"/>
                    <a:pt x="4916" y="4844"/>
                    <a:pt x="4970" y="4711"/>
                  </a:cubicBezTo>
                  <a:cubicBezTo>
                    <a:pt x="5014" y="4479"/>
                    <a:pt x="5014" y="4247"/>
                    <a:pt x="4988" y="4006"/>
                  </a:cubicBezTo>
                  <a:cubicBezTo>
                    <a:pt x="4952" y="3765"/>
                    <a:pt x="4889" y="3569"/>
                    <a:pt x="4809" y="3381"/>
                  </a:cubicBezTo>
                  <a:cubicBezTo>
                    <a:pt x="4493" y="2978"/>
                    <a:pt x="4122" y="2813"/>
                    <a:pt x="3657" y="2813"/>
                  </a:cubicBezTo>
                  <a:cubicBezTo>
                    <a:pt x="3505" y="2813"/>
                    <a:pt x="3342" y="2831"/>
                    <a:pt x="3168" y="2864"/>
                  </a:cubicBezTo>
                  <a:cubicBezTo>
                    <a:pt x="3052" y="2891"/>
                    <a:pt x="2891" y="2917"/>
                    <a:pt x="2722" y="2944"/>
                  </a:cubicBezTo>
                  <a:cubicBezTo>
                    <a:pt x="2695" y="2962"/>
                    <a:pt x="2659" y="2980"/>
                    <a:pt x="2623" y="2998"/>
                  </a:cubicBezTo>
                  <a:cubicBezTo>
                    <a:pt x="2514" y="3047"/>
                    <a:pt x="2395" y="3071"/>
                    <a:pt x="2277" y="3071"/>
                  </a:cubicBezTo>
                  <a:cubicBezTo>
                    <a:pt x="1944" y="3071"/>
                    <a:pt x="1618" y="2880"/>
                    <a:pt x="1526" y="2525"/>
                  </a:cubicBezTo>
                  <a:cubicBezTo>
                    <a:pt x="1428" y="2150"/>
                    <a:pt x="1553" y="1802"/>
                    <a:pt x="1874" y="1624"/>
                  </a:cubicBezTo>
                  <a:cubicBezTo>
                    <a:pt x="1892" y="1517"/>
                    <a:pt x="1919" y="1410"/>
                    <a:pt x="1928" y="1294"/>
                  </a:cubicBezTo>
                  <a:cubicBezTo>
                    <a:pt x="1990" y="384"/>
                    <a:pt x="1071" y="330"/>
                    <a:pt x="48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1"/>
            <p:cNvSpPr/>
            <p:nvPr/>
          </p:nvSpPr>
          <p:spPr>
            <a:xfrm>
              <a:off x="1724059" y="4656484"/>
              <a:ext cx="5899" cy="8919"/>
            </a:xfrm>
            <a:custGeom>
              <a:rect b="b" l="l" r="r" t="t"/>
              <a:pathLst>
                <a:path extrusionOk="0" h="189" w="125">
                  <a:moveTo>
                    <a:pt x="0" y="1"/>
                  </a:moveTo>
                  <a:lnTo>
                    <a:pt x="0" y="1"/>
                  </a:lnTo>
                  <a:cubicBezTo>
                    <a:pt x="36" y="63"/>
                    <a:pt x="63" y="126"/>
                    <a:pt x="80" y="188"/>
                  </a:cubicBezTo>
                  <a:cubicBezTo>
                    <a:pt x="98" y="161"/>
                    <a:pt x="107" y="135"/>
                    <a:pt x="125" y="108"/>
                  </a:cubicBezTo>
                  <a:cubicBezTo>
                    <a:pt x="107" y="63"/>
                    <a:pt x="63" y="37"/>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1"/>
            <p:cNvSpPr/>
            <p:nvPr/>
          </p:nvSpPr>
          <p:spPr>
            <a:xfrm>
              <a:off x="2015084" y="4650019"/>
              <a:ext cx="79893" cy="154264"/>
            </a:xfrm>
            <a:custGeom>
              <a:rect b="b" l="l" r="r" t="t"/>
              <a:pathLst>
                <a:path extrusionOk="0" h="3269" w="1693">
                  <a:moveTo>
                    <a:pt x="271" y="0"/>
                  </a:moveTo>
                  <a:cubicBezTo>
                    <a:pt x="132" y="0"/>
                    <a:pt x="1" y="184"/>
                    <a:pt x="96" y="307"/>
                  </a:cubicBezTo>
                  <a:cubicBezTo>
                    <a:pt x="131" y="361"/>
                    <a:pt x="167" y="405"/>
                    <a:pt x="203" y="459"/>
                  </a:cubicBezTo>
                  <a:cubicBezTo>
                    <a:pt x="363" y="521"/>
                    <a:pt x="524" y="602"/>
                    <a:pt x="667" y="700"/>
                  </a:cubicBezTo>
                  <a:cubicBezTo>
                    <a:pt x="1041" y="959"/>
                    <a:pt x="1398" y="1726"/>
                    <a:pt x="1389" y="2181"/>
                  </a:cubicBezTo>
                  <a:cubicBezTo>
                    <a:pt x="1380" y="2422"/>
                    <a:pt x="1318" y="2618"/>
                    <a:pt x="1291" y="2841"/>
                  </a:cubicBezTo>
                  <a:cubicBezTo>
                    <a:pt x="1227" y="3151"/>
                    <a:pt x="1267" y="3269"/>
                    <a:pt x="1335" y="3269"/>
                  </a:cubicBezTo>
                  <a:cubicBezTo>
                    <a:pt x="1427" y="3269"/>
                    <a:pt x="1571" y="3052"/>
                    <a:pt x="1577" y="2805"/>
                  </a:cubicBezTo>
                  <a:cubicBezTo>
                    <a:pt x="1693" y="2359"/>
                    <a:pt x="1657" y="1958"/>
                    <a:pt x="1621" y="1503"/>
                  </a:cubicBezTo>
                  <a:cubicBezTo>
                    <a:pt x="1621" y="1467"/>
                    <a:pt x="1621" y="1431"/>
                    <a:pt x="1621" y="1396"/>
                  </a:cubicBezTo>
                  <a:cubicBezTo>
                    <a:pt x="1345" y="860"/>
                    <a:pt x="881" y="405"/>
                    <a:pt x="363" y="31"/>
                  </a:cubicBezTo>
                  <a:cubicBezTo>
                    <a:pt x="334" y="10"/>
                    <a:pt x="302" y="0"/>
                    <a:pt x="2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1"/>
            <p:cNvSpPr/>
            <p:nvPr/>
          </p:nvSpPr>
          <p:spPr>
            <a:xfrm>
              <a:off x="2139243" y="4563896"/>
              <a:ext cx="147705" cy="257610"/>
            </a:xfrm>
            <a:custGeom>
              <a:rect b="b" l="l" r="r" t="t"/>
              <a:pathLst>
                <a:path extrusionOk="0" h="5459" w="3130">
                  <a:moveTo>
                    <a:pt x="837" y="0"/>
                  </a:moveTo>
                  <a:cubicBezTo>
                    <a:pt x="748" y="89"/>
                    <a:pt x="739" y="250"/>
                    <a:pt x="881" y="330"/>
                  </a:cubicBezTo>
                  <a:cubicBezTo>
                    <a:pt x="1693" y="767"/>
                    <a:pt x="2327" y="2409"/>
                    <a:pt x="1435" y="3033"/>
                  </a:cubicBezTo>
                  <a:cubicBezTo>
                    <a:pt x="1149" y="3230"/>
                    <a:pt x="881" y="3390"/>
                    <a:pt x="641" y="3640"/>
                  </a:cubicBezTo>
                  <a:cubicBezTo>
                    <a:pt x="685" y="3952"/>
                    <a:pt x="551" y="4318"/>
                    <a:pt x="418" y="4568"/>
                  </a:cubicBezTo>
                  <a:cubicBezTo>
                    <a:pt x="355" y="4693"/>
                    <a:pt x="293" y="4809"/>
                    <a:pt x="221" y="4934"/>
                  </a:cubicBezTo>
                  <a:cubicBezTo>
                    <a:pt x="1" y="5314"/>
                    <a:pt x="62" y="5459"/>
                    <a:pt x="222" y="5459"/>
                  </a:cubicBezTo>
                  <a:cubicBezTo>
                    <a:pt x="463" y="5459"/>
                    <a:pt x="929" y="5127"/>
                    <a:pt x="988" y="4773"/>
                  </a:cubicBezTo>
                  <a:cubicBezTo>
                    <a:pt x="1087" y="4434"/>
                    <a:pt x="1069" y="4024"/>
                    <a:pt x="1069" y="3667"/>
                  </a:cubicBezTo>
                  <a:cubicBezTo>
                    <a:pt x="1078" y="3586"/>
                    <a:pt x="1122" y="3542"/>
                    <a:pt x="1185" y="3533"/>
                  </a:cubicBezTo>
                  <a:cubicBezTo>
                    <a:pt x="1203" y="3506"/>
                    <a:pt x="1220" y="3479"/>
                    <a:pt x="1256" y="3462"/>
                  </a:cubicBezTo>
                  <a:cubicBezTo>
                    <a:pt x="3130" y="2721"/>
                    <a:pt x="2193" y="759"/>
                    <a:pt x="83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1"/>
            <p:cNvSpPr/>
            <p:nvPr/>
          </p:nvSpPr>
          <p:spPr>
            <a:xfrm>
              <a:off x="2205640" y="4635437"/>
              <a:ext cx="66160" cy="118353"/>
            </a:xfrm>
            <a:custGeom>
              <a:rect b="b" l="l" r="r" t="t"/>
              <a:pathLst>
                <a:path extrusionOk="0" h="2508" w="1402">
                  <a:moveTo>
                    <a:pt x="1125" y="1"/>
                  </a:moveTo>
                  <a:lnTo>
                    <a:pt x="1125" y="1"/>
                  </a:lnTo>
                  <a:cubicBezTo>
                    <a:pt x="1401" y="875"/>
                    <a:pt x="1152" y="1785"/>
                    <a:pt x="1" y="2258"/>
                  </a:cubicBezTo>
                  <a:cubicBezTo>
                    <a:pt x="1" y="2338"/>
                    <a:pt x="1" y="2418"/>
                    <a:pt x="1" y="2508"/>
                  </a:cubicBezTo>
                  <a:cubicBezTo>
                    <a:pt x="36" y="2463"/>
                    <a:pt x="81" y="2427"/>
                    <a:pt x="126" y="2401"/>
                  </a:cubicBezTo>
                  <a:cubicBezTo>
                    <a:pt x="616" y="2044"/>
                    <a:pt x="982" y="1803"/>
                    <a:pt x="1187" y="1205"/>
                  </a:cubicBezTo>
                  <a:cubicBezTo>
                    <a:pt x="1303" y="848"/>
                    <a:pt x="1268" y="420"/>
                    <a:pt x="11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1"/>
            <p:cNvSpPr/>
            <p:nvPr/>
          </p:nvSpPr>
          <p:spPr>
            <a:xfrm>
              <a:off x="1617550" y="4443843"/>
              <a:ext cx="669390" cy="447125"/>
            </a:xfrm>
            <a:custGeom>
              <a:rect b="b" l="l" r="r" t="t"/>
              <a:pathLst>
                <a:path extrusionOk="0" h="9475" w="14185">
                  <a:moveTo>
                    <a:pt x="9412" y="415"/>
                  </a:moveTo>
                  <a:cubicBezTo>
                    <a:pt x="9435" y="415"/>
                    <a:pt x="9468" y="423"/>
                    <a:pt x="9510" y="439"/>
                  </a:cubicBezTo>
                  <a:cubicBezTo>
                    <a:pt x="10054" y="653"/>
                    <a:pt x="10830" y="1447"/>
                    <a:pt x="10795" y="2071"/>
                  </a:cubicBezTo>
                  <a:lnTo>
                    <a:pt x="10795" y="2107"/>
                  </a:lnTo>
                  <a:cubicBezTo>
                    <a:pt x="10808" y="2205"/>
                    <a:pt x="10899" y="2264"/>
                    <a:pt x="10984" y="2264"/>
                  </a:cubicBezTo>
                  <a:cubicBezTo>
                    <a:pt x="11008" y="2264"/>
                    <a:pt x="11032" y="2260"/>
                    <a:pt x="11053" y="2250"/>
                  </a:cubicBezTo>
                  <a:cubicBezTo>
                    <a:pt x="11330" y="2286"/>
                    <a:pt x="11615" y="2393"/>
                    <a:pt x="11892" y="2544"/>
                  </a:cubicBezTo>
                  <a:cubicBezTo>
                    <a:pt x="13248" y="3303"/>
                    <a:pt x="14185" y="5265"/>
                    <a:pt x="12311" y="6006"/>
                  </a:cubicBezTo>
                  <a:cubicBezTo>
                    <a:pt x="12275" y="6023"/>
                    <a:pt x="12258" y="6050"/>
                    <a:pt x="12240" y="6077"/>
                  </a:cubicBezTo>
                  <a:cubicBezTo>
                    <a:pt x="12177" y="6086"/>
                    <a:pt x="12133" y="6130"/>
                    <a:pt x="12124" y="6211"/>
                  </a:cubicBezTo>
                  <a:cubicBezTo>
                    <a:pt x="12124" y="6568"/>
                    <a:pt x="12142" y="6978"/>
                    <a:pt x="12043" y="7317"/>
                  </a:cubicBezTo>
                  <a:cubicBezTo>
                    <a:pt x="11984" y="7671"/>
                    <a:pt x="11518" y="8003"/>
                    <a:pt x="11277" y="8003"/>
                  </a:cubicBezTo>
                  <a:cubicBezTo>
                    <a:pt x="11117" y="8003"/>
                    <a:pt x="11056" y="7858"/>
                    <a:pt x="11276" y="7478"/>
                  </a:cubicBezTo>
                  <a:cubicBezTo>
                    <a:pt x="11348" y="7353"/>
                    <a:pt x="11410" y="7237"/>
                    <a:pt x="11473" y="7112"/>
                  </a:cubicBezTo>
                  <a:cubicBezTo>
                    <a:pt x="11606" y="6862"/>
                    <a:pt x="11740" y="6496"/>
                    <a:pt x="11696" y="6184"/>
                  </a:cubicBezTo>
                  <a:cubicBezTo>
                    <a:pt x="11687" y="6077"/>
                    <a:pt x="11651" y="5988"/>
                    <a:pt x="11588" y="5899"/>
                  </a:cubicBezTo>
                  <a:cubicBezTo>
                    <a:pt x="11406" y="5628"/>
                    <a:pt x="10868" y="5296"/>
                    <a:pt x="10479" y="5296"/>
                  </a:cubicBezTo>
                  <a:cubicBezTo>
                    <a:pt x="10239" y="5296"/>
                    <a:pt x="10055" y="5422"/>
                    <a:pt x="10045" y="5765"/>
                  </a:cubicBezTo>
                  <a:cubicBezTo>
                    <a:pt x="10045" y="5800"/>
                    <a:pt x="10045" y="5836"/>
                    <a:pt x="10045" y="5872"/>
                  </a:cubicBezTo>
                  <a:cubicBezTo>
                    <a:pt x="10081" y="6327"/>
                    <a:pt x="10117" y="6728"/>
                    <a:pt x="10001" y="7174"/>
                  </a:cubicBezTo>
                  <a:cubicBezTo>
                    <a:pt x="9995" y="7421"/>
                    <a:pt x="9851" y="7638"/>
                    <a:pt x="9759" y="7638"/>
                  </a:cubicBezTo>
                  <a:cubicBezTo>
                    <a:pt x="9691" y="7638"/>
                    <a:pt x="9651" y="7520"/>
                    <a:pt x="9715" y="7210"/>
                  </a:cubicBezTo>
                  <a:cubicBezTo>
                    <a:pt x="9742" y="6987"/>
                    <a:pt x="9804" y="6791"/>
                    <a:pt x="9813" y="6550"/>
                  </a:cubicBezTo>
                  <a:cubicBezTo>
                    <a:pt x="9822" y="6095"/>
                    <a:pt x="9465" y="5328"/>
                    <a:pt x="9091" y="5069"/>
                  </a:cubicBezTo>
                  <a:cubicBezTo>
                    <a:pt x="8948" y="4971"/>
                    <a:pt x="8787" y="4890"/>
                    <a:pt x="8627" y="4828"/>
                  </a:cubicBezTo>
                  <a:cubicBezTo>
                    <a:pt x="8441" y="4757"/>
                    <a:pt x="8252" y="4718"/>
                    <a:pt x="8081" y="4718"/>
                  </a:cubicBezTo>
                  <a:cubicBezTo>
                    <a:pt x="7735" y="4718"/>
                    <a:pt x="7461" y="4880"/>
                    <a:pt x="7431" y="5274"/>
                  </a:cubicBezTo>
                  <a:cubicBezTo>
                    <a:pt x="7422" y="5390"/>
                    <a:pt x="7440" y="5542"/>
                    <a:pt x="7485" y="5711"/>
                  </a:cubicBezTo>
                  <a:cubicBezTo>
                    <a:pt x="7565" y="6041"/>
                    <a:pt x="7761" y="6362"/>
                    <a:pt x="7886" y="6675"/>
                  </a:cubicBezTo>
                  <a:cubicBezTo>
                    <a:pt x="7993" y="6924"/>
                    <a:pt x="8029" y="7174"/>
                    <a:pt x="8002" y="7433"/>
                  </a:cubicBezTo>
                  <a:cubicBezTo>
                    <a:pt x="8002" y="7504"/>
                    <a:pt x="7993" y="7567"/>
                    <a:pt x="7984" y="7629"/>
                  </a:cubicBezTo>
                  <a:cubicBezTo>
                    <a:pt x="7974" y="7922"/>
                    <a:pt x="7778" y="8220"/>
                    <a:pt x="7625" y="8220"/>
                  </a:cubicBezTo>
                  <a:cubicBezTo>
                    <a:pt x="7512" y="8220"/>
                    <a:pt x="7423" y="8058"/>
                    <a:pt x="7449" y="7611"/>
                  </a:cubicBezTo>
                  <a:cubicBezTo>
                    <a:pt x="7458" y="7094"/>
                    <a:pt x="7512" y="6532"/>
                    <a:pt x="7253" y="6059"/>
                  </a:cubicBezTo>
                  <a:cubicBezTo>
                    <a:pt x="7226" y="6006"/>
                    <a:pt x="7190" y="5952"/>
                    <a:pt x="7155" y="5899"/>
                  </a:cubicBezTo>
                  <a:cubicBezTo>
                    <a:pt x="7066" y="5783"/>
                    <a:pt x="6941" y="5676"/>
                    <a:pt x="6807" y="5595"/>
                  </a:cubicBezTo>
                  <a:cubicBezTo>
                    <a:pt x="6646" y="5506"/>
                    <a:pt x="6468" y="5435"/>
                    <a:pt x="6298" y="5408"/>
                  </a:cubicBezTo>
                  <a:cubicBezTo>
                    <a:pt x="6233" y="5397"/>
                    <a:pt x="6169" y="5391"/>
                    <a:pt x="6108" y="5391"/>
                  </a:cubicBezTo>
                  <a:cubicBezTo>
                    <a:pt x="5716" y="5391"/>
                    <a:pt x="5436" y="5623"/>
                    <a:pt x="5683" y="6202"/>
                  </a:cubicBezTo>
                  <a:cubicBezTo>
                    <a:pt x="5781" y="6434"/>
                    <a:pt x="5888" y="6630"/>
                    <a:pt x="5977" y="6826"/>
                  </a:cubicBezTo>
                  <a:cubicBezTo>
                    <a:pt x="6057" y="7014"/>
                    <a:pt x="6129" y="7210"/>
                    <a:pt x="6156" y="7451"/>
                  </a:cubicBezTo>
                  <a:cubicBezTo>
                    <a:pt x="6182" y="7692"/>
                    <a:pt x="6182" y="7924"/>
                    <a:pt x="6138" y="8156"/>
                  </a:cubicBezTo>
                  <a:cubicBezTo>
                    <a:pt x="6084" y="8289"/>
                    <a:pt x="6031" y="8432"/>
                    <a:pt x="5986" y="8575"/>
                  </a:cubicBezTo>
                  <a:cubicBezTo>
                    <a:pt x="5908" y="8805"/>
                    <a:pt x="5568" y="9077"/>
                    <a:pt x="5365" y="9077"/>
                  </a:cubicBezTo>
                  <a:cubicBezTo>
                    <a:pt x="5244" y="9077"/>
                    <a:pt x="5171" y="8982"/>
                    <a:pt x="5228" y="8726"/>
                  </a:cubicBezTo>
                  <a:cubicBezTo>
                    <a:pt x="5353" y="8280"/>
                    <a:pt x="5745" y="7495"/>
                    <a:pt x="5558" y="7014"/>
                  </a:cubicBezTo>
                  <a:cubicBezTo>
                    <a:pt x="5455" y="6734"/>
                    <a:pt x="5212" y="6551"/>
                    <a:pt x="4924" y="6551"/>
                  </a:cubicBezTo>
                  <a:cubicBezTo>
                    <a:pt x="4864" y="6551"/>
                    <a:pt x="4801" y="6559"/>
                    <a:pt x="4737" y="6577"/>
                  </a:cubicBezTo>
                  <a:cubicBezTo>
                    <a:pt x="4345" y="6675"/>
                    <a:pt x="4068" y="6942"/>
                    <a:pt x="3667" y="7023"/>
                  </a:cubicBezTo>
                  <a:cubicBezTo>
                    <a:pt x="3608" y="7033"/>
                    <a:pt x="3550" y="7038"/>
                    <a:pt x="3493" y="7038"/>
                  </a:cubicBezTo>
                  <a:cubicBezTo>
                    <a:pt x="2985" y="7038"/>
                    <a:pt x="2580" y="6628"/>
                    <a:pt x="2355" y="6211"/>
                  </a:cubicBezTo>
                  <a:cubicBezTo>
                    <a:pt x="2052" y="5640"/>
                    <a:pt x="2435" y="5149"/>
                    <a:pt x="2712" y="4730"/>
                  </a:cubicBezTo>
                  <a:cubicBezTo>
                    <a:pt x="2748" y="4667"/>
                    <a:pt x="2748" y="4614"/>
                    <a:pt x="2730" y="4560"/>
                  </a:cubicBezTo>
                  <a:cubicBezTo>
                    <a:pt x="2730" y="4551"/>
                    <a:pt x="2721" y="4534"/>
                    <a:pt x="2721" y="4516"/>
                  </a:cubicBezTo>
                  <a:cubicBezTo>
                    <a:pt x="2623" y="4230"/>
                    <a:pt x="2373" y="4150"/>
                    <a:pt x="2096" y="4070"/>
                  </a:cubicBezTo>
                  <a:cubicBezTo>
                    <a:pt x="1909" y="4007"/>
                    <a:pt x="1713" y="3998"/>
                    <a:pt x="1526" y="3989"/>
                  </a:cubicBezTo>
                  <a:lnTo>
                    <a:pt x="1508" y="3989"/>
                  </a:lnTo>
                  <a:cubicBezTo>
                    <a:pt x="1492" y="3991"/>
                    <a:pt x="1477" y="3992"/>
                    <a:pt x="1462" y="3992"/>
                  </a:cubicBezTo>
                  <a:cubicBezTo>
                    <a:pt x="1220" y="3992"/>
                    <a:pt x="1001" y="3800"/>
                    <a:pt x="1169" y="3624"/>
                  </a:cubicBezTo>
                  <a:cubicBezTo>
                    <a:pt x="1231" y="3570"/>
                    <a:pt x="1347" y="3508"/>
                    <a:pt x="1526" y="3463"/>
                  </a:cubicBezTo>
                  <a:cubicBezTo>
                    <a:pt x="1570" y="3454"/>
                    <a:pt x="1615" y="3445"/>
                    <a:pt x="1650" y="3445"/>
                  </a:cubicBezTo>
                  <a:cubicBezTo>
                    <a:pt x="1798" y="3425"/>
                    <a:pt x="1940" y="3415"/>
                    <a:pt x="2085" y="3415"/>
                  </a:cubicBezTo>
                  <a:cubicBezTo>
                    <a:pt x="2133" y="3415"/>
                    <a:pt x="2181" y="3416"/>
                    <a:pt x="2230" y="3418"/>
                  </a:cubicBezTo>
                  <a:cubicBezTo>
                    <a:pt x="2593" y="3424"/>
                    <a:pt x="3305" y="3623"/>
                    <a:pt x="3908" y="3623"/>
                  </a:cubicBezTo>
                  <a:cubicBezTo>
                    <a:pt x="4314" y="3623"/>
                    <a:pt x="4670" y="3533"/>
                    <a:pt x="4835" y="3231"/>
                  </a:cubicBezTo>
                  <a:cubicBezTo>
                    <a:pt x="4951" y="3008"/>
                    <a:pt x="4996" y="2758"/>
                    <a:pt x="4826" y="2535"/>
                  </a:cubicBezTo>
                  <a:cubicBezTo>
                    <a:pt x="4710" y="2375"/>
                    <a:pt x="4532" y="2303"/>
                    <a:pt x="4371" y="2223"/>
                  </a:cubicBezTo>
                  <a:cubicBezTo>
                    <a:pt x="4202" y="2161"/>
                    <a:pt x="4041" y="2098"/>
                    <a:pt x="3863" y="2063"/>
                  </a:cubicBezTo>
                  <a:cubicBezTo>
                    <a:pt x="3478" y="1984"/>
                    <a:pt x="3514" y="1696"/>
                    <a:pt x="3912" y="1696"/>
                  </a:cubicBezTo>
                  <a:cubicBezTo>
                    <a:pt x="4012" y="1696"/>
                    <a:pt x="4136" y="1714"/>
                    <a:pt x="4282" y="1759"/>
                  </a:cubicBezTo>
                  <a:cubicBezTo>
                    <a:pt x="4907" y="1964"/>
                    <a:pt x="5469" y="2187"/>
                    <a:pt x="6102" y="2348"/>
                  </a:cubicBezTo>
                  <a:cubicBezTo>
                    <a:pt x="6342" y="2418"/>
                    <a:pt x="6717" y="2586"/>
                    <a:pt x="7039" y="2586"/>
                  </a:cubicBezTo>
                  <a:cubicBezTo>
                    <a:pt x="7171" y="2586"/>
                    <a:pt x="7294" y="2557"/>
                    <a:pt x="7396" y="2482"/>
                  </a:cubicBezTo>
                  <a:cubicBezTo>
                    <a:pt x="7975" y="2054"/>
                    <a:pt x="7155" y="1518"/>
                    <a:pt x="6789" y="1420"/>
                  </a:cubicBezTo>
                  <a:cubicBezTo>
                    <a:pt x="6628" y="1376"/>
                    <a:pt x="6468" y="1331"/>
                    <a:pt x="6307" y="1277"/>
                  </a:cubicBezTo>
                  <a:cubicBezTo>
                    <a:pt x="5950" y="1188"/>
                    <a:pt x="5674" y="698"/>
                    <a:pt x="6200" y="689"/>
                  </a:cubicBezTo>
                  <a:lnTo>
                    <a:pt x="6200" y="689"/>
                  </a:lnTo>
                  <a:cubicBezTo>
                    <a:pt x="6575" y="724"/>
                    <a:pt x="6941" y="867"/>
                    <a:pt x="7289" y="1001"/>
                  </a:cubicBezTo>
                  <a:cubicBezTo>
                    <a:pt x="7886" y="1233"/>
                    <a:pt x="8413" y="1616"/>
                    <a:pt x="9001" y="1848"/>
                  </a:cubicBezTo>
                  <a:cubicBezTo>
                    <a:pt x="9178" y="1918"/>
                    <a:pt x="9357" y="1967"/>
                    <a:pt x="9506" y="1967"/>
                  </a:cubicBezTo>
                  <a:cubicBezTo>
                    <a:pt x="9755" y="1967"/>
                    <a:pt x="9914" y="1829"/>
                    <a:pt x="9813" y="1420"/>
                  </a:cubicBezTo>
                  <a:cubicBezTo>
                    <a:pt x="9778" y="1269"/>
                    <a:pt x="9706" y="1117"/>
                    <a:pt x="9626" y="983"/>
                  </a:cubicBezTo>
                  <a:cubicBezTo>
                    <a:pt x="9594" y="919"/>
                    <a:pt x="9214" y="415"/>
                    <a:pt x="9412" y="415"/>
                  </a:cubicBezTo>
                  <a:close/>
                  <a:moveTo>
                    <a:pt x="9195" y="0"/>
                  </a:moveTo>
                  <a:cubicBezTo>
                    <a:pt x="8709" y="0"/>
                    <a:pt x="9243" y="966"/>
                    <a:pt x="9367" y="1206"/>
                  </a:cubicBezTo>
                  <a:cubicBezTo>
                    <a:pt x="9491" y="1454"/>
                    <a:pt x="9404" y="1542"/>
                    <a:pt x="9256" y="1542"/>
                  </a:cubicBezTo>
                  <a:cubicBezTo>
                    <a:pt x="9181" y="1542"/>
                    <a:pt x="9089" y="1519"/>
                    <a:pt x="9001" y="1483"/>
                  </a:cubicBezTo>
                  <a:cubicBezTo>
                    <a:pt x="8627" y="1331"/>
                    <a:pt x="8279" y="1099"/>
                    <a:pt x="7922" y="921"/>
                  </a:cubicBezTo>
                  <a:cubicBezTo>
                    <a:pt x="7333" y="617"/>
                    <a:pt x="6700" y="394"/>
                    <a:pt x="6040" y="332"/>
                  </a:cubicBezTo>
                  <a:cubicBezTo>
                    <a:pt x="6006" y="329"/>
                    <a:pt x="5974" y="327"/>
                    <a:pt x="5944" y="327"/>
                  </a:cubicBezTo>
                  <a:cubicBezTo>
                    <a:pt x="5221" y="327"/>
                    <a:pt x="5462" y="1217"/>
                    <a:pt x="5950" y="1474"/>
                  </a:cubicBezTo>
                  <a:cubicBezTo>
                    <a:pt x="6263" y="1643"/>
                    <a:pt x="6548" y="1706"/>
                    <a:pt x="6887" y="1795"/>
                  </a:cubicBezTo>
                  <a:cubicBezTo>
                    <a:pt x="7276" y="1967"/>
                    <a:pt x="7120" y="2208"/>
                    <a:pt x="6906" y="2208"/>
                  </a:cubicBezTo>
                  <a:cubicBezTo>
                    <a:pt x="6865" y="2208"/>
                    <a:pt x="6822" y="2199"/>
                    <a:pt x="6780" y="2178"/>
                  </a:cubicBezTo>
                  <a:cubicBezTo>
                    <a:pt x="6459" y="2107"/>
                    <a:pt x="6147" y="2018"/>
                    <a:pt x="5834" y="1929"/>
                  </a:cubicBezTo>
                  <a:cubicBezTo>
                    <a:pt x="5424" y="1822"/>
                    <a:pt x="5040" y="1732"/>
                    <a:pt x="4657" y="1554"/>
                  </a:cubicBezTo>
                  <a:cubicBezTo>
                    <a:pt x="4441" y="1446"/>
                    <a:pt x="4194" y="1338"/>
                    <a:pt x="3952" y="1338"/>
                  </a:cubicBezTo>
                  <a:cubicBezTo>
                    <a:pt x="3934" y="1338"/>
                    <a:pt x="3916" y="1339"/>
                    <a:pt x="3899" y="1340"/>
                  </a:cubicBezTo>
                  <a:cubicBezTo>
                    <a:pt x="3560" y="1367"/>
                    <a:pt x="3185" y="1483"/>
                    <a:pt x="3131" y="1875"/>
                  </a:cubicBezTo>
                  <a:cubicBezTo>
                    <a:pt x="3069" y="2375"/>
                    <a:pt x="3952" y="2428"/>
                    <a:pt x="4238" y="2535"/>
                  </a:cubicBezTo>
                  <a:cubicBezTo>
                    <a:pt x="4850" y="2841"/>
                    <a:pt x="4343" y="3265"/>
                    <a:pt x="3878" y="3265"/>
                  </a:cubicBezTo>
                  <a:cubicBezTo>
                    <a:pt x="3815" y="3265"/>
                    <a:pt x="3752" y="3257"/>
                    <a:pt x="3693" y="3240"/>
                  </a:cubicBezTo>
                  <a:cubicBezTo>
                    <a:pt x="3533" y="3222"/>
                    <a:pt x="3381" y="3204"/>
                    <a:pt x="3229" y="3178"/>
                  </a:cubicBezTo>
                  <a:cubicBezTo>
                    <a:pt x="2828" y="3115"/>
                    <a:pt x="2435" y="3079"/>
                    <a:pt x="2025" y="3079"/>
                  </a:cubicBezTo>
                  <a:cubicBezTo>
                    <a:pt x="1990" y="3079"/>
                    <a:pt x="1954" y="3078"/>
                    <a:pt x="1916" y="3078"/>
                  </a:cubicBezTo>
                  <a:cubicBezTo>
                    <a:pt x="1561" y="3078"/>
                    <a:pt x="1107" y="3125"/>
                    <a:pt x="856" y="3392"/>
                  </a:cubicBezTo>
                  <a:cubicBezTo>
                    <a:pt x="0" y="4293"/>
                    <a:pt x="1731" y="4239"/>
                    <a:pt x="2257" y="4507"/>
                  </a:cubicBezTo>
                  <a:cubicBezTo>
                    <a:pt x="2320" y="4543"/>
                    <a:pt x="2364" y="4569"/>
                    <a:pt x="2382" y="4614"/>
                  </a:cubicBezTo>
                  <a:cubicBezTo>
                    <a:pt x="2364" y="4641"/>
                    <a:pt x="2355" y="4667"/>
                    <a:pt x="2337" y="4694"/>
                  </a:cubicBezTo>
                  <a:cubicBezTo>
                    <a:pt x="2007" y="5221"/>
                    <a:pt x="1829" y="5684"/>
                    <a:pt x="2043" y="6336"/>
                  </a:cubicBezTo>
                  <a:cubicBezTo>
                    <a:pt x="2225" y="6883"/>
                    <a:pt x="2865" y="7363"/>
                    <a:pt x="3442" y="7363"/>
                  </a:cubicBezTo>
                  <a:cubicBezTo>
                    <a:pt x="3457" y="7363"/>
                    <a:pt x="3473" y="7362"/>
                    <a:pt x="3488" y="7362"/>
                  </a:cubicBezTo>
                  <a:cubicBezTo>
                    <a:pt x="3729" y="7353"/>
                    <a:pt x="3979" y="7335"/>
                    <a:pt x="4202" y="7210"/>
                  </a:cubicBezTo>
                  <a:cubicBezTo>
                    <a:pt x="4264" y="7183"/>
                    <a:pt x="4318" y="7147"/>
                    <a:pt x="4380" y="7112"/>
                  </a:cubicBezTo>
                  <a:cubicBezTo>
                    <a:pt x="4425" y="7076"/>
                    <a:pt x="4461" y="7040"/>
                    <a:pt x="4505" y="7014"/>
                  </a:cubicBezTo>
                  <a:cubicBezTo>
                    <a:pt x="4617" y="6944"/>
                    <a:pt x="4739" y="6903"/>
                    <a:pt x="4850" y="6903"/>
                  </a:cubicBezTo>
                  <a:cubicBezTo>
                    <a:pt x="4951" y="6903"/>
                    <a:pt x="5044" y="6937"/>
                    <a:pt x="5112" y="7014"/>
                  </a:cubicBezTo>
                  <a:cubicBezTo>
                    <a:pt x="5183" y="7103"/>
                    <a:pt x="5219" y="7237"/>
                    <a:pt x="5210" y="7433"/>
                  </a:cubicBezTo>
                  <a:cubicBezTo>
                    <a:pt x="5165" y="7745"/>
                    <a:pt x="5103" y="8048"/>
                    <a:pt x="4996" y="8343"/>
                  </a:cubicBezTo>
                  <a:cubicBezTo>
                    <a:pt x="4853" y="8753"/>
                    <a:pt x="4639" y="9387"/>
                    <a:pt x="5272" y="9467"/>
                  </a:cubicBezTo>
                  <a:cubicBezTo>
                    <a:pt x="5305" y="9472"/>
                    <a:pt x="5338" y="9474"/>
                    <a:pt x="5369" y="9474"/>
                  </a:cubicBezTo>
                  <a:cubicBezTo>
                    <a:pt x="5800" y="9474"/>
                    <a:pt x="6107" y="9040"/>
                    <a:pt x="6298" y="8700"/>
                  </a:cubicBezTo>
                  <a:cubicBezTo>
                    <a:pt x="6664" y="8048"/>
                    <a:pt x="6548" y="7121"/>
                    <a:pt x="6236" y="6469"/>
                  </a:cubicBezTo>
                  <a:cubicBezTo>
                    <a:pt x="6147" y="6291"/>
                    <a:pt x="6022" y="6130"/>
                    <a:pt x="5941" y="5943"/>
                  </a:cubicBezTo>
                  <a:cubicBezTo>
                    <a:pt x="6018" y="5875"/>
                    <a:pt x="5788" y="5719"/>
                    <a:pt x="6117" y="5719"/>
                  </a:cubicBezTo>
                  <a:cubicBezTo>
                    <a:pt x="6134" y="5719"/>
                    <a:pt x="6153" y="5719"/>
                    <a:pt x="6173" y="5720"/>
                  </a:cubicBezTo>
                  <a:cubicBezTo>
                    <a:pt x="6735" y="5872"/>
                    <a:pt x="7048" y="6193"/>
                    <a:pt x="7101" y="6701"/>
                  </a:cubicBezTo>
                  <a:cubicBezTo>
                    <a:pt x="7190" y="7121"/>
                    <a:pt x="7092" y="7576"/>
                    <a:pt x="7128" y="8004"/>
                  </a:cubicBezTo>
                  <a:cubicBezTo>
                    <a:pt x="7148" y="8262"/>
                    <a:pt x="7397" y="8567"/>
                    <a:pt x="7668" y="8567"/>
                  </a:cubicBezTo>
                  <a:cubicBezTo>
                    <a:pt x="7753" y="8567"/>
                    <a:pt x="7839" y="8538"/>
                    <a:pt x="7922" y="8468"/>
                  </a:cubicBezTo>
                  <a:cubicBezTo>
                    <a:pt x="8332" y="8120"/>
                    <a:pt x="8377" y="7558"/>
                    <a:pt x="8332" y="7040"/>
                  </a:cubicBezTo>
                  <a:cubicBezTo>
                    <a:pt x="8306" y="6648"/>
                    <a:pt x="8083" y="6255"/>
                    <a:pt x="7922" y="5899"/>
                  </a:cubicBezTo>
                  <a:cubicBezTo>
                    <a:pt x="7818" y="5682"/>
                    <a:pt x="7538" y="5013"/>
                    <a:pt x="8155" y="5013"/>
                  </a:cubicBezTo>
                  <a:cubicBezTo>
                    <a:pt x="8175" y="5013"/>
                    <a:pt x="8195" y="5014"/>
                    <a:pt x="8216" y="5015"/>
                  </a:cubicBezTo>
                  <a:cubicBezTo>
                    <a:pt x="8698" y="5042"/>
                    <a:pt x="9055" y="5479"/>
                    <a:pt x="9251" y="5872"/>
                  </a:cubicBezTo>
                  <a:cubicBezTo>
                    <a:pt x="9528" y="6425"/>
                    <a:pt x="9421" y="6862"/>
                    <a:pt x="9340" y="7406"/>
                  </a:cubicBezTo>
                  <a:cubicBezTo>
                    <a:pt x="9305" y="7602"/>
                    <a:pt x="9403" y="7772"/>
                    <a:pt x="9519" y="7906"/>
                  </a:cubicBezTo>
                  <a:cubicBezTo>
                    <a:pt x="9598" y="7998"/>
                    <a:pt x="9681" y="8035"/>
                    <a:pt x="9763" y="8035"/>
                  </a:cubicBezTo>
                  <a:cubicBezTo>
                    <a:pt x="9964" y="8035"/>
                    <a:pt x="10152" y="7807"/>
                    <a:pt x="10241" y="7629"/>
                  </a:cubicBezTo>
                  <a:cubicBezTo>
                    <a:pt x="10366" y="7379"/>
                    <a:pt x="10402" y="7005"/>
                    <a:pt x="10438" y="6737"/>
                  </a:cubicBezTo>
                  <a:cubicBezTo>
                    <a:pt x="10464" y="6568"/>
                    <a:pt x="10447" y="6434"/>
                    <a:pt x="10429" y="6264"/>
                  </a:cubicBezTo>
                  <a:cubicBezTo>
                    <a:pt x="10404" y="5986"/>
                    <a:pt x="10448" y="5690"/>
                    <a:pt x="10695" y="5690"/>
                  </a:cubicBezTo>
                  <a:cubicBezTo>
                    <a:pt x="10804" y="5690"/>
                    <a:pt x="10952" y="5748"/>
                    <a:pt x="11151" y="5890"/>
                  </a:cubicBezTo>
                  <a:cubicBezTo>
                    <a:pt x="11963" y="6469"/>
                    <a:pt x="10536" y="7406"/>
                    <a:pt x="10812" y="8102"/>
                  </a:cubicBezTo>
                  <a:cubicBezTo>
                    <a:pt x="10889" y="8298"/>
                    <a:pt x="11045" y="8369"/>
                    <a:pt x="11222" y="8369"/>
                  </a:cubicBezTo>
                  <a:cubicBezTo>
                    <a:pt x="11478" y="8369"/>
                    <a:pt x="11778" y="8220"/>
                    <a:pt x="11936" y="8093"/>
                  </a:cubicBezTo>
                  <a:cubicBezTo>
                    <a:pt x="12418" y="7736"/>
                    <a:pt x="12454" y="7121"/>
                    <a:pt x="12463" y="6568"/>
                  </a:cubicBezTo>
                  <a:cubicBezTo>
                    <a:pt x="12463" y="6478"/>
                    <a:pt x="12463" y="6398"/>
                    <a:pt x="12463" y="6318"/>
                  </a:cubicBezTo>
                  <a:cubicBezTo>
                    <a:pt x="13614" y="5845"/>
                    <a:pt x="13863" y="4935"/>
                    <a:pt x="13587" y="4061"/>
                  </a:cubicBezTo>
                  <a:cubicBezTo>
                    <a:pt x="13275" y="3035"/>
                    <a:pt x="12249" y="2071"/>
                    <a:pt x="11125" y="1920"/>
                  </a:cubicBezTo>
                  <a:cubicBezTo>
                    <a:pt x="11044" y="1099"/>
                    <a:pt x="10215" y="350"/>
                    <a:pt x="9492" y="73"/>
                  </a:cubicBezTo>
                  <a:cubicBezTo>
                    <a:pt x="9366" y="22"/>
                    <a:pt x="9269" y="0"/>
                    <a:pt x="91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1"/>
            <p:cNvSpPr/>
            <p:nvPr/>
          </p:nvSpPr>
          <p:spPr>
            <a:xfrm>
              <a:off x="2098282" y="4596316"/>
              <a:ext cx="89755" cy="79798"/>
            </a:xfrm>
            <a:custGeom>
              <a:rect b="b" l="l" r="r" t="t"/>
              <a:pathLst>
                <a:path extrusionOk="0" h="1691" w="1902">
                  <a:moveTo>
                    <a:pt x="1062" y="330"/>
                  </a:moveTo>
                  <a:cubicBezTo>
                    <a:pt x="1125" y="330"/>
                    <a:pt x="1178" y="357"/>
                    <a:pt x="1214" y="419"/>
                  </a:cubicBezTo>
                  <a:cubicBezTo>
                    <a:pt x="1223" y="446"/>
                    <a:pt x="1241" y="464"/>
                    <a:pt x="1268" y="482"/>
                  </a:cubicBezTo>
                  <a:cubicBezTo>
                    <a:pt x="1268" y="500"/>
                    <a:pt x="1277" y="509"/>
                    <a:pt x="1286" y="526"/>
                  </a:cubicBezTo>
                  <a:cubicBezTo>
                    <a:pt x="1384" y="642"/>
                    <a:pt x="1482" y="714"/>
                    <a:pt x="1464" y="883"/>
                  </a:cubicBezTo>
                  <a:cubicBezTo>
                    <a:pt x="1455" y="1044"/>
                    <a:pt x="1312" y="1178"/>
                    <a:pt x="1187" y="1267"/>
                  </a:cubicBezTo>
                  <a:cubicBezTo>
                    <a:pt x="1102" y="1329"/>
                    <a:pt x="1011" y="1357"/>
                    <a:pt x="922" y="1357"/>
                  </a:cubicBezTo>
                  <a:cubicBezTo>
                    <a:pt x="805" y="1357"/>
                    <a:pt x="694" y="1308"/>
                    <a:pt x="608" y="1222"/>
                  </a:cubicBezTo>
                  <a:cubicBezTo>
                    <a:pt x="563" y="1187"/>
                    <a:pt x="518" y="1133"/>
                    <a:pt x="492" y="1071"/>
                  </a:cubicBezTo>
                  <a:cubicBezTo>
                    <a:pt x="376" y="839"/>
                    <a:pt x="465" y="634"/>
                    <a:pt x="652" y="500"/>
                  </a:cubicBezTo>
                  <a:cubicBezTo>
                    <a:pt x="732" y="437"/>
                    <a:pt x="920" y="330"/>
                    <a:pt x="1062" y="330"/>
                  </a:cubicBezTo>
                  <a:close/>
                  <a:moveTo>
                    <a:pt x="1063" y="1"/>
                  </a:moveTo>
                  <a:cubicBezTo>
                    <a:pt x="888" y="1"/>
                    <a:pt x="700" y="71"/>
                    <a:pt x="545" y="170"/>
                  </a:cubicBezTo>
                  <a:cubicBezTo>
                    <a:pt x="161" y="402"/>
                    <a:pt x="1" y="776"/>
                    <a:pt x="170" y="1196"/>
                  </a:cubicBezTo>
                  <a:cubicBezTo>
                    <a:pt x="302" y="1516"/>
                    <a:pt x="599" y="1691"/>
                    <a:pt x="909" y="1691"/>
                  </a:cubicBezTo>
                  <a:cubicBezTo>
                    <a:pt x="1038" y="1691"/>
                    <a:pt x="1171" y="1660"/>
                    <a:pt x="1294" y="1597"/>
                  </a:cubicBezTo>
                  <a:cubicBezTo>
                    <a:pt x="1526" y="1472"/>
                    <a:pt x="1678" y="1276"/>
                    <a:pt x="1776" y="1044"/>
                  </a:cubicBezTo>
                  <a:cubicBezTo>
                    <a:pt x="1901" y="750"/>
                    <a:pt x="1732" y="535"/>
                    <a:pt x="1562" y="321"/>
                  </a:cubicBezTo>
                  <a:lnTo>
                    <a:pt x="1535" y="295"/>
                  </a:lnTo>
                  <a:lnTo>
                    <a:pt x="1526" y="295"/>
                  </a:lnTo>
                  <a:cubicBezTo>
                    <a:pt x="1425" y="82"/>
                    <a:pt x="1251" y="1"/>
                    <a:pt x="10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1"/>
            <p:cNvSpPr/>
            <p:nvPr/>
          </p:nvSpPr>
          <p:spPr>
            <a:xfrm>
              <a:off x="2002296" y="4573382"/>
              <a:ext cx="81733" cy="69652"/>
            </a:xfrm>
            <a:custGeom>
              <a:rect b="b" l="l" r="r" t="t"/>
              <a:pathLst>
                <a:path extrusionOk="0" h="1476" w="1732">
                  <a:moveTo>
                    <a:pt x="1002" y="348"/>
                  </a:moveTo>
                  <a:cubicBezTo>
                    <a:pt x="1038" y="348"/>
                    <a:pt x="1073" y="352"/>
                    <a:pt x="1107" y="361"/>
                  </a:cubicBezTo>
                  <a:cubicBezTo>
                    <a:pt x="1125" y="388"/>
                    <a:pt x="1143" y="406"/>
                    <a:pt x="1178" y="415"/>
                  </a:cubicBezTo>
                  <a:cubicBezTo>
                    <a:pt x="1437" y="522"/>
                    <a:pt x="1303" y="879"/>
                    <a:pt x="1152" y="1012"/>
                  </a:cubicBezTo>
                  <a:cubicBezTo>
                    <a:pt x="1053" y="1093"/>
                    <a:pt x="943" y="1136"/>
                    <a:pt x="836" y="1136"/>
                  </a:cubicBezTo>
                  <a:cubicBezTo>
                    <a:pt x="741" y="1136"/>
                    <a:pt x="647" y="1102"/>
                    <a:pt x="563" y="1030"/>
                  </a:cubicBezTo>
                  <a:cubicBezTo>
                    <a:pt x="224" y="748"/>
                    <a:pt x="653" y="348"/>
                    <a:pt x="1002" y="348"/>
                  </a:cubicBezTo>
                  <a:close/>
                  <a:moveTo>
                    <a:pt x="993" y="0"/>
                  </a:moveTo>
                  <a:cubicBezTo>
                    <a:pt x="724" y="0"/>
                    <a:pt x="457" y="151"/>
                    <a:pt x="277" y="343"/>
                  </a:cubicBezTo>
                  <a:cubicBezTo>
                    <a:pt x="1" y="647"/>
                    <a:pt x="99" y="1084"/>
                    <a:pt x="384" y="1325"/>
                  </a:cubicBezTo>
                  <a:cubicBezTo>
                    <a:pt x="510" y="1430"/>
                    <a:pt x="661" y="1476"/>
                    <a:pt x="813" y="1476"/>
                  </a:cubicBezTo>
                  <a:cubicBezTo>
                    <a:pt x="1060" y="1476"/>
                    <a:pt x="1313" y="1355"/>
                    <a:pt x="1473" y="1173"/>
                  </a:cubicBezTo>
                  <a:cubicBezTo>
                    <a:pt x="1732" y="879"/>
                    <a:pt x="1732" y="334"/>
                    <a:pt x="1366" y="129"/>
                  </a:cubicBezTo>
                  <a:cubicBezTo>
                    <a:pt x="1357" y="111"/>
                    <a:pt x="1330" y="85"/>
                    <a:pt x="1303" y="76"/>
                  </a:cubicBezTo>
                  <a:cubicBezTo>
                    <a:pt x="1203" y="23"/>
                    <a:pt x="1098" y="0"/>
                    <a:pt x="99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1"/>
            <p:cNvSpPr/>
            <p:nvPr/>
          </p:nvSpPr>
          <p:spPr>
            <a:xfrm>
              <a:off x="1901260" y="4581640"/>
              <a:ext cx="80034" cy="66821"/>
            </a:xfrm>
            <a:custGeom>
              <a:rect b="b" l="l" r="r" t="t"/>
              <a:pathLst>
                <a:path extrusionOk="0" h="1416" w="1696">
                  <a:moveTo>
                    <a:pt x="869" y="339"/>
                  </a:moveTo>
                  <a:cubicBezTo>
                    <a:pt x="941" y="339"/>
                    <a:pt x="1009" y="358"/>
                    <a:pt x="1062" y="400"/>
                  </a:cubicBezTo>
                  <a:lnTo>
                    <a:pt x="1089" y="418"/>
                  </a:lnTo>
                  <a:lnTo>
                    <a:pt x="1116" y="436"/>
                  </a:lnTo>
                  <a:cubicBezTo>
                    <a:pt x="1294" y="534"/>
                    <a:pt x="1294" y="748"/>
                    <a:pt x="1214" y="909"/>
                  </a:cubicBezTo>
                  <a:cubicBezTo>
                    <a:pt x="1214" y="918"/>
                    <a:pt x="1214" y="918"/>
                    <a:pt x="1205" y="927"/>
                  </a:cubicBezTo>
                  <a:cubicBezTo>
                    <a:pt x="1152" y="1034"/>
                    <a:pt x="1045" y="1078"/>
                    <a:pt x="938" y="1078"/>
                  </a:cubicBezTo>
                  <a:cubicBezTo>
                    <a:pt x="875" y="1078"/>
                    <a:pt x="804" y="1061"/>
                    <a:pt x="750" y="1034"/>
                  </a:cubicBezTo>
                  <a:cubicBezTo>
                    <a:pt x="590" y="962"/>
                    <a:pt x="429" y="757"/>
                    <a:pt x="491" y="579"/>
                  </a:cubicBezTo>
                  <a:cubicBezTo>
                    <a:pt x="541" y="432"/>
                    <a:pt x="712" y="339"/>
                    <a:pt x="869" y="339"/>
                  </a:cubicBezTo>
                  <a:close/>
                  <a:moveTo>
                    <a:pt x="870" y="0"/>
                  </a:moveTo>
                  <a:cubicBezTo>
                    <a:pt x="611" y="0"/>
                    <a:pt x="348" y="139"/>
                    <a:pt x="215" y="365"/>
                  </a:cubicBezTo>
                  <a:cubicBezTo>
                    <a:pt x="1" y="730"/>
                    <a:pt x="251" y="1150"/>
                    <a:pt x="581" y="1328"/>
                  </a:cubicBezTo>
                  <a:cubicBezTo>
                    <a:pt x="692" y="1387"/>
                    <a:pt x="812" y="1416"/>
                    <a:pt x="929" y="1416"/>
                  </a:cubicBezTo>
                  <a:cubicBezTo>
                    <a:pt x="1166" y="1416"/>
                    <a:pt x="1392" y="1297"/>
                    <a:pt x="1517" y="1069"/>
                  </a:cubicBezTo>
                  <a:cubicBezTo>
                    <a:pt x="1696" y="739"/>
                    <a:pt x="1598" y="347"/>
                    <a:pt x="1277" y="151"/>
                  </a:cubicBezTo>
                  <a:lnTo>
                    <a:pt x="1268" y="133"/>
                  </a:lnTo>
                  <a:cubicBezTo>
                    <a:pt x="1151" y="42"/>
                    <a:pt x="1012" y="0"/>
                    <a:pt x="87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1"/>
            <p:cNvSpPr/>
            <p:nvPr/>
          </p:nvSpPr>
          <p:spPr>
            <a:xfrm>
              <a:off x="1810749" y="4618685"/>
              <a:ext cx="86499" cy="66160"/>
            </a:xfrm>
            <a:custGeom>
              <a:rect b="b" l="l" r="r" t="t"/>
              <a:pathLst>
                <a:path extrusionOk="0" h="1402" w="1833">
                  <a:moveTo>
                    <a:pt x="856" y="340"/>
                  </a:moveTo>
                  <a:cubicBezTo>
                    <a:pt x="943" y="340"/>
                    <a:pt x="1022" y="371"/>
                    <a:pt x="1062" y="445"/>
                  </a:cubicBezTo>
                  <a:cubicBezTo>
                    <a:pt x="1089" y="472"/>
                    <a:pt x="1116" y="490"/>
                    <a:pt x="1143" y="507"/>
                  </a:cubicBezTo>
                  <a:lnTo>
                    <a:pt x="1152" y="516"/>
                  </a:lnTo>
                  <a:cubicBezTo>
                    <a:pt x="1386" y="742"/>
                    <a:pt x="1062" y="1061"/>
                    <a:pt x="806" y="1061"/>
                  </a:cubicBezTo>
                  <a:cubicBezTo>
                    <a:pt x="799" y="1061"/>
                    <a:pt x="793" y="1061"/>
                    <a:pt x="786" y="1061"/>
                  </a:cubicBezTo>
                  <a:cubicBezTo>
                    <a:pt x="536" y="1052"/>
                    <a:pt x="411" y="748"/>
                    <a:pt x="491" y="543"/>
                  </a:cubicBezTo>
                  <a:cubicBezTo>
                    <a:pt x="542" y="426"/>
                    <a:pt x="710" y="340"/>
                    <a:pt x="856" y="340"/>
                  </a:cubicBezTo>
                  <a:close/>
                  <a:moveTo>
                    <a:pt x="865" y="0"/>
                  </a:moveTo>
                  <a:cubicBezTo>
                    <a:pt x="650" y="0"/>
                    <a:pt x="424" y="92"/>
                    <a:pt x="295" y="240"/>
                  </a:cubicBezTo>
                  <a:cubicBezTo>
                    <a:pt x="1" y="570"/>
                    <a:pt x="117" y="1132"/>
                    <a:pt x="509" y="1328"/>
                  </a:cubicBezTo>
                  <a:cubicBezTo>
                    <a:pt x="610" y="1379"/>
                    <a:pt x="713" y="1401"/>
                    <a:pt x="813" y="1401"/>
                  </a:cubicBezTo>
                  <a:cubicBezTo>
                    <a:pt x="1368" y="1401"/>
                    <a:pt x="1833" y="708"/>
                    <a:pt x="1357" y="240"/>
                  </a:cubicBezTo>
                  <a:lnTo>
                    <a:pt x="1330" y="231"/>
                  </a:lnTo>
                  <a:cubicBezTo>
                    <a:pt x="1231" y="69"/>
                    <a:pt x="1052" y="0"/>
                    <a:pt x="86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8" name="Google Shape;1708;p31"/>
          <p:cNvGrpSpPr/>
          <p:nvPr/>
        </p:nvGrpSpPr>
        <p:grpSpPr>
          <a:xfrm>
            <a:off x="200509" y="213376"/>
            <a:ext cx="914316" cy="1032239"/>
            <a:chOff x="-397" y="4045825"/>
            <a:chExt cx="669387" cy="755721"/>
          </a:xfrm>
        </p:grpSpPr>
        <p:sp>
          <p:nvSpPr>
            <p:cNvPr id="1709" name="Google Shape;1709;p31"/>
            <p:cNvSpPr/>
            <p:nvPr/>
          </p:nvSpPr>
          <p:spPr>
            <a:xfrm>
              <a:off x="393118" y="4348943"/>
              <a:ext cx="19157" cy="37517"/>
            </a:xfrm>
            <a:custGeom>
              <a:rect b="b" l="l" r="r" t="t"/>
              <a:pathLst>
                <a:path extrusionOk="0" h="893" w="456">
                  <a:moveTo>
                    <a:pt x="116" y="0"/>
                  </a:moveTo>
                  <a:cubicBezTo>
                    <a:pt x="90" y="241"/>
                    <a:pt x="27" y="482"/>
                    <a:pt x="1" y="723"/>
                  </a:cubicBezTo>
                  <a:cubicBezTo>
                    <a:pt x="72" y="758"/>
                    <a:pt x="134" y="785"/>
                    <a:pt x="197" y="821"/>
                  </a:cubicBezTo>
                  <a:cubicBezTo>
                    <a:pt x="232" y="839"/>
                    <a:pt x="268" y="866"/>
                    <a:pt x="304" y="892"/>
                  </a:cubicBezTo>
                  <a:cubicBezTo>
                    <a:pt x="340" y="607"/>
                    <a:pt x="429" y="330"/>
                    <a:pt x="447" y="45"/>
                  </a:cubicBezTo>
                  <a:lnTo>
                    <a:pt x="455" y="27"/>
                  </a:lnTo>
                  <a:lnTo>
                    <a:pt x="348" y="27"/>
                  </a:lnTo>
                  <a:cubicBezTo>
                    <a:pt x="259" y="27"/>
                    <a:pt x="188" y="9"/>
                    <a:pt x="11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1"/>
            <p:cNvSpPr/>
            <p:nvPr/>
          </p:nvSpPr>
          <p:spPr>
            <a:xfrm>
              <a:off x="418241" y="4347430"/>
              <a:ext cx="40876" cy="49869"/>
            </a:xfrm>
            <a:custGeom>
              <a:rect b="b" l="l" r="r" t="t"/>
              <a:pathLst>
                <a:path extrusionOk="0" h="1187" w="973">
                  <a:moveTo>
                    <a:pt x="179" y="1"/>
                  </a:moveTo>
                  <a:lnTo>
                    <a:pt x="170" y="9"/>
                  </a:lnTo>
                  <a:cubicBezTo>
                    <a:pt x="179" y="27"/>
                    <a:pt x="188" y="63"/>
                    <a:pt x="188" y="90"/>
                  </a:cubicBezTo>
                  <a:cubicBezTo>
                    <a:pt x="170" y="429"/>
                    <a:pt x="45" y="750"/>
                    <a:pt x="36" y="1089"/>
                  </a:cubicBezTo>
                  <a:cubicBezTo>
                    <a:pt x="27" y="1133"/>
                    <a:pt x="18" y="1160"/>
                    <a:pt x="0" y="1187"/>
                  </a:cubicBezTo>
                  <a:cubicBezTo>
                    <a:pt x="304" y="1000"/>
                    <a:pt x="634" y="866"/>
                    <a:pt x="955" y="723"/>
                  </a:cubicBezTo>
                  <a:cubicBezTo>
                    <a:pt x="946" y="643"/>
                    <a:pt x="946" y="571"/>
                    <a:pt x="973" y="500"/>
                  </a:cubicBezTo>
                  <a:cubicBezTo>
                    <a:pt x="946" y="500"/>
                    <a:pt x="928" y="491"/>
                    <a:pt x="910" y="482"/>
                  </a:cubicBezTo>
                  <a:cubicBezTo>
                    <a:pt x="687" y="375"/>
                    <a:pt x="509" y="170"/>
                    <a:pt x="277" y="90"/>
                  </a:cubicBezTo>
                  <a:cubicBezTo>
                    <a:pt x="232" y="72"/>
                    <a:pt x="196" y="36"/>
                    <a:pt x="17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1"/>
            <p:cNvSpPr/>
            <p:nvPr/>
          </p:nvSpPr>
          <p:spPr>
            <a:xfrm>
              <a:off x="294561" y="4185137"/>
              <a:ext cx="12393" cy="78773"/>
            </a:xfrm>
            <a:custGeom>
              <a:rect b="b" l="l" r="r" t="t"/>
              <a:pathLst>
                <a:path extrusionOk="0" h="1875" w="295">
                  <a:moveTo>
                    <a:pt x="89" y="1"/>
                  </a:moveTo>
                  <a:cubicBezTo>
                    <a:pt x="0" y="616"/>
                    <a:pt x="72" y="1223"/>
                    <a:pt x="295" y="1874"/>
                  </a:cubicBezTo>
                  <a:cubicBezTo>
                    <a:pt x="232" y="1250"/>
                    <a:pt x="143" y="634"/>
                    <a:pt x="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1"/>
            <p:cNvSpPr/>
            <p:nvPr/>
          </p:nvSpPr>
          <p:spPr>
            <a:xfrm>
              <a:off x="407738" y="4108675"/>
              <a:ext cx="109478" cy="85495"/>
            </a:xfrm>
            <a:custGeom>
              <a:rect b="b" l="l" r="r" t="t"/>
              <a:pathLst>
                <a:path extrusionOk="0" h="2035" w="2606">
                  <a:moveTo>
                    <a:pt x="0" y="1"/>
                  </a:moveTo>
                  <a:lnTo>
                    <a:pt x="0" y="1"/>
                  </a:lnTo>
                  <a:cubicBezTo>
                    <a:pt x="643" y="268"/>
                    <a:pt x="1240" y="661"/>
                    <a:pt x="1749" y="1125"/>
                  </a:cubicBezTo>
                  <a:cubicBezTo>
                    <a:pt x="2052" y="1401"/>
                    <a:pt x="2338" y="1714"/>
                    <a:pt x="2605" y="2035"/>
                  </a:cubicBezTo>
                  <a:cubicBezTo>
                    <a:pt x="2177" y="1054"/>
                    <a:pt x="1365" y="536"/>
                    <a:pt x="402" y="144"/>
                  </a:cubicBezTo>
                  <a:cubicBezTo>
                    <a:pt x="277" y="99"/>
                    <a:pt x="143" y="45"/>
                    <a:pt x="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1"/>
            <p:cNvSpPr/>
            <p:nvPr/>
          </p:nvSpPr>
          <p:spPr>
            <a:xfrm>
              <a:off x="310273" y="4103088"/>
              <a:ext cx="234668" cy="383448"/>
            </a:xfrm>
            <a:custGeom>
              <a:rect b="b" l="l" r="r" t="t"/>
              <a:pathLst>
                <a:path extrusionOk="0" h="9127" w="5586">
                  <a:moveTo>
                    <a:pt x="2506" y="1115"/>
                  </a:moveTo>
                  <a:cubicBezTo>
                    <a:pt x="2547" y="1115"/>
                    <a:pt x="2588" y="1133"/>
                    <a:pt x="2624" y="1178"/>
                  </a:cubicBezTo>
                  <a:cubicBezTo>
                    <a:pt x="2945" y="1588"/>
                    <a:pt x="2891" y="1847"/>
                    <a:pt x="2436" y="2061"/>
                  </a:cubicBezTo>
                  <a:cubicBezTo>
                    <a:pt x="1955" y="2284"/>
                    <a:pt x="2320" y="2614"/>
                    <a:pt x="2481" y="2935"/>
                  </a:cubicBezTo>
                  <a:cubicBezTo>
                    <a:pt x="2490" y="2962"/>
                    <a:pt x="2508" y="2980"/>
                    <a:pt x="2517" y="3006"/>
                  </a:cubicBezTo>
                  <a:cubicBezTo>
                    <a:pt x="2535" y="2989"/>
                    <a:pt x="2552" y="2971"/>
                    <a:pt x="2579" y="2953"/>
                  </a:cubicBezTo>
                  <a:cubicBezTo>
                    <a:pt x="2727" y="2833"/>
                    <a:pt x="2878" y="2768"/>
                    <a:pt x="3027" y="2768"/>
                  </a:cubicBezTo>
                  <a:cubicBezTo>
                    <a:pt x="3165" y="2768"/>
                    <a:pt x="3302" y="2824"/>
                    <a:pt x="3436" y="2944"/>
                  </a:cubicBezTo>
                  <a:cubicBezTo>
                    <a:pt x="3561" y="3062"/>
                    <a:pt x="3442" y="3229"/>
                    <a:pt x="3303" y="3229"/>
                  </a:cubicBezTo>
                  <a:cubicBezTo>
                    <a:pt x="3264" y="3229"/>
                    <a:pt x="3223" y="3216"/>
                    <a:pt x="3186" y="3185"/>
                  </a:cubicBezTo>
                  <a:cubicBezTo>
                    <a:pt x="3124" y="3129"/>
                    <a:pt x="3064" y="3104"/>
                    <a:pt x="3008" y="3104"/>
                  </a:cubicBezTo>
                  <a:cubicBezTo>
                    <a:pt x="2715" y="3104"/>
                    <a:pt x="2498" y="3750"/>
                    <a:pt x="2356" y="3907"/>
                  </a:cubicBezTo>
                  <a:cubicBezTo>
                    <a:pt x="2159" y="4120"/>
                    <a:pt x="1930" y="4190"/>
                    <a:pt x="1663" y="4190"/>
                  </a:cubicBezTo>
                  <a:cubicBezTo>
                    <a:pt x="1616" y="4190"/>
                    <a:pt x="1567" y="4188"/>
                    <a:pt x="1518" y="4184"/>
                  </a:cubicBezTo>
                  <a:cubicBezTo>
                    <a:pt x="1309" y="4167"/>
                    <a:pt x="1312" y="3844"/>
                    <a:pt x="1519" y="3844"/>
                  </a:cubicBezTo>
                  <a:cubicBezTo>
                    <a:pt x="1524" y="3844"/>
                    <a:pt x="1530" y="3845"/>
                    <a:pt x="1535" y="3845"/>
                  </a:cubicBezTo>
                  <a:cubicBezTo>
                    <a:pt x="1572" y="3849"/>
                    <a:pt x="1606" y="3850"/>
                    <a:pt x="1638" y="3850"/>
                  </a:cubicBezTo>
                  <a:cubicBezTo>
                    <a:pt x="1931" y="3850"/>
                    <a:pt x="2064" y="3710"/>
                    <a:pt x="2169" y="3533"/>
                  </a:cubicBezTo>
                  <a:cubicBezTo>
                    <a:pt x="2178" y="3515"/>
                    <a:pt x="2178" y="3488"/>
                    <a:pt x="2196" y="3470"/>
                  </a:cubicBezTo>
                  <a:cubicBezTo>
                    <a:pt x="2329" y="3229"/>
                    <a:pt x="2142" y="2997"/>
                    <a:pt x="1990" y="2757"/>
                  </a:cubicBezTo>
                  <a:cubicBezTo>
                    <a:pt x="1974" y="2765"/>
                    <a:pt x="1955" y="2769"/>
                    <a:pt x="1933" y="2769"/>
                  </a:cubicBezTo>
                  <a:cubicBezTo>
                    <a:pt x="1907" y="2769"/>
                    <a:pt x="1877" y="2762"/>
                    <a:pt x="1848" y="2748"/>
                  </a:cubicBezTo>
                  <a:cubicBezTo>
                    <a:pt x="1419" y="2543"/>
                    <a:pt x="688" y="2052"/>
                    <a:pt x="1071" y="1508"/>
                  </a:cubicBezTo>
                  <a:cubicBezTo>
                    <a:pt x="1108" y="1455"/>
                    <a:pt x="1158" y="1434"/>
                    <a:pt x="1208" y="1434"/>
                  </a:cubicBezTo>
                  <a:cubicBezTo>
                    <a:pt x="1328" y="1434"/>
                    <a:pt x="1445" y="1560"/>
                    <a:pt x="1357" y="1686"/>
                  </a:cubicBezTo>
                  <a:cubicBezTo>
                    <a:pt x="1179" y="1945"/>
                    <a:pt x="1553" y="2204"/>
                    <a:pt x="1830" y="2364"/>
                  </a:cubicBezTo>
                  <a:cubicBezTo>
                    <a:pt x="1821" y="2275"/>
                    <a:pt x="1839" y="2186"/>
                    <a:pt x="1883" y="2096"/>
                  </a:cubicBezTo>
                  <a:cubicBezTo>
                    <a:pt x="1955" y="1954"/>
                    <a:pt x="2071" y="1856"/>
                    <a:pt x="2213" y="1784"/>
                  </a:cubicBezTo>
                  <a:cubicBezTo>
                    <a:pt x="2454" y="1677"/>
                    <a:pt x="2579" y="1677"/>
                    <a:pt x="2374" y="1410"/>
                  </a:cubicBezTo>
                  <a:cubicBezTo>
                    <a:pt x="2273" y="1282"/>
                    <a:pt x="2384" y="1115"/>
                    <a:pt x="2506" y="1115"/>
                  </a:cubicBezTo>
                  <a:close/>
                  <a:moveTo>
                    <a:pt x="4033" y="4445"/>
                  </a:moveTo>
                  <a:cubicBezTo>
                    <a:pt x="4168" y="4445"/>
                    <a:pt x="4299" y="4491"/>
                    <a:pt x="4408" y="4603"/>
                  </a:cubicBezTo>
                  <a:cubicBezTo>
                    <a:pt x="4640" y="4853"/>
                    <a:pt x="4613" y="5326"/>
                    <a:pt x="4435" y="5593"/>
                  </a:cubicBezTo>
                  <a:cubicBezTo>
                    <a:pt x="4283" y="5817"/>
                    <a:pt x="3935" y="6102"/>
                    <a:pt x="3882" y="6370"/>
                  </a:cubicBezTo>
                  <a:cubicBezTo>
                    <a:pt x="3810" y="6726"/>
                    <a:pt x="4167" y="7012"/>
                    <a:pt x="4221" y="7342"/>
                  </a:cubicBezTo>
                  <a:cubicBezTo>
                    <a:pt x="4302" y="7885"/>
                    <a:pt x="3842" y="8275"/>
                    <a:pt x="3384" y="8275"/>
                  </a:cubicBezTo>
                  <a:cubicBezTo>
                    <a:pt x="3142" y="8275"/>
                    <a:pt x="2900" y="8166"/>
                    <a:pt x="2740" y="7913"/>
                  </a:cubicBezTo>
                  <a:cubicBezTo>
                    <a:pt x="2561" y="7627"/>
                    <a:pt x="2419" y="7217"/>
                    <a:pt x="2124" y="7039"/>
                  </a:cubicBezTo>
                  <a:cubicBezTo>
                    <a:pt x="1839" y="6878"/>
                    <a:pt x="1535" y="6780"/>
                    <a:pt x="1250" y="6628"/>
                  </a:cubicBezTo>
                  <a:cubicBezTo>
                    <a:pt x="911" y="6450"/>
                    <a:pt x="1080" y="5843"/>
                    <a:pt x="1161" y="5504"/>
                  </a:cubicBezTo>
                  <a:cubicBezTo>
                    <a:pt x="1072" y="5408"/>
                    <a:pt x="1136" y="5211"/>
                    <a:pt x="1279" y="5211"/>
                  </a:cubicBezTo>
                  <a:cubicBezTo>
                    <a:pt x="1295" y="5211"/>
                    <a:pt x="1312" y="5213"/>
                    <a:pt x="1330" y="5219"/>
                  </a:cubicBezTo>
                  <a:cubicBezTo>
                    <a:pt x="1681" y="5321"/>
                    <a:pt x="1973" y="5550"/>
                    <a:pt x="2332" y="5550"/>
                  </a:cubicBezTo>
                  <a:cubicBezTo>
                    <a:pt x="2411" y="5550"/>
                    <a:pt x="2493" y="5539"/>
                    <a:pt x="2579" y="5513"/>
                  </a:cubicBezTo>
                  <a:cubicBezTo>
                    <a:pt x="3079" y="5362"/>
                    <a:pt x="3141" y="5058"/>
                    <a:pt x="3444" y="4728"/>
                  </a:cubicBezTo>
                  <a:cubicBezTo>
                    <a:pt x="3588" y="4568"/>
                    <a:pt x="3814" y="4445"/>
                    <a:pt x="4033" y="4445"/>
                  </a:cubicBezTo>
                  <a:close/>
                  <a:moveTo>
                    <a:pt x="884" y="0"/>
                  </a:moveTo>
                  <a:cubicBezTo>
                    <a:pt x="634" y="62"/>
                    <a:pt x="411" y="205"/>
                    <a:pt x="242" y="464"/>
                  </a:cubicBezTo>
                  <a:cubicBezTo>
                    <a:pt x="224" y="500"/>
                    <a:pt x="206" y="535"/>
                    <a:pt x="197" y="571"/>
                  </a:cubicBezTo>
                  <a:cubicBezTo>
                    <a:pt x="117" y="678"/>
                    <a:pt x="54" y="794"/>
                    <a:pt x="10" y="910"/>
                  </a:cubicBezTo>
                  <a:cubicBezTo>
                    <a:pt x="1" y="1579"/>
                    <a:pt x="117" y="2400"/>
                    <a:pt x="144" y="2560"/>
                  </a:cubicBezTo>
                  <a:cubicBezTo>
                    <a:pt x="197" y="2953"/>
                    <a:pt x="278" y="3354"/>
                    <a:pt x="322" y="3756"/>
                  </a:cubicBezTo>
                  <a:cubicBezTo>
                    <a:pt x="376" y="4130"/>
                    <a:pt x="349" y="4514"/>
                    <a:pt x="340" y="4898"/>
                  </a:cubicBezTo>
                  <a:cubicBezTo>
                    <a:pt x="509" y="5353"/>
                    <a:pt x="661" y="5808"/>
                    <a:pt x="732" y="6307"/>
                  </a:cubicBezTo>
                  <a:cubicBezTo>
                    <a:pt x="831" y="6949"/>
                    <a:pt x="938" y="7529"/>
                    <a:pt x="1223" y="8118"/>
                  </a:cubicBezTo>
                  <a:cubicBezTo>
                    <a:pt x="1544" y="8787"/>
                    <a:pt x="2097" y="9126"/>
                    <a:pt x="2704" y="9126"/>
                  </a:cubicBezTo>
                  <a:cubicBezTo>
                    <a:pt x="2698" y="9025"/>
                    <a:pt x="2793" y="8944"/>
                    <a:pt x="2885" y="8944"/>
                  </a:cubicBezTo>
                  <a:cubicBezTo>
                    <a:pt x="2939" y="8944"/>
                    <a:pt x="2992" y="8971"/>
                    <a:pt x="3025" y="9037"/>
                  </a:cubicBezTo>
                  <a:cubicBezTo>
                    <a:pt x="3034" y="9055"/>
                    <a:pt x="3043" y="9073"/>
                    <a:pt x="3052" y="9091"/>
                  </a:cubicBezTo>
                  <a:cubicBezTo>
                    <a:pt x="3257" y="9046"/>
                    <a:pt x="3471" y="8966"/>
                    <a:pt x="3676" y="8841"/>
                  </a:cubicBezTo>
                  <a:cubicBezTo>
                    <a:pt x="3917" y="8707"/>
                    <a:pt x="4131" y="8528"/>
                    <a:pt x="4319" y="8323"/>
                  </a:cubicBezTo>
                  <a:cubicBezTo>
                    <a:pt x="4319" y="8243"/>
                    <a:pt x="4363" y="8172"/>
                    <a:pt x="4453" y="8172"/>
                  </a:cubicBezTo>
                  <a:cubicBezTo>
                    <a:pt x="5452" y="6932"/>
                    <a:pt x="5586" y="4853"/>
                    <a:pt x="5255" y="3256"/>
                  </a:cubicBezTo>
                  <a:cubicBezTo>
                    <a:pt x="4899" y="2766"/>
                    <a:pt x="4595" y="2239"/>
                    <a:pt x="4167" y="1820"/>
                  </a:cubicBezTo>
                  <a:cubicBezTo>
                    <a:pt x="3668" y="1320"/>
                    <a:pt x="3052" y="821"/>
                    <a:pt x="2401" y="526"/>
                  </a:cubicBezTo>
                  <a:cubicBezTo>
                    <a:pt x="2294" y="482"/>
                    <a:pt x="1357" y="80"/>
                    <a:pt x="88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1"/>
            <p:cNvSpPr/>
            <p:nvPr/>
          </p:nvSpPr>
          <p:spPr>
            <a:xfrm>
              <a:off x="366147" y="4339574"/>
              <a:ext cx="18778" cy="34492"/>
            </a:xfrm>
            <a:custGeom>
              <a:rect b="b" l="l" r="r" t="t"/>
              <a:pathLst>
                <a:path extrusionOk="0" h="821" w="447">
                  <a:moveTo>
                    <a:pt x="152" y="0"/>
                  </a:moveTo>
                  <a:lnTo>
                    <a:pt x="152" y="0"/>
                  </a:lnTo>
                  <a:cubicBezTo>
                    <a:pt x="80" y="303"/>
                    <a:pt x="0" y="660"/>
                    <a:pt x="321" y="821"/>
                  </a:cubicBezTo>
                  <a:cubicBezTo>
                    <a:pt x="348" y="616"/>
                    <a:pt x="402" y="419"/>
                    <a:pt x="419" y="205"/>
                  </a:cubicBezTo>
                  <a:cubicBezTo>
                    <a:pt x="419" y="179"/>
                    <a:pt x="437" y="152"/>
                    <a:pt x="446" y="125"/>
                  </a:cubicBezTo>
                  <a:cubicBezTo>
                    <a:pt x="348" y="89"/>
                    <a:pt x="250" y="45"/>
                    <a:pt x="152"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1"/>
            <p:cNvSpPr/>
            <p:nvPr/>
          </p:nvSpPr>
          <p:spPr>
            <a:xfrm>
              <a:off x="441095" y="4325332"/>
              <a:ext cx="35624" cy="31509"/>
            </a:xfrm>
            <a:custGeom>
              <a:rect b="b" l="l" r="r" t="t"/>
              <a:pathLst>
                <a:path extrusionOk="0" h="750" w="848">
                  <a:moveTo>
                    <a:pt x="375" y="0"/>
                  </a:moveTo>
                  <a:cubicBezTo>
                    <a:pt x="286" y="107"/>
                    <a:pt x="206" y="214"/>
                    <a:pt x="90" y="303"/>
                  </a:cubicBezTo>
                  <a:cubicBezTo>
                    <a:pt x="63" y="330"/>
                    <a:pt x="27" y="348"/>
                    <a:pt x="0" y="366"/>
                  </a:cubicBezTo>
                  <a:cubicBezTo>
                    <a:pt x="188" y="473"/>
                    <a:pt x="348" y="625"/>
                    <a:pt x="545" y="714"/>
                  </a:cubicBezTo>
                  <a:cubicBezTo>
                    <a:pt x="554" y="723"/>
                    <a:pt x="562" y="732"/>
                    <a:pt x="580" y="750"/>
                  </a:cubicBezTo>
                  <a:cubicBezTo>
                    <a:pt x="661" y="634"/>
                    <a:pt x="759" y="527"/>
                    <a:pt x="848" y="411"/>
                  </a:cubicBezTo>
                  <a:cubicBezTo>
                    <a:pt x="661" y="321"/>
                    <a:pt x="545" y="125"/>
                    <a:pt x="375"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1"/>
            <p:cNvSpPr/>
            <p:nvPr/>
          </p:nvSpPr>
          <p:spPr>
            <a:xfrm>
              <a:off x="438448" y="4415658"/>
              <a:ext cx="34154" cy="22015"/>
            </a:xfrm>
            <a:custGeom>
              <a:rect b="b" l="l" r="r" t="t"/>
              <a:pathLst>
                <a:path extrusionOk="0" h="524" w="813">
                  <a:moveTo>
                    <a:pt x="804" y="0"/>
                  </a:moveTo>
                  <a:lnTo>
                    <a:pt x="804" y="0"/>
                  </a:lnTo>
                  <a:cubicBezTo>
                    <a:pt x="536" y="107"/>
                    <a:pt x="286" y="277"/>
                    <a:pt x="1" y="339"/>
                  </a:cubicBezTo>
                  <a:cubicBezTo>
                    <a:pt x="80" y="440"/>
                    <a:pt x="177" y="524"/>
                    <a:pt x="296" y="524"/>
                  </a:cubicBezTo>
                  <a:cubicBezTo>
                    <a:pt x="324" y="524"/>
                    <a:pt x="354" y="519"/>
                    <a:pt x="385" y="509"/>
                  </a:cubicBezTo>
                  <a:cubicBezTo>
                    <a:pt x="679" y="411"/>
                    <a:pt x="813" y="223"/>
                    <a:pt x="80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1"/>
            <p:cNvSpPr/>
            <p:nvPr/>
          </p:nvSpPr>
          <p:spPr>
            <a:xfrm>
              <a:off x="466595" y="4309913"/>
              <a:ext cx="24240" cy="20334"/>
            </a:xfrm>
            <a:custGeom>
              <a:rect b="b" l="l" r="r" t="t"/>
              <a:pathLst>
                <a:path extrusionOk="0" h="484" w="577">
                  <a:moveTo>
                    <a:pt x="297" y="0"/>
                  </a:moveTo>
                  <a:cubicBezTo>
                    <a:pt x="208" y="0"/>
                    <a:pt x="102" y="40"/>
                    <a:pt x="0" y="117"/>
                  </a:cubicBezTo>
                  <a:cubicBezTo>
                    <a:pt x="71" y="180"/>
                    <a:pt x="134" y="251"/>
                    <a:pt x="205" y="314"/>
                  </a:cubicBezTo>
                  <a:cubicBezTo>
                    <a:pt x="268" y="385"/>
                    <a:pt x="339" y="456"/>
                    <a:pt x="428" y="483"/>
                  </a:cubicBezTo>
                  <a:cubicBezTo>
                    <a:pt x="577" y="157"/>
                    <a:pt x="472" y="0"/>
                    <a:pt x="29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1"/>
            <p:cNvSpPr/>
            <p:nvPr/>
          </p:nvSpPr>
          <p:spPr>
            <a:xfrm>
              <a:off x="426475" y="4391291"/>
              <a:ext cx="42010" cy="25123"/>
            </a:xfrm>
            <a:custGeom>
              <a:rect b="b" l="l" r="r" t="t"/>
              <a:pathLst>
                <a:path extrusionOk="0" h="598" w="1000">
                  <a:moveTo>
                    <a:pt x="866" y="0"/>
                  </a:moveTo>
                  <a:cubicBezTo>
                    <a:pt x="571" y="134"/>
                    <a:pt x="277" y="259"/>
                    <a:pt x="0" y="420"/>
                  </a:cubicBezTo>
                  <a:cubicBezTo>
                    <a:pt x="27" y="464"/>
                    <a:pt x="54" y="500"/>
                    <a:pt x="72" y="544"/>
                  </a:cubicBezTo>
                  <a:cubicBezTo>
                    <a:pt x="81" y="562"/>
                    <a:pt x="90" y="580"/>
                    <a:pt x="108" y="598"/>
                  </a:cubicBezTo>
                  <a:cubicBezTo>
                    <a:pt x="411" y="598"/>
                    <a:pt x="670" y="384"/>
                    <a:pt x="946" y="268"/>
                  </a:cubicBezTo>
                  <a:cubicBezTo>
                    <a:pt x="964" y="259"/>
                    <a:pt x="982" y="259"/>
                    <a:pt x="1000" y="259"/>
                  </a:cubicBezTo>
                  <a:lnTo>
                    <a:pt x="982" y="232"/>
                  </a:lnTo>
                  <a:cubicBezTo>
                    <a:pt x="946" y="161"/>
                    <a:pt x="902" y="81"/>
                    <a:pt x="86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1"/>
            <p:cNvSpPr/>
            <p:nvPr/>
          </p:nvSpPr>
          <p:spPr>
            <a:xfrm>
              <a:off x="238350" y="4441118"/>
              <a:ext cx="22517" cy="19914"/>
            </a:xfrm>
            <a:custGeom>
              <a:rect b="b" l="l" r="r" t="t"/>
              <a:pathLst>
                <a:path extrusionOk="0" h="474" w="536">
                  <a:moveTo>
                    <a:pt x="27" y="1"/>
                  </a:moveTo>
                  <a:cubicBezTo>
                    <a:pt x="27" y="72"/>
                    <a:pt x="18" y="135"/>
                    <a:pt x="0" y="197"/>
                  </a:cubicBezTo>
                  <a:cubicBezTo>
                    <a:pt x="170" y="304"/>
                    <a:pt x="366" y="367"/>
                    <a:pt x="535" y="474"/>
                  </a:cubicBezTo>
                  <a:cubicBezTo>
                    <a:pt x="509" y="331"/>
                    <a:pt x="491" y="179"/>
                    <a:pt x="482" y="28"/>
                  </a:cubicBezTo>
                  <a:cubicBezTo>
                    <a:pt x="461" y="38"/>
                    <a:pt x="437" y="42"/>
                    <a:pt x="412" y="42"/>
                  </a:cubicBezTo>
                  <a:cubicBezTo>
                    <a:pt x="394" y="42"/>
                    <a:pt x="375" y="40"/>
                    <a:pt x="357" y="36"/>
                  </a:cubicBezTo>
                  <a:cubicBezTo>
                    <a:pt x="259" y="19"/>
                    <a:pt x="152" y="10"/>
                    <a:pt x="4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1"/>
            <p:cNvSpPr/>
            <p:nvPr/>
          </p:nvSpPr>
          <p:spPr>
            <a:xfrm>
              <a:off x="92909" y="4393140"/>
              <a:ext cx="219292" cy="377986"/>
            </a:xfrm>
            <a:custGeom>
              <a:rect b="b" l="l" r="r" t="t"/>
              <a:pathLst>
                <a:path extrusionOk="0" h="8997" w="5220">
                  <a:moveTo>
                    <a:pt x="4301" y="1"/>
                  </a:moveTo>
                  <a:cubicBezTo>
                    <a:pt x="4301" y="72"/>
                    <a:pt x="4292" y="153"/>
                    <a:pt x="4292" y="251"/>
                  </a:cubicBezTo>
                  <a:cubicBezTo>
                    <a:pt x="4220" y="1170"/>
                    <a:pt x="4524" y="1972"/>
                    <a:pt x="4577" y="2873"/>
                  </a:cubicBezTo>
                  <a:cubicBezTo>
                    <a:pt x="4586" y="2980"/>
                    <a:pt x="4586" y="3096"/>
                    <a:pt x="4586" y="3204"/>
                  </a:cubicBezTo>
                  <a:lnTo>
                    <a:pt x="4586" y="3212"/>
                  </a:lnTo>
                  <a:cubicBezTo>
                    <a:pt x="4675" y="3284"/>
                    <a:pt x="4649" y="3382"/>
                    <a:pt x="4577" y="3444"/>
                  </a:cubicBezTo>
                  <a:cubicBezTo>
                    <a:pt x="4542" y="4024"/>
                    <a:pt x="4408" y="4649"/>
                    <a:pt x="4131" y="5104"/>
                  </a:cubicBezTo>
                  <a:cubicBezTo>
                    <a:pt x="4046" y="5245"/>
                    <a:pt x="3937" y="5303"/>
                    <a:pt x="3828" y="5303"/>
                  </a:cubicBezTo>
                  <a:cubicBezTo>
                    <a:pt x="3608" y="5303"/>
                    <a:pt x="3388" y="5066"/>
                    <a:pt x="3364" y="4809"/>
                  </a:cubicBezTo>
                  <a:cubicBezTo>
                    <a:pt x="3319" y="4354"/>
                    <a:pt x="3426" y="3899"/>
                    <a:pt x="3391" y="3444"/>
                  </a:cubicBezTo>
                  <a:cubicBezTo>
                    <a:pt x="3375" y="3251"/>
                    <a:pt x="3322" y="3178"/>
                    <a:pt x="3249" y="3178"/>
                  </a:cubicBezTo>
                  <a:cubicBezTo>
                    <a:pt x="3034" y="3178"/>
                    <a:pt x="2645" y="3813"/>
                    <a:pt x="2499" y="3953"/>
                  </a:cubicBezTo>
                  <a:cubicBezTo>
                    <a:pt x="2324" y="4118"/>
                    <a:pt x="2132" y="4197"/>
                    <a:pt x="1964" y="4197"/>
                  </a:cubicBezTo>
                  <a:cubicBezTo>
                    <a:pt x="1660" y="4197"/>
                    <a:pt x="1434" y="3939"/>
                    <a:pt x="1526" y="3462"/>
                  </a:cubicBezTo>
                  <a:cubicBezTo>
                    <a:pt x="1598" y="3061"/>
                    <a:pt x="1776" y="2722"/>
                    <a:pt x="2035" y="2427"/>
                  </a:cubicBezTo>
                  <a:cubicBezTo>
                    <a:pt x="2053" y="2383"/>
                    <a:pt x="2079" y="2347"/>
                    <a:pt x="2124" y="2329"/>
                  </a:cubicBezTo>
                  <a:cubicBezTo>
                    <a:pt x="2186" y="2267"/>
                    <a:pt x="2240" y="2213"/>
                    <a:pt x="2302" y="2160"/>
                  </a:cubicBezTo>
                  <a:cubicBezTo>
                    <a:pt x="2499" y="1990"/>
                    <a:pt x="2740" y="1839"/>
                    <a:pt x="2900" y="1642"/>
                  </a:cubicBezTo>
                  <a:cubicBezTo>
                    <a:pt x="3322" y="1080"/>
                    <a:pt x="3253" y="371"/>
                    <a:pt x="2564" y="371"/>
                  </a:cubicBezTo>
                  <a:cubicBezTo>
                    <a:pt x="2511" y="371"/>
                    <a:pt x="2453" y="375"/>
                    <a:pt x="2392" y="384"/>
                  </a:cubicBezTo>
                  <a:cubicBezTo>
                    <a:pt x="2338" y="456"/>
                    <a:pt x="2293" y="527"/>
                    <a:pt x="2249" y="608"/>
                  </a:cubicBezTo>
                  <a:cubicBezTo>
                    <a:pt x="2240" y="625"/>
                    <a:pt x="2231" y="652"/>
                    <a:pt x="2213" y="670"/>
                  </a:cubicBezTo>
                  <a:cubicBezTo>
                    <a:pt x="1865" y="1018"/>
                    <a:pt x="1598" y="1455"/>
                    <a:pt x="1366" y="1928"/>
                  </a:cubicBezTo>
                  <a:cubicBezTo>
                    <a:pt x="1455" y="1990"/>
                    <a:pt x="1491" y="2151"/>
                    <a:pt x="1366" y="2222"/>
                  </a:cubicBezTo>
                  <a:cubicBezTo>
                    <a:pt x="1285" y="2267"/>
                    <a:pt x="1223" y="2302"/>
                    <a:pt x="1160" y="2347"/>
                  </a:cubicBezTo>
                  <a:cubicBezTo>
                    <a:pt x="759" y="3230"/>
                    <a:pt x="456" y="4176"/>
                    <a:pt x="268" y="5130"/>
                  </a:cubicBezTo>
                  <a:cubicBezTo>
                    <a:pt x="643" y="5585"/>
                    <a:pt x="500" y="6272"/>
                    <a:pt x="813" y="6763"/>
                  </a:cubicBezTo>
                  <a:cubicBezTo>
                    <a:pt x="1046" y="7124"/>
                    <a:pt x="1228" y="7225"/>
                    <a:pt x="1406" y="7225"/>
                  </a:cubicBezTo>
                  <a:cubicBezTo>
                    <a:pt x="1629" y="7225"/>
                    <a:pt x="1844" y="7066"/>
                    <a:pt x="2142" y="7066"/>
                  </a:cubicBezTo>
                  <a:cubicBezTo>
                    <a:pt x="2151" y="7066"/>
                    <a:pt x="2160" y="7066"/>
                    <a:pt x="2169" y="7066"/>
                  </a:cubicBezTo>
                  <a:cubicBezTo>
                    <a:pt x="2374" y="7076"/>
                    <a:pt x="2444" y="7179"/>
                    <a:pt x="2552" y="7179"/>
                  </a:cubicBezTo>
                  <a:cubicBezTo>
                    <a:pt x="2636" y="7179"/>
                    <a:pt x="2742" y="7116"/>
                    <a:pt x="2954" y="6897"/>
                  </a:cubicBezTo>
                  <a:cubicBezTo>
                    <a:pt x="2987" y="6863"/>
                    <a:pt x="3025" y="6849"/>
                    <a:pt x="3062" y="6849"/>
                  </a:cubicBezTo>
                  <a:cubicBezTo>
                    <a:pt x="3190" y="6849"/>
                    <a:pt x="3303" y="7022"/>
                    <a:pt x="3186" y="7147"/>
                  </a:cubicBezTo>
                  <a:cubicBezTo>
                    <a:pt x="3043" y="7298"/>
                    <a:pt x="2802" y="7530"/>
                    <a:pt x="2561" y="7539"/>
                  </a:cubicBezTo>
                  <a:cubicBezTo>
                    <a:pt x="2481" y="7780"/>
                    <a:pt x="2338" y="8003"/>
                    <a:pt x="2293" y="8262"/>
                  </a:cubicBezTo>
                  <a:cubicBezTo>
                    <a:pt x="2276" y="8345"/>
                    <a:pt x="2216" y="8381"/>
                    <a:pt x="2152" y="8381"/>
                  </a:cubicBezTo>
                  <a:cubicBezTo>
                    <a:pt x="2052" y="8381"/>
                    <a:pt x="1942" y="8294"/>
                    <a:pt x="1963" y="8164"/>
                  </a:cubicBezTo>
                  <a:cubicBezTo>
                    <a:pt x="2017" y="7905"/>
                    <a:pt x="2151" y="7691"/>
                    <a:pt x="2231" y="7450"/>
                  </a:cubicBezTo>
                  <a:cubicBezTo>
                    <a:pt x="2188" y="7441"/>
                    <a:pt x="2144" y="7438"/>
                    <a:pt x="2101" y="7438"/>
                  </a:cubicBezTo>
                  <a:cubicBezTo>
                    <a:pt x="1856" y="7438"/>
                    <a:pt x="1610" y="7556"/>
                    <a:pt x="1367" y="7556"/>
                  </a:cubicBezTo>
                  <a:cubicBezTo>
                    <a:pt x="1256" y="7556"/>
                    <a:pt x="1146" y="7531"/>
                    <a:pt x="1036" y="7459"/>
                  </a:cubicBezTo>
                  <a:cubicBezTo>
                    <a:pt x="438" y="7057"/>
                    <a:pt x="367" y="6406"/>
                    <a:pt x="152" y="5808"/>
                  </a:cubicBezTo>
                  <a:cubicBezTo>
                    <a:pt x="152" y="5871"/>
                    <a:pt x="135" y="5924"/>
                    <a:pt x="135" y="5978"/>
                  </a:cubicBezTo>
                  <a:cubicBezTo>
                    <a:pt x="1" y="7031"/>
                    <a:pt x="259" y="7914"/>
                    <a:pt x="1107" y="8565"/>
                  </a:cubicBezTo>
                  <a:cubicBezTo>
                    <a:pt x="1500" y="8863"/>
                    <a:pt x="1986" y="8997"/>
                    <a:pt x="2478" y="8997"/>
                  </a:cubicBezTo>
                  <a:cubicBezTo>
                    <a:pt x="2634" y="8997"/>
                    <a:pt x="2790" y="8983"/>
                    <a:pt x="2945" y="8958"/>
                  </a:cubicBezTo>
                  <a:cubicBezTo>
                    <a:pt x="3596" y="8645"/>
                    <a:pt x="4176" y="8181"/>
                    <a:pt x="4542" y="7744"/>
                  </a:cubicBezTo>
                  <a:cubicBezTo>
                    <a:pt x="4872" y="7352"/>
                    <a:pt x="5220" y="6959"/>
                    <a:pt x="5202" y="6415"/>
                  </a:cubicBezTo>
                  <a:cubicBezTo>
                    <a:pt x="5184" y="5942"/>
                    <a:pt x="5077" y="5461"/>
                    <a:pt x="5014" y="4988"/>
                  </a:cubicBezTo>
                  <a:cubicBezTo>
                    <a:pt x="4907" y="4265"/>
                    <a:pt x="4800" y="3543"/>
                    <a:pt x="4747" y="2811"/>
                  </a:cubicBezTo>
                  <a:cubicBezTo>
                    <a:pt x="4702" y="2195"/>
                    <a:pt x="4684" y="1589"/>
                    <a:pt x="4595" y="982"/>
                  </a:cubicBezTo>
                  <a:cubicBezTo>
                    <a:pt x="4559" y="715"/>
                    <a:pt x="4479" y="429"/>
                    <a:pt x="4479" y="153"/>
                  </a:cubicBezTo>
                  <a:cubicBezTo>
                    <a:pt x="4426" y="99"/>
                    <a:pt x="4363" y="45"/>
                    <a:pt x="4301"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1"/>
            <p:cNvSpPr/>
            <p:nvPr/>
          </p:nvSpPr>
          <p:spPr>
            <a:xfrm>
              <a:off x="206464" y="4388266"/>
              <a:ext cx="10545" cy="9033"/>
            </a:xfrm>
            <a:custGeom>
              <a:rect b="b" l="l" r="r" t="t"/>
              <a:pathLst>
                <a:path extrusionOk="0" h="215" w="251">
                  <a:moveTo>
                    <a:pt x="233" y="1"/>
                  </a:moveTo>
                  <a:cubicBezTo>
                    <a:pt x="152" y="46"/>
                    <a:pt x="72" y="99"/>
                    <a:pt x="1" y="161"/>
                  </a:cubicBezTo>
                  <a:cubicBezTo>
                    <a:pt x="54" y="170"/>
                    <a:pt x="117" y="179"/>
                    <a:pt x="179" y="197"/>
                  </a:cubicBezTo>
                  <a:cubicBezTo>
                    <a:pt x="197" y="197"/>
                    <a:pt x="224" y="206"/>
                    <a:pt x="242" y="215"/>
                  </a:cubicBezTo>
                  <a:cubicBezTo>
                    <a:pt x="242" y="197"/>
                    <a:pt x="242" y="179"/>
                    <a:pt x="242" y="161"/>
                  </a:cubicBezTo>
                  <a:cubicBezTo>
                    <a:pt x="224" y="108"/>
                    <a:pt x="215" y="54"/>
                    <a:pt x="251"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1"/>
            <p:cNvSpPr/>
            <p:nvPr/>
          </p:nvSpPr>
          <p:spPr>
            <a:xfrm>
              <a:off x="228226" y="4462502"/>
              <a:ext cx="42388" cy="53986"/>
            </a:xfrm>
            <a:custGeom>
              <a:rect b="b" l="l" r="r" t="t"/>
              <a:pathLst>
                <a:path extrusionOk="0" h="1285" w="1009">
                  <a:moveTo>
                    <a:pt x="98" y="0"/>
                  </a:moveTo>
                  <a:cubicBezTo>
                    <a:pt x="63" y="45"/>
                    <a:pt x="27" y="89"/>
                    <a:pt x="0" y="125"/>
                  </a:cubicBezTo>
                  <a:lnTo>
                    <a:pt x="0" y="134"/>
                  </a:lnTo>
                  <a:cubicBezTo>
                    <a:pt x="143" y="616"/>
                    <a:pt x="598" y="964"/>
                    <a:pt x="1008" y="1285"/>
                  </a:cubicBezTo>
                  <a:cubicBezTo>
                    <a:pt x="973" y="973"/>
                    <a:pt x="910" y="669"/>
                    <a:pt x="848" y="366"/>
                  </a:cubicBezTo>
                  <a:cubicBezTo>
                    <a:pt x="832" y="371"/>
                    <a:pt x="815" y="374"/>
                    <a:pt x="797" y="374"/>
                  </a:cubicBezTo>
                  <a:cubicBezTo>
                    <a:pt x="757" y="374"/>
                    <a:pt x="716" y="359"/>
                    <a:pt x="678" y="321"/>
                  </a:cubicBezTo>
                  <a:cubicBezTo>
                    <a:pt x="518" y="170"/>
                    <a:pt x="286" y="107"/>
                    <a:pt x="98"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1"/>
            <p:cNvSpPr/>
            <p:nvPr/>
          </p:nvSpPr>
          <p:spPr>
            <a:xfrm>
              <a:off x="227469" y="4381460"/>
              <a:ext cx="33020" cy="48104"/>
            </a:xfrm>
            <a:custGeom>
              <a:rect b="b" l="l" r="r" t="t"/>
              <a:pathLst>
                <a:path extrusionOk="0" h="1145" w="786">
                  <a:moveTo>
                    <a:pt x="335" y="1"/>
                  </a:moveTo>
                  <a:cubicBezTo>
                    <a:pt x="287" y="1"/>
                    <a:pt x="238" y="4"/>
                    <a:pt x="188" y="11"/>
                  </a:cubicBezTo>
                  <a:cubicBezTo>
                    <a:pt x="125" y="56"/>
                    <a:pt x="63" y="83"/>
                    <a:pt x="0" y="109"/>
                  </a:cubicBezTo>
                  <a:lnTo>
                    <a:pt x="27" y="136"/>
                  </a:lnTo>
                  <a:cubicBezTo>
                    <a:pt x="72" y="181"/>
                    <a:pt x="81" y="252"/>
                    <a:pt x="81" y="323"/>
                  </a:cubicBezTo>
                  <a:cubicBezTo>
                    <a:pt x="90" y="422"/>
                    <a:pt x="81" y="529"/>
                    <a:pt x="63" y="627"/>
                  </a:cubicBezTo>
                  <a:cubicBezTo>
                    <a:pt x="161" y="761"/>
                    <a:pt x="223" y="921"/>
                    <a:pt x="259" y="1091"/>
                  </a:cubicBezTo>
                  <a:cubicBezTo>
                    <a:pt x="277" y="1082"/>
                    <a:pt x="295" y="1082"/>
                    <a:pt x="313" y="1082"/>
                  </a:cubicBezTo>
                  <a:cubicBezTo>
                    <a:pt x="446" y="1091"/>
                    <a:pt x="580" y="1109"/>
                    <a:pt x="714" y="1135"/>
                  </a:cubicBezTo>
                  <a:lnTo>
                    <a:pt x="732" y="1144"/>
                  </a:lnTo>
                  <a:cubicBezTo>
                    <a:pt x="732" y="770"/>
                    <a:pt x="785" y="404"/>
                    <a:pt x="705" y="65"/>
                  </a:cubicBezTo>
                  <a:cubicBezTo>
                    <a:pt x="588" y="26"/>
                    <a:pt x="465" y="1"/>
                    <a:pt x="33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1"/>
            <p:cNvSpPr/>
            <p:nvPr/>
          </p:nvSpPr>
          <p:spPr>
            <a:xfrm>
              <a:off x="169789" y="4507455"/>
              <a:ext cx="33356" cy="47390"/>
            </a:xfrm>
            <a:custGeom>
              <a:rect b="b" l="l" r="r" t="t"/>
              <a:pathLst>
                <a:path extrusionOk="0" h="1128" w="794">
                  <a:moveTo>
                    <a:pt x="392" y="1"/>
                  </a:moveTo>
                  <a:cubicBezTo>
                    <a:pt x="240" y="188"/>
                    <a:pt x="107" y="393"/>
                    <a:pt x="62" y="634"/>
                  </a:cubicBezTo>
                  <a:cubicBezTo>
                    <a:pt x="1" y="998"/>
                    <a:pt x="80" y="1128"/>
                    <a:pt x="199" y="1128"/>
                  </a:cubicBezTo>
                  <a:cubicBezTo>
                    <a:pt x="340" y="1128"/>
                    <a:pt x="537" y="947"/>
                    <a:pt x="624" y="759"/>
                  </a:cubicBezTo>
                  <a:cubicBezTo>
                    <a:pt x="651" y="706"/>
                    <a:pt x="686" y="661"/>
                    <a:pt x="722" y="616"/>
                  </a:cubicBezTo>
                  <a:cubicBezTo>
                    <a:pt x="749" y="581"/>
                    <a:pt x="776" y="545"/>
                    <a:pt x="794" y="509"/>
                  </a:cubicBezTo>
                  <a:cubicBezTo>
                    <a:pt x="660" y="349"/>
                    <a:pt x="544" y="161"/>
                    <a:pt x="392"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1"/>
            <p:cNvSpPr/>
            <p:nvPr/>
          </p:nvSpPr>
          <p:spPr>
            <a:xfrm>
              <a:off x="247719" y="4562953"/>
              <a:ext cx="17266" cy="32350"/>
            </a:xfrm>
            <a:custGeom>
              <a:rect b="b" l="l" r="r" t="t"/>
              <a:pathLst>
                <a:path extrusionOk="0" h="770" w="411">
                  <a:moveTo>
                    <a:pt x="45" y="0"/>
                  </a:moveTo>
                  <a:cubicBezTo>
                    <a:pt x="27" y="205"/>
                    <a:pt x="0" y="402"/>
                    <a:pt x="0" y="526"/>
                  </a:cubicBezTo>
                  <a:cubicBezTo>
                    <a:pt x="4" y="701"/>
                    <a:pt x="48" y="769"/>
                    <a:pt x="104" y="769"/>
                  </a:cubicBezTo>
                  <a:cubicBezTo>
                    <a:pt x="185" y="769"/>
                    <a:pt x="292" y="627"/>
                    <a:pt x="339" y="464"/>
                  </a:cubicBezTo>
                  <a:cubicBezTo>
                    <a:pt x="366" y="366"/>
                    <a:pt x="384" y="259"/>
                    <a:pt x="411" y="161"/>
                  </a:cubicBezTo>
                  <a:cubicBezTo>
                    <a:pt x="286" y="107"/>
                    <a:pt x="170" y="45"/>
                    <a:pt x="45"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1"/>
            <p:cNvSpPr/>
            <p:nvPr/>
          </p:nvSpPr>
          <p:spPr>
            <a:xfrm>
              <a:off x="196339" y="4478970"/>
              <a:ext cx="75030" cy="76505"/>
            </a:xfrm>
            <a:custGeom>
              <a:rect b="b" l="l" r="r" t="t"/>
              <a:pathLst>
                <a:path extrusionOk="0" h="1821" w="1786">
                  <a:moveTo>
                    <a:pt x="492" y="1"/>
                  </a:moveTo>
                  <a:cubicBezTo>
                    <a:pt x="358" y="117"/>
                    <a:pt x="215" y="233"/>
                    <a:pt x="81" y="358"/>
                  </a:cubicBezTo>
                  <a:cubicBezTo>
                    <a:pt x="54" y="384"/>
                    <a:pt x="28" y="411"/>
                    <a:pt x="1" y="438"/>
                  </a:cubicBezTo>
                  <a:cubicBezTo>
                    <a:pt x="144" y="590"/>
                    <a:pt x="260" y="768"/>
                    <a:pt x="393" y="929"/>
                  </a:cubicBezTo>
                  <a:cubicBezTo>
                    <a:pt x="514" y="808"/>
                    <a:pt x="652" y="714"/>
                    <a:pt x="805" y="714"/>
                  </a:cubicBezTo>
                  <a:cubicBezTo>
                    <a:pt x="900" y="714"/>
                    <a:pt x="1001" y="750"/>
                    <a:pt x="1107" y="839"/>
                  </a:cubicBezTo>
                  <a:cubicBezTo>
                    <a:pt x="1295" y="1000"/>
                    <a:pt x="1321" y="1321"/>
                    <a:pt x="1303" y="1651"/>
                  </a:cubicBezTo>
                  <a:cubicBezTo>
                    <a:pt x="1446" y="1687"/>
                    <a:pt x="1571" y="1767"/>
                    <a:pt x="1705" y="1821"/>
                  </a:cubicBezTo>
                  <a:cubicBezTo>
                    <a:pt x="1741" y="1660"/>
                    <a:pt x="1776" y="1491"/>
                    <a:pt x="1785" y="1330"/>
                  </a:cubicBezTo>
                  <a:cubicBezTo>
                    <a:pt x="1312" y="946"/>
                    <a:pt x="741" y="563"/>
                    <a:pt x="492"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1"/>
            <p:cNvSpPr/>
            <p:nvPr/>
          </p:nvSpPr>
          <p:spPr>
            <a:xfrm>
              <a:off x="298300" y="4421624"/>
              <a:ext cx="43900" cy="220061"/>
            </a:xfrm>
            <a:custGeom>
              <a:rect b="b" l="l" r="r" t="t"/>
              <a:pathLst>
                <a:path extrusionOk="0" h="5238" w="1045">
                  <a:moveTo>
                    <a:pt x="0" y="1"/>
                  </a:moveTo>
                  <a:cubicBezTo>
                    <a:pt x="161" y="1107"/>
                    <a:pt x="179" y="2213"/>
                    <a:pt x="322" y="3319"/>
                  </a:cubicBezTo>
                  <a:cubicBezTo>
                    <a:pt x="402" y="3899"/>
                    <a:pt x="607" y="4586"/>
                    <a:pt x="661" y="5237"/>
                  </a:cubicBezTo>
                  <a:cubicBezTo>
                    <a:pt x="1044" y="3801"/>
                    <a:pt x="794" y="2410"/>
                    <a:pt x="429" y="1000"/>
                  </a:cubicBezTo>
                  <a:cubicBezTo>
                    <a:pt x="348" y="697"/>
                    <a:pt x="206" y="340"/>
                    <a:pt x="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1"/>
            <p:cNvSpPr/>
            <p:nvPr/>
          </p:nvSpPr>
          <p:spPr>
            <a:xfrm>
              <a:off x="58712" y="4210891"/>
              <a:ext cx="155563" cy="160278"/>
            </a:xfrm>
            <a:custGeom>
              <a:rect b="b" l="l" r="r" t="t"/>
              <a:pathLst>
                <a:path extrusionOk="0" h="3815" w="3703">
                  <a:moveTo>
                    <a:pt x="2219" y="1"/>
                  </a:moveTo>
                  <a:cubicBezTo>
                    <a:pt x="2182" y="1"/>
                    <a:pt x="2143" y="15"/>
                    <a:pt x="2108" y="48"/>
                  </a:cubicBezTo>
                  <a:cubicBezTo>
                    <a:pt x="1921" y="217"/>
                    <a:pt x="1707" y="476"/>
                    <a:pt x="1787" y="762"/>
                  </a:cubicBezTo>
                  <a:cubicBezTo>
                    <a:pt x="1832" y="904"/>
                    <a:pt x="1894" y="1074"/>
                    <a:pt x="2010" y="1181"/>
                  </a:cubicBezTo>
                  <a:cubicBezTo>
                    <a:pt x="2376" y="1529"/>
                    <a:pt x="2171" y="1841"/>
                    <a:pt x="2028" y="2216"/>
                  </a:cubicBezTo>
                  <a:cubicBezTo>
                    <a:pt x="2010" y="2251"/>
                    <a:pt x="2001" y="2278"/>
                    <a:pt x="1992" y="2314"/>
                  </a:cubicBezTo>
                  <a:cubicBezTo>
                    <a:pt x="1950" y="2304"/>
                    <a:pt x="1907" y="2299"/>
                    <a:pt x="1864" y="2299"/>
                  </a:cubicBezTo>
                  <a:cubicBezTo>
                    <a:pt x="1681" y="2299"/>
                    <a:pt x="1495" y="2389"/>
                    <a:pt x="1314" y="2555"/>
                  </a:cubicBezTo>
                  <a:cubicBezTo>
                    <a:pt x="1118" y="2733"/>
                    <a:pt x="1002" y="2974"/>
                    <a:pt x="842" y="3170"/>
                  </a:cubicBezTo>
                  <a:cubicBezTo>
                    <a:pt x="752" y="3268"/>
                    <a:pt x="458" y="3402"/>
                    <a:pt x="271" y="3456"/>
                  </a:cubicBezTo>
                  <a:cubicBezTo>
                    <a:pt x="259" y="3452"/>
                    <a:pt x="246" y="3450"/>
                    <a:pt x="233" y="3450"/>
                  </a:cubicBezTo>
                  <a:cubicBezTo>
                    <a:pt x="129" y="3450"/>
                    <a:pt x="1" y="3571"/>
                    <a:pt x="56" y="3705"/>
                  </a:cubicBezTo>
                  <a:lnTo>
                    <a:pt x="65" y="3732"/>
                  </a:lnTo>
                  <a:cubicBezTo>
                    <a:pt x="88" y="3793"/>
                    <a:pt x="162" y="3815"/>
                    <a:pt x="222" y="3815"/>
                  </a:cubicBezTo>
                  <a:cubicBezTo>
                    <a:pt x="233" y="3815"/>
                    <a:pt x="243" y="3814"/>
                    <a:pt x="253" y="3813"/>
                  </a:cubicBezTo>
                  <a:cubicBezTo>
                    <a:pt x="467" y="3786"/>
                    <a:pt x="859" y="3607"/>
                    <a:pt x="1011" y="3474"/>
                  </a:cubicBezTo>
                  <a:cubicBezTo>
                    <a:pt x="1218" y="3291"/>
                    <a:pt x="1510" y="2640"/>
                    <a:pt x="1849" y="2640"/>
                  </a:cubicBezTo>
                  <a:cubicBezTo>
                    <a:pt x="1890" y="2640"/>
                    <a:pt x="1932" y="2649"/>
                    <a:pt x="1974" y="2671"/>
                  </a:cubicBezTo>
                  <a:cubicBezTo>
                    <a:pt x="1992" y="2831"/>
                    <a:pt x="2055" y="2983"/>
                    <a:pt x="2198" y="3063"/>
                  </a:cubicBezTo>
                  <a:cubicBezTo>
                    <a:pt x="2380" y="3181"/>
                    <a:pt x="2555" y="3219"/>
                    <a:pt x="2733" y="3219"/>
                  </a:cubicBezTo>
                  <a:cubicBezTo>
                    <a:pt x="2974" y="3219"/>
                    <a:pt x="3219" y="3149"/>
                    <a:pt x="3491" y="3108"/>
                  </a:cubicBezTo>
                  <a:cubicBezTo>
                    <a:pt x="3703" y="3074"/>
                    <a:pt x="3641" y="2775"/>
                    <a:pt x="3444" y="2775"/>
                  </a:cubicBezTo>
                  <a:cubicBezTo>
                    <a:pt x="3433" y="2775"/>
                    <a:pt x="3422" y="2776"/>
                    <a:pt x="3411" y="2778"/>
                  </a:cubicBezTo>
                  <a:cubicBezTo>
                    <a:pt x="3259" y="2800"/>
                    <a:pt x="3038" y="2840"/>
                    <a:pt x="2835" y="2840"/>
                  </a:cubicBezTo>
                  <a:cubicBezTo>
                    <a:pt x="2632" y="2840"/>
                    <a:pt x="2447" y="2800"/>
                    <a:pt x="2367" y="2662"/>
                  </a:cubicBezTo>
                  <a:cubicBezTo>
                    <a:pt x="2385" y="2617"/>
                    <a:pt x="2376" y="2564"/>
                    <a:pt x="2331" y="2519"/>
                  </a:cubicBezTo>
                  <a:cubicBezTo>
                    <a:pt x="2322" y="2457"/>
                    <a:pt x="2331" y="2394"/>
                    <a:pt x="2349" y="2314"/>
                  </a:cubicBezTo>
                  <a:cubicBezTo>
                    <a:pt x="2412" y="2091"/>
                    <a:pt x="2581" y="1895"/>
                    <a:pt x="2617" y="1654"/>
                  </a:cubicBezTo>
                  <a:cubicBezTo>
                    <a:pt x="2688" y="1101"/>
                    <a:pt x="1814" y="797"/>
                    <a:pt x="2340" y="298"/>
                  </a:cubicBezTo>
                  <a:cubicBezTo>
                    <a:pt x="2466" y="179"/>
                    <a:pt x="2352" y="1"/>
                    <a:pt x="221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1"/>
            <p:cNvSpPr/>
            <p:nvPr/>
          </p:nvSpPr>
          <p:spPr>
            <a:xfrm>
              <a:off x="48713" y="4473047"/>
              <a:ext cx="182996" cy="272241"/>
            </a:xfrm>
            <a:custGeom>
              <a:rect b="b" l="l" r="r" t="t"/>
              <a:pathLst>
                <a:path extrusionOk="0" h="6480" w="4356">
                  <a:moveTo>
                    <a:pt x="2325" y="1"/>
                  </a:moveTo>
                  <a:cubicBezTo>
                    <a:pt x="2300" y="1"/>
                    <a:pt x="2274" y="6"/>
                    <a:pt x="2248" y="17"/>
                  </a:cubicBezTo>
                  <a:cubicBezTo>
                    <a:pt x="1927" y="204"/>
                    <a:pt x="1686" y="409"/>
                    <a:pt x="1454" y="704"/>
                  </a:cubicBezTo>
                  <a:cubicBezTo>
                    <a:pt x="1231" y="998"/>
                    <a:pt x="1258" y="1319"/>
                    <a:pt x="794" y="1471"/>
                  </a:cubicBezTo>
                  <a:cubicBezTo>
                    <a:pt x="696" y="1498"/>
                    <a:pt x="544" y="1533"/>
                    <a:pt x="464" y="1605"/>
                  </a:cubicBezTo>
                  <a:cubicBezTo>
                    <a:pt x="0" y="2033"/>
                    <a:pt x="393" y="2756"/>
                    <a:pt x="749" y="3121"/>
                  </a:cubicBezTo>
                  <a:cubicBezTo>
                    <a:pt x="981" y="3353"/>
                    <a:pt x="1106" y="3621"/>
                    <a:pt x="1204" y="3906"/>
                  </a:cubicBezTo>
                  <a:cubicBezTo>
                    <a:pt x="1419" y="4504"/>
                    <a:pt x="1490" y="5155"/>
                    <a:pt x="2088" y="5557"/>
                  </a:cubicBezTo>
                  <a:cubicBezTo>
                    <a:pt x="2198" y="5629"/>
                    <a:pt x="2308" y="5654"/>
                    <a:pt x="2419" y="5654"/>
                  </a:cubicBezTo>
                  <a:cubicBezTo>
                    <a:pt x="2662" y="5654"/>
                    <a:pt x="2908" y="5536"/>
                    <a:pt x="3153" y="5536"/>
                  </a:cubicBezTo>
                  <a:cubicBezTo>
                    <a:pt x="3196" y="5536"/>
                    <a:pt x="3240" y="5539"/>
                    <a:pt x="3283" y="5548"/>
                  </a:cubicBezTo>
                  <a:cubicBezTo>
                    <a:pt x="3203" y="5789"/>
                    <a:pt x="3069" y="6003"/>
                    <a:pt x="3015" y="6262"/>
                  </a:cubicBezTo>
                  <a:cubicBezTo>
                    <a:pt x="2994" y="6392"/>
                    <a:pt x="3104" y="6479"/>
                    <a:pt x="3204" y="6479"/>
                  </a:cubicBezTo>
                  <a:cubicBezTo>
                    <a:pt x="3268" y="6479"/>
                    <a:pt x="3328" y="6443"/>
                    <a:pt x="3345" y="6360"/>
                  </a:cubicBezTo>
                  <a:cubicBezTo>
                    <a:pt x="3390" y="6101"/>
                    <a:pt x="3533" y="5878"/>
                    <a:pt x="3613" y="5637"/>
                  </a:cubicBezTo>
                  <a:cubicBezTo>
                    <a:pt x="3854" y="5628"/>
                    <a:pt x="4095" y="5396"/>
                    <a:pt x="4238" y="5245"/>
                  </a:cubicBezTo>
                  <a:cubicBezTo>
                    <a:pt x="4355" y="5120"/>
                    <a:pt x="4242" y="4947"/>
                    <a:pt x="4114" y="4947"/>
                  </a:cubicBezTo>
                  <a:cubicBezTo>
                    <a:pt x="4077" y="4947"/>
                    <a:pt x="4039" y="4961"/>
                    <a:pt x="4006" y="4995"/>
                  </a:cubicBezTo>
                  <a:cubicBezTo>
                    <a:pt x="3794" y="5214"/>
                    <a:pt x="3688" y="5277"/>
                    <a:pt x="3604" y="5277"/>
                  </a:cubicBezTo>
                  <a:cubicBezTo>
                    <a:pt x="3496" y="5277"/>
                    <a:pt x="3426" y="5174"/>
                    <a:pt x="3221" y="5164"/>
                  </a:cubicBezTo>
                  <a:cubicBezTo>
                    <a:pt x="3212" y="5164"/>
                    <a:pt x="3203" y="5164"/>
                    <a:pt x="3194" y="5164"/>
                  </a:cubicBezTo>
                  <a:cubicBezTo>
                    <a:pt x="2896" y="5164"/>
                    <a:pt x="2681" y="5323"/>
                    <a:pt x="2458" y="5323"/>
                  </a:cubicBezTo>
                  <a:cubicBezTo>
                    <a:pt x="2280" y="5323"/>
                    <a:pt x="2098" y="5222"/>
                    <a:pt x="1865" y="4861"/>
                  </a:cubicBezTo>
                  <a:cubicBezTo>
                    <a:pt x="1552" y="4370"/>
                    <a:pt x="1695" y="3683"/>
                    <a:pt x="1320" y="3228"/>
                  </a:cubicBezTo>
                  <a:cubicBezTo>
                    <a:pt x="1311" y="3220"/>
                    <a:pt x="1311" y="3211"/>
                    <a:pt x="1303" y="3193"/>
                  </a:cubicBezTo>
                  <a:cubicBezTo>
                    <a:pt x="1044" y="2907"/>
                    <a:pt x="758" y="2720"/>
                    <a:pt x="633" y="2319"/>
                  </a:cubicBezTo>
                  <a:cubicBezTo>
                    <a:pt x="491" y="1872"/>
                    <a:pt x="1017" y="1774"/>
                    <a:pt x="1258" y="1614"/>
                  </a:cubicBezTo>
                  <a:cubicBezTo>
                    <a:pt x="1383" y="1533"/>
                    <a:pt x="1472" y="1373"/>
                    <a:pt x="1543" y="1248"/>
                  </a:cubicBezTo>
                  <a:cubicBezTo>
                    <a:pt x="1749" y="918"/>
                    <a:pt x="1918" y="659"/>
                    <a:pt x="2212" y="445"/>
                  </a:cubicBezTo>
                  <a:cubicBezTo>
                    <a:pt x="2275" y="400"/>
                    <a:pt x="2337" y="356"/>
                    <a:pt x="2418" y="320"/>
                  </a:cubicBezTo>
                  <a:cubicBezTo>
                    <a:pt x="2543" y="249"/>
                    <a:pt x="2507" y="88"/>
                    <a:pt x="2418" y="26"/>
                  </a:cubicBezTo>
                  <a:cubicBezTo>
                    <a:pt x="2392" y="10"/>
                    <a:pt x="2360" y="1"/>
                    <a:pt x="232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1"/>
            <p:cNvSpPr/>
            <p:nvPr/>
          </p:nvSpPr>
          <p:spPr>
            <a:xfrm>
              <a:off x="423618" y="4478844"/>
              <a:ext cx="194758" cy="201492"/>
            </a:xfrm>
            <a:custGeom>
              <a:rect b="b" l="l" r="r" t="t"/>
              <a:pathLst>
                <a:path extrusionOk="0" h="4796" w="4636">
                  <a:moveTo>
                    <a:pt x="187" y="0"/>
                  </a:moveTo>
                  <a:cubicBezTo>
                    <a:pt x="95" y="0"/>
                    <a:pt x="0" y="81"/>
                    <a:pt x="6" y="182"/>
                  </a:cubicBezTo>
                  <a:cubicBezTo>
                    <a:pt x="6" y="209"/>
                    <a:pt x="15" y="227"/>
                    <a:pt x="24" y="254"/>
                  </a:cubicBezTo>
                  <a:cubicBezTo>
                    <a:pt x="265" y="735"/>
                    <a:pt x="666" y="958"/>
                    <a:pt x="1130" y="1208"/>
                  </a:cubicBezTo>
                  <a:cubicBezTo>
                    <a:pt x="2058" y="1699"/>
                    <a:pt x="1023" y="2698"/>
                    <a:pt x="1291" y="3438"/>
                  </a:cubicBezTo>
                  <a:cubicBezTo>
                    <a:pt x="1460" y="3875"/>
                    <a:pt x="2165" y="3849"/>
                    <a:pt x="2245" y="4339"/>
                  </a:cubicBezTo>
                  <a:cubicBezTo>
                    <a:pt x="2304" y="4651"/>
                    <a:pt x="2411" y="4796"/>
                    <a:pt x="2701" y="4796"/>
                  </a:cubicBezTo>
                  <a:cubicBezTo>
                    <a:pt x="2718" y="4796"/>
                    <a:pt x="2735" y="4795"/>
                    <a:pt x="2754" y="4794"/>
                  </a:cubicBezTo>
                  <a:cubicBezTo>
                    <a:pt x="2974" y="4786"/>
                    <a:pt x="2985" y="4455"/>
                    <a:pt x="2780" y="4455"/>
                  </a:cubicBezTo>
                  <a:cubicBezTo>
                    <a:pt x="2777" y="4455"/>
                    <a:pt x="2774" y="4455"/>
                    <a:pt x="2772" y="4455"/>
                  </a:cubicBezTo>
                  <a:cubicBezTo>
                    <a:pt x="2770" y="4455"/>
                    <a:pt x="2768" y="4455"/>
                    <a:pt x="2766" y="4455"/>
                  </a:cubicBezTo>
                  <a:cubicBezTo>
                    <a:pt x="2531" y="4455"/>
                    <a:pt x="2556" y="3884"/>
                    <a:pt x="2352" y="3777"/>
                  </a:cubicBezTo>
                  <a:cubicBezTo>
                    <a:pt x="2183" y="3697"/>
                    <a:pt x="2013" y="3626"/>
                    <a:pt x="1853" y="3545"/>
                  </a:cubicBezTo>
                  <a:cubicBezTo>
                    <a:pt x="1639" y="3438"/>
                    <a:pt x="1567" y="3269"/>
                    <a:pt x="1558" y="3082"/>
                  </a:cubicBezTo>
                  <a:lnTo>
                    <a:pt x="1558" y="3082"/>
                  </a:lnTo>
                  <a:cubicBezTo>
                    <a:pt x="1715" y="3214"/>
                    <a:pt x="1893" y="3260"/>
                    <a:pt x="2087" y="3260"/>
                  </a:cubicBezTo>
                  <a:cubicBezTo>
                    <a:pt x="2246" y="3260"/>
                    <a:pt x="2416" y="3229"/>
                    <a:pt x="2593" y="3189"/>
                  </a:cubicBezTo>
                  <a:cubicBezTo>
                    <a:pt x="2704" y="3161"/>
                    <a:pt x="2805" y="3149"/>
                    <a:pt x="2901" y="3149"/>
                  </a:cubicBezTo>
                  <a:cubicBezTo>
                    <a:pt x="3154" y="3149"/>
                    <a:pt x="3372" y="3233"/>
                    <a:pt x="3637" y="3349"/>
                  </a:cubicBezTo>
                  <a:cubicBezTo>
                    <a:pt x="3688" y="3369"/>
                    <a:pt x="3741" y="3378"/>
                    <a:pt x="3794" y="3378"/>
                  </a:cubicBezTo>
                  <a:cubicBezTo>
                    <a:pt x="4029" y="3378"/>
                    <a:pt x="4278" y="3213"/>
                    <a:pt x="4467" y="3126"/>
                  </a:cubicBezTo>
                  <a:cubicBezTo>
                    <a:pt x="4635" y="3034"/>
                    <a:pt x="4533" y="2803"/>
                    <a:pt x="4377" y="2803"/>
                  </a:cubicBezTo>
                  <a:cubicBezTo>
                    <a:pt x="4351" y="2803"/>
                    <a:pt x="4324" y="2809"/>
                    <a:pt x="4297" y="2823"/>
                  </a:cubicBezTo>
                  <a:cubicBezTo>
                    <a:pt x="4134" y="2909"/>
                    <a:pt x="3981" y="2953"/>
                    <a:pt x="3824" y="2953"/>
                  </a:cubicBezTo>
                  <a:cubicBezTo>
                    <a:pt x="3671" y="2953"/>
                    <a:pt x="3514" y="2911"/>
                    <a:pt x="3343" y="2823"/>
                  </a:cubicBezTo>
                  <a:cubicBezTo>
                    <a:pt x="3325" y="2814"/>
                    <a:pt x="3298" y="2805"/>
                    <a:pt x="3271" y="2796"/>
                  </a:cubicBezTo>
                  <a:cubicBezTo>
                    <a:pt x="3316" y="2707"/>
                    <a:pt x="3343" y="2609"/>
                    <a:pt x="3316" y="2502"/>
                  </a:cubicBezTo>
                  <a:cubicBezTo>
                    <a:pt x="3271" y="2270"/>
                    <a:pt x="3075" y="2073"/>
                    <a:pt x="3057" y="1850"/>
                  </a:cubicBezTo>
                  <a:cubicBezTo>
                    <a:pt x="3039" y="1592"/>
                    <a:pt x="3378" y="1556"/>
                    <a:pt x="3557" y="1529"/>
                  </a:cubicBezTo>
                  <a:cubicBezTo>
                    <a:pt x="3753" y="1503"/>
                    <a:pt x="3958" y="1485"/>
                    <a:pt x="4136" y="1369"/>
                  </a:cubicBezTo>
                  <a:cubicBezTo>
                    <a:pt x="4285" y="1264"/>
                    <a:pt x="4198" y="1036"/>
                    <a:pt x="4056" y="1036"/>
                  </a:cubicBezTo>
                  <a:cubicBezTo>
                    <a:pt x="4028" y="1036"/>
                    <a:pt x="3998" y="1045"/>
                    <a:pt x="3967" y="1065"/>
                  </a:cubicBezTo>
                  <a:cubicBezTo>
                    <a:pt x="3637" y="1288"/>
                    <a:pt x="3137" y="1119"/>
                    <a:pt x="2861" y="1467"/>
                  </a:cubicBezTo>
                  <a:cubicBezTo>
                    <a:pt x="2727" y="1645"/>
                    <a:pt x="2691" y="1850"/>
                    <a:pt x="2754" y="2056"/>
                  </a:cubicBezTo>
                  <a:cubicBezTo>
                    <a:pt x="2834" y="2279"/>
                    <a:pt x="3111" y="2537"/>
                    <a:pt x="2879" y="2743"/>
                  </a:cubicBezTo>
                  <a:cubicBezTo>
                    <a:pt x="2870" y="2760"/>
                    <a:pt x="2861" y="2769"/>
                    <a:pt x="2852" y="2787"/>
                  </a:cubicBezTo>
                  <a:cubicBezTo>
                    <a:pt x="2632" y="2834"/>
                    <a:pt x="2356" y="2934"/>
                    <a:pt x="2116" y="2934"/>
                  </a:cubicBezTo>
                  <a:cubicBezTo>
                    <a:pt x="1947" y="2934"/>
                    <a:pt x="1795" y="2885"/>
                    <a:pt x="1692" y="2734"/>
                  </a:cubicBezTo>
                  <a:cubicBezTo>
                    <a:pt x="1674" y="2707"/>
                    <a:pt x="1656" y="2689"/>
                    <a:pt x="1630" y="2680"/>
                  </a:cubicBezTo>
                  <a:cubicBezTo>
                    <a:pt x="1701" y="2448"/>
                    <a:pt x="1808" y="2234"/>
                    <a:pt x="1853" y="2082"/>
                  </a:cubicBezTo>
                  <a:cubicBezTo>
                    <a:pt x="2192" y="1003"/>
                    <a:pt x="773" y="860"/>
                    <a:pt x="354" y="147"/>
                  </a:cubicBezTo>
                  <a:cubicBezTo>
                    <a:pt x="345" y="129"/>
                    <a:pt x="336" y="111"/>
                    <a:pt x="327" y="93"/>
                  </a:cubicBezTo>
                  <a:cubicBezTo>
                    <a:pt x="294" y="27"/>
                    <a:pt x="241" y="0"/>
                    <a:pt x="187"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1"/>
            <p:cNvSpPr/>
            <p:nvPr/>
          </p:nvSpPr>
          <p:spPr>
            <a:xfrm>
              <a:off x="491676" y="4446369"/>
              <a:ext cx="118846" cy="37517"/>
            </a:xfrm>
            <a:custGeom>
              <a:rect b="b" l="l" r="r" t="t"/>
              <a:pathLst>
                <a:path extrusionOk="0" h="893" w="2829">
                  <a:moveTo>
                    <a:pt x="135" y="1"/>
                  </a:moveTo>
                  <a:cubicBezTo>
                    <a:pt x="45" y="1"/>
                    <a:pt x="1" y="72"/>
                    <a:pt x="1" y="152"/>
                  </a:cubicBezTo>
                  <a:cubicBezTo>
                    <a:pt x="1" y="242"/>
                    <a:pt x="54" y="322"/>
                    <a:pt x="152" y="340"/>
                  </a:cubicBezTo>
                  <a:cubicBezTo>
                    <a:pt x="304" y="357"/>
                    <a:pt x="474" y="625"/>
                    <a:pt x="590" y="723"/>
                  </a:cubicBezTo>
                  <a:cubicBezTo>
                    <a:pt x="741" y="839"/>
                    <a:pt x="937" y="893"/>
                    <a:pt x="1125" y="893"/>
                  </a:cubicBezTo>
                  <a:cubicBezTo>
                    <a:pt x="1339" y="893"/>
                    <a:pt x="1544" y="795"/>
                    <a:pt x="1731" y="705"/>
                  </a:cubicBezTo>
                  <a:cubicBezTo>
                    <a:pt x="1889" y="627"/>
                    <a:pt x="2008" y="565"/>
                    <a:pt x="2125" y="565"/>
                  </a:cubicBezTo>
                  <a:cubicBezTo>
                    <a:pt x="2233" y="565"/>
                    <a:pt x="2339" y="618"/>
                    <a:pt x="2472" y="759"/>
                  </a:cubicBezTo>
                  <a:cubicBezTo>
                    <a:pt x="2506" y="797"/>
                    <a:pt x="2546" y="813"/>
                    <a:pt x="2585" y="813"/>
                  </a:cubicBezTo>
                  <a:cubicBezTo>
                    <a:pt x="2711" y="813"/>
                    <a:pt x="2828" y="647"/>
                    <a:pt x="2713" y="518"/>
                  </a:cubicBezTo>
                  <a:cubicBezTo>
                    <a:pt x="2525" y="310"/>
                    <a:pt x="2346" y="217"/>
                    <a:pt x="2147" y="217"/>
                  </a:cubicBezTo>
                  <a:cubicBezTo>
                    <a:pt x="1997" y="217"/>
                    <a:pt x="1836" y="270"/>
                    <a:pt x="1651" y="366"/>
                  </a:cubicBezTo>
                  <a:cubicBezTo>
                    <a:pt x="1459" y="463"/>
                    <a:pt x="1283" y="530"/>
                    <a:pt x="1114" y="530"/>
                  </a:cubicBezTo>
                  <a:cubicBezTo>
                    <a:pt x="954" y="530"/>
                    <a:pt x="799" y="469"/>
                    <a:pt x="643" y="313"/>
                  </a:cubicBezTo>
                  <a:cubicBezTo>
                    <a:pt x="474" y="152"/>
                    <a:pt x="411" y="27"/>
                    <a:pt x="170"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1"/>
            <p:cNvSpPr/>
            <p:nvPr/>
          </p:nvSpPr>
          <p:spPr>
            <a:xfrm>
              <a:off x="339134" y="4149889"/>
              <a:ext cx="120737" cy="129272"/>
            </a:xfrm>
            <a:custGeom>
              <a:rect b="b" l="l" r="r" t="t"/>
              <a:pathLst>
                <a:path extrusionOk="0" h="3077" w="2874">
                  <a:moveTo>
                    <a:pt x="1819" y="1"/>
                  </a:moveTo>
                  <a:cubicBezTo>
                    <a:pt x="1697" y="1"/>
                    <a:pt x="1586" y="168"/>
                    <a:pt x="1687" y="296"/>
                  </a:cubicBezTo>
                  <a:cubicBezTo>
                    <a:pt x="1892" y="563"/>
                    <a:pt x="1767" y="563"/>
                    <a:pt x="1526" y="670"/>
                  </a:cubicBezTo>
                  <a:cubicBezTo>
                    <a:pt x="1384" y="742"/>
                    <a:pt x="1268" y="840"/>
                    <a:pt x="1196" y="982"/>
                  </a:cubicBezTo>
                  <a:cubicBezTo>
                    <a:pt x="1152" y="1072"/>
                    <a:pt x="1134" y="1161"/>
                    <a:pt x="1143" y="1250"/>
                  </a:cubicBezTo>
                  <a:cubicBezTo>
                    <a:pt x="866" y="1090"/>
                    <a:pt x="492" y="831"/>
                    <a:pt x="670" y="572"/>
                  </a:cubicBezTo>
                  <a:cubicBezTo>
                    <a:pt x="758" y="446"/>
                    <a:pt x="641" y="320"/>
                    <a:pt x="521" y="320"/>
                  </a:cubicBezTo>
                  <a:cubicBezTo>
                    <a:pt x="471" y="320"/>
                    <a:pt x="421" y="341"/>
                    <a:pt x="384" y="394"/>
                  </a:cubicBezTo>
                  <a:cubicBezTo>
                    <a:pt x="1" y="938"/>
                    <a:pt x="732" y="1429"/>
                    <a:pt x="1161" y="1634"/>
                  </a:cubicBezTo>
                  <a:cubicBezTo>
                    <a:pt x="1190" y="1648"/>
                    <a:pt x="1217" y="1655"/>
                    <a:pt x="1242" y="1655"/>
                  </a:cubicBezTo>
                  <a:cubicBezTo>
                    <a:pt x="1263" y="1655"/>
                    <a:pt x="1283" y="1651"/>
                    <a:pt x="1303" y="1643"/>
                  </a:cubicBezTo>
                  <a:cubicBezTo>
                    <a:pt x="1455" y="1883"/>
                    <a:pt x="1642" y="2115"/>
                    <a:pt x="1509" y="2356"/>
                  </a:cubicBezTo>
                  <a:cubicBezTo>
                    <a:pt x="1491" y="2374"/>
                    <a:pt x="1491" y="2401"/>
                    <a:pt x="1482" y="2419"/>
                  </a:cubicBezTo>
                  <a:cubicBezTo>
                    <a:pt x="1377" y="2596"/>
                    <a:pt x="1244" y="2736"/>
                    <a:pt x="951" y="2736"/>
                  </a:cubicBezTo>
                  <a:cubicBezTo>
                    <a:pt x="919" y="2736"/>
                    <a:pt x="885" y="2735"/>
                    <a:pt x="848" y="2731"/>
                  </a:cubicBezTo>
                  <a:cubicBezTo>
                    <a:pt x="843" y="2731"/>
                    <a:pt x="837" y="2730"/>
                    <a:pt x="832" y="2730"/>
                  </a:cubicBezTo>
                  <a:cubicBezTo>
                    <a:pt x="625" y="2730"/>
                    <a:pt x="622" y="3053"/>
                    <a:pt x="831" y="3070"/>
                  </a:cubicBezTo>
                  <a:cubicBezTo>
                    <a:pt x="880" y="3074"/>
                    <a:pt x="929" y="3076"/>
                    <a:pt x="976" y="3076"/>
                  </a:cubicBezTo>
                  <a:cubicBezTo>
                    <a:pt x="1243" y="3076"/>
                    <a:pt x="1472" y="3006"/>
                    <a:pt x="1669" y="2793"/>
                  </a:cubicBezTo>
                  <a:cubicBezTo>
                    <a:pt x="1811" y="2636"/>
                    <a:pt x="2028" y="1990"/>
                    <a:pt x="2321" y="1990"/>
                  </a:cubicBezTo>
                  <a:cubicBezTo>
                    <a:pt x="2377" y="1990"/>
                    <a:pt x="2437" y="2015"/>
                    <a:pt x="2499" y="2071"/>
                  </a:cubicBezTo>
                  <a:cubicBezTo>
                    <a:pt x="2536" y="2102"/>
                    <a:pt x="2577" y="2115"/>
                    <a:pt x="2616" y="2115"/>
                  </a:cubicBezTo>
                  <a:cubicBezTo>
                    <a:pt x="2755" y="2115"/>
                    <a:pt x="2874" y="1948"/>
                    <a:pt x="2749" y="1830"/>
                  </a:cubicBezTo>
                  <a:cubicBezTo>
                    <a:pt x="2615" y="1710"/>
                    <a:pt x="2478" y="1654"/>
                    <a:pt x="2340" y="1654"/>
                  </a:cubicBezTo>
                  <a:cubicBezTo>
                    <a:pt x="2191" y="1654"/>
                    <a:pt x="2040" y="1719"/>
                    <a:pt x="1892" y="1839"/>
                  </a:cubicBezTo>
                  <a:cubicBezTo>
                    <a:pt x="1865" y="1857"/>
                    <a:pt x="1848" y="1875"/>
                    <a:pt x="1830" y="1892"/>
                  </a:cubicBezTo>
                  <a:cubicBezTo>
                    <a:pt x="1821" y="1866"/>
                    <a:pt x="1803" y="1848"/>
                    <a:pt x="1794" y="1821"/>
                  </a:cubicBezTo>
                  <a:cubicBezTo>
                    <a:pt x="1633" y="1500"/>
                    <a:pt x="1268" y="1170"/>
                    <a:pt x="1749" y="947"/>
                  </a:cubicBezTo>
                  <a:cubicBezTo>
                    <a:pt x="2204" y="733"/>
                    <a:pt x="2258" y="474"/>
                    <a:pt x="1937" y="64"/>
                  </a:cubicBezTo>
                  <a:cubicBezTo>
                    <a:pt x="1901" y="19"/>
                    <a:pt x="1860" y="1"/>
                    <a:pt x="181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1"/>
            <p:cNvSpPr/>
            <p:nvPr/>
          </p:nvSpPr>
          <p:spPr>
            <a:xfrm>
              <a:off x="-397" y="4045825"/>
              <a:ext cx="669387" cy="755721"/>
            </a:xfrm>
            <a:custGeom>
              <a:rect b="b" l="l" r="r" t="t"/>
              <a:pathLst>
                <a:path extrusionOk="0" h="17988" w="15934">
                  <a:moveTo>
                    <a:pt x="5632" y="361"/>
                  </a:moveTo>
                  <a:cubicBezTo>
                    <a:pt x="5778" y="361"/>
                    <a:pt x="5905" y="440"/>
                    <a:pt x="5995" y="658"/>
                  </a:cubicBezTo>
                  <a:cubicBezTo>
                    <a:pt x="5665" y="756"/>
                    <a:pt x="5353" y="908"/>
                    <a:pt x="5023" y="1006"/>
                  </a:cubicBezTo>
                  <a:cubicBezTo>
                    <a:pt x="4969" y="908"/>
                    <a:pt x="4898" y="819"/>
                    <a:pt x="4827" y="747"/>
                  </a:cubicBezTo>
                  <a:cubicBezTo>
                    <a:pt x="5094" y="580"/>
                    <a:pt x="5389" y="361"/>
                    <a:pt x="5632" y="361"/>
                  </a:cubicBezTo>
                  <a:close/>
                  <a:moveTo>
                    <a:pt x="6102" y="979"/>
                  </a:moveTo>
                  <a:cubicBezTo>
                    <a:pt x="6138" y="1131"/>
                    <a:pt x="6174" y="1283"/>
                    <a:pt x="6209" y="1434"/>
                  </a:cubicBezTo>
                  <a:cubicBezTo>
                    <a:pt x="6058" y="1470"/>
                    <a:pt x="5915" y="1533"/>
                    <a:pt x="5772" y="1577"/>
                  </a:cubicBezTo>
                  <a:cubicBezTo>
                    <a:pt x="5662" y="1614"/>
                    <a:pt x="5527" y="1675"/>
                    <a:pt x="5403" y="1675"/>
                  </a:cubicBezTo>
                  <a:cubicBezTo>
                    <a:pt x="5377" y="1675"/>
                    <a:pt x="5351" y="1673"/>
                    <a:pt x="5326" y="1666"/>
                  </a:cubicBezTo>
                  <a:lnTo>
                    <a:pt x="5317" y="1666"/>
                  </a:lnTo>
                  <a:cubicBezTo>
                    <a:pt x="5273" y="1541"/>
                    <a:pt x="5237" y="1425"/>
                    <a:pt x="5184" y="1318"/>
                  </a:cubicBezTo>
                  <a:cubicBezTo>
                    <a:pt x="5496" y="1211"/>
                    <a:pt x="5790" y="1078"/>
                    <a:pt x="6102" y="979"/>
                  </a:cubicBezTo>
                  <a:close/>
                  <a:moveTo>
                    <a:pt x="6272" y="1773"/>
                  </a:moveTo>
                  <a:cubicBezTo>
                    <a:pt x="6299" y="1907"/>
                    <a:pt x="6317" y="2050"/>
                    <a:pt x="6334" y="2193"/>
                  </a:cubicBezTo>
                  <a:lnTo>
                    <a:pt x="6325" y="2193"/>
                  </a:lnTo>
                  <a:cubicBezTo>
                    <a:pt x="6076" y="2255"/>
                    <a:pt x="5781" y="2434"/>
                    <a:pt x="5514" y="2434"/>
                  </a:cubicBezTo>
                  <a:cubicBezTo>
                    <a:pt x="5487" y="2300"/>
                    <a:pt x="5451" y="2157"/>
                    <a:pt x="5415" y="2005"/>
                  </a:cubicBezTo>
                  <a:cubicBezTo>
                    <a:pt x="5701" y="2005"/>
                    <a:pt x="5995" y="1854"/>
                    <a:pt x="6272" y="1773"/>
                  </a:cubicBezTo>
                  <a:close/>
                  <a:moveTo>
                    <a:pt x="6370" y="2532"/>
                  </a:moveTo>
                  <a:cubicBezTo>
                    <a:pt x="6379" y="2630"/>
                    <a:pt x="6388" y="2719"/>
                    <a:pt x="6397" y="2808"/>
                  </a:cubicBezTo>
                  <a:cubicBezTo>
                    <a:pt x="6397" y="2862"/>
                    <a:pt x="6406" y="2915"/>
                    <a:pt x="6406" y="2960"/>
                  </a:cubicBezTo>
                  <a:cubicBezTo>
                    <a:pt x="6379" y="2958"/>
                    <a:pt x="6352" y="2957"/>
                    <a:pt x="6325" y="2957"/>
                  </a:cubicBezTo>
                  <a:cubicBezTo>
                    <a:pt x="6245" y="2957"/>
                    <a:pt x="6163" y="2967"/>
                    <a:pt x="6076" y="2987"/>
                  </a:cubicBezTo>
                  <a:cubicBezTo>
                    <a:pt x="5933" y="3031"/>
                    <a:pt x="5808" y="3103"/>
                    <a:pt x="5656" y="3103"/>
                  </a:cubicBezTo>
                  <a:cubicBezTo>
                    <a:pt x="5639" y="3013"/>
                    <a:pt x="5621" y="2915"/>
                    <a:pt x="5594" y="2826"/>
                  </a:cubicBezTo>
                  <a:cubicBezTo>
                    <a:pt x="5594" y="2808"/>
                    <a:pt x="5585" y="2781"/>
                    <a:pt x="5585" y="2764"/>
                  </a:cubicBezTo>
                  <a:cubicBezTo>
                    <a:pt x="5853" y="2737"/>
                    <a:pt x="6102" y="2603"/>
                    <a:pt x="6370" y="2532"/>
                  </a:cubicBezTo>
                  <a:close/>
                  <a:moveTo>
                    <a:pt x="6324" y="3287"/>
                  </a:moveTo>
                  <a:cubicBezTo>
                    <a:pt x="6339" y="3287"/>
                    <a:pt x="6355" y="3288"/>
                    <a:pt x="6370" y="3290"/>
                  </a:cubicBezTo>
                  <a:cubicBezTo>
                    <a:pt x="6383" y="3294"/>
                    <a:pt x="6395" y="3297"/>
                    <a:pt x="6405" y="3297"/>
                  </a:cubicBezTo>
                  <a:cubicBezTo>
                    <a:pt x="6415" y="3297"/>
                    <a:pt x="6424" y="3294"/>
                    <a:pt x="6432" y="3290"/>
                  </a:cubicBezTo>
                  <a:cubicBezTo>
                    <a:pt x="6441" y="3379"/>
                    <a:pt x="6450" y="3459"/>
                    <a:pt x="6459" y="3540"/>
                  </a:cubicBezTo>
                  <a:cubicBezTo>
                    <a:pt x="6227" y="3567"/>
                    <a:pt x="6022" y="3682"/>
                    <a:pt x="5790" y="3691"/>
                  </a:cubicBezTo>
                  <a:cubicBezTo>
                    <a:pt x="5772" y="3611"/>
                    <a:pt x="5754" y="3522"/>
                    <a:pt x="5737" y="3442"/>
                  </a:cubicBezTo>
                  <a:cubicBezTo>
                    <a:pt x="5808" y="3433"/>
                    <a:pt x="5888" y="3415"/>
                    <a:pt x="5960" y="3388"/>
                  </a:cubicBezTo>
                  <a:cubicBezTo>
                    <a:pt x="6071" y="3348"/>
                    <a:pt x="6197" y="3287"/>
                    <a:pt x="6324" y="3287"/>
                  </a:cubicBezTo>
                  <a:close/>
                  <a:moveTo>
                    <a:pt x="6504" y="3879"/>
                  </a:moveTo>
                  <a:cubicBezTo>
                    <a:pt x="6522" y="3977"/>
                    <a:pt x="6531" y="4066"/>
                    <a:pt x="6557" y="4155"/>
                  </a:cubicBezTo>
                  <a:cubicBezTo>
                    <a:pt x="6523" y="4150"/>
                    <a:pt x="6488" y="4147"/>
                    <a:pt x="6453" y="4147"/>
                  </a:cubicBezTo>
                  <a:cubicBezTo>
                    <a:pt x="6270" y="4147"/>
                    <a:pt x="6080" y="4216"/>
                    <a:pt x="5915" y="4253"/>
                  </a:cubicBezTo>
                  <a:cubicBezTo>
                    <a:pt x="5897" y="4182"/>
                    <a:pt x="5879" y="4102"/>
                    <a:pt x="5862" y="4021"/>
                  </a:cubicBezTo>
                  <a:cubicBezTo>
                    <a:pt x="6085" y="3995"/>
                    <a:pt x="6281" y="3888"/>
                    <a:pt x="6504" y="3879"/>
                  </a:cubicBezTo>
                  <a:close/>
                  <a:moveTo>
                    <a:pt x="6460" y="4479"/>
                  </a:moveTo>
                  <a:cubicBezTo>
                    <a:pt x="6487" y="4479"/>
                    <a:pt x="6511" y="4483"/>
                    <a:pt x="6531" y="4494"/>
                  </a:cubicBezTo>
                  <a:cubicBezTo>
                    <a:pt x="6563" y="4507"/>
                    <a:pt x="6591" y="4516"/>
                    <a:pt x="6614" y="4516"/>
                  </a:cubicBezTo>
                  <a:cubicBezTo>
                    <a:pt x="6623" y="4516"/>
                    <a:pt x="6631" y="4515"/>
                    <a:pt x="6638" y="4512"/>
                  </a:cubicBezTo>
                  <a:cubicBezTo>
                    <a:pt x="6682" y="4646"/>
                    <a:pt x="6727" y="4771"/>
                    <a:pt x="6771" y="4905"/>
                  </a:cubicBezTo>
                  <a:cubicBezTo>
                    <a:pt x="6700" y="4905"/>
                    <a:pt x="6620" y="4914"/>
                    <a:pt x="6540" y="4931"/>
                  </a:cubicBezTo>
                  <a:cubicBezTo>
                    <a:pt x="6370" y="4976"/>
                    <a:pt x="6227" y="5056"/>
                    <a:pt x="6049" y="5065"/>
                  </a:cubicBezTo>
                  <a:cubicBezTo>
                    <a:pt x="6022" y="4905"/>
                    <a:pt x="6004" y="4744"/>
                    <a:pt x="5978" y="4592"/>
                  </a:cubicBezTo>
                  <a:cubicBezTo>
                    <a:pt x="6085" y="4566"/>
                    <a:pt x="6183" y="4539"/>
                    <a:pt x="6290" y="4512"/>
                  </a:cubicBezTo>
                  <a:cubicBezTo>
                    <a:pt x="6333" y="4500"/>
                    <a:pt x="6401" y="4479"/>
                    <a:pt x="6460" y="4479"/>
                  </a:cubicBezTo>
                  <a:close/>
                  <a:moveTo>
                    <a:pt x="6932" y="5226"/>
                  </a:moveTo>
                  <a:cubicBezTo>
                    <a:pt x="6977" y="5324"/>
                    <a:pt x="7039" y="5413"/>
                    <a:pt x="7102" y="5502"/>
                  </a:cubicBezTo>
                  <a:cubicBezTo>
                    <a:pt x="6959" y="5529"/>
                    <a:pt x="6825" y="5556"/>
                    <a:pt x="6682" y="5583"/>
                  </a:cubicBezTo>
                  <a:cubicBezTo>
                    <a:pt x="6584" y="5600"/>
                    <a:pt x="6477" y="5618"/>
                    <a:pt x="6370" y="5636"/>
                  </a:cubicBezTo>
                  <a:cubicBezTo>
                    <a:pt x="6317" y="5645"/>
                    <a:pt x="6272" y="5645"/>
                    <a:pt x="6218" y="5654"/>
                  </a:cubicBezTo>
                  <a:lnTo>
                    <a:pt x="6192" y="5654"/>
                  </a:lnTo>
                  <a:cubicBezTo>
                    <a:pt x="6209" y="5663"/>
                    <a:pt x="6236" y="5672"/>
                    <a:pt x="6263" y="5699"/>
                  </a:cubicBezTo>
                  <a:cubicBezTo>
                    <a:pt x="6233" y="5668"/>
                    <a:pt x="6194" y="5654"/>
                    <a:pt x="6158" y="5654"/>
                  </a:cubicBezTo>
                  <a:cubicBezTo>
                    <a:pt x="6141" y="5654"/>
                    <a:pt x="6125" y="5657"/>
                    <a:pt x="6111" y="5663"/>
                  </a:cubicBezTo>
                  <a:cubicBezTo>
                    <a:pt x="6102" y="5574"/>
                    <a:pt x="6093" y="5485"/>
                    <a:pt x="6085" y="5395"/>
                  </a:cubicBezTo>
                  <a:cubicBezTo>
                    <a:pt x="6201" y="5395"/>
                    <a:pt x="6308" y="5369"/>
                    <a:pt x="6415" y="5333"/>
                  </a:cubicBezTo>
                  <a:cubicBezTo>
                    <a:pt x="6527" y="5301"/>
                    <a:pt x="6662" y="5232"/>
                    <a:pt x="6792" y="5232"/>
                  </a:cubicBezTo>
                  <a:cubicBezTo>
                    <a:pt x="6806" y="5232"/>
                    <a:pt x="6820" y="5233"/>
                    <a:pt x="6834" y="5235"/>
                  </a:cubicBezTo>
                  <a:cubicBezTo>
                    <a:pt x="6844" y="5237"/>
                    <a:pt x="6854" y="5238"/>
                    <a:pt x="6863" y="5238"/>
                  </a:cubicBezTo>
                  <a:cubicBezTo>
                    <a:pt x="6886" y="5238"/>
                    <a:pt x="6907" y="5232"/>
                    <a:pt x="6932" y="5226"/>
                  </a:cubicBezTo>
                  <a:close/>
                  <a:moveTo>
                    <a:pt x="7334" y="5788"/>
                  </a:moveTo>
                  <a:lnTo>
                    <a:pt x="7342" y="5797"/>
                  </a:lnTo>
                  <a:lnTo>
                    <a:pt x="7369" y="5824"/>
                  </a:lnTo>
                  <a:cubicBezTo>
                    <a:pt x="7378" y="5904"/>
                    <a:pt x="7378" y="5984"/>
                    <a:pt x="7387" y="6064"/>
                  </a:cubicBezTo>
                  <a:cubicBezTo>
                    <a:pt x="7156" y="6201"/>
                    <a:pt x="6868" y="6297"/>
                    <a:pt x="6601" y="6297"/>
                  </a:cubicBezTo>
                  <a:cubicBezTo>
                    <a:pt x="6590" y="6297"/>
                    <a:pt x="6578" y="6297"/>
                    <a:pt x="6566" y="6296"/>
                  </a:cubicBezTo>
                  <a:cubicBezTo>
                    <a:pt x="6559" y="6295"/>
                    <a:pt x="6552" y="6295"/>
                    <a:pt x="6545" y="6295"/>
                  </a:cubicBezTo>
                  <a:cubicBezTo>
                    <a:pt x="6486" y="6295"/>
                    <a:pt x="6448" y="6328"/>
                    <a:pt x="6424" y="6368"/>
                  </a:cubicBezTo>
                  <a:cubicBezTo>
                    <a:pt x="6334" y="6296"/>
                    <a:pt x="6236" y="6234"/>
                    <a:pt x="6129" y="6163"/>
                  </a:cubicBezTo>
                  <a:cubicBezTo>
                    <a:pt x="6129" y="6100"/>
                    <a:pt x="6129" y="6047"/>
                    <a:pt x="6129" y="5993"/>
                  </a:cubicBezTo>
                  <a:cubicBezTo>
                    <a:pt x="6155" y="5998"/>
                    <a:pt x="6183" y="6000"/>
                    <a:pt x="6213" y="6000"/>
                  </a:cubicBezTo>
                  <a:cubicBezTo>
                    <a:pt x="6336" y="6000"/>
                    <a:pt x="6482" y="5963"/>
                    <a:pt x="6575" y="5948"/>
                  </a:cubicBezTo>
                  <a:cubicBezTo>
                    <a:pt x="6807" y="5904"/>
                    <a:pt x="7048" y="5868"/>
                    <a:pt x="7280" y="5815"/>
                  </a:cubicBezTo>
                  <a:cubicBezTo>
                    <a:pt x="7298" y="5806"/>
                    <a:pt x="7316" y="5797"/>
                    <a:pt x="7334" y="5788"/>
                  </a:cubicBezTo>
                  <a:close/>
                  <a:moveTo>
                    <a:pt x="7396" y="6448"/>
                  </a:moveTo>
                  <a:cubicBezTo>
                    <a:pt x="7396" y="6484"/>
                    <a:pt x="7396" y="6528"/>
                    <a:pt x="7396" y="6573"/>
                  </a:cubicBezTo>
                  <a:cubicBezTo>
                    <a:pt x="7396" y="6662"/>
                    <a:pt x="7396" y="6751"/>
                    <a:pt x="7405" y="6841"/>
                  </a:cubicBezTo>
                  <a:lnTo>
                    <a:pt x="7387" y="6841"/>
                  </a:lnTo>
                  <a:cubicBezTo>
                    <a:pt x="7295" y="6881"/>
                    <a:pt x="7195" y="6890"/>
                    <a:pt x="7092" y="6890"/>
                  </a:cubicBezTo>
                  <a:cubicBezTo>
                    <a:pt x="7015" y="6890"/>
                    <a:pt x="6937" y="6885"/>
                    <a:pt x="6861" y="6885"/>
                  </a:cubicBezTo>
                  <a:cubicBezTo>
                    <a:pt x="6816" y="6805"/>
                    <a:pt x="6763" y="6716"/>
                    <a:pt x="6700" y="6635"/>
                  </a:cubicBezTo>
                  <a:cubicBezTo>
                    <a:pt x="6932" y="6617"/>
                    <a:pt x="7173" y="6546"/>
                    <a:pt x="7396" y="6448"/>
                  </a:cubicBezTo>
                  <a:close/>
                  <a:moveTo>
                    <a:pt x="7732" y="1334"/>
                  </a:moveTo>
                  <a:cubicBezTo>
                    <a:pt x="7741" y="1334"/>
                    <a:pt x="7751" y="1335"/>
                    <a:pt x="7762" y="1336"/>
                  </a:cubicBezTo>
                  <a:cubicBezTo>
                    <a:pt x="7794" y="1385"/>
                    <a:pt x="7847" y="1421"/>
                    <a:pt x="7904" y="1421"/>
                  </a:cubicBezTo>
                  <a:cubicBezTo>
                    <a:pt x="7939" y="1421"/>
                    <a:pt x="7977" y="1407"/>
                    <a:pt x="8012" y="1372"/>
                  </a:cubicBezTo>
                  <a:cubicBezTo>
                    <a:pt x="8031" y="1353"/>
                    <a:pt x="8068" y="1344"/>
                    <a:pt x="8119" y="1344"/>
                  </a:cubicBezTo>
                  <a:cubicBezTo>
                    <a:pt x="8163" y="1344"/>
                    <a:pt x="8217" y="1351"/>
                    <a:pt x="8279" y="1363"/>
                  </a:cubicBezTo>
                  <a:cubicBezTo>
                    <a:pt x="8752" y="1443"/>
                    <a:pt x="9689" y="1845"/>
                    <a:pt x="9796" y="1889"/>
                  </a:cubicBezTo>
                  <a:cubicBezTo>
                    <a:pt x="10447" y="2184"/>
                    <a:pt x="11063" y="2683"/>
                    <a:pt x="11562" y="3183"/>
                  </a:cubicBezTo>
                  <a:cubicBezTo>
                    <a:pt x="11990" y="3602"/>
                    <a:pt x="12294" y="4129"/>
                    <a:pt x="12650" y="4619"/>
                  </a:cubicBezTo>
                  <a:cubicBezTo>
                    <a:pt x="12713" y="4708"/>
                    <a:pt x="12784" y="4798"/>
                    <a:pt x="12847" y="4887"/>
                  </a:cubicBezTo>
                  <a:cubicBezTo>
                    <a:pt x="13462" y="5645"/>
                    <a:pt x="13623" y="6600"/>
                    <a:pt x="13980" y="7474"/>
                  </a:cubicBezTo>
                  <a:cubicBezTo>
                    <a:pt x="14337" y="8339"/>
                    <a:pt x="14747" y="9187"/>
                    <a:pt x="14961" y="10106"/>
                  </a:cubicBezTo>
                  <a:cubicBezTo>
                    <a:pt x="15139" y="10828"/>
                    <a:pt x="15122" y="11586"/>
                    <a:pt x="15282" y="12318"/>
                  </a:cubicBezTo>
                  <a:cubicBezTo>
                    <a:pt x="15470" y="13148"/>
                    <a:pt x="15755" y="13968"/>
                    <a:pt x="14943" y="14548"/>
                  </a:cubicBezTo>
                  <a:cubicBezTo>
                    <a:pt x="14649" y="14762"/>
                    <a:pt x="14408" y="15012"/>
                    <a:pt x="14105" y="15208"/>
                  </a:cubicBezTo>
                  <a:cubicBezTo>
                    <a:pt x="13763" y="15429"/>
                    <a:pt x="13405" y="15479"/>
                    <a:pt x="13038" y="15479"/>
                  </a:cubicBezTo>
                  <a:cubicBezTo>
                    <a:pt x="12811" y="15479"/>
                    <a:pt x="12580" y="15460"/>
                    <a:pt x="12347" y="15449"/>
                  </a:cubicBezTo>
                  <a:cubicBezTo>
                    <a:pt x="11339" y="15405"/>
                    <a:pt x="10634" y="15110"/>
                    <a:pt x="10081" y="14236"/>
                  </a:cubicBezTo>
                  <a:cubicBezTo>
                    <a:pt x="9707" y="13638"/>
                    <a:pt x="9555" y="12898"/>
                    <a:pt x="9412" y="12211"/>
                  </a:cubicBezTo>
                  <a:cubicBezTo>
                    <a:pt x="9064" y="10525"/>
                    <a:pt x="8261" y="9044"/>
                    <a:pt x="7815" y="7394"/>
                  </a:cubicBezTo>
                  <a:cubicBezTo>
                    <a:pt x="7717" y="7019"/>
                    <a:pt x="7717" y="6644"/>
                    <a:pt x="7735" y="6261"/>
                  </a:cubicBezTo>
                  <a:cubicBezTo>
                    <a:pt x="7744" y="5877"/>
                    <a:pt x="7771" y="5493"/>
                    <a:pt x="7717" y="5119"/>
                  </a:cubicBezTo>
                  <a:cubicBezTo>
                    <a:pt x="7673" y="4717"/>
                    <a:pt x="7592" y="4316"/>
                    <a:pt x="7539" y="3923"/>
                  </a:cubicBezTo>
                  <a:cubicBezTo>
                    <a:pt x="7512" y="3763"/>
                    <a:pt x="7396" y="2942"/>
                    <a:pt x="7405" y="2273"/>
                  </a:cubicBezTo>
                  <a:cubicBezTo>
                    <a:pt x="7405" y="1758"/>
                    <a:pt x="7487" y="1334"/>
                    <a:pt x="7732" y="1334"/>
                  </a:cubicBezTo>
                  <a:close/>
                  <a:moveTo>
                    <a:pt x="4093" y="2236"/>
                  </a:moveTo>
                  <a:cubicBezTo>
                    <a:pt x="4303" y="2236"/>
                    <a:pt x="4505" y="2401"/>
                    <a:pt x="4675" y="2844"/>
                  </a:cubicBezTo>
                  <a:cubicBezTo>
                    <a:pt x="4755" y="3049"/>
                    <a:pt x="4764" y="3281"/>
                    <a:pt x="4871" y="3477"/>
                  </a:cubicBezTo>
                  <a:cubicBezTo>
                    <a:pt x="5032" y="3798"/>
                    <a:pt x="5335" y="3968"/>
                    <a:pt x="5514" y="4262"/>
                  </a:cubicBezTo>
                  <a:cubicBezTo>
                    <a:pt x="5531" y="4298"/>
                    <a:pt x="5558" y="4316"/>
                    <a:pt x="5576" y="4325"/>
                  </a:cubicBezTo>
                  <a:cubicBezTo>
                    <a:pt x="5683" y="4860"/>
                    <a:pt x="5772" y="5404"/>
                    <a:pt x="5790" y="5931"/>
                  </a:cubicBezTo>
                  <a:cubicBezTo>
                    <a:pt x="5300" y="5574"/>
                    <a:pt x="4845" y="5163"/>
                    <a:pt x="5112" y="4655"/>
                  </a:cubicBezTo>
                  <a:cubicBezTo>
                    <a:pt x="5187" y="4524"/>
                    <a:pt x="5065" y="4397"/>
                    <a:pt x="4952" y="4397"/>
                  </a:cubicBezTo>
                  <a:cubicBezTo>
                    <a:pt x="4903" y="4397"/>
                    <a:pt x="4856" y="4420"/>
                    <a:pt x="4827" y="4476"/>
                  </a:cubicBezTo>
                  <a:cubicBezTo>
                    <a:pt x="4506" y="5074"/>
                    <a:pt x="4978" y="5788"/>
                    <a:pt x="5478" y="6118"/>
                  </a:cubicBezTo>
                  <a:cubicBezTo>
                    <a:pt x="5576" y="6189"/>
                    <a:pt x="5612" y="6261"/>
                    <a:pt x="5763" y="6323"/>
                  </a:cubicBezTo>
                  <a:lnTo>
                    <a:pt x="5763" y="6341"/>
                  </a:lnTo>
                  <a:cubicBezTo>
                    <a:pt x="5763" y="6451"/>
                    <a:pt x="5853" y="6508"/>
                    <a:pt x="5940" y="6508"/>
                  </a:cubicBezTo>
                  <a:cubicBezTo>
                    <a:pt x="5965" y="6508"/>
                    <a:pt x="5991" y="6503"/>
                    <a:pt x="6013" y="6493"/>
                  </a:cubicBezTo>
                  <a:cubicBezTo>
                    <a:pt x="6138" y="6582"/>
                    <a:pt x="6263" y="6680"/>
                    <a:pt x="6379" y="6787"/>
                  </a:cubicBezTo>
                  <a:cubicBezTo>
                    <a:pt x="6825" y="7197"/>
                    <a:pt x="6745" y="7768"/>
                    <a:pt x="6700" y="8304"/>
                  </a:cubicBezTo>
                  <a:cubicBezTo>
                    <a:pt x="6700" y="8339"/>
                    <a:pt x="6700" y="8384"/>
                    <a:pt x="6700" y="8420"/>
                  </a:cubicBezTo>
                  <a:cubicBezTo>
                    <a:pt x="6700" y="8696"/>
                    <a:pt x="6780" y="8982"/>
                    <a:pt x="6816" y="9249"/>
                  </a:cubicBezTo>
                  <a:cubicBezTo>
                    <a:pt x="6905" y="9856"/>
                    <a:pt x="6923" y="10462"/>
                    <a:pt x="6968" y="11078"/>
                  </a:cubicBezTo>
                  <a:cubicBezTo>
                    <a:pt x="7021" y="11810"/>
                    <a:pt x="7128" y="12532"/>
                    <a:pt x="7235" y="13255"/>
                  </a:cubicBezTo>
                  <a:cubicBezTo>
                    <a:pt x="7298" y="13728"/>
                    <a:pt x="7405" y="14209"/>
                    <a:pt x="7423" y="14682"/>
                  </a:cubicBezTo>
                  <a:cubicBezTo>
                    <a:pt x="7441" y="15226"/>
                    <a:pt x="7093" y="15619"/>
                    <a:pt x="6763" y="16011"/>
                  </a:cubicBezTo>
                  <a:cubicBezTo>
                    <a:pt x="6397" y="16448"/>
                    <a:pt x="5817" y="16912"/>
                    <a:pt x="5166" y="17225"/>
                  </a:cubicBezTo>
                  <a:cubicBezTo>
                    <a:pt x="4662" y="17472"/>
                    <a:pt x="4114" y="17631"/>
                    <a:pt x="3596" y="17631"/>
                  </a:cubicBezTo>
                  <a:cubicBezTo>
                    <a:pt x="3124" y="17631"/>
                    <a:pt x="2677" y="17499"/>
                    <a:pt x="2311" y="17180"/>
                  </a:cubicBezTo>
                  <a:cubicBezTo>
                    <a:pt x="1802" y="16743"/>
                    <a:pt x="1731" y="15690"/>
                    <a:pt x="1517" y="15084"/>
                  </a:cubicBezTo>
                  <a:cubicBezTo>
                    <a:pt x="1249" y="14370"/>
                    <a:pt x="937" y="13692"/>
                    <a:pt x="750" y="12942"/>
                  </a:cubicBezTo>
                  <a:cubicBezTo>
                    <a:pt x="554" y="12131"/>
                    <a:pt x="384" y="11328"/>
                    <a:pt x="384" y="10489"/>
                  </a:cubicBezTo>
                  <a:cubicBezTo>
                    <a:pt x="384" y="9642"/>
                    <a:pt x="687" y="8759"/>
                    <a:pt x="741" y="7893"/>
                  </a:cubicBezTo>
                  <a:cubicBezTo>
                    <a:pt x="848" y="6332"/>
                    <a:pt x="1892" y="4744"/>
                    <a:pt x="2793" y="3522"/>
                  </a:cubicBezTo>
                  <a:cubicBezTo>
                    <a:pt x="3056" y="3158"/>
                    <a:pt x="3597" y="2236"/>
                    <a:pt x="4093" y="2236"/>
                  </a:cubicBezTo>
                  <a:close/>
                  <a:moveTo>
                    <a:pt x="5739" y="0"/>
                  </a:moveTo>
                  <a:cubicBezTo>
                    <a:pt x="5389" y="0"/>
                    <a:pt x="4956" y="292"/>
                    <a:pt x="4532" y="524"/>
                  </a:cubicBezTo>
                  <a:cubicBezTo>
                    <a:pt x="4461" y="569"/>
                    <a:pt x="4434" y="632"/>
                    <a:pt x="4443" y="694"/>
                  </a:cubicBezTo>
                  <a:cubicBezTo>
                    <a:pt x="4407" y="765"/>
                    <a:pt x="4416" y="855"/>
                    <a:pt x="4497" y="917"/>
                  </a:cubicBezTo>
                  <a:cubicBezTo>
                    <a:pt x="4862" y="1158"/>
                    <a:pt x="5076" y="1970"/>
                    <a:pt x="5210" y="2603"/>
                  </a:cubicBezTo>
                  <a:cubicBezTo>
                    <a:pt x="5201" y="2639"/>
                    <a:pt x="5210" y="2665"/>
                    <a:pt x="5228" y="2692"/>
                  </a:cubicBezTo>
                  <a:cubicBezTo>
                    <a:pt x="5264" y="2880"/>
                    <a:pt x="5300" y="3049"/>
                    <a:pt x="5326" y="3174"/>
                  </a:cubicBezTo>
                  <a:cubicBezTo>
                    <a:pt x="5362" y="3335"/>
                    <a:pt x="5398" y="3495"/>
                    <a:pt x="5433" y="3656"/>
                  </a:cubicBezTo>
                  <a:cubicBezTo>
                    <a:pt x="5308" y="3522"/>
                    <a:pt x="5192" y="3379"/>
                    <a:pt x="5121" y="3156"/>
                  </a:cubicBezTo>
                  <a:cubicBezTo>
                    <a:pt x="5032" y="2897"/>
                    <a:pt x="4961" y="2639"/>
                    <a:pt x="4845" y="2389"/>
                  </a:cubicBezTo>
                  <a:cubicBezTo>
                    <a:pt x="4674" y="2018"/>
                    <a:pt x="4387" y="1851"/>
                    <a:pt x="4028" y="1851"/>
                  </a:cubicBezTo>
                  <a:cubicBezTo>
                    <a:pt x="3955" y="1851"/>
                    <a:pt x="3879" y="1858"/>
                    <a:pt x="3801" y="1872"/>
                  </a:cubicBezTo>
                  <a:cubicBezTo>
                    <a:pt x="3274" y="1970"/>
                    <a:pt x="2873" y="2781"/>
                    <a:pt x="2614" y="3174"/>
                  </a:cubicBezTo>
                  <a:cubicBezTo>
                    <a:pt x="2070" y="4013"/>
                    <a:pt x="1517" y="4780"/>
                    <a:pt x="1098" y="5699"/>
                  </a:cubicBezTo>
                  <a:cubicBezTo>
                    <a:pt x="777" y="6403"/>
                    <a:pt x="491" y="7108"/>
                    <a:pt x="402" y="7884"/>
                  </a:cubicBezTo>
                  <a:cubicBezTo>
                    <a:pt x="286" y="8928"/>
                    <a:pt x="0" y="9990"/>
                    <a:pt x="54" y="11042"/>
                  </a:cubicBezTo>
                  <a:cubicBezTo>
                    <a:pt x="152" y="12951"/>
                    <a:pt x="1026" y="14762"/>
                    <a:pt x="1606" y="16555"/>
                  </a:cubicBezTo>
                  <a:cubicBezTo>
                    <a:pt x="1932" y="17583"/>
                    <a:pt x="2688" y="17988"/>
                    <a:pt x="3563" y="17988"/>
                  </a:cubicBezTo>
                  <a:cubicBezTo>
                    <a:pt x="5272" y="17988"/>
                    <a:pt x="7434" y="16443"/>
                    <a:pt x="7735" y="14968"/>
                  </a:cubicBezTo>
                  <a:cubicBezTo>
                    <a:pt x="7788" y="14718"/>
                    <a:pt x="7788" y="14450"/>
                    <a:pt x="7771" y="14182"/>
                  </a:cubicBezTo>
                  <a:cubicBezTo>
                    <a:pt x="7717" y="13531"/>
                    <a:pt x="7512" y="12844"/>
                    <a:pt x="7432" y="12264"/>
                  </a:cubicBezTo>
                  <a:cubicBezTo>
                    <a:pt x="7289" y="11158"/>
                    <a:pt x="7271" y="10052"/>
                    <a:pt x="7110" y="8946"/>
                  </a:cubicBezTo>
                  <a:cubicBezTo>
                    <a:pt x="7110" y="8919"/>
                    <a:pt x="7102" y="8883"/>
                    <a:pt x="7102" y="8857"/>
                  </a:cubicBezTo>
                  <a:cubicBezTo>
                    <a:pt x="7012" y="8250"/>
                    <a:pt x="7128" y="7724"/>
                    <a:pt x="6995" y="7224"/>
                  </a:cubicBezTo>
                  <a:cubicBezTo>
                    <a:pt x="7146" y="7224"/>
                    <a:pt x="7298" y="7215"/>
                    <a:pt x="7441" y="7180"/>
                  </a:cubicBezTo>
                  <a:cubicBezTo>
                    <a:pt x="7548" y="7902"/>
                    <a:pt x="7833" y="8598"/>
                    <a:pt x="8101" y="9276"/>
                  </a:cubicBezTo>
                  <a:cubicBezTo>
                    <a:pt x="8565" y="10436"/>
                    <a:pt x="8904" y="11533"/>
                    <a:pt x="9180" y="12755"/>
                  </a:cubicBezTo>
                  <a:cubicBezTo>
                    <a:pt x="9368" y="13585"/>
                    <a:pt x="9671" y="14370"/>
                    <a:pt x="10242" y="15012"/>
                  </a:cubicBezTo>
                  <a:cubicBezTo>
                    <a:pt x="10786" y="15637"/>
                    <a:pt x="11562" y="15744"/>
                    <a:pt x="12338" y="15788"/>
                  </a:cubicBezTo>
                  <a:cubicBezTo>
                    <a:pt x="12549" y="15802"/>
                    <a:pt x="12754" y="15814"/>
                    <a:pt x="12954" y="15814"/>
                  </a:cubicBezTo>
                  <a:cubicBezTo>
                    <a:pt x="13522" y="15814"/>
                    <a:pt x="14047" y="15720"/>
                    <a:pt x="14542" y="15324"/>
                  </a:cubicBezTo>
                  <a:cubicBezTo>
                    <a:pt x="15122" y="14860"/>
                    <a:pt x="15755" y="14521"/>
                    <a:pt x="15844" y="13745"/>
                  </a:cubicBezTo>
                  <a:cubicBezTo>
                    <a:pt x="15933" y="12951"/>
                    <a:pt x="15559" y="12068"/>
                    <a:pt x="15470" y="11274"/>
                  </a:cubicBezTo>
                  <a:cubicBezTo>
                    <a:pt x="15345" y="10061"/>
                    <a:pt x="14997" y="9026"/>
                    <a:pt x="14533" y="7911"/>
                  </a:cubicBezTo>
                  <a:cubicBezTo>
                    <a:pt x="14114" y="6912"/>
                    <a:pt x="13873" y="5832"/>
                    <a:pt x="13302" y="4923"/>
                  </a:cubicBezTo>
                  <a:cubicBezTo>
                    <a:pt x="13007" y="4459"/>
                    <a:pt x="12677" y="3977"/>
                    <a:pt x="12320" y="3531"/>
                  </a:cubicBezTo>
                  <a:cubicBezTo>
                    <a:pt x="12053" y="3210"/>
                    <a:pt x="11767" y="2897"/>
                    <a:pt x="11464" y="2621"/>
                  </a:cubicBezTo>
                  <a:cubicBezTo>
                    <a:pt x="10955" y="2157"/>
                    <a:pt x="10358" y="1764"/>
                    <a:pt x="9715" y="1497"/>
                  </a:cubicBezTo>
                  <a:cubicBezTo>
                    <a:pt x="9546" y="1425"/>
                    <a:pt x="9385" y="1363"/>
                    <a:pt x="9216" y="1309"/>
                  </a:cubicBezTo>
                  <a:cubicBezTo>
                    <a:pt x="8950" y="1228"/>
                    <a:pt x="8488" y="1000"/>
                    <a:pt x="8130" y="1000"/>
                  </a:cubicBezTo>
                  <a:cubicBezTo>
                    <a:pt x="8055" y="1000"/>
                    <a:pt x="7985" y="1010"/>
                    <a:pt x="7922" y="1033"/>
                  </a:cubicBezTo>
                  <a:cubicBezTo>
                    <a:pt x="7913" y="1024"/>
                    <a:pt x="7904" y="1015"/>
                    <a:pt x="7887" y="1015"/>
                  </a:cubicBezTo>
                  <a:cubicBezTo>
                    <a:pt x="7819" y="998"/>
                    <a:pt x="7758" y="991"/>
                    <a:pt x="7701" y="991"/>
                  </a:cubicBezTo>
                  <a:cubicBezTo>
                    <a:pt x="7025" y="991"/>
                    <a:pt x="7049" y="2092"/>
                    <a:pt x="7066" y="2585"/>
                  </a:cubicBezTo>
                  <a:cubicBezTo>
                    <a:pt x="7075" y="2826"/>
                    <a:pt x="7093" y="3076"/>
                    <a:pt x="7110" y="3317"/>
                  </a:cubicBezTo>
                  <a:cubicBezTo>
                    <a:pt x="7164" y="3950"/>
                    <a:pt x="7253" y="4566"/>
                    <a:pt x="7316" y="5190"/>
                  </a:cubicBezTo>
                  <a:cubicBezTo>
                    <a:pt x="7325" y="5199"/>
                    <a:pt x="7325" y="5217"/>
                    <a:pt x="7325" y="5226"/>
                  </a:cubicBezTo>
                  <a:cubicBezTo>
                    <a:pt x="6861" y="4530"/>
                    <a:pt x="6798" y="3656"/>
                    <a:pt x="6736" y="2826"/>
                  </a:cubicBezTo>
                  <a:cubicBezTo>
                    <a:pt x="6682" y="2095"/>
                    <a:pt x="6548" y="1381"/>
                    <a:pt x="6361" y="676"/>
                  </a:cubicBezTo>
                  <a:cubicBezTo>
                    <a:pt x="6229" y="172"/>
                    <a:pt x="6008" y="0"/>
                    <a:pt x="5739"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1"/>
            <p:cNvSpPr/>
            <p:nvPr/>
          </p:nvSpPr>
          <p:spPr>
            <a:xfrm>
              <a:off x="89632" y="4350413"/>
              <a:ext cx="199716" cy="265519"/>
            </a:xfrm>
            <a:custGeom>
              <a:rect b="b" l="l" r="r" t="t"/>
              <a:pathLst>
                <a:path extrusionOk="0" h="6320" w="4754">
                  <a:moveTo>
                    <a:pt x="2336" y="813"/>
                  </a:moveTo>
                  <a:cubicBezTo>
                    <a:pt x="2521" y="859"/>
                    <a:pt x="2720" y="905"/>
                    <a:pt x="2921" y="905"/>
                  </a:cubicBezTo>
                  <a:cubicBezTo>
                    <a:pt x="2952" y="905"/>
                    <a:pt x="2983" y="904"/>
                    <a:pt x="3014" y="902"/>
                  </a:cubicBezTo>
                  <a:lnTo>
                    <a:pt x="3032" y="902"/>
                  </a:lnTo>
                  <a:cubicBezTo>
                    <a:pt x="2996" y="955"/>
                    <a:pt x="3005" y="1009"/>
                    <a:pt x="3023" y="1062"/>
                  </a:cubicBezTo>
                  <a:cubicBezTo>
                    <a:pt x="3023" y="1080"/>
                    <a:pt x="3023" y="1098"/>
                    <a:pt x="3023" y="1116"/>
                  </a:cubicBezTo>
                  <a:cubicBezTo>
                    <a:pt x="3005" y="1107"/>
                    <a:pt x="2978" y="1098"/>
                    <a:pt x="2960" y="1098"/>
                  </a:cubicBezTo>
                  <a:cubicBezTo>
                    <a:pt x="2898" y="1080"/>
                    <a:pt x="2835" y="1071"/>
                    <a:pt x="2782" y="1062"/>
                  </a:cubicBezTo>
                  <a:cubicBezTo>
                    <a:pt x="2719" y="1052"/>
                    <a:pt x="2657" y="1047"/>
                    <a:pt x="2596" y="1047"/>
                  </a:cubicBezTo>
                  <a:cubicBezTo>
                    <a:pt x="2503" y="1047"/>
                    <a:pt x="2413" y="1059"/>
                    <a:pt x="2327" y="1080"/>
                  </a:cubicBezTo>
                  <a:cubicBezTo>
                    <a:pt x="2318" y="1009"/>
                    <a:pt x="2318" y="911"/>
                    <a:pt x="2327" y="848"/>
                  </a:cubicBezTo>
                  <a:lnTo>
                    <a:pt x="2336" y="813"/>
                  </a:lnTo>
                  <a:close/>
                  <a:moveTo>
                    <a:pt x="1804" y="734"/>
                  </a:moveTo>
                  <a:cubicBezTo>
                    <a:pt x="1870" y="734"/>
                    <a:pt x="1937" y="740"/>
                    <a:pt x="2006" y="750"/>
                  </a:cubicBezTo>
                  <a:cubicBezTo>
                    <a:pt x="1979" y="893"/>
                    <a:pt x="1970" y="1036"/>
                    <a:pt x="1997" y="1178"/>
                  </a:cubicBezTo>
                  <a:cubicBezTo>
                    <a:pt x="1970" y="1187"/>
                    <a:pt x="1943" y="1205"/>
                    <a:pt x="1908" y="1214"/>
                  </a:cubicBezTo>
                  <a:cubicBezTo>
                    <a:pt x="1827" y="1250"/>
                    <a:pt x="1747" y="1294"/>
                    <a:pt x="1667" y="1330"/>
                  </a:cubicBezTo>
                  <a:cubicBezTo>
                    <a:pt x="1640" y="1357"/>
                    <a:pt x="1622" y="1375"/>
                    <a:pt x="1586" y="1393"/>
                  </a:cubicBezTo>
                  <a:lnTo>
                    <a:pt x="1604" y="1366"/>
                  </a:lnTo>
                  <a:lnTo>
                    <a:pt x="1470" y="804"/>
                  </a:lnTo>
                  <a:cubicBezTo>
                    <a:pt x="1578" y="753"/>
                    <a:pt x="1689" y="734"/>
                    <a:pt x="1804" y="734"/>
                  </a:cubicBezTo>
                  <a:close/>
                  <a:moveTo>
                    <a:pt x="1167" y="991"/>
                  </a:moveTo>
                  <a:lnTo>
                    <a:pt x="1274" y="1446"/>
                  </a:lnTo>
                  <a:cubicBezTo>
                    <a:pt x="1274" y="1473"/>
                    <a:pt x="1274" y="1491"/>
                    <a:pt x="1292" y="1509"/>
                  </a:cubicBezTo>
                  <a:cubicBezTo>
                    <a:pt x="1224" y="1522"/>
                    <a:pt x="1155" y="1529"/>
                    <a:pt x="1092" y="1529"/>
                  </a:cubicBezTo>
                  <a:cubicBezTo>
                    <a:pt x="816" y="1529"/>
                    <a:pt x="630" y="1400"/>
                    <a:pt x="891" y="1125"/>
                  </a:cubicBezTo>
                  <a:cubicBezTo>
                    <a:pt x="989" y="1080"/>
                    <a:pt x="1007" y="1062"/>
                    <a:pt x="1167" y="991"/>
                  </a:cubicBezTo>
                  <a:close/>
                  <a:moveTo>
                    <a:pt x="3835" y="420"/>
                  </a:moveTo>
                  <a:cubicBezTo>
                    <a:pt x="3906" y="545"/>
                    <a:pt x="3959" y="670"/>
                    <a:pt x="3986" y="804"/>
                  </a:cubicBezTo>
                  <a:cubicBezTo>
                    <a:pt x="4066" y="1143"/>
                    <a:pt x="4013" y="1509"/>
                    <a:pt x="4013" y="1883"/>
                  </a:cubicBezTo>
                  <a:lnTo>
                    <a:pt x="3995" y="1874"/>
                  </a:lnTo>
                  <a:cubicBezTo>
                    <a:pt x="3861" y="1848"/>
                    <a:pt x="3727" y="1830"/>
                    <a:pt x="3594" y="1821"/>
                  </a:cubicBezTo>
                  <a:cubicBezTo>
                    <a:pt x="3576" y="1821"/>
                    <a:pt x="3558" y="1821"/>
                    <a:pt x="3540" y="1830"/>
                  </a:cubicBezTo>
                  <a:cubicBezTo>
                    <a:pt x="3504" y="1660"/>
                    <a:pt x="3442" y="1500"/>
                    <a:pt x="3344" y="1366"/>
                  </a:cubicBezTo>
                  <a:cubicBezTo>
                    <a:pt x="3362" y="1268"/>
                    <a:pt x="3371" y="1161"/>
                    <a:pt x="3362" y="1062"/>
                  </a:cubicBezTo>
                  <a:cubicBezTo>
                    <a:pt x="3362" y="991"/>
                    <a:pt x="3353" y="920"/>
                    <a:pt x="3308" y="875"/>
                  </a:cubicBezTo>
                  <a:lnTo>
                    <a:pt x="3281" y="848"/>
                  </a:lnTo>
                  <a:cubicBezTo>
                    <a:pt x="3344" y="822"/>
                    <a:pt x="3406" y="795"/>
                    <a:pt x="3469" y="750"/>
                  </a:cubicBezTo>
                  <a:cubicBezTo>
                    <a:pt x="3611" y="670"/>
                    <a:pt x="3727" y="563"/>
                    <a:pt x="3835" y="420"/>
                  </a:cubicBezTo>
                  <a:close/>
                  <a:moveTo>
                    <a:pt x="3585" y="2160"/>
                  </a:moveTo>
                  <a:cubicBezTo>
                    <a:pt x="3692" y="2169"/>
                    <a:pt x="3799" y="2178"/>
                    <a:pt x="3897" y="2195"/>
                  </a:cubicBezTo>
                  <a:cubicBezTo>
                    <a:pt x="3915" y="2199"/>
                    <a:pt x="3934" y="2201"/>
                    <a:pt x="3952" y="2201"/>
                  </a:cubicBezTo>
                  <a:cubicBezTo>
                    <a:pt x="3977" y="2201"/>
                    <a:pt x="4001" y="2197"/>
                    <a:pt x="4022" y="2187"/>
                  </a:cubicBezTo>
                  <a:cubicBezTo>
                    <a:pt x="4031" y="2338"/>
                    <a:pt x="4049" y="2490"/>
                    <a:pt x="4075" y="2633"/>
                  </a:cubicBezTo>
                  <a:cubicBezTo>
                    <a:pt x="3906" y="2526"/>
                    <a:pt x="3710" y="2463"/>
                    <a:pt x="3540" y="2356"/>
                  </a:cubicBezTo>
                  <a:cubicBezTo>
                    <a:pt x="3558" y="2294"/>
                    <a:pt x="3567" y="2222"/>
                    <a:pt x="3567" y="2160"/>
                  </a:cubicBezTo>
                  <a:close/>
                  <a:moveTo>
                    <a:pt x="3397" y="2668"/>
                  </a:moveTo>
                  <a:cubicBezTo>
                    <a:pt x="3585" y="2775"/>
                    <a:pt x="3817" y="2838"/>
                    <a:pt x="3977" y="2989"/>
                  </a:cubicBezTo>
                  <a:cubicBezTo>
                    <a:pt x="4015" y="3027"/>
                    <a:pt x="4056" y="3042"/>
                    <a:pt x="4096" y="3042"/>
                  </a:cubicBezTo>
                  <a:cubicBezTo>
                    <a:pt x="4114" y="3042"/>
                    <a:pt x="4131" y="3039"/>
                    <a:pt x="4147" y="3034"/>
                  </a:cubicBezTo>
                  <a:cubicBezTo>
                    <a:pt x="4209" y="3337"/>
                    <a:pt x="4272" y="3641"/>
                    <a:pt x="4307" y="3944"/>
                  </a:cubicBezTo>
                  <a:cubicBezTo>
                    <a:pt x="3897" y="3632"/>
                    <a:pt x="3442" y="3284"/>
                    <a:pt x="3299" y="2802"/>
                  </a:cubicBezTo>
                  <a:lnTo>
                    <a:pt x="3299" y="2793"/>
                  </a:lnTo>
                  <a:cubicBezTo>
                    <a:pt x="3326" y="2757"/>
                    <a:pt x="3362" y="2713"/>
                    <a:pt x="3397" y="2668"/>
                  </a:cubicBezTo>
                  <a:close/>
                  <a:moveTo>
                    <a:pt x="2300" y="3739"/>
                  </a:moveTo>
                  <a:cubicBezTo>
                    <a:pt x="2452" y="3899"/>
                    <a:pt x="2568" y="4087"/>
                    <a:pt x="2702" y="4247"/>
                  </a:cubicBezTo>
                  <a:cubicBezTo>
                    <a:pt x="2684" y="4283"/>
                    <a:pt x="2657" y="4319"/>
                    <a:pt x="2630" y="4354"/>
                  </a:cubicBezTo>
                  <a:cubicBezTo>
                    <a:pt x="2594" y="4399"/>
                    <a:pt x="2559" y="4444"/>
                    <a:pt x="2532" y="4497"/>
                  </a:cubicBezTo>
                  <a:cubicBezTo>
                    <a:pt x="2445" y="4685"/>
                    <a:pt x="2248" y="4866"/>
                    <a:pt x="2107" y="4866"/>
                  </a:cubicBezTo>
                  <a:cubicBezTo>
                    <a:pt x="1988" y="4866"/>
                    <a:pt x="1909" y="4736"/>
                    <a:pt x="1970" y="4372"/>
                  </a:cubicBezTo>
                  <a:cubicBezTo>
                    <a:pt x="2015" y="4131"/>
                    <a:pt x="2148" y="3926"/>
                    <a:pt x="2300" y="3739"/>
                  </a:cubicBezTo>
                  <a:close/>
                  <a:moveTo>
                    <a:pt x="3032" y="3061"/>
                  </a:moveTo>
                  <a:cubicBezTo>
                    <a:pt x="3281" y="3623"/>
                    <a:pt x="3852" y="4006"/>
                    <a:pt x="4325" y="4390"/>
                  </a:cubicBezTo>
                  <a:cubicBezTo>
                    <a:pt x="4316" y="4551"/>
                    <a:pt x="4281" y="4720"/>
                    <a:pt x="4245" y="4881"/>
                  </a:cubicBezTo>
                  <a:cubicBezTo>
                    <a:pt x="4111" y="4827"/>
                    <a:pt x="3986" y="4747"/>
                    <a:pt x="3843" y="4711"/>
                  </a:cubicBezTo>
                  <a:cubicBezTo>
                    <a:pt x="3861" y="4381"/>
                    <a:pt x="3835" y="4060"/>
                    <a:pt x="3647" y="3899"/>
                  </a:cubicBezTo>
                  <a:cubicBezTo>
                    <a:pt x="3541" y="3810"/>
                    <a:pt x="3440" y="3774"/>
                    <a:pt x="3345" y="3774"/>
                  </a:cubicBezTo>
                  <a:cubicBezTo>
                    <a:pt x="3192" y="3774"/>
                    <a:pt x="3054" y="3868"/>
                    <a:pt x="2933" y="3989"/>
                  </a:cubicBezTo>
                  <a:cubicBezTo>
                    <a:pt x="2800" y="3828"/>
                    <a:pt x="2684" y="3650"/>
                    <a:pt x="2541" y="3498"/>
                  </a:cubicBezTo>
                  <a:cubicBezTo>
                    <a:pt x="2568" y="3471"/>
                    <a:pt x="2594" y="3444"/>
                    <a:pt x="2621" y="3418"/>
                  </a:cubicBezTo>
                  <a:cubicBezTo>
                    <a:pt x="2755" y="3293"/>
                    <a:pt x="2898" y="3177"/>
                    <a:pt x="3032" y="3061"/>
                  </a:cubicBezTo>
                  <a:close/>
                  <a:moveTo>
                    <a:pt x="3808" y="5059"/>
                  </a:moveTo>
                  <a:cubicBezTo>
                    <a:pt x="3933" y="5104"/>
                    <a:pt x="4049" y="5166"/>
                    <a:pt x="4174" y="5220"/>
                  </a:cubicBezTo>
                  <a:cubicBezTo>
                    <a:pt x="4147" y="5318"/>
                    <a:pt x="4129" y="5425"/>
                    <a:pt x="4102" y="5523"/>
                  </a:cubicBezTo>
                  <a:cubicBezTo>
                    <a:pt x="4054" y="5682"/>
                    <a:pt x="3947" y="5826"/>
                    <a:pt x="3865" y="5826"/>
                  </a:cubicBezTo>
                  <a:cubicBezTo>
                    <a:pt x="3810" y="5826"/>
                    <a:pt x="3767" y="5759"/>
                    <a:pt x="3763" y="5585"/>
                  </a:cubicBezTo>
                  <a:cubicBezTo>
                    <a:pt x="3763" y="5461"/>
                    <a:pt x="3790" y="5264"/>
                    <a:pt x="3808" y="5059"/>
                  </a:cubicBezTo>
                  <a:close/>
                  <a:moveTo>
                    <a:pt x="3863" y="1"/>
                  </a:moveTo>
                  <a:cubicBezTo>
                    <a:pt x="3792" y="1"/>
                    <a:pt x="3724" y="63"/>
                    <a:pt x="3701" y="144"/>
                  </a:cubicBezTo>
                  <a:cubicBezTo>
                    <a:pt x="3656" y="144"/>
                    <a:pt x="3603" y="161"/>
                    <a:pt x="3567" y="215"/>
                  </a:cubicBezTo>
                  <a:cubicBezTo>
                    <a:pt x="3346" y="505"/>
                    <a:pt x="3111" y="595"/>
                    <a:pt x="2868" y="595"/>
                  </a:cubicBezTo>
                  <a:cubicBezTo>
                    <a:pt x="2475" y="595"/>
                    <a:pt x="2062" y="362"/>
                    <a:pt x="1653" y="362"/>
                  </a:cubicBezTo>
                  <a:cubicBezTo>
                    <a:pt x="1598" y="362"/>
                    <a:pt x="1543" y="366"/>
                    <a:pt x="1488" y="376"/>
                  </a:cubicBezTo>
                  <a:cubicBezTo>
                    <a:pt x="1292" y="411"/>
                    <a:pt x="917" y="750"/>
                    <a:pt x="792" y="795"/>
                  </a:cubicBezTo>
                  <a:cubicBezTo>
                    <a:pt x="659" y="848"/>
                    <a:pt x="480" y="893"/>
                    <a:pt x="391" y="1009"/>
                  </a:cubicBezTo>
                  <a:cubicBezTo>
                    <a:pt x="0" y="1568"/>
                    <a:pt x="617" y="1817"/>
                    <a:pt x="1142" y="1817"/>
                  </a:cubicBezTo>
                  <a:cubicBezTo>
                    <a:pt x="1312" y="1817"/>
                    <a:pt x="1473" y="1791"/>
                    <a:pt x="1586" y="1740"/>
                  </a:cubicBezTo>
                  <a:cubicBezTo>
                    <a:pt x="1747" y="1669"/>
                    <a:pt x="1916" y="1589"/>
                    <a:pt x="2077" y="1509"/>
                  </a:cubicBezTo>
                  <a:cubicBezTo>
                    <a:pt x="2220" y="1455"/>
                    <a:pt x="2354" y="1419"/>
                    <a:pt x="2470" y="1401"/>
                  </a:cubicBezTo>
                  <a:cubicBezTo>
                    <a:pt x="2531" y="1392"/>
                    <a:pt x="2589" y="1388"/>
                    <a:pt x="2642" y="1388"/>
                  </a:cubicBezTo>
                  <a:cubicBezTo>
                    <a:pt x="3331" y="1388"/>
                    <a:pt x="3400" y="2097"/>
                    <a:pt x="2978" y="2659"/>
                  </a:cubicBezTo>
                  <a:cubicBezTo>
                    <a:pt x="2818" y="2856"/>
                    <a:pt x="2577" y="3007"/>
                    <a:pt x="2380" y="3177"/>
                  </a:cubicBezTo>
                  <a:cubicBezTo>
                    <a:pt x="2318" y="3230"/>
                    <a:pt x="2264" y="3284"/>
                    <a:pt x="2202" y="3346"/>
                  </a:cubicBezTo>
                  <a:cubicBezTo>
                    <a:pt x="2157" y="3364"/>
                    <a:pt x="2131" y="3400"/>
                    <a:pt x="2113" y="3444"/>
                  </a:cubicBezTo>
                  <a:cubicBezTo>
                    <a:pt x="1854" y="3739"/>
                    <a:pt x="1676" y="4078"/>
                    <a:pt x="1604" y="4479"/>
                  </a:cubicBezTo>
                  <a:cubicBezTo>
                    <a:pt x="1512" y="4956"/>
                    <a:pt x="1738" y="5214"/>
                    <a:pt x="2042" y="5214"/>
                  </a:cubicBezTo>
                  <a:cubicBezTo>
                    <a:pt x="2210" y="5214"/>
                    <a:pt x="2402" y="5135"/>
                    <a:pt x="2577" y="4970"/>
                  </a:cubicBezTo>
                  <a:cubicBezTo>
                    <a:pt x="2723" y="4830"/>
                    <a:pt x="3112" y="4195"/>
                    <a:pt x="3327" y="4195"/>
                  </a:cubicBezTo>
                  <a:cubicBezTo>
                    <a:pt x="3400" y="4195"/>
                    <a:pt x="3453" y="4268"/>
                    <a:pt x="3469" y="4461"/>
                  </a:cubicBezTo>
                  <a:cubicBezTo>
                    <a:pt x="3504" y="4916"/>
                    <a:pt x="3397" y="5371"/>
                    <a:pt x="3442" y="5826"/>
                  </a:cubicBezTo>
                  <a:cubicBezTo>
                    <a:pt x="3466" y="6083"/>
                    <a:pt x="3686" y="6320"/>
                    <a:pt x="3906" y="6320"/>
                  </a:cubicBezTo>
                  <a:cubicBezTo>
                    <a:pt x="4015" y="6320"/>
                    <a:pt x="4124" y="6262"/>
                    <a:pt x="4209" y="6121"/>
                  </a:cubicBezTo>
                  <a:cubicBezTo>
                    <a:pt x="4486" y="5666"/>
                    <a:pt x="4620" y="5041"/>
                    <a:pt x="4655" y="4461"/>
                  </a:cubicBezTo>
                  <a:cubicBezTo>
                    <a:pt x="4727" y="4399"/>
                    <a:pt x="4753" y="4301"/>
                    <a:pt x="4664" y="4229"/>
                  </a:cubicBezTo>
                  <a:lnTo>
                    <a:pt x="4664" y="4221"/>
                  </a:lnTo>
                  <a:cubicBezTo>
                    <a:pt x="4664" y="4113"/>
                    <a:pt x="4664" y="3997"/>
                    <a:pt x="4655" y="3890"/>
                  </a:cubicBezTo>
                  <a:cubicBezTo>
                    <a:pt x="4602" y="2989"/>
                    <a:pt x="4298" y="2187"/>
                    <a:pt x="4370" y="1268"/>
                  </a:cubicBezTo>
                  <a:cubicBezTo>
                    <a:pt x="4370" y="1170"/>
                    <a:pt x="4379" y="1089"/>
                    <a:pt x="4379" y="1009"/>
                  </a:cubicBezTo>
                  <a:cubicBezTo>
                    <a:pt x="4379" y="590"/>
                    <a:pt x="4289" y="447"/>
                    <a:pt x="3977" y="63"/>
                  </a:cubicBezTo>
                  <a:cubicBezTo>
                    <a:pt x="3943" y="19"/>
                    <a:pt x="3902" y="1"/>
                    <a:pt x="386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1"/>
            <p:cNvSpPr/>
            <p:nvPr/>
          </p:nvSpPr>
          <p:spPr>
            <a:xfrm>
              <a:off x="348503" y="4289832"/>
              <a:ext cx="156697" cy="160908"/>
            </a:xfrm>
            <a:custGeom>
              <a:rect b="b" l="l" r="r" t="t"/>
              <a:pathLst>
                <a:path extrusionOk="0" h="3830" w="3730">
                  <a:moveTo>
                    <a:pt x="3108" y="478"/>
                  </a:moveTo>
                  <a:cubicBezTo>
                    <a:pt x="3283" y="478"/>
                    <a:pt x="3388" y="635"/>
                    <a:pt x="3239" y="961"/>
                  </a:cubicBezTo>
                  <a:cubicBezTo>
                    <a:pt x="3150" y="934"/>
                    <a:pt x="3079" y="863"/>
                    <a:pt x="3016" y="792"/>
                  </a:cubicBezTo>
                  <a:cubicBezTo>
                    <a:pt x="2945" y="729"/>
                    <a:pt x="2882" y="658"/>
                    <a:pt x="2811" y="595"/>
                  </a:cubicBezTo>
                  <a:cubicBezTo>
                    <a:pt x="2913" y="518"/>
                    <a:pt x="3019" y="478"/>
                    <a:pt x="3108" y="478"/>
                  </a:cubicBezTo>
                  <a:close/>
                  <a:moveTo>
                    <a:pt x="2579" y="845"/>
                  </a:moveTo>
                  <a:cubicBezTo>
                    <a:pt x="2749" y="970"/>
                    <a:pt x="2865" y="1166"/>
                    <a:pt x="3052" y="1256"/>
                  </a:cubicBezTo>
                  <a:cubicBezTo>
                    <a:pt x="2963" y="1372"/>
                    <a:pt x="2865" y="1479"/>
                    <a:pt x="2784" y="1595"/>
                  </a:cubicBezTo>
                  <a:cubicBezTo>
                    <a:pt x="2766" y="1577"/>
                    <a:pt x="2758" y="1568"/>
                    <a:pt x="2749" y="1559"/>
                  </a:cubicBezTo>
                  <a:cubicBezTo>
                    <a:pt x="2552" y="1470"/>
                    <a:pt x="2392" y="1318"/>
                    <a:pt x="2204" y="1211"/>
                  </a:cubicBezTo>
                  <a:cubicBezTo>
                    <a:pt x="2231" y="1193"/>
                    <a:pt x="2267" y="1175"/>
                    <a:pt x="2294" y="1148"/>
                  </a:cubicBezTo>
                  <a:cubicBezTo>
                    <a:pt x="2410" y="1059"/>
                    <a:pt x="2490" y="952"/>
                    <a:pt x="2579" y="845"/>
                  </a:cubicBezTo>
                  <a:close/>
                  <a:moveTo>
                    <a:pt x="572" y="1184"/>
                  </a:moveTo>
                  <a:cubicBezTo>
                    <a:pt x="670" y="1229"/>
                    <a:pt x="768" y="1273"/>
                    <a:pt x="866" y="1309"/>
                  </a:cubicBezTo>
                  <a:cubicBezTo>
                    <a:pt x="857" y="1336"/>
                    <a:pt x="839" y="1363"/>
                    <a:pt x="839" y="1389"/>
                  </a:cubicBezTo>
                  <a:cubicBezTo>
                    <a:pt x="822" y="1603"/>
                    <a:pt x="768" y="1800"/>
                    <a:pt x="741" y="2005"/>
                  </a:cubicBezTo>
                  <a:cubicBezTo>
                    <a:pt x="420" y="1844"/>
                    <a:pt x="500" y="1487"/>
                    <a:pt x="572" y="1184"/>
                  </a:cubicBezTo>
                  <a:close/>
                  <a:moveTo>
                    <a:pt x="1178" y="1407"/>
                  </a:moveTo>
                  <a:cubicBezTo>
                    <a:pt x="1250" y="1416"/>
                    <a:pt x="1321" y="1434"/>
                    <a:pt x="1410" y="1434"/>
                  </a:cubicBezTo>
                  <a:lnTo>
                    <a:pt x="1517" y="1434"/>
                  </a:lnTo>
                  <a:lnTo>
                    <a:pt x="1509" y="1452"/>
                  </a:lnTo>
                  <a:cubicBezTo>
                    <a:pt x="1491" y="1737"/>
                    <a:pt x="1402" y="2014"/>
                    <a:pt x="1366" y="2299"/>
                  </a:cubicBezTo>
                  <a:cubicBezTo>
                    <a:pt x="1330" y="2273"/>
                    <a:pt x="1294" y="2246"/>
                    <a:pt x="1259" y="2228"/>
                  </a:cubicBezTo>
                  <a:cubicBezTo>
                    <a:pt x="1196" y="2192"/>
                    <a:pt x="1134" y="2165"/>
                    <a:pt x="1063" y="2130"/>
                  </a:cubicBezTo>
                  <a:cubicBezTo>
                    <a:pt x="1089" y="1889"/>
                    <a:pt x="1152" y="1648"/>
                    <a:pt x="1178" y="1407"/>
                  </a:cubicBezTo>
                  <a:close/>
                  <a:moveTo>
                    <a:pt x="1839" y="1372"/>
                  </a:moveTo>
                  <a:cubicBezTo>
                    <a:pt x="1856" y="1407"/>
                    <a:pt x="1892" y="1443"/>
                    <a:pt x="1937" y="1461"/>
                  </a:cubicBezTo>
                  <a:cubicBezTo>
                    <a:pt x="2178" y="1541"/>
                    <a:pt x="2347" y="1746"/>
                    <a:pt x="2570" y="1853"/>
                  </a:cubicBezTo>
                  <a:cubicBezTo>
                    <a:pt x="2588" y="1862"/>
                    <a:pt x="2606" y="1871"/>
                    <a:pt x="2633" y="1871"/>
                  </a:cubicBezTo>
                  <a:cubicBezTo>
                    <a:pt x="2606" y="1942"/>
                    <a:pt x="2606" y="2014"/>
                    <a:pt x="2615" y="2094"/>
                  </a:cubicBezTo>
                  <a:cubicBezTo>
                    <a:pt x="2294" y="2237"/>
                    <a:pt x="1964" y="2371"/>
                    <a:pt x="1660" y="2558"/>
                  </a:cubicBezTo>
                  <a:cubicBezTo>
                    <a:pt x="1678" y="2531"/>
                    <a:pt x="1696" y="2504"/>
                    <a:pt x="1696" y="2460"/>
                  </a:cubicBezTo>
                  <a:cubicBezTo>
                    <a:pt x="1705" y="2121"/>
                    <a:pt x="1830" y="1800"/>
                    <a:pt x="1848" y="1461"/>
                  </a:cubicBezTo>
                  <a:cubicBezTo>
                    <a:pt x="1848" y="1434"/>
                    <a:pt x="1839" y="1407"/>
                    <a:pt x="1830" y="1380"/>
                  </a:cubicBezTo>
                  <a:lnTo>
                    <a:pt x="1839" y="1372"/>
                  </a:lnTo>
                  <a:close/>
                  <a:moveTo>
                    <a:pt x="2722" y="2415"/>
                  </a:moveTo>
                  <a:cubicBezTo>
                    <a:pt x="2758" y="2496"/>
                    <a:pt x="2802" y="2576"/>
                    <a:pt x="2838" y="2647"/>
                  </a:cubicBezTo>
                  <a:lnTo>
                    <a:pt x="2856" y="2674"/>
                  </a:lnTo>
                  <a:cubicBezTo>
                    <a:pt x="2838" y="2674"/>
                    <a:pt x="2820" y="2674"/>
                    <a:pt x="2802" y="2683"/>
                  </a:cubicBezTo>
                  <a:cubicBezTo>
                    <a:pt x="2526" y="2799"/>
                    <a:pt x="2267" y="3013"/>
                    <a:pt x="1964" y="3013"/>
                  </a:cubicBezTo>
                  <a:cubicBezTo>
                    <a:pt x="1946" y="2995"/>
                    <a:pt x="1937" y="2977"/>
                    <a:pt x="1928" y="2959"/>
                  </a:cubicBezTo>
                  <a:cubicBezTo>
                    <a:pt x="1910" y="2915"/>
                    <a:pt x="1883" y="2879"/>
                    <a:pt x="1856" y="2835"/>
                  </a:cubicBezTo>
                  <a:cubicBezTo>
                    <a:pt x="2133" y="2674"/>
                    <a:pt x="2427" y="2549"/>
                    <a:pt x="2722" y="2415"/>
                  </a:cubicBezTo>
                  <a:close/>
                  <a:moveTo>
                    <a:pt x="2945" y="2995"/>
                  </a:moveTo>
                  <a:cubicBezTo>
                    <a:pt x="2954" y="3218"/>
                    <a:pt x="2820" y="3406"/>
                    <a:pt x="2526" y="3504"/>
                  </a:cubicBezTo>
                  <a:cubicBezTo>
                    <a:pt x="2495" y="3514"/>
                    <a:pt x="2465" y="3519"/>
                    <a:pt x="2437" y="3519"/>
                  </a:cubicBezTo>
                  <a:cubicBezTo>
                    <a:pt x="2318" y="3519"/>
                    <a:pt x="2221" y="3435"/>
                    <a:pt x="2142" y="3334"/>
                  </a:cubicBezTo>
                  <a:cubicBezTo>
                    <a:pt x="2427" y="3272"/>
                    <a:pt x="2677" y="3102"/>
                    <a:pt x="2945" y="2995"/>
                  </a:cubicBezTo>
                  <a:close/>
                  <a:moveTo>
                    <a:pt x="3123" y="0"/>
                  </a:moveTo>
                  <a:cubicBezTo>
                    <a:pt x="2904" y="0"/>
                    <a:pt x="2678" y="123"/>
                    <a:pt x="2534" y="283"/>
                  </a:cubicBezTo>
                  <a:cubicBezTo>
                    <a:pt x="2231" y="613"/>
                    <a:pt x="2169" y="917"/>
                    <a:pt x="1669" y="1068"/>
                  </a:cubicBezTo>
                  <a:cubicBezTo>
                    <a:pt x="1583" y="1094"/>
                    <a:pt x="1501" y="1105"/>
                    <a:pt x="1422" y="1105"/>
                  </a:cubicBezTo>
                  <a:cubicBezTo>
                    <a:pt x="1063" y="1105"/>
                    <a:pt x="771" y="876"/>
                    <a:pt x="420" y="774"/>
                  </a:cubicBezTo>
                  <a:cubicBezTo>
                    <a:pt x="402" y="768"/>
                    <a:pt x="385" y="766"/>
                    <a:pt x="369" y="766"/>
                  </a:cubicBezTo>
                  <a:cubicBezTo>
                    <a:pt x="226" y="766"/>
                    <a:pt x="162" y="963"/>
                    <a:pt x="251" y="1059"/>
                  </a:cubicBezTo>
                  <a:cubicBezTo>
                    <a:pt x="170" y="1398"/>
                    <a:pt x="1" y="2005"/>
                    <a:pt x="340" y="2183"/>
                  </a:cubicBezTo>
                  <a:cubicBezTo>
                    <a:pt x="625" y="2335"/>
                    <a:pt x="929" y="2433"/>
                    <a:pt x="1214" y="2594"/>
                  </a:cubicBezTo>
                  <a:cubicBezTo>
                    <a:pt x="1509" y="2772"/>
                    <a:pt x="1651" y="3182"/>
                    <a:pt x="1830" y="3468"/>
                  </a:cubicBezTo>
                  <a:cubicBezTo>
                    <a:pt x="1990" y="3721"/>
                    <a:pt x="2232" y="3830"/>
                    <a:pt x="2474" y="3830"/>
                  </a:cubicBezTo>
                  <a:cubicBezTo>
                    <a:pt x="2932" y="3830"/>
                    <a:pt x="3392" y="3440"/>
                    <a:pt x="3311" y="2897"/>
                  </a:cubicBezTo>
                  <a:cubicBezTo>
                    <a:pt x="3257" y="2567"/>
                    <a:pt x="2900" y="2281"/>
                    <a:pt x="2972" y="1925"/>
                  </a:cubicBezTo>
                  <a:cubicBezTo>
                    <a:pt x="3025" y="1657"/>
                    <a:pt x="3373" y="1372"/>
                    <a:pt x="3525" y="1148"/>
                  </a:cubicBezTo>
                  <a:cubicBezTo>
                    <a:pt x="3703" y="881"/>
                    <a:pt x="3730" y="408"/>
                    <a:pt x="3498" y="158"/>
                  </a:cubicBezTo>
                  <a:cubicBezTo>
                    <a:pt x="3389" y="46"/>
                    <a:pt x="3258" y="0"/>
                    <a:pt x="3123"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6" name="Google Shape;1736;p31"/>
          <p:cNvGrpSpPr/>
          <p:nvPr/>
        </p:nvGrpSpPr>
        <p:grpSpPr>
          <a:xfrm rot="-1225221">
            <a:off x="1918278" y="280322"/>
            <a:ext cx="958693" cy="518788"/>
            <a:chOff x="4936850" y="4568865"/>
            <a:chExt cx="902327" cy="488286"/>
          </a:xfrm>
        </p:grpSpPr>
        <p:sp>
          <p:nvSpPr>
            <p:cNvPr id="1737" name="Google Shape;1737;p31"/>
            <p:cNvSpPr/>
            <p:nvPr/>
          </p:nvSpPr>
          <p:spPr>
            <a:xfrm>
              <a:off x="4974926" y="4959493"/>
              <a:ext cx="44127" cy="42943"/>
            </a:xfrm>
            <a:custGeom>
              <a:rect b="b" l="l" r="r" t="t"/>
              <a:pathLst>
                <a:path extrusionOk="0" h="653" w="671">
                  <a:moveTo>
                    <a:pt x="1" y="1"/>
                  </a:moveTo>
                  <a:cubicBezTo>
                    <a:pt x="99" y="295"/>
                    <a:pt x="358" y="509"/>
                    <a:pt x="670" y="652"/>
                  </a:cubicBezTo>
                  <a:cubicBezTo>
                    <a:pt x="429" y="465"/>
                    <a:pt x="197" y="242"/>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1"/>
            <p:cNvSpPr/>
            <p:nvPr/>
          </p:nvSpPr>
          <p:spPr>
            <a:xfrm>
              <a:off x="4938560" y="4568865"/>
              <a:ext cx="772118" cy="279819"/>
            </a:xfrm>
            <a:custGeom>
              <a:rect b="b" l="l" r="r" t="t"/>
              <a:pathLst>
                <a:path extrusionOk="0" h="4255" w="11741">
                  <a:moveTo>
                    <a:pt x="8871" y="0"/>
                  </a:moveTo>
                  <a:cubicBezTo>
                    <a:pt x="8173" y="0"/>
                    <a:pt x="7474" y="84"/>
                    <a:pt x="6834" y="178"/>
                  </a:cubicBezTo>
                  <a:cubicBezTo>
                    <a:pt x="4854" y="472"/>
                    <a:pt x="2936" y="1097"/>
                    <a:pt x="1223" y="2140"/>
                  </a:cubicBezTo>
                  <a:cubicBezTo>
                    <a:pt x="563" y="2533"/>
                    <a:pt x="108" y="3104"/>
                    <a:pt x="10" y="3871"/>
                  </a:cubicBezTo>
                  <a:cubicBezTo>
                    <a:pt x="1" y="4005"/>
                    <a:pt x="1" y="4130"/>
                    <a:pt x="28" y="4255"/>
                  </a:cubicBezTo>
                  <a:cubicBezTo>
                    <a:pt x="153" y="3702"/>
                    <a:pt x="590" y="3256"/>
                    <a:pt x="1125" y="2952"/>
                  </a:cubicBezTo>
                  <a:cubicBezTo>
                    <a:pt x="2142" y="2372"/>
                    <a:pt x="3293" y="2087"/>
                    <a:pt x="4417" y="1819"/>
                  </a:cubicBezTo>
                  <a:cubicBezTo>
                    <a:pt x="5407" y="1570"/>
                    <a:pt x="6433" y="1418"/>
                    <a:pt x="7441" y="1293"/>
                  </a:cubicBezTo>
                  <a:cubicBezTo>
                    <a:pt x="8360" y="1168"/>
                    <a:pt x="9243" y="963"/>
                    <a:pt x="10153" y="820"/>
                  </a:cubicBezTo>
                  <a:cubicBezTo>
                    <a:pt x="10492" y="765"/>
                    <a:pt x="10828" y="731"/>
                    <a:pt x="11151" y="731"/>
                  </a:cubicBezTo>
                  <a:cubicBezTo>
                    <a:pt x="11354" y="731"/>
                    <a:pt x="11551" y="745"/>
                    <a:pt x="11741" y="776"/>
                  </a:cubicBezTo>
                  <a:cubicBezTo>
                    <a:pt x="10918" y="181"/>
                    <a:pt x="9896" y="0"/>
                    <a:pt x="88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1"/>
            <p:cNvSpPr/>
            <p:nvPr/>
          </p:nvSpPr>
          <p:spPr>
            <a:xfrm>
              <a:off x="4936850" y="4616871"/>
              <a:ext cx="902327" cy="440280"/>
            </a:xfrm>
            <a:custGeom>
              <a:rect b="b" l="l" r="r" t="t"/>
              <a:pathLst>
                <a:path extrusionOk="0" h="6695" w="13721">
                  <a:moveTo>
                    <a:pt x="11278" y="309"/>
                  </a:moveTo>
                  <a:cubicBezTo>
                    <a:pt x="11753" y="309"/>
                    <a:pt x="12136" y="428"/>
                    <a:pt x="12436" y="661"/>
                  </a:cubicBezTo>
                  <a:cubicBezTo>
                    <a:pt x="12802" y="938"/>
                    <a:pt x="13043" y="1375"/>
                    <a:pt x="13168" y="1955"/>
                  </a:cubicBezTo>
                  <a:cubicBezTo>
                    <a:pt x="13578" y="3766"/>
                    <a:pt x="11633" y="4729"/>
                    <a:pt x="10215" y="5166"/>
                  </a:cubicBezTo>
                  <a:cubicBezTo>
                    <a:pt x="8930" y="5568"/>
                    <a:pt x="7592" y="5701"/>
                    <a:pt x="6281" y="5996"/>
                  </a:cubicBezTo>
                  <a:cubicBezTo>
                    <a:pt x="5527" y="6170"/>
                    <a:pt x="4732" y="6362"/>
                    <a:pt x="3952" y="6362"/>
                  </a:cubicBezTo>
                  <a:cubicBezTo>
                    <a:pt x="3494" y="6362"/>
                    <a:pt x="3041" y="6296"/>
                    <a:pt x="2605" y="6121"/>
                  </a:cubicBezTo>
                  <a:cubicBezTo>
                    <a:pt x="2578" y="6103"/>
                    <a:pt x="2543" y="6085"/>
                    <a:pt x="2498" y="6076"/>
                  </a:cubicBezTo>
                  <a:lnTo>
                    <a:pt x="2489" y="6076"/>
                  </a:lnTo>
                  <a:cubicBezTo>
                    <a:pt x="2480" y="6076"/>
                    <a:pt x="2480" y="6067"/>
                    <a:pt x="2471" y="6067"/>
                  </a:cubicBezTo>
                  <a:cubicBezTo>
                    <a:pt x="2444" y="6058"/>
                    <a:pt x="2427" y="6049"/>
                    <a:pt x="2400" y="6040"/>
                  </a:cubicBezTo>
                  <a:cubicBezTo>
                    <a:pt x="2375" y="6026"/>
                    <a:pt x="2351" y="6019"/>
                    <a:pt x="2328" y="6019"/>
                  </a:cubicBezTo>
                  <a:cubicBezTo>
                    <a:pt x="2309" y="6019"/>
                    <a:pt x="2291" y="6024"/>
                    <a:pt x="2275" y="6032"/>
                  </a:cubicBezTo>
                  <a:cubicBezTo>
                    <a:pt x="1365" y="5773"/>
                    <a:pt x="348" y="4658"/>
                    <a:pt x="339" y="3757"/>
                  </a:cubicBezTo>
                  <a:cubicBezTo>
                    <a:pt x="330" y="2820"/>
                    <a:pt x="1659" y="2303"/>
                    <a:pt x="2364" y="2035"/>
                  </a:cubicBezTo>
                  <a:cubicBezTo>
                    <a:pt x="4487" y="1232"/>
                    <a:pt x="6744" y="1116"/>
                    <a:pt x="8948" y="688"/>
                  </a:cubicBezTo>
                  <a:cubicBezTo>
                    <a:pt x="9635" y="554"/>
                    <a:pt x="10304" y="385"/>
                    <a:pt x="11000" y="322"/>
                  </a:cubicBezTo>
                  <a:cubicBezTo>
                    <a:pt x="11096" y="314"/>
                    <a:pt x="11189" y="309"/>
                    <a:pt x="11278" y="309"/>
                  </a:cubicBezTo>
                  <a:close/>
                  <a:moveTo>
                    <a:pt x="11177" y="1"/>
                  </a:moveTo>
                  <a:cubicBezTo>
                    <a:pt x="10854" y="1"/>
                    <a:pt x="10518" y="35"/>
                    <a:pt x="10179" y="90"/>
                  </a:cubicBezTo>
                  <a:cubicBezTo>
                    <a:pt x="9269" y="233"/>
                    <a:pt x="8386" y="438"/>
                    <a:pt x="7467" y="563"/>
                  </a:cubicBezTo>
                  <a:cubicBezTo>
                    <a:pt x="6459" y="688"/>
                    <a:pt x="5433" y="840"/>
                    <a:pt x="4443" y="1080"/>
                  </a:cubicBezTo>
                  <a:cubicBezTo>
                    <a:pt x="3319" y="1357"/>
                    <a:pt x="2168" y="1642"/>
                    <a:pt x="1151" y="2222"/>
                  </a:cubicBezTo>
                  <a:cubicBezTo>
                    <a:pt x="616" y="2526"/>
                    <a:pt x="179" y="2972"/>
                    <a:pt x="54" y="3525"/>
                  </a:cubicBezTo>
                  <a:cubicBezTo>
                    <a:pt x="0" y="3739"/>
                    <a:pt x="0" y="3971"/>
                    <a:pt x="54" y="4212"/>
                  </a:cubicBezTo>
                  <a:cubicBezTo>
                    <a:pt x="134" y="4551"/>
                    <a:pt x="321" y="4899"/>
                    <a:pt x="580" y="5211"/>
                  </a:cubicBezTo>
                  <a:cubicBezTo>
                    <a:pt x="776" y="5452"/>
                    <a:pt x="1008" y="5675"/>
                    <a:pt x="1249" y="5862"/>
                  </a:cubicBezTo>
                  <a:cubicBezTo>
                    <a:pt x="1615" y="6130"/>
                    <a:pt x="2007" y="6335"/>
                    <a:pt x="2382" y="6397"/>
                  </a:cubicBezTo>
                  <a:cubicBezTo>
                    <a:pt x="2893" y="6614"/>
                    <a:pt x="3420" y="6695"/>
                    <a:pt x="3953" y="6695"/>
                  </a:cubicBezTo>
                  <a:cubicBezTo>
                    <a:pt x="4760" y="6695"/>
                    <a:pt x="5580" y="6509"/>
                    <a:pt x="6370" y="6326"/>
                  </a:cubicBezTo>
                  <a:cubicBezTo>
                    <a:pt x="8118" y="5925"/>
                    <a:pt x="9938" y="5782"/>
                    <a:pt x="11580" y="5006"/>
                  </a:cubicBezTo>
                  <a:cubicBezTo>
                    <a:pt x="12882" y="4390"/>
                    <a:pt x="13721" y="3337"/>
                    <a:pt x="13498" y="1865"/>
                  </a:cubicBezTo>
                  <a:cubicBezTo>
                    <a:pt x="13328" y="697"/>
                    <a:pt x="12641" y="188"/>
                    <a:pt x="11767" y="46"/>
                  </a:cubicBezTo>
                  <a:cubicBezTo>
                    <a:pt x="11577" y="15"/>
                    <a:pt x="11380" y="1"/>
                    <a:pt x="1117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1"/>
            <p:cNvSpPr/>
            <p:nvPr/>
          </p:nvSpPr>
          <p:spPr>
            <a:xfrm>
              <a:off x="5201412" y="4705387"/>
              <a:ext cx="352092" cy="284357"/>
            </a:xfrm>
            <a:custGeom>
              <a:rect b="b" l="l" r="r" t="t"/>
              <a:pathLst>
                <a:path extrusionOk="0" h="4324" w="5354">
                  <a:moveTo>
                    <a:pt x="4407" y="350"/>
                  </a:moveTo>
                  <a:cubicBezTo>
                    <a:pt x="4434" y="582"/>
                    <a:pt x="4470" y="805"/>
                    <a:pt x="4497" y="1028"/>
                  </a:cubicBezTo>
                  <a:cubicBezTo>
                    <a:pt x="4604" y="1768"/>
                    <a:pt x="4746" y="2500"/>
                    <a:pt x="4970" y="3214"/>
                  </a:cubicBezTo>
                  <a:cubicBezTo>
                    <a:pt x="4372" y="3428"/>
                    <a:pt x="3729" y="3481"/>
                    <a:pt x="3114" y="3606"/>
                  </a:cubicBezTo>
                  <a:cubicBezTo>
                    <a:pt x="2498" y="3731"/>
                    <a:pt x="1883" y="3847"/>
                    <a:pt x="1267" y="3981"/>
                  </a:cubicBezTo>
                  <a:cubicBezTo>
                    <a:pt x="1160" y="3517"/>
                    <a:pt x="946" y="3071"/>
                    <a:pt x="830" y="2598"/>
                  </a:cubicBezTo>
                  <a:cubicBezTo>
                    <a:pt x="759" y="2304"/>
                    <a:pt x="732" y="2000"/>
                    <a:pt x="661" y="1697"/>
                  </a:cubicBezTo>
                  <a:cubicBezTo>
                    <a:pt x="607" y="1474"/>
                    <a:pt x="429" y="1260"/>
                    <a:pt x="366" y="1037"/>
                  </a:cubicBezTo>
                  <a:cubicBezTo>
                    <a:pt x="1241" y="912"/>
                    <a:pt x="2115" y="734"/>
                    <a:pt x="2989" y="582"/>
                  </a:cubicBezTo>
                  <a:cubicBezTo>
                    <a:pt x="3462" y="493"/>
                    <a:pt x="3935" y="412"/>
                    <a:pt x="4407" y="350"/>
                  </a:cubicBezTo>
                  <a:close/>
                  <a:moveTo>
                    <a:pt x="4530" y="1"/>
                  </a:moveTo>
                  <a:cubicBezTo>
                    <a:pt x="4522" y="1"/>
                    <a:pt x="4514" y="1"/>
                    <a:pt x="4506" y="2"/>
                  </a:cubicBezTo>
                  <a:cubicBezTo>
                    <a:pt x="3051" y="172"/>
                    <a:pt x="1624" y="519"/>
                    <a:pt x="170" y="725"/>
                  </a:cubicBezTo>
                  <a:cubicBezTo>
                    <a:pt x="116" y="734"/>
                    <a:pt x="81" y="760"/>
                    <a:pt x="63" y="796"/>
                  </a:cubicBezTo>
                  <a:cubicBezTo>
                    <a:pt x="27" y="823"/>
                    <a:pt x="0" y="867"/>
                    <a:pt x="9" y="921"/>
                  </a:cubicBezTo>
                  <a:cubicBezTo>
                    <a:pt x="18" y="1081"/>
                    <a:pt x="54" y="1206"/>
                    <a:pt x="134" y="1340"/>
                  </a:cubicBezTo>
                  <a:cubicBezTo>
                    <a:pt x="134" y="1358"/>
                    <a:pt x="143" y="1367"/>
                    <a:pt x="152" y="1385"/>
                  </a:cubicBezTo>
                  <a:cubicBezTo>
                    <a:pt x="313" y="1688"/>
                    <a:pt x="384" y="1991"/>
                    <a:pt x="447" y="2321"/>
                  </a:cubicBezTo>
                  <a:cubicBezTo>
                    <a:pt x="500" y="2616"/>
                    <a:pt x="554" y="2901"/>
                    <a:pt x="625" y="3196"/>
                  </a:cubicBezTo>
                  <a:cubicBezTo>
                    <a:pt x="705" y="3535"/>
                    <a:pt x="902" y="3847"/>
                    <a:pt x="964" y="4195"/>
                  </a:cubicBezTo>
                  <a:cubicBezTo>
                    <a:pt x="983" y="4280"/>
                    <a:pt x="1046" y="4317"/>
                    <a:pt x="1113" y="4317"/>
                  </a:cubicBezTo>
                  <a:cubicBezTo>
                    <a:pt x="1137" y="4317"/>
                    <a:pt x="1163" y="4312"/>
                    <a:pt x="1187" y="4302"/>
                  </a:cubicBezTo>
                  <a:cubicBezTo>
                    <a:pt x="1207" y="4315"/>
                    <a:pt x="1231" y="4323"/>
                    <a:pt x="1260" y="4323"/>
                  </a:cubicBezTo>
                  <a:cubicBezTo>
                    <a:pt x="1271" y="4323"/>
                    <a:pt x="1282" y="4322"/>
                    <a:pt x="1294" y="4320"/>
                  </a:cubicBezTo>
                  <a:cubicBezTo>
                    <a:pt x="2008" y="4168"/>
                    <a:pt x="2721" y="4034"/>
                    <a:pt x="3435" y="3892"/>
                  </a:cubicBezTo>
                  <a:cubicBezTo>
                    <a:pt x="4042" y="3767"/>
                    <a:pt x="4648" y="3704"/>
                    <a:pt x="5219" y="3481"/>
                  </a:cubicBezTo>
                  <a:cubicBezTo>
                    <a:pt x="5264" y="3463"/>
                    <a:pt x="5291" y="3437"/>
                    <a:pt x="5300" y="3410"/>
                  </a:cubicBezTo>
                  <a:cubicBezTo>
                    <a:pt x="5335" y="3374"/>
                    <a:pt x="5353" y="3321"/>
                    <a:pt x="5335" y="3258"/>
                  </a:cubicBezTo>
                  <a:cubicBezTo>
                    <a:pt x="5112" y="2589"/>
                    <a:pt x="4970" y="1902"/>
                    <a:pt x="4862" y="1206"/>
                  </a:cubicBezTo>
                  <a:cubicBezTo>
                    <a:pt x="4818" y="912"/>
                    <a:pt x="4782" y="609"/>
                    <a:pt x="4746" y="314"/>
                  </a:cubicBezTo>
                  <a:cubicBezTo>
                    <a:pt x="4746" y="279"/>
                    <a:pt x="4729" y="252"/>
                    <a:pt x="4711" y="225"/>
                  </a:cubicBezTo>
                  <a:cubicBezTo>
                    <a:pt x="4736" y="133"/>
                    <a:pt x="4658" y="1"/>
                    <a:pt x="453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1"/>
            <p:cNvSpPr/>
            <p:nvPr/>
          </p:nvSpPr>
          <p:spPr>
            <a:xfrm>
              <a:off x="5192271" y="4961532"/>
              <a:ext cx="33276" cy="24661"/>
            </a:xfrm>
            <a:custGeom>
              <a:rect b="b" l="l" r="r" t="t"/>
              <a:pathLst>
                <a:path extrusionOk="0" h="375" w="506">
                  <a:moveTo>
                    <a:pt x="259" y="1"/>
                  </a:moveTo>
                  <a:cubicBezTo>
                    <a:pt x="141" y="1"/>
                    <a:pt x="1" y="172"/>
                    <a:pt x="95" y="273"/>
                  </a:cubicBezTo>
                  <a:cubicBezTo>
                    <a:pt x="166" y="345"/>
                    <a:pt x="238" y="375"/>
                    <a:pt x="297" y="375"/>
                  </a:cubicBezTo>
                  <a:cubicBezTo>
                    <a:pt x="436" y="375"/>
                    <a:pt x="505" y="208"/>
                    <a:pt x="336" y="32"/>
                  </a:cubicBezTo>
                  <a:cubicBezTo>
                    <a:pt x="314" y="10"/>
                    <a:pt x="287"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1"/>
            <p:cNvSpPr/>
            <p:nvPr/>
          </p:nvSpPr>
          <p:spPr>
            <a:xfrm>
              <a:off x="5126377" y="4954363"/>
              <a:ext cx="33144" cy="24529"/>
            </a:xfrm>
            <a:custGeom>
              <a:rect b="b" l="l" r="r" t="t"/>
              <a:pathLst>
                <a:path extrusionOk="0" h="373" w="504">
                  <a:moveTo>
                    <a:pt x="207" y="0"/>
                  </a:moveTo>
                  <a:cubicBezTo>
                    <a:pt x="68" y="0"/>
                    <a:pt x="0" y="169"/>
                    <a:pt x="169" y="338"/>
                  </a:cubicBezTo>
                  <a:cubicBezTo>
                    <a:pt x="192" y="362"/>
                    <a:pt x="220" y="373"/>
                    <a:pt x="248" y="373"/>
                  </a:cubicBezTo>
                  <a:cubicBezTo>
                    <a:pt x="366" y="373"/>
                    <a:pt x="503" y="199"/>
                    <a:pt x="410" y="106"/>
                  </a:cubicBezTo>
                  <a:cubicBezTo>
                    <a:pt x="338" y="31"/>
                    <a:pt x="266" y="0"/>
                    <a:pt x="20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1"/>
            <p:cNvSpPr/>
            <p:nvPr/>
          </p:nvSpPr>
          <p:spPr>
            <a:xfrm>
              <a:off x="5057984" y="4936082"/>
              <a:ext cx="33407" cy="24792"/>
            </a:xfrm>
            <a:custGeom>
              <a:rect b="b" l="l" r="r" t="t"/>
              <a:pathLst>
                <a:path extrusionOk="0" h="377" w="508">
                  <a:moveTo>
                    <a:pt x="260" y="1"/>
                  </a:moveTo>
                  <a:cubicBezTo>
                    <a:pt x="138" y="1"/>
                    <a:pt x="1" y="176"/>
                    <a:pt x="94" y="277"/>
                  </a:cubicBezTo>
                  <a:cubicBezTo>
                    <a:pt x="165" y="347"/>
                    <a:pt x="235" y="376"/>
                    <a:pt x="294" y="376"/>
                  </a:cubicBezTo>
                  <a:cubicBezTo>
                    <a:pt x="435" y="376"/>
                    <a:pt x="508" y="206"/>
                    <a:pt x="344" y="36"/>
                  </a:cubicBezTo>
                  <a:cubicBezTo>
                    <a:pt x="319" y="11"/>
                    <a:pt x="290" y="1"/>
                    <a:pt x="26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1"/>
            <p:cNvSpPr/>
            <p:nvPr/>
          </p:nvSpPr>
          <p:spPr>
            <a:xfrm>
              <a:off x="5144527" y="4905305"/>
              <a:ext cx="33605" cy="24332"/>
            </a:xfrm>
            <a:custGeom>
              <a:rect b="b" l="l" r="r" t="t"/>
              <a:pathLst>
                <a:path extrusionOk="0" h="370" w="511">
                  <a:moveTo>
                    <a:pt x="212" y="1"/>
                  </a:moveTo>
                  <a:cubicBezTo>
                    <a:pt x="73" y="1"/>
                    <a:pt x="1" y="165"/>
                    <a:pt x="170" y="334"/>
                  </a:cubicBezTo>
                  <a:cubicBezTo>
                    <a:pt x="192" y="359"/>
                    <a:pt x="220" y="369"/>
                    <a:pt x="250" y="369"/>
                  </a:cubicBezTo>
                  <a:cubicBezTo>
                    <a:pt x="369" y="369"/>
                    <a:pt x="511" y="195"/>
                    <a:pt x="411" y="102"/>
                  </a:cubicBezTo>
                  <a:cubicBezTo>
                    <a:pt x="341" y="30"/>
                    <a:pt x="270" y="1"/>
                    <a:pt x="2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1"/>
            <p:cNvSpPr/>
            <p:nvPr/>
          </p:nvSpPr>
          <p:spPr>
            <a:xfrm>
              <a:off x="5169188" y="4850196"/>
              <a:ext cx="29330" cy="24595"/>
            </a:xfrm>
            <a:custGeom>
              <a:rect b="b" l="l" r="r" t="t"/>
              <a:pathLst>
                <a:path extrusionOk="0" h="374" w="446">
                  <a:moveTo>
                    <a:pt x="208" y="0"/>
                  </a:moveTo>
                  <a:cubicBezTo>
                    <a:pt x="69" y="0"/>
                    <a:pt x="0" y="167"/>
                    <a:pt x="169" y="343"/>
                  </a:cubicBezTo>
                  <a:cubicBezTo>
                    <a:pt x="191" y="364"/>
                    <a:pt x="218" y="374"/>
                    <a:pt x="245" y="374"/>
                  </a:cubicBezTo>
                  <a:cubicBezTo>
                    <a:pt x="319" y="374"/>
                    <a:pt x="402" y="307"/>
                    <a:pt x="428" y="235"/>
                  </a:cubicBezTo>
                  <a:cubicBezTo>
                    <a:pt x="446" y="200"/>
                    <a:pt x="446" y="164"/>
                    <a:pt x="437" y="137"/>
                  </a:cubicBezTo>
                  <a:cubicBezTo>
                    <a:pt x="428" y="119"/>
                    <a:pt x="419" y="111"/>
                    <a:pt x="410" y="102"/>
                  </a:cubicBezTo>
                  <a:cubicBezTo>
                    <a:pt x="339" y="30"/>
                    <a:pt x="267" y="0"/>
                    <a:pt x="2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1"/>
            <p:cNvSpPr/>
            <p:nvPr/>
          </p:nvSpPr>
          <p:spPr>
            <a:xfrm>
              <a:off x="5130323" y="4794166"/>
              <a:ext cx="33276" cy="24595"/>
            </a:xfrm>
            <a:custGeom>
              <a:rect b="b" l="l" r="r" t="t"/>
              <a:pathLst>
                <a:path extrusionOk="0" h="374" w="506">
                  <a:moveTo>
                    <a:pt x="209" y="1"/>
                  </a:moveTo>
                  <a:cubicBezTo>
                    <a:pt x="70" y="1"/>
                    <a:pt x="0" y="169"/>
                    <a:pt x="163" y="338"/>
                  </a:cubicBezTo>
                  <a:cubicBezTo>
                    <a:pt x="187" y="363"/>
                    <a:pt x="216" y="373"/>
                    <a:pt x="246" y="373"/>
                  </a:cubicBezTo>
                  <a:cubicBezTo>
                    <a:pt x="368" y="373"/>
                    <a:pt x="506" y="199"/>
                    <a:pt x="412" y="106"/>
                  </a:cubicBezTo>
                  <a:cubicBezTo>
                    <a:pt x="340" y="31"/>
                    <a:pt x="268"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1"/>
            <p:cNvSpPr/>
            <p:nvPr/>
          </p:nvSpPr>
          <p:spPr>
            <a:xfrm>
              <a:off x="5116052" y="4879789"/>
              <a:ext cx="33342" cy="24266"/>
            </a:xfrm>
            <a:custGeom>
              <a:rect b="b" l="l" r="r" t="t"/>
              <a:pathLst>
                <a:path extrusionOk="0" h="369" w="507">
                  <a:moveTo>
                    <a:pt x="260" y="0"/>
                  </a:moveTo>
                  <a:cubicBezTo>
                    <a:pt x="138" y="0"/>
                    <a:pt x="1" y="174"/>
                    <a:pt x="94" y="267"/>
                  </a:cubicBezTo>
                  <a:cubicBezTo>
                    <a:pt x="166" y="339"/>
                    <a:pt x="238" y="369"/>
                    <a:pt x="297" y="369"/>
                  </a:cubicBezTo>
                  <a:cubicBezTo>
                    <a:pt x="437" y="369"/>
                    <a:pt x="507" y="204"/>
                    <a:pt x="344" y="35"/>
                  </a:cubicBezTo>
                  <a:cubicBezTo>
                    <a:pt x="319" y="11"/>
                    <a:pt x="290" y="0"/>
                    <a:pt x="26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1"/>
            <p:cNvSpPr/>
            <p:nvPr/>
          </p:nvSpPr>
          <p:spPr>
            <a:xfrm>
              <a:off x="5050553" y="4896756"/>
              <a:ext cx="33539" cy="24332"/>
            </a:xfrm>
            <a:custGeom>
              <a:rect b="b" l="l" r="r" t="t"/>
              <a:pathLst>
                <a:path extrusionOk="0" h="370" w="510">
                  <a:moveTo>
                    <a:pt x="259" y="0"/>
                  </a:moveTo>
                  <a:cubicBezTo>
                    <a:pt x="139" y="0"/>
                    <a:pt x="0" y="168"/>
                    <a:pt x="100" y="268"/>
                  </a:cubicBezTo>
                  <a:cubicBezTo>
                    <a:pt x="169" y="340"/>
                    <a:pt x="240" y="370"/>
                    <a:pt x="299" y="370"/>
                  </a:cubicBezTo>
                  <a:cubicBezTo>
                    <a:pt x="437" y="370"/>
                    <a:pt x="510" y="205"/>
                    <a:pt x="341" y="36"/>
                  </a:cubicBezTo>
                  <a:cubicBezTo>
                    <a:pt x="317" y="11"/>
                    <a:pt x="289" y="0"/>
                    <a:pt x="25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1"/>
            <p:cNvSpPr/>
            <p:nvPr/>
          </p:nvSpPr>
          <p:spPr>
            <a:xfrm>
              <a:off x="5077516" y="4828429"/>
              <a:ext cx="33670" cy="24661"/>
            </a:xfrm>
            <a:custGeom>
              <a:rect b="b" l="l" r="r" t="t"/>
              <a:pathLst>
                <a:path extrusionOk="0" h="375" w="512">
                  <a:moveTo>
                    <a:pt x="257" y="1"/>
                  </a:moveTo>
                  <a:cubicBezTo>
                    <a:pt x="124" y="1"/>
                    <a:pt x="0" y="172"/>
                    <a:pt x="118" y="290"/>
                  </a:cubicBezTo>
                  <a:lnTo>
                    <a:pt x="154" y="326"/>
                  </a:lnTo>
                  <a:cubicBezTo>
                    <a:pt x="188" y="360"/>
                    <a:pt x="228" y="375"/>
                    <a:pt x="266" y="375"/>
                  </a:cubicBezTo>
                  <a:cubicBezTo>
                    <a:pt x="395" y="375"/>
                    <a:pt x="512" y="209"/>
                    <a:pt x="395" y="85"/>
                  </a:cubicBezTo>
                  <a:lnTo>
                    <a:pt x="368" y="49"/>
                  </a:lnTo>
                  <a:cubicBezTo>
                    <a:pt x="334" y="15"/>
                    <a:pt x="295" y="1"/>
                    <a:pt x="2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1"/>
            <p:cNvSpPr/>
            <p:nvPr/>
          </p:nvSpPr>
          <p:spPr>
            <a:xfrm>
              <a:off x="5014844" y="4860126"/>
              <a:ext cx="33210" cy="24661"/>
            </a:xfrm>
            <a:custGeom>
              <a:rect b="b" l="l" r="r" t="t"/>
              <a:pathLst>
                <a:path extrusionOk="0" h="375" w="505">
                  <a:moveTo>
                    <a:pt x="209" y="1"/>
                  </a:moveTo>
                  <a:cubicBezTo>
                    <a:pt x="69" y="1"/>
                    <a:pt x="1" y="168"/>
                    <a:pt x="170" y="343"/>
                  </a:cubicBezTo>
                  <a:cubicBezTo>
                    <a:pt x="192" y="365"/>
                    <a:pt x="219" y="375"/>
                    <a:pt x="247" y="375"/>
                  </a:cubicBezTo>
                  <a:cubicBezTo>
                    <a:pt x="365" y="375"/>
                    <a:pt x="505" y="203"/>
                    <a:pt x="411" y="102"/>
                  </a:cubicBezTo>
                  <a:cubicBezTo>
                    <a:pt x="339" y="31"/>
                    <a:pt x="268"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1"/>
            <p:cNvSpPr/>
            <p:nvPr/>
          </p:nvSpPr>
          <p:spPr>
            <a:xfrm>
              <a:off x="5030693" y="4796468"/>
              <a:ext cx="33539" cy="24398"/>
            </a:xfrm>
            <a:custGeom>
              <a:rect b="b" l="l" r="r" t="t"/>
              <a:pathLst>
                <a:path extrusionOk="0" h="371" w="510">
                  <a:moveTo>
                    <a:pt x="243" y="0"/>
                  </a:moveTo>
                  <a:cubicBezTo>
                    <a:pt x="115" y="0"/>
                    <a:pt x="0" y="169"/>
                    <a:pt x="116" y="285"/>
                  </a:cubicBezTo>
                  <a:lnTo>
                    <a:pt x="143" y="321"/>
                  </a:lnTo>
                  <a:cubicBezTo>
                    <a:pt x="180" y="356"/>
                    <a:pt x="221" y="370"/>
                    <a:pt x="260" y="370"/>
                  </a:cubicBezTo>
                  <a:cubicBezTo>
                    <a:pt x="393" y="370"/>
                    <a:pt x="510" y="204"/>
                    <a:pt x="393" y="80"/>
                  </a:cubicBezTo>
                  <a:lnTo>
                    <a:pt x="357" y="53"/>
                  </a:lnTo>
                  <a:cubicBezTo>
                    <a:pt x="322" y="16"/>
                    <a:pt x="282" y="0"/>
                    <a:pt x="24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1"/>
            <p:cNvSpPr/>
            <p:nvPr/>
          </p:nvSpPr>
          <p:spPr>
            <a:xfrm>
              <a:off x="5575665" y="4906620"/>
              <a:ext cx="33736" cy="24529"/>
            </a:xfrm>
            <a:custGeom>
              <a:rect b="b" l="l" r="r" t="t"/>
              <a:pathLst>
                <a:path extrusionOk="0" h="373" w="513">
                  <a:moveTo>
                    <a:pt x="216" y="0"/>
                  </a:moveTo>
                  <a:cubicBezTo>
                    <a:pt x="75" y="0"/>
                    <a:pt x="0" y="171"/>
                    <a:pt x="171" y="341"/>
                  </a:cubicBezTo>
                  <a:cubicBezTo>
                    <a:pt x="193" y="363"/>
                    <a:pt x="220" y="372"/>
                    <a:pt x="248" y="372"/>
                  </a:cubicBezTo>
                  <a:cubicBezTo>
                    <a:pt x="368" y="372"/>
                    <a:pt x="513" y="201"/>
                    <a:pt x="411" y="100"/>
                  </a:cubicBezTo>
                  <a:cubicBezTo>
                    <a:pt x="344" y="30"/>
                    <a:pt x="274" y="0"/>
                    <a:pt x="21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1"/>
            <p:cNvSpPr/>
            <p:nvPr/>
          </p:nvSpPr>
          <p:spPr>
            <a:xfrm>
              <a:off x="5572180" y="4838688"/>
              <a:ext cx="31632" cy="22293"/>
            </a:xfrm>
            <a:custGeom>
              <a:rect b="b" l="l" r="r" t="t"/>
              <a:pathLst>
                <a:path extrusionOk="0" h="339" w="481">
                  <a:moveTo>
                    <a:pt x="243" y="1"/>
                  </a:moveTo>
                  <a:cubicBezTo>
                    <a:pt x="115" y="1"/>
                    <a:pt x="0" y="169"/>
                    <a:pt x="117" y="286"/>
                  </a:cubicBezTo>
                  <a:cubicBezTo>
                    <a:pt x="152" y="323"/>
                    <a:pt x="193" y="339"/>
                    <a:pt x="232" y="339"/>
                  </a:cubicBezTo>
                  <a:cubicBezTo>
                    <a:pt x="362" y="339"/>
                    <a:pt x="481" y="170"/>
                    <a:pt x="357" y="54"/>
                  </a:cubicBezTo>
                  <a:cubicBezTo>
                    <a:pt x="322" y="16"/>
                    <a:pt x="282" y="1"/>
                    <a:pt x="2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1"/>
            <p:cNvSpPr/>
            <p:nvPr/>
          </p:nvSpPr>
          <p:spPr>
            <a:xfrm>
              <a:off x="5628801" y="4864138"/>
              <a:ext cx="33210" cy="24661"/>
            </a:xfrm>
            <a:custGeom>
              <a:rect b="b" l="l" r="r" t="t"/>
              <a:pathLst>
                <a:path extrusionOk="0" h="375" w="505">
                  <a:moveTo>
                    <a:pt x="259" y="1"/>
                  </a:moveTo>
                  <a:cubicBezTo>
                    <a:pt x="140" y="1"/>
                    <a:pt x="0" y="172"/>
                    <a:pt x="94" y="273"/>
                  </a:cubicBezTo>
                  <a:cubicBezTo>
                    <a:pt x="166" y="345"/>
                    <a:pt x="237" y="375"/>
                    <a:pt x="296" y="375"/>
                  </a:cubicBezTo>
                  <a:cubicBezTo>
                    <a:pt x="436" y="375"/>
                    <a:pt x="504" y="208"/>
                    <a:pt x="335" y="32"/>
                  </a:cubicBezTo>
                  <a:cubicBezTo>
                    <a:pt x="313" y="10"/>
                    <a:pt x="286"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1"/>
            <p:cNvSpPr/>
            <p:nvPr/>
          </p:nvSpPr>
          <p:spPr>
            <a:xfrm>
              <a:off x="5638468" y="4814421"/>
              <a:ext cx="33210" cy="24595"/>
            </a:xfrm>
            <a:custGeom>
              <a:rect b="b" l="l" r="r" t="t"/>
              <a:pathLst>
                <a:path extrusionOk="0" h="374" w="505">
                  <a:moveTo>
                    <a:pt x="209" y="0"/>
                  </a:moveTo>
                  <a:cubicBezTo>
                    <a:pt x="70" y="0"/>
                    <a:pt x="1" y="167"/>
                    <a:pt x="170" y="342"/>
                  </a:cubicBezTo>
                  <a:cubicBezTo>
                    <a:pt x="192" y="364"/>
                    <a:pt x="219" y="374"/>
                    <a:pt x="247" y="374"/>
                  </a:cubicBezTo>
                  <a:cubicBezTo>
                    <a:pt x="365" y="374"/>
                    <a:pt x="505" y="203"/>
                    <a:pt x="411" y="101"/>
                  </a:cubicBezTo>
                  <a:cubicBezTo>
                    <a:pt x="339" y="30"/>
                    <a:pt x="268"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1"/>
            <p:cNvSpPr/>
            <p:nvPr/>
          </p:nvSpPr>
          <p:spPr>
            <a:xfrm>
              <a:off x="5690684" y="4832243"/>
              <a:ext cx="31763" cy="22293"/>
            </a:xfrm>
            <a:custGeom>
              <a:rect b="b" l="l" r="r" t="t"/>
              <a:pathLst>
                <a:path extrusionOk="0" h="339" w="483">
                  <a:moveTo>
                    <a:pt x="251" y="0"/>
                  </a:moveTo>
                  <a:cubicBezTo>
                    <a:pt x="120" y="0"/>
                    <a:pt x="0" y="169"/>
                    <a:pt x="117" y="285"/>
                  </a:cubicBezTo>
                  <a:cubicBezTo>
                    <a:pt x="154" y="323"/>
                    <a:pt x="196" y="339"/>
                    <a:pt x="236" y="339"/>
                  </a:cubicBezTo>
                  <a:cubicBezTo>
                    <a:pt x="368" y="339"/>
                    <a:pt x="483" y="170"/>
                    <a:pt x="366" y="53"/>
                  </a:cubicBezTo>
                  <a:cubicBezTo>
                    <a:pt x="331" y="16"/>
                    <a:pt x="290" y="0"/>
                    <a:pt x="25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1"/>
            <p:cNvSpPr/>
            <p:nvPr/>
          </p:nvSpPr>
          <p:spPr>
            <a:xfrm>
              <a:off x="5743425" y="4774043"/>
              <a:ext cx="29462" cy="24792"/>
            </a:xfrm>
            <a:custGeom>
              <a:rect b="b" l="l" r="r" t="t"/>
              <a:pathLst>
                <a:path extrusionOk="0" h="377" w="448">
                  <a:moveTo>
                    <a:pt x="216" y="0"/>
                  </a:moveTo>
                  <a:cubicBezTo>
                    <a:pt x="76" y="0"/>
                    <a:pt x="1" y="170"/>
                    <a:pt x="171" y="341"/>
                  </a:cubicBezTo>
                  <a:cubicBezTo>
                    <a:pt x="198" y="376"/>
                    <a:pt x="242" y="376"/>
                    <a:pt x="278" y="376"/>
                  </a:cubicBezTo>
                  <a:cubicBezTo>
                    <a:pt x="349" y="359"/>
                    <a:pt x="430" y="287"/>
                    <a:pt x="439" y="207"/>
                  </a:cubicBezTo>
                  <a:cubicBezTo>
                    <a:pt x="448" y="171"/>
                    <a:pt x="448" y="136"/>
                    <a:pt x="412" y="100"/>
                  </a:cubicBezTo>
                  <a:cubicBezTo>
                    <a:pt x="344" y="29"/>
                    <a:pt x="274" y="0"/>
                    <a:pt x="21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1"/>
            <p:cNvSpPr/>
            <p:nvPr/>
          </p:nvSpPr>
          <p:spPr>
            <a:xfrm>
              <a:off x="5676479" y="4777134"/>
              <a:ext cx="33342" cy="24595"/>
            </a:xfrm>
            <a:custGeom>
              <a:rect b="b" l="l" r="r" t="t"/>
              <a:pathLst>
                <a:path extrusionOk="0" h="374" w="507">
                  <a:moveTo>
                    <a:pt x="209" y="1"/>
                  </a:moveTo>
                  <a:cubicBezTo>
                    <a:pt x="70" y="1"/>
                    <a:pt x="1" y="170"/>
                    <a:pt x="163" y="338"/>
                  </a:cubicBezTo>
                  <a:cubicBezTo>
                    <a:pt x="188" y="363"/>
                    <a:pt x="217" y="373"/>
                    <a:pt x="247" y="373"/>
                  </a:cubicBezTo>
                  <a:cubicBezTo>
                    <a:pt x="369" y="373"/>
                    <a:pt x="506" y="200"/>
                    <a:pt x="413" y="106"/>
                  </a:cubicBezTo>
                  <a:cubicBezTo>
                    <a:pt x="341" y="32"/>
                    <a:pt x="269"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1"/>
            <p:cNvSpPr/>
            <p:nvPr/>
          </p:nvSpPr>
          <p:spPr>
            <a:xfrm>
              <a:off x="5694235" y="4707689"/>
              <a:ext cx="25845" cy="26502"/>
            </a:xfrm>
            <a:custGeom>
              <a:rect b="b" l="l" r="r" t="t"/>
              <a:pathLst>
                <a:path extrusionOk="0" h="403" w="393">
                  <a:moveTo>
                    <a:pt x="178" y="1"/>
                  </a:moveTo>
                  <a:cubicBezTo>
                    <a:pt x="152" y="1"/>
                    <a:pt x="125" y="7"/>
                    <a:pt x="98" y="21"/>
                  </a:cubicBezTo>
                  <a:cubicBezTo>
                    <a:pt x="36" y="56"/>
                    <a:pt x="0" y="137"/>
                    <a:pt x="18" y="217"/>
                  </a:cubicBezTo>
                  <a:cubicBezTo>
                    <a:pt x="12" y="312"/>
                    <a:pt x="100" y="402"/>
                    <a:pt x="193" y="402"/>
                  </a:cubicBezTo>
                  <a:cubicBezTo>
                    <a:pt x="231" y="402"/>
                    <a:pt x="270" y="387"/>
                    <a:pt x="303" y="351"/>
                  </a:cubicBezTo>
                  <a:cubicBezTo>
                    <a:pt x="366" y="279"/>
                    <a:pt x="393" y="172"/>
                    <a:pt x="330" y="83"/>
                  </a:cubicBezTo>
                  <a:cubicBezTo>
                    <a:pt x="293" y="33"/>
                    <a:pt x="238" y="1"/>
                    <a:pt x="1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1"/>
            <p:cNvSpPr/>
            <p:nvPr/>
          </p:nvSpPr>
          <p:spPr>
            <a:xfrm>
              <a:off x="5629656" y="4673229"/>
              <a:ext cx="31171" cy="22293"/>
            </a:xfrm>
            <a:custGeom>
              <a:rect b="b" l="l" r="r" t="t"/>
              <a:pathLst>
                <a:path extrusionOk="0" h="339" w="474">
                  <a:moveTo>
                    <a:pt x="243" y="1"/>
                  </a:moveTo>
                  <a:cubicBezTo>
                    <a:pt x="115" y="1"/>
                    <a:pt x="1" y="170"/>
                    <a:pt x="117" y="286"/>
                  </a:cubicBezTo>
                  <a:cubicBezTo>
                    <a:pt x="152" y="323"/>
                    <a:pt x="192" y="339"/>
                    <a:pt x="231" y="339"/>
                  </a:cubicBezTo>
                  <a:cubicBezTo>
                    <a:pt x="359" y="339"/>
                    <a:pt x="474" y="170"/>
                    <a:pt x="358" y="54"/>
                  </a:cubicBezTo>
                  <a:cubicBezTo>
                    <a:pt x="322" y="16"/>
                    <a:pt x="282" y="1"/>
                    <a:pt x="2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1"/>
            <p:cNvSpPr/>
            <p:nvPr/>
          </p:nvSpPr>
          <p:spPr>
            <a:xfrm>
              <a:off x="5626697" y="4754183"/>
              <a:ext cx="31237" cy="22359"/>
            </a:xfrm>
            <a:custGeom>
              <a:rect b="b" l="l" r="r" t="t"/>
              <a:pathLst>
                <a:path extrusionOk="0" h="340" w="475">
                  <a:moveTo>
                    <a:pt x="244" y="1"/>
                  </a:moveTo>
                  <a:cubicBezTo>
                    <a:pt x="115" y="1"/>
                    <a:pt x="1" y="170"/>
                    <a:pt x="117" y="286"/>
                  </a:cubicBezTo>
                  <a:cubicBezTo>
                    <a:pt x="153" y="323"/>
                    <a:pt x="193" y="339"/>
                    <a:pt x="232" y="339"/>
                  </a:cubicBezTo>
                  <a:cubicBezTo>
                    <a:pt x="360" y="339"/>
                    <a:pt x="474" y="170"/>
                    <a:pt x="358" y="54"/>
                  </a:cubicBezTo>
                  <a:cubicBezTo>
                    <a:pt x="323" y="17"/>
                    <a:pt x="282" y="1"/>
                    <a:pt x="244"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1"/>
            <p:cNvSpPr/>
            <p:nvPr/>
          </p:nvSpPr>
          <p:spPr>
            <a:xfrm>
              <a:off x="5581452" y="4791799"/>
              <a:ext cx="33210" cy="24595"/>
            </a:xfrm>
            <a:custGeom>
              <a:rect b="b" l="l" r="r" t="t"/>
              <a:pathLst>
                <a:path extrusionOk="0" h="374" w="505">
                  <a:moveTo>
                    <a:pt x="206" y="1"/>
                  </a:moveTo>
                  <a:cubicBezTo>
                    <a:pt x="70" y="1"/>
                    <a:pt x="0" y="170"/>
                    <a:pt x="163" y="338"/>
                  </a:cubicBezTo>
                  <a:cubicBezTo>
                    <a:pt x="187" y="363"/>
                    <a:pt x="217" y="373"/>
                    <a:pt x="246" y="373"/>
                  </a:cubicBezTo>
                  <a:cubicBezTo>
                    <a:pt x="368" y="373"/>
                    <a:pt x="504" y="200"/>
                    <a:pt x="404" y="106"/>
                  </a:cubicBezTo>
                  <a:cubicBezTo>
                    <a:pt x="334" y="32"/>
                    <a:pt x="264" y="1"/>
                    <a:pt x="20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1"/>
            <p:cNvSpPr/>
            <p:nvPr/>
          </p:nvSpPr>
          <p:spPr>
            <a:xfrm>
              <a:off x="5580203" y="4714791"/>
              <a:ext cx="33407" cy="24727"/>
            </a:xfrm>
            <a:custGeom>
              <a:rect b="b" l="l" r="r" t="t"/>
              <a:pathLst>
                <a:path extrusionOk="0" h="376" w="508">
                  <a:moveTo>
                    <a:pt x="214" y="0"/>
                  </a:moveTo>
                  <a:cubicBezTo>
                    <a:pt x="72" y="0"/>
                    <a:pt x="0" y="170"/>
                    <a:pt x="164" y="341"/>
                  </a:cubicBezTo>
                  <a:cubicBezTo>
                    <a:pt x="189" y="365"/>
                    <a:pt x="217" y="376"/>
                    <a:pt x="247" y="376"/>
                  </a:cubicBezTo>
                  <a:cubicBezTo>
                    <a:pt x="370" y="376"/>
                    <a:pt x="507" y="200"/>
                    <a:pt x="414" y="100"/>
                  </a:cubicBezTo>
                  <a:cubicBezTo>
                    <a:pt x="343" y="29"/>
                    <a:pt x="273" y="0"/>
                    <a:pt x="21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1"/>
            <p:cNvSpPr/>
            <p:nvPr/>
          </p:nvSpPr>
          <p:spPr>
            <a:xfrm>
              <a:off x="5540351" y="4753920"/>
              <a:ext cx="33210" cy="24332"/>
            </a:xfrm>
            <a:custGeom>
              <a:rect b="b" l="l" r="r" t="t"/>
              <a:pathLst>
                <a:path extrusionOk="0" h="370" w="505">
                  <a:moveTo>
                    <a:pt x="207" y="1"/>
                  </a:moveTo>
                  <a:cubicBezTo>
                    <a:pt x="71" y="1"/>
                    <a:pt x="1" y="166"/>
                    <a:pt x="163" y="335"/>
                  </a:cubicBezTo>
                  <a:cubicBezTo>
                    <a:pt x="188" y="359"/>
                    <a:pt x="217" y="370"/>
                    <a:pt x="247" y="370"/>
                  </a:cubicBezTo>
                  <a:cubicBezTo>
                    <a:pt x="369" y="370"/>
                    <a:pt x="505" y="196"/>
                    <a:pt x="404" y="103"/>
                  </a:cubicBezTo>
                  <a:cubicBezTo>
                    <a:pt x="335" y="31"/>
                    <a:pt x="265" y="1"/>
                    <a:pt x="20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1"/>
            <p:cNvSpPr/>
            <p:nvPr/>
          </p:nvSpPr>
          <p:spPr>
            <a:xfrm>
              <a:off x="5522069" y="4686777"/>
              <a:ext cx="33407" cy="24727"/>
            </a:xfrm>
            <a:custGeom>
              <a:rect b="b" l="l" r="r" t="t"/>
              <a:pathLst>
                <a:path extrusionOk="0" h="376" w="508">
                  <a:moveTo>
                    <a:pt x="260" y="0"/>
                  </a:moveTo>
                  <a:cubicBezTo>
                    <a:pt x="138" y="0"/>
                    <a:pt x="0" y="176"/>
                    <a:pt x="94" y="276"/>
                  </a:cubicBezTo>
                  <a:cubicBezTo>
                    <a:pt x="164" y="347"/>
                    <a:pt x="235" y="376"/>
                    <a:pt x="293" y="376"/>
                  </a:cubicBezTo>
                  <a:cubicBezTo>
                    <a:pt x="435" y="376"/>
                    <a:pt x="507" y="206"/>
                    <a:pt x="343" y="35"/>
                  </a:cubicBezTo>
                  <a:cubicBezTo>
                    <a:pt x="319" y="11"/>
                    <a:pt x="290" y="0"/>
                    <a:pt x="26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6" name="Google Shape;1766;p31"/>
          <p:cNvGrpSpPr/>
          <p:nvPr/>
        </p:nvGrpSpPr>
        <p:grpSpPr>
          <a:xfrm rot="3561842">
            <a:off x="-33887" y="1955002"/>
            <a:ext cx="1262935" cy="349090"/>
            <a:chOff x="257828" y="1369925"/>
            <a:chExt cx="840936" cy="232460"/>
          </a:xfrm>
        </p:grpSpPr>
        <p:sp>
          <p:nvSpPr>
            <p:cNvPr id="1767" name="Google Shape;1767;p31"/>
            <p:cNvSpPr/>
            <p:nvPr/>
          </p:nvSpPr>
          <p:spPr>
            <a:xfrm>
              <a:off x="703003" y="1404836"/>
              <a:ext cx="168050" cy="117216"/>
            </a:xfrm>
            <a:custGeom>
              <a:rect b="b" l="l" r="r" t="t"/>
              <a:pathLst>
                <a:path extrusionOk="0" h="3747" w="5372">
                  <a:moveTo>
                    <a:pt x="340" y="0"/>
                  </a:moveTo>
                  <a:lnTo>
                    <a:pt x="340" y="0"/>
                  </a:lnTo>
                  <a:cubicBezTo>
                    <a:pt x="822" y="1008"/>
                    <a:pt x="581" y="2311"/>
                    <a:pt x="1" y="3256"/>
                  </a:cubicBezTo>
                  <a:cubicBezTo>
                    <a:pt x="795" y="3381"/>
                    <a:pt x="1607" y="3551"/>
                    <a:pt x="2410" y="3586"/>
                  </a:cubicBezTo>
                  <a:cubicBezTo>
                    <a:pt x="3016" y="3613"/>
                    <a:pt x="3667" y="3542"/>
                    <a:pt x="4247" y="3747"/>
                  </a:cubicBezTo>
                  <a:cubicBezTo>
                    <a:pt x="5255" y="2935"/>
                    <a:pt x="5371" y="1526"/>
                    <a:pt x="4595" y="500"/>
                  </a:cubicBezTo>
                  <a:lnTo>
                    <a:pt x="4595" y="500"/>
                  </a:lnTo>
                  <a:cubicBezTo>
                    <a:pt x="4459" y="510"/>
                    <a:pt x="4323" y="514"/>
                    <a:pt x="4189" y="514"/>
                  </a:cubicBezTo>
                  <a:cubicBezTo>
                    <a:pt x="4095" y="514"/>
                    <a:pt x="4001" y="512"/>
                    <a:pt x="3908" y="509"/>
                  </a:cubicBezTo>
                  <a:lnTo>
                    <a:pt x="3908" y="509"/>
                  </a:lnTo>
                  <a:cubicBezTo>
                    <a:pt x="3989" y="678"/>
                    <a:pt x="4033" y="874"/>
                    <a:pt x="4060" y="1062"/>
                  </a:cubicBezTo>
                  <a:cubicBezTo>
                    <a:pt x="4080" y="1182"/>
                    <a:pt x="3982" y="1251"/>
                    <a:pt x="3887" y="1251"/>
                  </a:cubicBezTo>
                  <a:cubicBezTo>
                    <a:pt x="3813" y="1251"/>
                    <a:pt x="3742" y="1209"/>
                    <a:pt x="3730" y="1115"/>
                  </a:cubicBezTo>
                  <a:cubicBezTo>
                    <a:pt x="3694" y="892"/>
                    <a:pt x="3641" y="660"/>
                    <a:pt x="3507" y="473"/>
                  </a:cubicBezTo>
                  <a:lnTo>
                    <a:pt x="3498" y="464"/>
                  </a:lnTo>
                  <a:cubicBezTo>
                    <a:pt x="3364" y="455"/>
                    <a:pt x="3239" y="428"/>
                    <a:pt x="3105" y="410"/>
                  </a:cubicBezTo>
                  <a:lnTo>
                    <a:pt x="3105" y="410"/>
                  </a:lnTo>
                  <a:cubicBezTo>
                    <a:pt x="3239" y="705"/>
                    <a:pt x="3400" y="1160"/>
                    <a:pt x="3105" y="1258"/>
                  </a:cubicBezTo>
                  <a:cubicBezTo>
                    <a:pt x="3085" y="1265"/>
                    <a:pt x="3065" y="1268"/>
                    <a:pt x="3047" y="1268"/>
                  </a:cubicBezTo>
                  <a:cubicBezTo>
                    <a:pt x="2894" y="1268"/>
                    <a:pt x="2808" y="1060"/>
                    <a:pt x="2927" y="972"/>
                  </a:cubicBezTo>
                  <a:cubicBezTo>
                    <a:pt x="2918" y="946"/>
                    <a:pt x="2918" y="919"/>
                    <a:pt x="2909" y="892"/>
                  </a:cubicBezTo>
                  <a:cubicBezTo>
                    <a:pt x="2891" y="830"/>
                    <a:pt x="2873" y="767"/>
                    <a:pt x="2856" y="705"/>
                  </a:cubicBezTo>
                  <a:cubicBezTo>
                    <a:pt x="2802" y="589"/>
                    <a:pt x="2749" y="464"/>
                    <a:pt x="2695" y="348"/>
                  </a:cubicBezTo>
                  <a:lnTo>
                    <a:pt x="2686" y="330"/>
                  </a:lnTo>
                  <a:cubicBezTo>
                    <a:pt x="2525" y="303"/>
                    <a:pt x="2365" y="268"/>
                    <a:pt x="2204" y="241"/>
                  </a:cubicBezTo>
                  <a:cubicBezTo>
                    <a:pt x="2169" y="232"/>
                    <a:pt x="2133" y="232"/>
                    <a:pt x="2097" y="223"/>
                  </a:cubicBezTo>
                  <a:lnTo>
                    <a:pt x="2097" y="223"/>
                  </a:lnTo>
                  <a:cubicBezTo>
                    <a:pt x="2186" y="384"/>
                    <a:pt x="2249" y="553"/>
                    <a:pt x="2276" y="732"/>
                  </a:cubicBezTo>
                  <a:cubicBezTo>
                    <a:pt x="2291" y="855"/>
                    <a:pt x="2195" y="924"/>
                    <a:pt x="2102" y="924"/>
                  </a:cubicBezTo>
                  <a:cubicBezTo>
                    <a:pt x="2027" y="924"/>
                    <a:pt x="1953" y="880"/>
                    <a:pt x="1937" y="785"/>
                  </a:cubicBezTo>
                  <a:cubicBezTo>
                    <a:pt x="1901" y="562"/>
                    <a:pt x="1803" y="366"/>
                    <a:pt x="1687" y="170"/>
                  </a:cubicBezTo>
                  <a:lnTo>
                    <a:pt x="1678" y="152"/>
                  </a:lnTo>
                  <a:cubicBezTo>
                    <a:pt x="1491" y="125"/>
                    <a:pt x="1303" y="107"/>
                    <a:pt x="1116" y="80"/>
                  </a:cubicBezTo>
                  <a:lnTo>
                    <a:pt x="1116" y="80"/>
                  </a:lnTo>
                  <a:cubicBezTo>
                    <a:pt x="1241" y="312"/>
                    <a:pt x="1339" y="544"/>
                    <a:pt x="1410" y="803"/>
                  </a:cubicBezTo>
                  <a:cubicBezTo>
                    <a:pt x="1445" y="922"/>
                    <a:pt x="1355" y="989"/>
                    <a:pt x="1258" y="989"/>
                  </a:cubicBezTo>
                  <a:cubicBezTo>
                    <a:pt x="1181" y="989"/>
                    <a:pt x="1099" y="947"/>
                    <a:pt x="1071" y="856"/>
                  </a:cubicBezTo>
                  <a:cubicBezTo>
                    <a:pt x="991" y="562"/>
                    <a:pt x="866" y="294"/>
                    <a:pt x="706" y="36"/>
                  </a:cubicBezTo>
                  <a:cubicBezTo>
                    <a:pt x="590" y="27"/>
                    <a:pt x="465" y="9"/>
                    <a:pt x="34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1"/>
            <p:cNvSpPr/>
            <p:nvPr/>
          </p:nvSpPr>
          <p:spPr>
            <a:xfrm>
              <a:off x="672316" y="1400926"/>
              <a:ext cx="22930" cy="79270"/>
            </a:xfrm>
            <a:custGeom>
              <a:rect b="b" l="l" r="r" t="t"/>
              <a:pathLst>
                <a:path extrusionOk="0" h="2534" w="733">
                  <a:moveTo>
                    <a:pt x="447" y="0"/>
                  </a:moveTo>
                  <a:cubicBezTo>
                    <a:pt x="348" y="170"/>
                    <a:pt x="268" y="357"/>
                    <a:pt x="206" y="571"/>
                  </a:cubicBezTo>
                  <a:cubicBezTo>
                    <a:pt x="206" y="580"/>
                    <a:pt x="206" y="589"/>
                    <a:pt x="206" y="598"/>
                  </a:cubicBezTo>
                  <a:cubicBezTo>
                    <a:pt x="206" y="634"/>
                    <a:pt x="197" y="651"/>
                    <a:pt x="179" y="678"/>
                  </a:cubicBezTo>
                  <a:cubicBezTo>
                    <a:pt x="18" y="1303"/>
                    <a:pt x="18" y="2025"/>
                    <a:pt x="152" y="2534"/>
                  </a:cubicBezTo>
                  <a:cubicBezTo>
                    <a:pt x="1" y="1740"/>
                    <a:pt x="473" y="901"/>
                    <a:pt x="732" y="36"/>
                  </a:cubicBezTo>
                  <a:lnTo>
                    <a:pt x="679" y="27"/>
                  </a:lnTo>
                  <a:cubicBezTo>
                    <a:pt x="598" y="18"/>
                    <a:pt x="527" y="9"/>
                    <a:pt x="44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1"/>
            <p:cNvSpPr/>
            <p:nvPr/>
          </p:nvSpPr>
          <p:spPr>
            <a:xfrm>
              <a:off x="835577" y="1396452"/>
              <a:ext cx="52210" cy="106924"/>
            </a:xfrm>
            <a:custGeom>
              <a:rect b="b" l="l" r="r" t="t"/>
              <a:pathLst>
                <a:path extrusionOk="0" h="3418" w="1669">
                  <a:moveTo>
                    <a:pt x="152" y="0"/>
                  </a:moveTo>
                  <a:cubicBezTo>
                    <a:pt x="72" y="134"/>
                    <a:pt x="27" y="286"/>
                    <a:pt x="0" y="446"/>
                  </a:cubicBezTo>
                  <a:cubicBezTo>
                    <a:pt x="134" y="446"/>
                    <a:pt x="268" y="438"/>
                    <a:pt x="411" y="420"/>
                  </a:cubicBezTo>
                  <a:cubicBezTo>
                    <a:pt x="418" y="419"/>
                    <a:pt x="424" y="419"/>
                    <a:pt x="431" y="419"/>
                  </a:cubicBezTo>
                  <a:cubicBezTo>
                    <a:pt x="501" y="419"/>
                    <a:pt x="556" y="461"/>
                    <a:pt x="580" y="518"/>
                  </a:cubicBezTo>
                  <a:cubicBezTo>
                    <a:pt x="589" y="527"/>
                    <a:pt x="607" y="536"/>
                    <a:pt x="616" y="545"/>
                  </a:cubicBezTo>
                  <a:cubicBezTo>
                    <a:pt x="1276" y="1410"/>
                    <a:pt x="1374" y="2516"/>
                    <a:pt x="928" y="3417"/>
                  </a:cubicBezTo>
                  <a:cubicBezTo>
                    <a:pt x="1454" y="2695"/>
                    <a:pt x="1669" y="1562"/>
                    <a:pt x="1374" y="910"/>
                  </a:cubicBezTo>
                  <a:cubicBezTo>
                    <a:pt x="1142" y="384"/>
                    <a:pt x="669" y="143"/>
                    <a:pt x="15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1"/>
            <p:cNvSpPr/>
            <p:nvPr/>
          </p:nvSpPr>
          <p:spPr>
            <a:xfrm>
              <a:off x="674818" y="1409278"/>
              <a:ext cx="42169" cy="87122"/>
            </a:xfrm>
            <a:custGeom>
              <a:rect b="b" l="l" r="r" t="t"/>
              <a:pathLst>
                <a:path extrusionOk="0" h="2785" w="1348">
                  <a:moveTo>
                    <a:pt x="938" y="1"/>
                  </a:moveTo>
                  <a:lnTo>
                    <a:pt x="938" y="1"/>
                  </a:lnTo>
                  <a:cubicBezTo>
                    <a:pt x="634" y="911"/>
                    <a:pt x="1" y="1937"/>
                    <a:pt x="697" y="2784"/>
                  </a:cubicBezTo>
                  <a:cubicBezTo>
                    <a:pt x="1152" y="1954"/>
                    <a:pt x="1348" y="839"/>
                    <a:pt x="93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1"/>
            <p:cNvSpPr/>
            <p:nvPr/>
          </p:nvSpPr>
          <p:spPr>
            <a:xfrm>
              <a:off x="257828" y="1369925"/>
              <a:ext cx="840936" cy="232460"/>
            </a:xfrm>
            <a:custGeom>
              <a:rect b="b" l="l" r="r" t="t"/>
              <a:pathLst>
                <a:path extrusionOk="0" h="7431" w="26882">
                  <a:moveTo>
                    <a:pt x="6449" y="1437"/>
                  </a:moveTo>
                  <a:cubicBezTo>
                    <a:pt x="6884" y="1437"/>
                    <a:pt x="7316" y="1469"/>
                    <a:pt x="7675" y="1678"/>
                  </a:cubicBezTo>
                  <a:lnTo>
                    <a:pt x="7684" y="1678"/>
                  </a:lnTo>
                  <a:cubicBezTo>
                    <a:pt x="7666" y="1723"/>
                    <a:pt x="7675" y="1776"/>
                    <a:pt x="7657" y="1821"/>
                  </a:cubicBezTo>
                  <a:cubicBezTo>
                    <a:pt x="6952" y="1803"/>
                    <a:pt x="6256" y="1660"/>
                    <a:pt x="5578" y="1562"/>
                  </a:cubicBezTo>
                  <a:lnTo>
                    <a:pt x="5596" y="1437"/>
                  </a:lnTo>
                  <a:cubicBezTo>
                    <a:pt x="5687" y="1442"/>
                    <a:pt x="5779" y="1444"/>
                    <a:pt x="5873" y="1444"/>
                  </a:cubicBezTo>
                  <a:cubicBezTo>
                    <a:pt x="6061" y="1444"/>
                    <a:pt x="6255" y="1437"/>
                    <a:pt x="6449" y="1437"/>
                  </a:cubicBezTo>
                  <a:close/>
                  <a:moveTo>
                    <a:pt x="8174" y="572"/>
                  </a:moveTo>
                  <a:cubicBezTo>
                    <a:pt x="8228" y="732"/>
                    <a:pt x="8299" y="902"/>
                    <a:pt x="8371" y="1071"/>
                  </a:cubicBezTo>
                  <a:cubicBezTo>
                    <a:pt x="8763" y="1883"/>
                    <a:pt x="8380" y="2543"/>
                    <a:pt x="7764" y="3096"/>
                  </a:cubicBezTo>
                  <a:cubicBezTo>
                    <a:pt x="7550" y="2909"/>
                    <a:pt x="7309" y="2267"/>
                    <a:pt x="7470" y="2222"/>
                  </a:cubicBezTo>
                  <a:cubicBezTo>
                    <a:pt x="7514" y="2204"/>
                    <a:pt x="7541" y="2187"/>
                    <a:pt x="7559" y="2160"/>
                  </a:cubicBezTo>
                  <a:lnTo>
                    <a:pt x="7737" y="2160"/>
                  </a:lnTo>
                  <a:cubicBezTo>
                    <a:pt x="7835" y="2160"/>
                    <a:pt x="7907" y="2115"/>
                    <a:pt x="7925" y="2008"/>
                  </a:cubicBezTo>
                  <a:cubicBezTo>
                    <a:pt x="7943" y="1910"/>
                    <a:pt x="7978" y="1821"/>
                    <a:pt x="8014" y="1723"/>
                  </a:cubicBezTo>
                  <a:cubicBezTo>
                    <a:pt x="8041" y="1633"/>
                    <a:pt x="7996" y="1553"/>
                    <a:pt x="7934" y="1517"/>
                  </a:cubicBezTo>
                  <a:cubicBezTo>
                    <a:pt x="7934" y="1473"/>
                    <a:pt x="7907" y="1428"/>
                    <a:pt x="7853" y="1401"/>
                  </a:cubicBezTo>
                  <a:cubicBezTo>
                    <a:pt x="7800" y="1366"/>
                    <a:pt x="7737" y="1339"/>
                    <a:pt x="7675" y="1312"/>
                  </a:cubicBezTo>
                  <a:cubicBezTo>
                    <a:pt x="7711" y="1286"/>
                    <a:pt x="7737" y="1250"/>
                    <a:pt x="7737" y="1187"/>
                  </a:cubicBezTo>
                  <a:cubicBezTo>
                    <a:pt x="7746" y="911"/>
                    <a:pt x="7951" y="723"/>
                    <a:pt x="8174" y="572"/>
                  </a:cubicBezTo>
                  <a:close/>
                  <a:moveTo>
                    <a:pt x="14268" y="1259"/>
                  </a:moveTo>
                  <a:lnTo>
                    <a:pt x="14268" y="1259"/>
                  </a:lnTo>
                  <a:cubicBezTo>
                    <a:pt x="14678" y="2097"/>
                    <a:pt x="14482" y="3212"/>
                    <a:pt x="14027" y="4042"/>
                  </a:cubicBezTo>
                  <a:cubicBezTo>
                    <a:pt x="13331" y="3195"/>
                    <a:pt x="13964" y="2169"/>
                    <a:pt x="14268" y="1259"/>
                  </a:cubicBezTo>
                  <a:close/>
                  <a:moveTo>
                    <a:pt x="8469" y="340"/>
                  </a:moveTo>
                  <a:cubicBezTo>
                    <a:pt x="8906" y="367"/>
                    <a:pt x="9343" y="411"/>
                    <a:pt x="9780" y="456"/>
                  </a:cubicBezTo>
                  <a:lnTo>
                    <a:pt x="9789" y="492"/>
                  </a:lnTo>
                  <a:cubicBezTo>
                    <a:pt x="9887" y="732"/>
                    <a:pt x="9932" y="964"/>
                    <a:pt x="9905" y="1223"/>
                  </a:cubicBezTo>
                  <a:cubicBezTo>
                    <a:pt x="9891" y="1340"/>
                    <a:pt x="9985" y="1406"/>
                    <a:pt x="10078" y="1406"/>
                  </a:cubicBezTo>
                  <a:cubicBezTo>
                    <a:pt x="10155" y="1406"/>
                    <a:pt x="10232" y="1360"/>
                    <a:pt x="10244" y="1259"/>
                  </a:cubicBezTo>
                  <a:cubicBezTo>
                    <a:pt x="10271" y="991"/>
                    <a:pt x="10235" y="750"/>
                    <a:pt x="10155" y="500"/>
                  </a:cubicBezTo>
                  <a:lnTo>
                    <a:pt x="10155" y="500"/>
                  </a:lnTo>
                  <a:cubicBezTo>
                    <a:pt x="10414" y="536"/>
                    <a:pt x="10672" y="572"/>
                    <a:pt x="10931" y="608"/>
                  </a:cubicBezTo>
                  <a:cubicBezTo>
                    <a:pt x="10994" y="804"/>
                    <a:pt x="11020" y="1018"/>
                    <a:pt x="11056" y="1232"/>
                  </a:cubicBezTo>
                  <a:cubicBezTo>
                    <a:pt x="11068" y="1327"/>
                    <a:pt x="11140" y="1371"/>
                    <a:pt x="11213" y="1371"/>
                  </a:cubicBezTo>
                  <a:cubicBezTo>
                    <a:pt x="11306" y="1371"/>
                    <a:pt x="11401" y="1302"/>
                    <a:pt x="11386" y="1178"/>
                  </a:cubicBezTo>
                  <a:cubicBezTo>
                    <a:pt x="11368" y="1000"/>
                    <a:pt x="11341" y="831"/>
                    <a:pt x="11297" y="652"/>
                  </a:cubicBezTo>
                  <a:lnTo>
                    <a:pt x="11297" y="652"/>
                  </a:lnTo>
                  <a:cubicBezTo>
                    <a:pt x="11556" y="688"/>
                    <a:pt x="11814" y="723"/>
                    <a:pt x="12073" y="768"/>
                  </a:cubicBezTo>
                  <a:cubicBezTo>
                    <a:pt x="12064" y="795"/>
                    <a:pt x="12064" y="839"/>
                    <a:pt x="12082" y="884"/>
                  </a:cubicBezTo>
                  <a:cubicBezTo>
                    <a:pt x="12162" y="1054"/>
                    <a:pt x="12180" y="1241"/>
                    <a:pt x="12162" y="1437"/>
                  </a:cubicBezTo>
                  <a:cubicBezTo>
                    <a:pt x="12152" y="1554"/>
                    <a:pt x="12246" y="1620"/>
                    <a:pt x="12338" y="1620"/>
                  </a:cubicBezTo>
                  <a:cubicBezTo>
                    <a:pt x="12414" y="1620"/>
                    <a:pt x="12489" y="1574"/>
                    <a:pt x="12501" y="1473"/>
                  </a:cubicBezTo>
                  <a:cubicBezTo>
                    <a:pt x="12528" y="1250"/>
                    <a:pt x="12501" y="1027"/>
                    <a:pt x="12421" y="813"/>
                  </a:cubicBezTo>
                  <a:lnTo>
                    <a:pt x="12421" y="813"/>
                  </a:lnTo>
                  <a:cubicBezTo>
                    <a:pt x="12599" y="839"/>
                    <a:pt x="12787" y="866"/>
                    <a:pt x="12965" y="893"/>
                  </a:cubicBezTo>
                  <a:cubicBezTo>
                    <a:pt x="12965" y="920"/>
                    <a:pt x="12965" y="955"/>
                    <a:pt x="12983" y="991"/>
                  </a:cubicBezTo>
                  <a:cubicBezTo>
                    <a:pt x="13072" y="1161"/>
                    <a:pt x="13135" y="1348"/>
                    <a:pt x="13117" y="1544"/>
                  </a:cubicBezTo>
                  <a:cubicBezTo>
                    <a:pt x="13111" y="1665"/>
                    <a:pt x="13209" y="1730"/>
                    <a:pt x="13301" y="1730"/>
                  </a:cubicBezTo>
                  <a:cubicBezTo>
                    <a:pt x="13352" y="1730"/>
                    <a:pt x="13400" y="1710"/>
                    <a:pt x="13429" y="1669"/>
                  </a:cubicBezTo>
                  <a:cubicBezTo>
                    <a:pt x="13447" y="1642"/>
                    <a:pt x="13456" y="1625"/>
                    <a:pt x="13456" y="1589"/>
                  </a:cubicBezTo>
                  <a:cubicBezTo>
                    <a:pt x="13456" y="1580"/>
                    <a:pt x="13456" y="1571"/>
                    <a:pt x="13456" y="1562"/>
                  </a:cubicBezTo>
                  <a:cubicBezTo>
                    <a:pt x="13474" y="1339"/>
                    <a:pt x="13420" y="1134"/>
                    <a:pt x="13331" y="938"/>
                  </a:cubicBezTo>
                  <a:lnTo>
                    <a:pt x="13331" y="938"/>
                  </a:lnTo>
                  <a:cubicBezTo>
                    <a:pt x="13456" y="955"/>
                    <a:pt x="13581" y="973"/>
                    <a:pt x="13697" y="991"/>
                  </a:cubicBezTo>
                  <a:cubicBezTo>
                    <a:pt x="13777" y="1000"/>
                    <a:pt x="13848" y="1009"/>
                    <a:pt x="13929" y="1018"/>
                  </a:cubicBezTo>
                  <a:lnTo>
                    <a:pt x="13982" y="1027"/>
                  </a:lnTo>
                  <a:cubicBezTo>
                    <a:pt x="13723" y="1892"/>
                    <a:pt x="13251" y="2731"/>
                    <a:pt x="13402" y="3525"/>
                  </a:cubicBezTo>
                  <a:cubicBezTo>
                    <a:pt x="13456" y="3792"/>
                    <a:pt x="13581" y="4051"/>
                    <a:pt x="13804" y="4301"/>
                  </a:cubicBezTo>
                  <a:lnTo>
                    <a:pt x="13759" y="4301"/>
                  </a:lnTo>
                  <a:cubicBezTo>
                    <a:pt x="12751" y="4176"/>
                    <a:pt x="11770" y="3935"/>
                    <a:pt x="10770" y="3739"/>
                  </a:cubicBezTo>
                  <a:cubicBezTo>
                    <a:pt x="9869" y="3569"/>
                    <a:pt x="8960" y="3560"/>
                    <a:pt x="8094" y="3248"/>
                  </a:cubicBezTo>
                  <a:cubicBezTo>
                    <a:pt x="8433" y="2936"/>
                    <a:pt x="8817" y="2508"/>
                    <a:pt x="8888" y="2071"/>
                  </a:cubicBezTo>
                  <a:cubicBezTo>
                    <a:pt x="8995" y="1419"/>
                    <a:pt x="8621" y="929"/>
                    <a:pt x="8469" y="340"/>
                  </a:cubicBezTo>
                  <a:close/>
                  <a:moveTo>
                    <a:pt x="14571" y="1116"/>
                  </a:moveTo>
                  <a:lnTo>
                    <a:pt x="14571" y="1116"/>
                  </a:lnTo>
                  <a:cubicBezTo>
                    <a:pt x="14696" y="1125"/>
                    <a:pt x="14821" y="1143"/>
                    <a:pt x="14937" y="1152"/>
                  </a:cubicBezTo>
                  <a:cubicBezTo>
                    <a:pt x="15097" y="1410"/>
                    <a:pt x="15222" y="1678"/>
                    <a:pt x="15302" y="1972"/>
                  </a:cubicBezTo>
                  <a:cubicBezTo>
                    <a:pt x="15330" y="2063"/>
                    <a:pt x="15412" y="2105"/>
                    <a:pt x="15489" y="2105"/>
                  </a:cubicBezTo>
                  <a:cubicBezTo>
                    <a:pt x="15586" y="2105"/>
                    <a:pt x="15676" y="2038"/>
                    <a:pt x="15641" y="1919"/>
                  </a:cubicBezTo>
                  <a:cubicBezTo>
                    <a:pt x="15570" y="1660"/>
                    <a:pt x="15472" y="1428"/>
                    <a:pt x="15347" y="1196"/>
                  </a:cubicBezTo>
                  <a:lnTo>
                    <a:pt x="15347" y="1196"/>
                  </a:lnTo>
                  <a:cubicBezTo>
                    <a:pt x="15534" y="1214"/>
                    <a:pt x="15722" y="1241"/>
                    <a:pt x="15909" y="1268"/>
                  </a:cubicBezTo>
                  <a:lnTo>
                    <a:pt x="15918" y="1286"/>
                  </a:lnTo>
                  <a:cubicBezTo>
                    <a:pt x="16034" y="1482"/>
                    <a:pt x="16132" y="1678"/>
                    <a:pt x="16168" y="1901"/>
                  </a:cubicBezTo>
                  <a:cubicBezTo>
                    <a:pt x="16184" y="1996"/>
                    <a:pt x="16258" y="2040"/>
                    <a:pt x="16333" y="2040"/>
                  </a:cubicBezTo>
                  <a:cubicBezTo>
                    <a:pt x="16426" y="2040"/>
                    <a:pt x="16522" y="1971"/>
                    <a:pt x="16507" y="1848"/>
                  </a:cubicBezTo>
                  <a:cubicBezTo>
                    <a:pt x="16480" y="1669"/>
                    <a:pt x="16417" y="1500"/>
                    <a:pt x="16328" y="1339"/>
                  </a:cubicBezTo>
                  <a:lnTo>
                    <a:pt x="16328" y="1339"/>
                  </a:lnTo>
                  <a:cubicBezTo>
                    <a:pt x="16364" y="1348"/>
                    <a:pt x="16400" y="1348"/>
                    <a:pt x="16435" y="1357"/>
                  </a:cubicBezTo>
                  <a:cubicBezTo>
                    <a:pt x="16596" y="1384"/>
                    <a:pt x="16756" y="1419"/>
                    <a:pt x="16917" y="1446"/>
                  </a:cubicBezTo>
                  <a:lnTo>
                    <a:pt x="16926" y="1464"/>
                  </a:lnTo>
                  <a:cubicBezTo>
                    <a:pt x="16980" y="1580"/>
                    <a:pt x="17033" y="1705"/>
                    <a:pt x="17087" y="1821"/>
                  </a:cubicBezTo>
                  <a:cubicBezTo>
                    <a:pt x="17104" y="1883"/>
                    <a:pt x="17122" y="1946"/>
                    <a:pt x="17140" y="2008"/>
                  </a:cubicBezTo>
                  <a:cubicBezTo>
                    <a:pt x="17149" y="2035"/>
                    <a:pt x="17149" y="2062"/>
                    <a:pt x="17158" y="2088"/>
                  </a:cubicBezTo>
                  <a:cubicBezTo>
                    <a:pt x="17039" y="2176"/>
                    <a:pt x="17125" y="2384"/>
                    <a:pt x="17278" y="2384"/>
                  </a:cubicBezTo>
                  <a:cubicBezTo>
                    <a:pt x="17296" y="2384"/>
                    <a:pt x="17316" y="2381"/>
                    <a:pt x="17336" y="2374"/>
                  </a:cubicBezTo>
                  <a:cubicBezTo>
                    <a:pt x="17631" y="2276"/>
                    <a:pt x="17470" y="1821"/>
                    <a:pt x="17336" y="1526"/>
                  </a:cubicBezTo>
                  <a:lnTo>
                    <a:pt x="17336" y="1526"/>
                  </a:lnTo>
                  <a:cubicBezTo>
                    <a:pt x="17470" y="1544"/>
                    <a:pt x="17595" y="1571"/>
                    <a:pt x="17729" y="1580"/>
                  </a:cubicBezTo>
                  <a:lnTo>
                    <a:pt x="17738" y="1589"/>
                  </a:lnTo>
                  <a:cubicBezTo>
                    <a:pt x="17872" y="1776"/>
                    <a:pt x="17925" y="2008"/>
                    <a:pt x="17961" y="2231"/>
                  </a:cubicBezTo>
                  <a:cubicBezTo>
                    <a:pt x="17973" y="2325"/>
                    <a:pt x="18044" y="2367"/>
                    <a:pt x="18118" y="2367"/>
                  </a:cubicBezTo>
                  <a:cubicBezTo>
                    <a:pt x="18213" y="2367"/>
                    <a:pt x="18311" y="2298"/>
                    <a:pt x="18291" y="2178"/>
                  </a:cubicBezTo>
                  <a:cubicBezTo>
                    <a:pt x="18264" y="1990"/>
                    <a:pt x="18220" y="1794"/>
                    <a:pt x="18139" y="1625"/>
                  </a:cubicBezTo>
                  <a:lnTo>
                    <a:pt x="18139" y="1625"/>
                  </a:lnTo>
                  <a:cubicBezTo>
                    <a:pt x="18232" y="1628"/>
                    <a:pt x="18326" y="1630"/>
                    <a:pt x="18420" y="1630"/>
                  </a:cubicBezTo>
                  <a:cubicBezTo>
                    <a:pt x="18554" y="1630"/>
                    <a:pt x="18690" y="1626"/>
                    <a:pt x="18826" y="1616"/>
                  </a:cubicBezTo>
                  <a:lnTo>
                    <a:pt x="18826" y="1616"/>
                  </a:lnTo>
                  <a:cubicBezTo>
                    <a:pt x="19602" y="2642"/>
                    <a:pt x="19486" y="4051"/>
                    <a:pt x="18478" y="4863"/>
                  </a:cubicBezTo>
                  <a:cubicBezTo>
                    <a:pt x="17898" y="4658"/>
                    <a:pt x="17247" y="4729"/>
                    <a:pt x="16641" y="4702"/>
                  </a:cubicBezTo>
                  <a:cubicBezTo>
                    <a:pt x="15838" y="4667"/>
                    <a:pt x="15026" y="4497"/>
                    <a:pt x="14232" y="4372"/>
                  </a:cubicBezTo>
                  <a:cubicBezTo>
                    <a:pt x="14812" y="3427"/>
                    <a:pt x="15053" y="2124"/>
                    <a:pt x="14571" y="1116"/>
                  </a:cubicBezTo>
                  <a:close/>
                  <a:moveTo>
                    <a:pt x="19220" y="378"/>
                  </a:moveTo>
                  <a:cubicBezTo>
                    <a:pt x="19655" y="378"/>
                    <a:pt x="20019" y="1066"/>
                    <a:pt x="20146" y="1321"/>
                  </a:cubicBezTo>
                  <a:cubicBezTo>
                    <a:pt x="20414" y="1848"/>
                    <a:pt x="20485" y="2481"/>
                    <a:pt x="20512" y="3061"/>
                  </a:cubicBezTo>
                  <a:cubicBezTo>
                    <a:pt x="20548" y="3739"/>
                    <a:pt x="20414" y="4417"/>
                    <a:pt x="20057" y="5006"/>
                  </a:cubicBezTo>
                  <a:cubicBezTo>
                    <a:pt x="19888" y="5273"/>
                    <a:pt x="19620" y="5478"/>
                    <a:pt x="19361" y="5657"/>
                  </a:cubicBezTo>
                  <a:cubicBezTo>
                    <a:pt x="19174" y="5791"/>
                    <a:pt x="18978" y="5907"/>
                    <a:pt x="18782" y="6014"/>
                  </a:cubicBezTo>
                  <a:cubicBezTo>
                    <a:pt x="18756" y="6014"/>
                    <a:pt x="18731" y="6014"/>
                    <a:pt x="18707" y="6014"/>
                  </a:cubicBezTo>
                  <a:cubicBezTo>
                    <a:pt x="17853" y="6014"/>
                    <a:pt x="17539" y="5711"/>
                    <a:pt x="17773" y="5122"/>
                  </a:cubicBezTo>
                  <a:cubicBezTo>
                    <a:pt x="17782" y="5095"/>
                    <a:pt x="17782" y="5077"/>
                    <a:pt x="17782" y="5059"/>
                  </a:cubicBezTo>
                  <a:cubicBezTo>
                    <a:pt x="17997" y="5077"/>
                    <a:pt x="18211" y="5122"/>
                    <a:pt x="18407" y="5202"/>
                  </a:cubicBezTo>
                  <a:cubicBezTo>
                    <a:pt x="18434" y="5211"/>
                    <a:pt x="18460" y="5211"/>
                    <a:pt x="18487" y="5211"/>
                  </a:cubicBezTo>
                  <a:cubicBezTo>
                    <a:pt x="18502" y="5214"/>
                    <a:pt x="18518" y="5216"/>
                    <a:pt x="18534" y="5216"/>
                  </a:cubicBezTo>
                  <a:cubicBezTo>
                    <a:pt x="18566" y="5216"/>
                    <a:pt x="18600" y="5208"/>
                    <a:pt x="18630" y="5184"/>
                  </a:cubicBezTo>
                  <a:cubicBezTo>
                    <a:pt x="18969" y="4925"/>
                    <a:pt x="19219" y="4613"/>
                    <a:pt x="19397" y="4265"/>
                  </a:cubicBezTo>
                  <a:cubicBezTo>
                    <a:pt x="19843" y="3364"/>
                    <a:pt x="19745" y="2258"/>
                    <a:pt x="19085" y="1393"/>
                  </a:cubicBezTo>
                  <a:cubicBezTo>
                    <a:pt x="19076" y="1384"/>
                    <a:pt x="19058" y="1375"/>
                    <a:pt x="19049" y="1366"/>
                  </a:cubicBezTo>
                  <a:cubicBezTo>
                    <a:pt x="19025" y="1309"/>
                    <a:pt x="18970" y="1267"/>
                    <a:pt x="18900" y="1267"/>
                  </a:cubicBezTo>
                  <a:cubicBezTo>
                    <a:pt x="18893" y="1267"/>
                    <a:pt x="18887" y="1267"/>
                    <a:pt x="18880" y="1268"/>
                  </a:cubicBezTo>
                  <a:cubicBezTo>
                    <a:pt x="18737" y="1286"/>
                    <a:pt x="18603" y="1294"/>
                    <a:pt x="18469" y="1294"/>
                  </a:cubicBezTo>
                  <a:cubicBezTo>
                    <a:pt x="18496" y="1134"/>
                    <a:pt x="18541" y="982"/>
                    <a:pt x="18621" y="848"/>
                  </a:cubicBezTo>
                  <a:cubicBezTo>
                    <a:pt x="18683" y="741"/>
                    <a:pt x="18764" y="634"/>
                    <a:pt x="18871" y="536"/>
                  </a:cubicBezTo>
                  <a:cubicBezTo>
                    <a:pt x="18990" y="424"/>
                    <a:pt x="19108" y="378"/>
                    <a:pt x="19220" y="378"/>
                  </a:cubicBezTo>
                  <a:close/>
                  <a:moveTo>
                    <a:pt x="25017" y="2106"/>
                  </a:moveTo>
                  <a:cubicBezTo>
                    <a:pt x="25633" y="2106"/>
                    <a:pt x="26213" y="2427"/>
                    <a:pt x="26382" y="3052"/>
                  </a:cubicBezTo>
                  <a:cubicBezTo>
                    <a:pt x="26596" y="3855"/>
                    <a:pt x="25785" y="4176"/>
                    <a:pt x="25205" y="4256"/>
                  </a:cubicBezTo>
                  <a:cubicBezTo>
                    <a:pt x="25044" y="4274"/>
                    <a:pt x="25000" y="4524"/>
                    <a:pt x="25160" y="4577"/>
                  </a:cubicBezTo>
                  <a:cubicBezTo>
                    <a:pt x="25642" y="4729"/>
                    <a:pt x="25963" y="4907"/>
                    <a:pt x="26088" y="5434"/>
                  </a:cubicBezTo>
                  <a:cubicBezTo>
                    <a:pt x="26248" y="6121"/>
                    <a:pt x="25954" y="6870"/>
                    <a:pt x="25214" y="7057"/>
                  </a:cubicBezTo>
                  <a:cubicBezTo>
                    <a:pt x="25070" y="7092"/>
                    <a:pt x="24939" y="7109"/>
                    <a:pt x="24818" y="7109"/>
                  </a:cubicBezTo>
                  <a:cubicBezTo>
                    <a:pt x="23675" y="7109"/>
                    <a:pt x="23487" y="5648"/>
                    <a:pt x="23358" y="4720"/>
                  </a:cubicBezTo>
                  <a:lnTo>
                    <a:pt x="23349" y="4693"/>
                  </a:lnTo>
                  <a:cubicBezTo>
                    <a:pt x="23437" y="4598"/>
                    <a:pt x="23347" y="4417"/>
                    <a:pt x="23200" y="4417"/>
                  </a:cubicBezTo>
                  <a:cubicBezTo>
                    <a:pt x="23182" y="4417"/>
                    <a:pt x="23163" y="4420"/>
                    <a:pt x="23144" y="4426"/>
                  </a:cubicBezTo>
                  <a:cubicBezTo>
                    <a:pt x="23074" y="4446"/>
                    <a:pt x="23000" y="4455"/>
                    <a:pt x="22923" y="4455"/>
                  </a:cubicBezTo>
                  <a:cubicBezTo>
                    <a:pt x="22632" y="4455"/>
                    <a:pt x="22308" y="4331"/>
                    <a:pt x="22047" y="4274"/>
                  </a:cubicBezTo>
                  <a:cubicBezTo>
                    <a:pt x="21636" y="4185"/>
                    <a:pt x="21172" y="4203"/>
                    <a:pt x="20735" y="4167"/>
                  </a:cubicBezTo>
                  <a:cubicBezTo>
                    <a:pt x="20789" y="3962"/>
                    <a:pt x="20824" y="3748"/>
                    <a:pt x="20842" y="3525"/>
                  </a:cubicBezTo>
                  <a:cubicBezTo>
                    <a:pt x="20851" y="3489"/>
                    <a:pt x="20851" y="3453"/>
                    <a:pt x="20851" y="3409"/>
                  </a:cubicBezTo>
                  <a:cubicBezTo>
                    <a:pt x="21592" y="3694"/>
                    <a:pt x="22421" y="3462"/>
                    <a:pt x="23171" y="3694"/>
                  </a:cubicBezTo>
                  <a:cubicBezTo>
                    <a:pt x="23199" y="3755"/>
                    <a:pt x="23265" y="3789"/>
                    <a:pt x="23330" y="3789"/>
                  </a:cubicBezTo>
                  <a:cubicBezTo>
                    <a:pt x="23407" y="3789"/>
                    <a:pt x="23482" y="3742"/>
                    <a:pt x="23492" y="3641"/>
                  </a:cubicBezTo>
                  <a:cubicBezTo>
                    <a:pt x="23599" y="2775"/>
                    <a:pt x="24090" y="2115"/>
                    <a:pt x="25017" y="2106"/>
                  </a:cubicBezTo>
                  <a:close/>
                  <a:moveTo>
                    <a:pt x="8266" y="0"/>
                  </a:moveTo>
                  <a:cubicBezTo>
                    <a:pt x="8157" y="0"/>
                    <a:pt x="8077" y="86"/>
                    <a:pt x="8094" y="188"/>
                  </a:cubicBezTo>
                  <a:lnTo>
                    <a:pt x="8094" y="215"/>
                  </a:lnTo>
                  <a:cubicBezTo>
                    <a:pt x="7764" y="438"/>
                    <a:pt x="7407" y="723"/>
                    <a:pt x="7398" y="1152"/>
                  </a:cubicBezTo>
                  <a:cubicBezTo>
                    <a:pt x="7398" y="1178"/>
                    <a:pt x="7407" y="1196"/>
                    <a:pt x="7407" y="1214"/>
                  </a:cubicBezTo>
                  <a:cubicBezTo>
                    <a:pt x="7061" y="1120"/>
                    <a:pt x="6694" y="1111"/>
                    <a:pt x="6324" y="1111"/>
                  </a:cubicBezTo>
                  <a:cubicBezTo>
                    <a:pt x="6235" y="1111"/>
                    <a:pt x="6147" y="1112"/>
                    <a:pt x="6058" y="1112"/>
                  </a:cubicBezTo>
                  <a:cubicBezTo>
                    <a:pt x="5849" y="1112"/>
                    <a:pt x="5640" y="1109"/>
                    <a:pt x="5436" y="1089"/>
                  </a:cubicBezTo>
                  <a:cubicBezTo>
                    <a:pt x="5430" y="1089"/>
                    <a:pt x="5424" y="1088"/>
                    <a:pt x="5419" y="1088"/>
                  </a:cubicBezTo>
                  <a:cubicBezTo>
                    <a:pt x="5339" y="1088"/>
                    <a:pt x="5283" y="1149"/>
                    <a:pt x="5275" y="1241"/>
                  </a:cubicBezTo>
                  <a:lnTo>
                    <a:pt x="5266" y="1294"/>
                  </a:lnTo>
                  <a:cubicBezTo>
                    <a:pt x="4383" y="1196"/>
                    <a:pt x="3500" y="1134"/>
                    <a:pt x="2617" y="1036"/>
                  </a:cubicBezTo>
                  <a:cubicBezTo>
                    <a:pt x="1841" y="947"/>
                    <a:pt x="1038" y="964"/>
                    <a:pt x="306" y="652"/>
                  </a:cubicBezTo>
                  <a:cubicBezTo>
                    <a:pt x="283" y="641"/>
                    <a:pt x="260" y="637"/>
                    <a:pt x="239" y="637"/>
                  </a:cubicBezTo>
                  <a:cubicBezTo>
                    <a:pt x="83" y="637"/>
                    <a:pt x="1" y="894"/>
                    <a:pt x="181" y="964"/>
                  </a:cubicBezTo>
                  <a:cubicBezTo>
                    <a:pt x="868" y="1259"/>
                    <a:pt x="1626" y="1286"/>
                    <a:pt x="2358" y="1348"/>
                  </a:cubicBezTo>
                  <a:cubicBezTo>
                    <a:pt x="3321" y="1437"/>
                    <a:pt x="4276" y="1526"/>
                    <a:pt x="5231" y="1633"/>
                  </a:cubicBezTo>
                  <a:lnTo>
                    <a:pt x="5222" y="1687"/>
                  </a:lnTo>
                  <a:cubicBezTo>
                    <a:pt x="5213" y="1785"/>
                    <a:pt x="5248" y="1865"/>
                    <a:pt x="5346" y="1874"/>
                  </a:cubicBezTo>
                  <a:cubicBezTo>
                    <a:pt x="5944" y="1955"/>
                    <a:pt x="6524" y="2071"/>
                    <a:pt x="7122" y="2133"/>
                  </a:cubicBezTo>
                  <a:cubicBezTo>
                    <a:pt x="7068" y="2311"/>
                    <a:pt x="7113" y="2561"/>
                    <a:pt x="7166" y="2722"/>
                  </a:cubicBezTo>
                  <a:cubicBezTo>
                    <a:pt x="7247" y="2981"/>
                    <a:pt x="7398" y="3293"/>
                    <a:pt x="7648" y="3427"/>
                  </a:cubicBezTo>
                  <a:cubicBezTo>
                    <a:pt x="7666" y="3444"/>
                    <a:pt x="7684" y="3453"/>
                    <a:pt x="7702" y="3462"/>
                  </a:cubicBezTo>
                  <a:cubicBezTo>
                    <a:pt x="8487" y="3810"/>
                    <a:pt x="9325" y="3899"/>
                    <a:pt x="10164" y="3998"/>
                  </a:cubicBezTo>
                  <a:cubicBezTo>
                    <a:pt x="11154" y="4105"/>
                    <a:pt x="12135" y="4381"/>
                    <a:pt x="13117" y="4560"/>
                  </a:cubicBezTo>
                  <a:cubicBezTo>
                    <a:pt x="13340" y="4595"/>
                    <a:pt x="13563" y="4631"/>
                    <a:pt x="13786" y="4667"/>
                  </a:cubicBezTo>
                  <a:cubicBezTo>
                    <a:pt x="13820" y="4701"/>
                    <a:pt x="13866" y="4721"/>
                    <a:pt x="13913" y="4721"/>
                  </a:cubicBezTo>
                  <a:cubicBezTo>
                    <a:pt x="13939" y="4721"/>
                    <a:pt x="13966" y="4715"/>
                    <a:pt x="13991" y="4702"/>
                  </a:cubicBezTo>
                  <a:cubicBezTo>
                    <a:pt x="14696" y="4800"/>
                    <a:pt x="15409" y="4890"/>
                    <a:pt x="16114" y="4988"/>
                  </a:cubicBezTo>
                  <a:cubicBezTo>
                    <a:pt x="16542" y="5041"/>
                    <a:pt x="16997" y="5014"/>
                    <a:pt x="17443" y="5032"/>
                  </a:cubicBezTo>
                  <a:cubicBezTo>
                    <a:pt x="17190" y="5676"/>
                    <a:pt x="17668" y="6485"/>
                    <a:pt x="18346" y="6485"/>
                  </a:cubicBezTo>
                  <a:cubicBezTo>
                    <a:pt x="18457" y="6485"/>
                    <a:pt x="18573" y="6463"/>
                    <a:pt x="18692" y="6415"/>
                  </a:cubicBezTo>
                  <a:cubicBezTo>
                    <a:pt x="19665" y="6031"/>
                    <a:pt x="20325" y="5380"/>
                    <a:pt x="20637" y="4497"/>
                  </a:cubicBezTo>
                  <a:cubicBezTo>
                    <a:pt x="21137" y="4551"/>
                    <a:pt x="21654" y="4533"/>
                    <a:pt x="22127" y="4640"/>
                  </a:cubicBezTo>
                  <a:cubicBezTo>
                    <a:pt x="22416" y="4699"/>
                    <a:pt x="22697" y="4783"/>
                    <a:pt x="22978" y="4783"/>
                  </a:cubicBezTo>
                  <a:cubicBezTo>
                    <a:pt x="22991" y="4783"/>
                    <a:pt x="23005" y="4783"/>
                    <a:pt x="23019" y="4783"/>
                  </a:cubicBezTo>
                  <a:cubicBezTo>
                    <a:pt x="23153" y="5666"/>
                    <a:pt x="23180" y="6478"/>
                    <a:pt x="23893" y="7102"/>
                  </a:cubicBezTo>
                  <a:cubicBezTo>
                    <a:pt x="24137" y="7316"/>
                    <a:pt x="24543" y="7430"/>
                    <a:pt x="24937" y="7430"/>
                  </a:cubicBezTo>
                  <a:cubicBezTo>
                    <a:pt x="25249" y="7430"/>
                    <a:pt x="25554" y="7359"/>
                    <a:pt x="25767" y="7209"/>
                  </a:cubicBezTo>
                  <a:cubicBezTo>
                    <a:pt x="26373" y="6790"/>
                    <a:pt x="26516" y="6085"/>
                    <a:pt x="26418" y="5380"/>
                  </a:cubicBezTo>
                  <a:cubicBezTo>
                    <a:pt x="26364" y="4934"/>
                    <a:pt x="26115" y="4658"/>
                    <a:pt x="25776" y="4470"/>
                  </a:cubicBezTo>
                  <a:cubicBezTo>
                    <a:pt x="26204" y="4319"/>
                    <a:pt x="26534" y="4042"/>
                    <a:pt x="26695" y="3560"/>
                  </a:cubicBezTo>
                  <a:cubicBezTo>
                    <a:pt x="26882" y="2981"/>
                    <a:pt x="26525" y="2231"/>
                    <a:pt x="25963" y="1999"/>
                  </a:cubicBezTo>
                  <a:cubicBezTo>
                    <a:pt x="25629" y="1865"/>
                    <a:pt x="25305" y="1801"/>
                    <a:pt x="25002" y="1801"/>
                  </a:cubicBezTo>
                  <a:cubicBezTo>
                    <a:pt x="24114" y="1801"/>
                    <a:pt x="23410" y="2355"/>
                    <a:pt x="23197" y="3346"/>
                  </a:cubicBezTo>
                  <a:cubicBezTo>
                    <a:pt x="22430" y="3159"/>
                    <a:pt x="21601" y="3382"/>
                    <a:pt x="20869" y="3052"/>
                  </a:cubicBezTo>
                  <a:lnTo>
                    <a:pt x="20860" y="3052"/>
                  </a:lnTo>
                  <a:cubicBezTo>
                    <a:pt x="20851" y="2026"/>
                    <a:pt x="20530" y="929"/>
                    <a:pt x="19763" y="251"/>
                  </a:cubicBezTo>
                  <a:cubicBezTo>
                    <a:pt x="19586" y="98"/>
                    <a:pt x="19412" y="34"/>
                    <a:pt x="19247" y="34"/>
                  </a:cubicBezTo>
                  <a:cubicBezTo>
                    <a:pt x="18861" y="34"/>
                    <a:pt x="18524" y="384"/>
                    <a:pt x="18318" y="777"/>
                  </a:cubicBezTo>
                  <a:cubicBezTo>
                    <a:pt x="18220" y="947"/>
                    <a:pt x="18157" y="1125"/>
                    <a:pt x="18121" y="1286"/>
                  </a:cubicBezTo>
                  <a:cubicBezTo>
                    <a:pt x="17479" y="1250"/>
                    <a:pt x="16846" y="1089"/>
                    <a:pt x="16212" y="964"/>
                  </a:cubicBezTo>
                  <a:cubicBezTo>
                    <a:pt x="15454" y="822"/>
                    <a:pt x="14678" y="777"/>
                    <a:pt x="13911" y="697"/>
                  </a:cubicBezTo>
                  <a:cubicBezTo>
                    <a:pt x="13839" y="688"/>
                    <a:pt x="13759" y="679"/>
                    <a:pt x="13688" y="670"/>
                  </a:cubicBezTo>
                  <a:cubicBezTo>
                    <a:pt x="11877" y="438"/>
                    <a:pt x="10101" y="99"/>
                    <a:pt x="8282" y="1"/>
                  </a:cubicBezTo>
                  <a:cubicBezTo>
                    <a:pt x="8276" y="0"/>
                    <a:pt x="8271" y="0"/>
                    <a:pt x="826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1"/>
            <p:cNvSpPr/>
            <p:nvPr/>
          </p:nvSpPr>
          <p:spPr>
            <a:xfrm>
              <a:off x="1009630" y="1454355"/>
              <a:ext cx="58154" cy="38540"/>
            </a:xfrm>
            <a:custGeom>
              <a:rect b="b" l="l" r="r" t="t"/>
              <a:pathLst>
                <a:path extrusionOk="0" h="1232" w="1859">
                  <a:moveTo>
                    <a:pt x="844" y="346"/>
                  </a:moveTo>
                  <a:cubicBezTo>
                    <a:pt x="1105" y="346"/>
                    <a:pt x="1405" y="439"/>
                    <a:pt x="1502" y="567"/>
                  </a:cubicBezTo>
                  <a:lnTo>
                    <a:pt x="1511" y="576"/>
                  </a:lnTo>
                  <a:cubicBezTo>
                    <a:pt x="1433" y="748"/>
                    <a:pt x="1073" y="899"/>
                    <a:pt x="786" y="899"/>
                  </a:cubicBezTo>
                  <a:cubicBezTo>
                    <a:pt x="611" y="899"/>
                    <a:pt x="463" y="843"/>
                    <a:pt x="422" y="701"/>
                  </a:cubicBezTo>
                  <a:cubicBezTo>
                    <a:pt x="350" y="444"/>
                    <a:pt x="577" y="346"/>
                    <a:pt x="844" y="346"/>
                  </a:cubicBezTo>
                  <a:close/>
                  <a:moveTo>
                    <a:pt x="907" y="1"/>
                  </a:moveTo>
                  <a:cubicBezTo>
                    <a:pt x="442" y="1"/>
                    <a:pt x="1" y="234"/>
                    <a:pt x="83" y="745"/>
                  </a:cubicBezTo>
                  <a:cubicBezTo>
                    <a:pt x="135" y="1091"/>
                    <a:pt x="439" y="1231"/>
                    <a:pt x="781" y="1231"/>
                  </a:cubicBezTo>
                  <a:cubicBezTo>
                    <a:pt x="1208" y="1231"/>
                    <a:pt x="1694" y="1013"/>
                    <a:pt x="1823" y="701"/>
                  </a:cubicBezTo>
                  <a:cubicBezTo>
                    <a:pt x="1859" y="621"/>
                    <a:pt x="1832" y="558"/>
                    <a:pt x="1787" y="513"/>
                  </a:cubicBezTo>
                  <a:cubicBezTo>
                    <a:pt x="1805" y="469"/>
                    <a:pt x="1805" y="415"/>
                    <a:pt x="1769" y="353"/>
                  </a:cubicBezTo>
                  <a:cubicBezTo>
                    <a:pt x="1597" y="124"/>
                    <a:pt x="1245" y="1"/>
                    <a:pt x="90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1"/>
            <p:cNvSpPr/>
            <p:nvPr/>
          </p:nvSpPr>
          <p:spPr>
            <a:xfrm>
              <a:off x="1001904" y="1517045"/>
              <a:ext cx="66819" cy="60813"/>
            </a:xfrm>
            <a:custGeom>
              <a:rect b="b" l="l" r="r" t="t"/>
              <a:pathLst>
                <a:path extrusionOk="0" h="1944" w="2136">
                  <a:moveTo>
                    <a:pt x="901" y="322"/>
                  </a:moveTo>
                  <a:cubicBezTo>
                    <a:pt x="1334" y="322"/>
                    <a:pt x="1686" y="977"/>
                    <a:pt x="1481" y="1337"/>
                  </a:cubicBezTo>
                  <a:cubicBezTo>
                    <a:pt x="1472" y="1355"/>
                    <a:pt x="1472" y="1364"/>
                    <a:pt x="1463" y="1382"/>
                  </a:cubicBezTo>
                  <a:cubicBezTo>
                    <a:pt x="1360" y="1485"/>
                    <a:pt x="1232" y="1597"/>
                    <a:pt x="1079" y="1597"/>
                  </a:cubicBezTo>
                  <a:cubicBezTo>
                    <a:pt x="1074" y="1597"/>
                    <a:pt x="1068" y="1596"/>
                    <a:pt x="1062" y="1596"/>
                  </a:cubicBezTo>
                  <a:cubicBezTo>
                    <a:pt x="866" y="1587"/>
                    <a:pt x="652" y="1355"/>
                    <a:pt x="562" y="1195"/>
                  </a:cubicBezTo>
                  <a:cubicBezTo>
                    <a:pt x="411" y="936"/>
                    <a:pt x="428" y="436"/>
                    <a:pt x="785" y="338"/>
                  </a:cubicBezTo>
                  <a:cubicBezTo>
                    <a:pt x="824" y="327"/>
                    <a:pt x="863" y="322"/>
                    <a:pt x="901" y="322"/>
                  </a:cubicBezTo>
                  <a:close/>
                  <a:moveTo>
                    <a:pt x="876" y="0"/>
                  </a:moveTo>
                  <a:cubicBezTo>
                    <a:pt x="744" y="0"/>
                    <a:pt x="610" y="35"/>
                    <a:pt x="482" y="115"/>
                  </a:cubicBezTo>
                  <a:cubicBezTo>
                    <a:pt x="0" y="410"/>
                    <a:pt x="72" y="1097"/>
                    <a:pt x="348" y="1498"/>
                  </a:cubicBezTo>
                  <a:cubicBezTo>
                    <a:pt x="500" y="1712"/>
                    <a:pt x="767" y="1882"/>
                    <a:pt x="1026" y="1935"/>
                  </a:cubicBezTo>
                  <a:cubicBezTo>
                    <a:pt x="1055" y="1941"/>
                    <a:pt x="1083" y="1943"/>
                    <a:pt x="1111" y="1943"/>
                  </a:cubicBezTo>
                  <a:cubicBezTo>
                    <a:pt x="1355" y="1943"/>
                    <a:pt x="1580" y="1747"/>
                    <a:pt x="1740" y="1587"/>
                  </a:cubicBezTo>
                  <a:cubicBezTo>
                    <a:pt x="1776" y="1552"/>
                    <a:pt x="1793" y="1507"/>
                    <a:pt x="1793" y="1471"/>
                  </a:cubicBezTo>
                  <a:lnTo>
                    <a:pt x="1802" y="1462"/>
                  </a:lnTo>
                  <a:cubicBezTo>
                    <a:pt x="2136" y="854"/>
                    <a:pt x="1527" y="0"/>
                    <a:pt x="8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4" name="Google Shape;1774;p31"/>
          <p:cNvGrpSpPr/>
          <p:nvPr/>
        </p:nvGrpSpPr>
        <p:grpSpPr>
          <a:xfrm rot="-1979079">
            <a:off x="-262400" y="2689631"/>
            <a:ext cx="721141" cy="973147"/>
            <a:chOff x="1326575" y="1917600"/>
            <a:chExt cx="436125" cy="588550"/>
          </a:xfrm>
        </p:grpSpPr>
        <p:sp>
          <p:nvSpPr>
            <p:cNvPr id="1775" name="Google Shape;1775;p31"/>
            <p:cNvSpPr/>
            <p:nvPr/>
          </p:nvSpPr>
          <p:spPr>
            <a:xfrm>
              <a:off x="1326575" y="1917600"/>
              <a:ext cx="436125" cy="588550"/>
            </a:xfrm>
            <a:custGeom>
              <a:rect b="b" l="l" r="r" t="t"/>
              <a:pathLst>
                <a:path extrusionOk="0" h="23542" w="17445">
                  <a:moveTo>
                    <a:pt x="8948" y="365"/>
                  </a:moveTo>
                  <a:cubicBezTo>
                    <a:pt x="10920" y="365"/>
                    <a:pt x="12891" y="399"/>
                    <a:pt x="14863" y="465"/>
                  </a:cubicBezTo>
                  <a:cubicBezTo>
                    <a:pt x="15239" y="491"/>
                    <a:pt x="15640" y="541"/>
                    <a:pt x="16016" y="616"/>
                  </a:cubicBezTo>
                  <a:cubicBezTo>
                    <a:pt x="16592" y="741"/>
                    <a:pt x="16993" y="1242"/>
                    <a:pt x="16943" y="1819"/>
                  </a:cubicBezTo>
                  <a:cubicBezTo>
                    <a:pt x="16617" y="5528"/>
                    <a:pt x="16993" y="9237"/>
                    <a:pt x="16968" y="12947"/>
                  </a:cubicBezTo>
                  <a:cubicBezTo>
                    <a:pt x="16968" y="15578"/>
                    <a:pt x="16968" y="18235"/>
                    <a:pt x="16993" y="20867"/>
                  </a:cubicBezTo>
                  <a:cubicBezTo>
                    <a:pt x="16993" y="21318"/>
                    <a:pt x="16918" y="21744"/>
                    <a:pt x="16692" y="22120"/>
                  </a:cubicBezTo>
                  <a:cubicBezTo>
                    <a:pt x="16467" y="22521"/>
                    <a:pt x="16141" y="22821"/>
                    <a:pt x="15665" y="22821"/>
                  </a:cubicBezTo>
                  <a:cubicBezTo>
                    <a:pt x="13354" y="22867"/>
                    <a:pt x="11064" y="23158"/>
                    <a:pt x="8757" y="23158"/>
                  </a:cubicBezTo>
                  <a:cubicBezTo>
                    <a:pt x="8512" y="23158"/>
                    <a:pt x="8266" y="23155"/>
                    <a:pt x="8021" y="23147"/>
                  </a:cubicBezTo>
                  <a:cubicBezTo>
                    <a:pt x="6116" y="23097"/>
                    <a:pt x="4211" y="22897"/>
                    <a:pt x="2306" y="22847"/>
                  </a:cubicBezTo>
                  <a:cubicBezTo>
                    <a:pt x="1204" y="22821"/>
                    <a:pt x="602" y="22220"/>
                    <a:pt x="577" y="21092"/>
                  </a:cubicBezTo>
                  <a:cubicBezTo>
                    <a:pt x="552" y="19363"/>
                    <a:pt x="577" y="17659"/>
                    <a:pt x="552" y="15929"/>
                  </a:cubicBezTo>
                  <a:cubicBezTo>
                    <a:pt x="552" y="14551"/>
                    <a:pt x="552" y="13172"/>
                    <a:pt x="552" y="11794"/>
                  </a:cubicBezTo>
                  <a:lnTo>
                    <a:pt x="602" y="11794"/>
                  </a:lnTo>
                  <a:cubicBezTo>
                    <a:pt x="652" y="9463"/>
                    <a:pt x="727" y="7132"/>
                    <a:pt x="753" y="4801"/>
                  </a:cubicBezTo>
                  <a:cubicBezTo>
                    <a:pt x="778" y="3899"/>
                    <a:pt x="702" y="2972"/>
                    <a:pt x="627" y="2044"/>
                  </a:cubicBezTo>
                  <a:cubicBezTo>
                    <a:pt x="552" y="1242"/>
                    <a:pt x="878" y="716"/>
                    <a:pt x="1680" y="591"/>
                  </a:cubicBezTo>
                  <a:cubicBezTo>
                    <a:pt x="3108" y="340"/>
                    <a:pt x="4562" y="415"/>
                    <a:pt x="5991" y="390"/>
                  </a:cubicBezTo>
                  <a:cubicBezTo>
                    <a:pt x="6976" y="374"/>
                    <a:pt x="7962" y="365"/>
                    <a:pt x="8948" y="365"/>
                  </a:cubicBezTo>
                  <a:close/>
                  <a:moveTo>
                    <a:pt x="8515" y="1"/>
                  </a:moveTo>
                  <a:cubicBezTo>
                    <a:pt x="6922" y="1"/>
                    <a:pt x="5328" y="21"/>
                    <a:pt x="3735" y="64"/>
                  </a:cubicBezTo>
                  <a:cubicBezTo>
                    <a:pt x="2958" y="90"/>
                    <a:pt x="2181" y="64"/>
                    <a:pt x="1429" y="240"/>
                  </a:cubicBezTo>
                  <a:cubicBezTo>
                    <a:pt x="677" y="440"/>
                    <a:pt x="427" y="766"/>
                    <a:pt x="326" y="1518"/>
                  </a:cubicBezTo>
                  <a:cubicBezTo>
                    <a:pt x="201" y="2646"/>
                    <a:pt x="352" y="3774"/>
                    <a:pt x="352" y="4877"/>
                  </a:cubicBezTo>
                  <a:cubicBezTo>
                    <a:pt x="276" y="8335"/>
                    <a:pt x="176" y="11794"/>
                    <a:pt x="151" y="15253"/>
                  </a:cubicBezTo>
                  <a:cubicBezTo>
                    <a:pt x="151" y="17283"/>
                    <a:pt x="1" y="19338"/>
                    <a:pt x="251" y="21368"/>
                  </a:cubicBezTo>
                  <a:cubicBezTo>
                    <a:pt x="427" y="22721"/>
                    <a:pt x="928" y="23197"/>
                    <a:pt x="2131" y="23273"/>
                  </a:cubicBezTo>
                  <a:cubicBezTo>
                    <a:pt x="2432" y="23273"/>
                    <a:pt x="2732" y="23298"/>
                    <a:pt x="3033" y="23323"/>
                  </a:cubicBezTo>
                  <a:cubicBezTo>
                    <a:pt x="4933" y="23471"/>
                    <a:pt x="6833" y="23541"/>
                    <a:pt x="8733" y="23541"/>
                  </a:cubicBezTo>
                  <a:cubicBezTo>
                    <a:pt x="11019" y="23541"/>
                    <a:pt x="13304" y="23439"/>
                    <a:pt x="15590" y="23248"/>
                  </a:cubicBezTo>
                  <a:cubicBezTo>
                    <a:pt x="16291" y="23197"/>
                    <a:pt x="16793" y="22897"/>
                    <a:pt x="17068" y="22195"/>
                  </a:cubicBezTo>
                  <a:cubicBezTo>
                    <a:pt x="17319" y="21593"/>
                    <a:pt x="17369" y="20992"/>
                    <a:pt x="17394" y="20340"/>
                  </a:cubicBezTo>
                  <a:cubicBezTo>
                    <a:pt x="17419" y="17333"/>
                    <a:pt x="17444" y="14300"/>
                    <a:pt x="17294" y="10917"/>
                  </a:cubicBezTo>
                  <a:cubicBezTo>
                    <a:pt x="17394" y="8410"/>
                    <a:pt x="17119" y="5553"/>
                    <a:pt x="17269" y="2671"/>
                  </a:cubicBezTo>
                  <a:cubicBezTo>
                    <a:pt x="17294" y="2245"/>
                    <a:pt x="17244" y="1844"/>
                    <a:pt x="17194" y="1418"/>
                  </a:cubicBezTo>
                  <a:cubicBezTo>
                    <a:pt x="17144" y="841"/>
                    <a:pt x="16843" y="465"/>
                    <a:pt x="16291" y="290"/>
                  </a:cubicBezTo>
                  <a:cubicBezTo>
                    <a:pt x="15740" y="140"/>
                    <a:pt x="15189" y="90"/>
                    <a:pt x="14637" y="90"/>
                  </a:cubicBezTo>
                  <a:cubicBezTo>
                    <a:pt x="12597" y="33"/>
                    <a:pt x="10556" y="1"/>
                    <a:pt x="851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1"/>
            <p:cNvSpPr/>
            <p:nvPr/>
          </p:nvSpPr>
          <p:spPr>
            <a:xfrm>
              <a:off x="1587225" y="1987650"/>
              <a:ext cx="130350" cy="50175"/>
            </a:xfrm>
            <a:custGeom>
              <a:rect b="b" l="l" r="r" t="t"/>
              <a:pathLst>
                <a:path extrusionOk="0" h="2007" w="5214">
                  <a:moveTo>
                    <a:pt x="2657" y="445"/>
                  </a:moveTo>
                  <a:cubicBezTo>
                    <a:pt x="3134" y="471"/>
                    <a:pt x="3610" y="496"/>
                    <a:pt x="4086" y="571"/>
                  </a:cubicBezTo>
                  <a:cubicBezTo>
                    <a:pt x="4387" y="621"/>
                    <a:pt x="4662" y="796"/>
                    <a:pt x="4662" y="1122"/>
                  </a:cubicBezTo>
                  <a:cubicBezTo>
                    <a:pt x="4662" y="1448"/>
                    <a:pt x="4312" y="1448"/>
                    <a:pt x="4086" y="1473"/>
                  </a:cubicBezTo>
                  <a:cubicBezTo>
                    <a:pt x="3184" y="1573"/>
                    <a:pt x="2307" y="1648"/>
                    <a:pt x="1404" y="1648"/>
                  </a:cubicBezTo>
                  <a:cubicBezTo>
                    <a:pt x="1374" y="1648"/>
                    <a:pt x="1342" y="1649"/>
                    <a:pt x="1309" y="1649"/>
                  </a:cubicBezTo>
                  <a:cubicBezTo>
                    <a:pt x="961" y="1649"/>
                    <a:pt x="500" y="1628"/>
                    <a:pt x="477" y="1147"/>
                  </a:cubicBezTo>
                  <a:cubicBezTo>
                    <a:pt x="427" y="571"/>
                    <a:pt x="1003" y="596"/>
                    <a:pt x="1379" y="521"/>
                  </a:cubicBezTo>
                  <a:cubicBezTo>
                    <a:pt x="1780" y="445"/>
                    <a:pt x="2231" y="471"/>
                    <a:pt x="2657" y="445"/>
                  </a:cubicBezTo>
                  <a:close/>
                  <a:moveTo>
                    <a:pt x="2657" y="1"/>
                  </a:moveTo>
                  <a:cubicBezTo>
                    <a:pt x="2087" y="1"/>
                    <a:pt x="1517" y="70"/>
                    <a:pt x="953" y="195"/>
                  </a:cubicBezTo>
                  <a:cubicBezTo>
                    <a:pt x="427" y="320"/>
                    <a:pt x="1" y="821"/>
                    <a:pt x="51" y="1222"/>
                  </a:cubicBezTo>
                  <a:cubicBezTo>
                    <a:pt x="126" y="1774"/>
                    <a:pt x="602" y="1874"/>
                    <a:pt x="1053" y="1949"/>
                  </a:cubicBezTo>
                  <a:cubicBezTo>
                    <a:pt x="1252" y="1992"/>
                    <a:pt x="1450" y="2006"/>
                    <a:pt x="1647" y="2006"/>
                  </a:cubicBezTo>
                  <a:cubicBezTo>
                    <a:pt x="2064" y="2006"/>
                    <a:pt x="2470" y="1941"/>
                    <a:pt x="2845" y="1941"/>
                  </a:cubicBezTo>
                  <a:cubicBezTo>
                    <a:pt x="2917" y="1941"/>
                    <a:pt x="2989" y="1943"/>
                    <a:pt x="3058" y="1949"/>
                  </a:cubicBezTo>
                  <a:lnTo>
                    <a:pt x="3911" y="1949"/>
                  </a:lnTo>
                  <a:cubicBezTo>
                    <a:pt x="3986" y="1949"/>
                    <a:pt x="4086" y="1924"/>
                    <a:pt x="4161" y="1924"/>
                  </a:cubicBezTo>
                  <a:cubicBezTo>
                    <a:pt x="4637" y="1899"/>
                    <a:pt x="5038" y="1799"/>
                    <a:pt x="5139" y="1273"/>
                  </a:cubicBezTo>
                  <a:cubicBezTo>
                    <a:pt x="5214" y="846"/>
                    <a:pt x="4838" y="345"/>
                    <a:pt x="4362" y="220"/>
                  </a:cubicBezTo>
                  <a:cubicBezTo>
                    <a:pt x="3798" y="70"/>
                    <a:pt x="3228" y="1"/>
                    <a:pt x="2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1"/>
            <p:cNvSpPr/>
            <p:nvPr/>
          </p:nvSpPr>
          <p:spPr>
            <a:xfrm>
              <a:off x="1587225" y="2152950"/>
              <a:ext cx="130350" cy="49925"/>
            </a:xfrm>
            <a:custGeom>
              <a:rect b="b" l="l" r="r" t="t"/>
              <a:pathLst>
                <a:path extrusionOk="0" h="1997" w="5214">
                  <a:moveTo>
                    <a:pt x="2572" y="453"/>
                  </a:moveTo>
                  <a:cubicBezTo>
                    <a:pt x="3035" y="453"/>
                    <a:pt x="3498" y="484"/>
                    <a:pt x="3961" y="550"/>
                  </a:cubicBezTo>
                  <a:cubicBezTo>
                    <a:pt x="4136" y="575"/>
                    <a:pt x="4312" y="600"/>
                    <a:pt x="4462" y="726"/>
                  </a:cubicBezTo>
                  <a:cubicBezTo>
                    <a:pt x="4562" y="851"/>
                    <a:pt x="4687" y="951"/>
                    <a:pt x="4662" y="1127"/>
                  </a:cubicBezTo>
                  <a:cubicBezTo>
                    <a:pt x="4637" y="1327"/>
                    <a:pt x="4462" y="1377"/>
                    <a:pt x="4312" y="1402"/>
                  </a:cubicBezTo>
                  <a:cubicBezTo>
                    <a:pt x="3459" y="1503"/>
                    <a:pt x="2607" y="1578"/>
                    <a:pt x="1755" y="1653"/>
                  </a:cubicBezTo>
                  <a:cubicBezTo>
                    <a:pt x="1697" y="1657"/>
                    <a:pt x="1639" y="1659"/>
                    <a:pt x="1582" y="1659"/>
                  </a:cubicBezTo>
                  <a:cubicBezTo>
                    <a:pt x="1296" y="1659"/>
                    <a:pt x="1024" y="1607"/>
                    <a:pt x="753" y="1503"/>
                  </a:cubicBezTo>
                  <a:cubicBezTo>
                    <a:pt x="577" y="1427"/>
                    <a:pt x="452" y="1327"/>
                    <a:pt x="452" y="1127"/>
                  </a:cubicBezTo>
                  <a:cubicBezTo>
                    <a:pt x="427" y="901"/>
                    <a:pt x="552" y="776"/>
                    <a:pt x="728" y="701"/>
                  </a:cubicBezTo>
                  <a:cubicBezTo>
                    <a:pt x="928" y="625"/>
                    <a:pt x="1129" y="525"/>
                    <a:pt x="1329" y="525"/>
                  </a:cubicBezTo>
                  <a:cubicBezTo>
                    <a:pt x="1743" y="478"/>
                    <a:pt x="2157" y="453"/>
                    <a:pt x="2572" y="453"/>
                  </a:cubicBezTo>
                  <a:close/>
                  <a:moveTo>
                    <a:pt x="2533" y="0"/>
                  </a:moveTo>
                  <a:cubicBezTo>
                    <a:pt x="2021" y="0"/>
                    <a:pt x="1508" y="48"/>
                    <a:pt x="1003" y="174"/>
                  </a:cubicBezTo>
                  <a:cubicBezTo>
                    <a:pt x="452" y="300"/>
                    <a:pt x="1" y="801"/>
                    <a:pt x="51" y="1202"/>
                  </a:cubicBezTo>
                  <a:cubicBezTo>
                    <a:pt x="126" y="1778"/>
                    <a:pt x="602" y="1854"/>
                    <a:pt x="1053" y="1954"/>
                  </a:cubicBezTo>
                  <a:cubicBezTo>
                    <a:pt x="1232" y="1985"/>
                    <a:pt x="1411" y="1997"/>
                    <a:pt x="1589" y="1997"/>
                  </a:cubicBezTo>
                  <a:cubicBezTo>
                    <a:pt x="1985" y="1997"/>
                    <a:pt x="2377" y="1938"/>
                    <a:pt x="2758" y="1904"/>
                  </a:cubicBezTo>
                  <a:lnTo>
                    <a:pt x="4261" y="1904"/>
                  </a:lnTo>
                  <a:cubicBezTo>
                    <a:pt x="4687" y="1904"/>
                    <a:pt x="5038" y="1753"/>
                    <a:pt x="5114" y="1327"/>
                  </a:cubicBezTo>
                  <a:cubicBezTo>
                    <a:pt x="5214" y="826"/>
                    <a:pt x="4938" y="475"/>
                    <a:pt x="4512" y="275"/>
                  </a:cubicBezTo>
                  <a:cubicBezTo>
                    <a:pt x="4261" y="174"/>
                    <a:pt x="3986" y="124"/>
                    <a:pt x="3735" y="74"/>
                  </a:cubicBezTo>
                  <a:cubicBezTo>
                    <a:pt x="3338" y="30"/>
                    <a:pt x="2936" y="0"/>
                    <a:pt x="253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1"/>
            <p:cNvSpPr/>
            <p:nvPr/>
          </p:nvSpPr>
          <p:spPr>
            <a:xfrm>
              <a:off x="1586600" y="2323575"/>
              <a:ext cx="128475" cy="50025"/>
            </a:xfrm>
            <a:custGeom>
              <a:rect b="b" l="l" r="r" t="t"/>
              <a:pathLst>
                <a:path extrusionOk="0" h="2001" w="5139">
                  <a:moveTo>
                    <a:pt x="2261" y="466"/>
                  </a:moveTo>
                  <a:cubicBezTo>
                    <a:pt x="2397" y="466"/>
                    <a:pt x="2537" y="467"/>
                    <a:pt x="2682" y="467"/>
                  </a:cubicBezTo>
                  <a:cubicBezTo>
                    <a:pt x="3008" y="492"/>
                    <a:pt x="3459" y="517"/>
                    <a:pt x="3936" y="542"/>
                  </a:cubicBezTo>
                  <a:cubicBezTo>
                    <a:pt x="4211" y="567"/>
                    <a:pt x="4412" y="693"/>
                    <a:pt x="4562" y="918"/>
                  </a:cubicBezTo>
                  <a:cubicBezTo>
                    <a:pt x="4687" y="1119"/>
                    <a:pt x="4662" y="1344"/>
                    <a:pt x="4412" y="1394"/>
                  </a:cubicBezTo>
                  <a:cubicBezTo>
                    <a:pt x="3584" y="1481"/>
                    <a:pt x="2756" y="1638"/>
                    <a:pt x="1920" y="1638"/>
                  </a:cubicBezTo>
                  <a:cubicBezTo>
                    <a:pt x="1541" y="1638"/>
                    <a:pt x="1161" y="1606"/>
                    <a:pt x="778" y="1520"/>
                  </a:cubicBezTo>
                  <a:cubicBezTo>
                    <a:pt x="602" y="1470"/>
                    <a:pt x="402" y="1420"/>
                    <a:pt x="377" y="1169"/>
                  </a:cubicBezTo>
                  <a:cubicBezTo>
                    <a:pt x="377" y="868"/>
                    <a:pt x="527" y="743"/>
                    <a:pt x="778" y="643"/>
                  </a:cubicBezTo>
                  <a:cubicBezTo>
                    <a:pt x="1239" y="482"/>
                    <a:pt x="1716" y="466"/>
                    <a:pt x="2261" y="466"/>
                  </a:cubicBezTo>
                  <a:close/>
                  <a:moveTo>
                    <a:pt x="2556" y="0"/>
                  </a:moveTo>
                  <a:cubicBezTo>
                    <a:pt x="1980" y="0"/>
                    <a:pt x="1404" y="75"/>
                    <a:pt x="828" y="242"/>
                  </a:cubicBezTo>
                  <a:cubicBezTo>
                    <a:pt x="377" y="367"/>
                    <a:pt x="1" y="643"/>
                    <a:pt x="26" y="1169"/>
                  </a:cubicBezTo>
                  <a:cubicBezTo>
                    <a:pt x="26" y="1745"/>
                    <a:pt x="477" y="1846"/>
                    <a:pt x="928" y="1946"/>
                  </a:cubicBezTo>
                  <a:cubicBezTo>
                    <a:pt x="1114" y="1986"/>
                    <a:pt x="1303" y="2001"/>
                    <a:pt x="1494" y="2001"/>
                  </a:cubicBezTo>
                  <a:cubicBezTo>
                    <a:pt x="1893" y="2001"/>
                    <a:pt x="2300" y="1938"/>
                    <a:pt x="2707" y="1921"/>
                  </a:cubicBezTo>
                  <a:cubicBezTo>
                    <a:pt x="3042" y="1921"/>
                    <a:pt x="3387" y="1932"/>
                    <a:pt x="3736" y="1932"/>
                  </a:cubicBezTo>
                  <a:cubicBezTo>
                    <a:pt x="3910" y="1932"/>
                    <a:pt x="4086" y="1929"/>
                    <a:pt x="4261" y="1921"/>
                  </a:cubicBezTo>
                  <a:cubicBezTo>
                    <a:pt x="4612" y="1896"/>
                    <a:pt x="4988" y="1745"/>
                    <a:pt x="5063" y="1319"/>
                  </a:cubicBezTo>
                  <a:cubicBezTo>
                    <a:pt x="5139" y="868"/>
                    <a:pt x="4888" y="567"/>
                    <a:pt x="4562" y="317"/>
                  </a:cubicBezTo>
                  <a:cubicBezTo>
                    <a:pt x="4462" y="242"/>
                    <a:pt x="4311" y="217"/>
                    <a:pt x="4211" y="191"/>
                  </a:cubicBezTo>
                  <a:cubicBezTo>
                    <a:pt x="3660" y="69"/>
                    <a:pt x="3108" y="0"/>
                    <a:pt x="255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1"/>
            <p:cNvSpPr/>
            <p:nvPr/>
          </p:nvSpPr>
          <p:spPr>
            <a:xfrm>
              <a:off x="1379200" y="2235500"/>
              <a:ext cx="122225" cy="49650"/>
            </a:xfrm>
            <a:custGeom>
              <a:rect b="b" l="l" r="r" t="t"/>
              <a:pathLst>
                <a:path extrusionOk="0" h="1986" w="4889">
                  <a:moveTo>
                    <a:pt x="2586" y="405"/>
                  </a:moveTo>
                  <a:cubicBezTo>
                    <a:pt x="3017" y="405"/>
                    <a:pt x="3449" y="437"/>
                    <a:pt x="3886" y="506"/>
                  </a:cubicBezTo>
                  <a:cubicBezTo>
                    <a:pt x="4161" y="532"/>
                    <a:pt x="4562" y="557"/>
                    <a:pt x="4537" y="983"/>
                  </a:cubicBezTo>
                  <a:cubicBezTo>
                    <a:pt x="4512" y="1359"/>
                    <a:pt x="4211" y="1509"/>
                    <a:pt x="3861" y="1559"/>
                  </a:cubicBezTo>
                  <a:cubicBezTo>
                    <a:pt x="3409" y="1659"/>
                    <a:pt x="2933" y="1659"/>
                    <a:pt x="2482" y="1659"/>
                  </a:cubicBezTo>
                  <a:cubicBezTo>
                    <a:pt x="2031" y="1634"/>
                    <a:pt x="1555" y="1609"/>
                    <a:pt x="1104" y="1559"/>
                  </a:cubicBezTo>
                  <a:cubicBezTo>
                    <a:pt x="728" y="1534"/>
                    <a:pt x="477" y="1308"/>
                    <a:pt x="452" y="958"/>
                  </a:cubicBezTo>
                  <a:cubicBezTo>
                    <a:pt x="452" y="607"/>
                    <a:pt x="803" y="557"/>
                    <a:pt x="1054" y="532"/>
                  </a:cubicBezTo>
                  <a:cubicBezTo>
                    <a:pt x="1569" y="450"/>
                    <a:pt x="2077" y="405"/>
                    <a:pt x="2586" y="405"/>
                  </a:cubicBezTo>
                  <a:close/>
                  <a:moveTo>
                    <a:pt x="2587" y="0"/>
                  </a:moveTo>
                  <a:cubicBezTo>
                    <a:pt x="2007" y="0"/>
                    <a:pt x="1426" y="41"/>
                    <a:pt x="853" y="156"/>
                  </a:cubicBezTo>
                  <a:cubicBezTo>
                    <a:pt x="427" y="256"/>
                    <a:pt x="1" y="381"/>
                    <a:pt x="1" y="907"/>
                  </a:cubicBezTo>
                  <a:cubicBezTo>
                    <a:pt x="26" y="1434"/>
                    <a:pt x="352" y="1735"/>
                    <a:pt x="828" y="1860"/>
                  </a:cubicBezTo>
                  <a:cubicBezTo>
                    <a:pt x="1304" y="1985"/>
                    <a:pt x="1780" y="1935"/>
                    <a:pt x="2282" y="1960"/>
                  </a:cubicBezTo>
                  <a:cubicBezTo>
                    <a:pt x="2833" y="1935"/>
                    <a:pt x="3409" y="1985"/>
                    <a:pt x="3986" y="1860"/>
                  </a:cubicBezTo>
                  <a:cubicBezTo>
                    <a:pt x="4562" y="1735"/>
                    <a:pt x="4888" y="1359"/>
                    <a:pt x="4863" y="882"/>
                  </a:cubicBezTo>
                  <a:cubicBezTo>
                    <a:pt x="4838" y="381"/>
                    <a:pt x="4562" y="105"/>
                    <a:pt x="3886" y="55"/>
                  </a:cubicBezTo>
                  <a:cubicBezTo>
                    <a:pt x="3456" y="23"/>
                    <a:pt x="3022" y="0"/>
                    <a:pt x="258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1"/>
            <p:cNvSpPr/>
            <p:nvPr/>
          </p:nvSpPr>
          <p:spPr>
            <a:xfrm>
              <a:off x="1378575" y="2070425"/>
              <a:ext cx="122225" cy="48925"/>
            </a:xfrm>
            <a:custGeom>
              <a:rect b="b" l="l" r="r" t="t"/>
              <a:pathLst>
                <a:path extrusionOk="0" h="1957" w="4889">
                  <a:moveTo>
                    <a:pt x="2507" y="418"/>
                  </a:moveTo>
                  <a:cubicBezTo>
                    <a:pt x="3159" y="443"/>
                    <a:pt x="3635" y="393"/>
                    <a:pt x="4111" y="543"/>
                  </a:cubicBezTo>
                  <a:cubicBezTo>
                    <a:pt x="4312" y="618"/>
                    <a:pt x="4562" y="668"/>
                    <a:pt x="4562" y="944"/>
                  </a:cubicBezTo>
                  <a:cubicBezTo>
                    <a:pt x="4562" y="1220"/>
                    <a:pt x="4387" y="1420"/>
                    <a:pt x="4136" y="1495"/>
                  </a:cubicBezTo>
                  <a:cubicBezTo>
                    <a:pt x="3627" y="1614"/>
                    <a:pt x="3118" y="1665"/>
                    <a:pt x="2609" y="1665"/>
                  </a:cubicBezTo>
                  <a:cubicBezTo>
                    <a:pt x="2040" y="1665"/>
                    <a:pt x="1472" y="1601"/>
                    <a:pt x="903" y="1495"/>
                  </a:cubicBezTo>
                  <a:cubicBezTo>
                    <a:pt x="627" y="1445"/>
                    <a:pt x="477" y="1195"/>
                    <a:pt x="477" y="919"/>
                  </a:cubicBezTo>
                  <a:cubicBezTo>
                    <a:pt x="502" y="643"/>
                    <a:pt x="753" y="593"/>
                    <a:pt x="953" y="543"/>
                  </a:cubicBezTo>
                  <a:cubicBezTo>
                    <a:pt x="1530" y="418"/>
                    <a:pt x="2106" y="443"/>
                    <a:pt x="2507" y="418"/>
                  </a:cubicBezTo>
                  <a:close/>
                  <a:moveTo>
                    <a:pt x="2656" y="1"/>
                  </a:moveTo>
                  <a:cubicBezTo>
                    <a:pt x="2061" y="1"/>
                    <a:pt x="1465" y="50"/>
                    <a:pt x="878" y="167"/>
                  </a:cubicBezTo>
                  <a:cubicBezTo>
                    <a:pt x="452" y="242"/>
                    <a:pt x="1" y="393"/>
                    <a:pt x="26" y="919"/>
                  </a:cubicBezTo>
                  <a:cubicBezTo>
                    <a:pt x="51" y="1420"/>
                    <a:pt x="377" y="1721"/>
                    <a:pt x="853" y="1871"/>
                  </a:cubicBezTo>
                  <a:cubicBezTo>
                    <a:pt x="1104" y="1934"/>
                    <a:pt x="1354" y="1947"/>
                    <a:pt x="1586" y="1947"/>
                  </a:cubicBezTo>
                  <a:cubicBezTo>
                    <a:pt x="1741" y="1947"/>
                    <a:pt x="1887" y="1941"/>
                    <a:pt x="2019" y="1941"/>
                  </a:cubicBezTo>
                  <a:cubicBezTo>
                    <a:pt x="2085" y="1941"/>
                    <a:pt x="2148" y="1942"/>
                    <a:pt x="2206" y="1947"/>
                  </a:cubicBezTo>
                  <a:cubicBezTo>
                    <a:pt x="2507" y="1947"/>
                    <a:pt x="2778" y="1956"/>
                    <a:pt x="3033" y="1956"/>
                  </a:cubicBezTo>
                  <a:cubicBezTo>
                    <a:pt x="3351" y="1956"/>
                    <a:pt x="3643" y="1941"/>
                    <a:pt x="3936" y="1871"/>
                  </a:cubicBezTo>
                  <a:cubicBezTo>
                    <a:pt x="4537" y="1746"/>
                    <a:pt x="4888" y="1395"/>
                    <a:pt x="4888" y="919"/>
                  </a:cubicBezTo>
                  <a:cubicBezTo>
                    <a:pt x="4888" y="418"/>
                    <a:pt x="4587" y="117"/>
                    <a:pt x="3911" y="67"/>
                  </a:cubicBezTo>
                  <a:cubicBezTo>
                    <a:pt x="3495" y="25"/>
                    <a:pt x="3076" y="1"/>
                    <a:pt x="265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1"/>
            <p:cNvSpPr/>
            <p:nvPr/>
          </p:nvSpPr>
          <p:spPr>
            <a:xfrm>
              <a:off x="1377325" y="2406625"/>
              <a:ext cx="125975" cy="48375"/>
            </a:xfrm>
            <a:custGeom>
              <a:rect b="b" l="l" r="r" t="t"/>
              <a:pathLst>
                <a:path extrusionOk="0" h="1935" w="5039">
                  <a:moveTo>
                    <a:pt x="2692" y="384"/>
                  </a:moveTo>
                  <a:cubicBezTo>
                    <a:pt x="3221" y="384"/>
                    <a:pt x="3754" y="434"/>
                    <a:pt x="4286" y="529"/>
                  </a:cubicBezTo>
                  <a:cubicBezTo>
                    <a:pt x="4512" y="579"/>
                    <a:pt x="4713" y="704"/>
                    <a:pt x="4687" y="955"/>
                  </a:cubicBezTo>
                  <a:cubicBezTo>
                    <a:pt x="4662" y="1230"/>
                    <a:pt x="4487" y="1406"/>
                    <a:pt x="4236" y="1506"/>
                  </a:cubicBezTo>
                  <a:cubicBezTo>
                    <a:pt x="3863" y="1613"/>
                    <a:pt x="3476" y="1644"/>
                    <a:pt x="3095" y="1644"/>
                  </a:cubicBezTo>
                  <a:cubicBezTo>
                    <a:pt x="2940" y="1644"/>
                    <a:pt x="2785" y="1639"/>
                    <a:pt x="2632" y="1631"/>
                  </a:cubicBezTo>
                  <a:cubicBezTo>
                    <a:pt x="2206" y="1606"/>
                    <a:pt x="1780" y="1606"/>
                    <a:pt x="1354" y="1556"/>
                  </a:cubicBezTo>
                  <a:cubicBezTo>
                    <a:pt x="1078" y="1531"/>
                    <a:pt x="803" y="1456"/>
                    <a:pt x="677" y="1180"/>
                  </a:cubicBezTo>
                  <a:cubicBezTo>
                    <a:pt x="552" y="905"/>
                    <a:pt x="577" y="679"/>
                    <a:pt x="928" y="579"/>
                  </a:cubicBezTo>
                  <a:cubicBezTo>
                    <a:pt x="1510" y="446"/>
                    <a:pt x="2099" y="384"/>
                    <a:pt x="2692" y="384"/>
                  </a:cubicBezTo>
                  <a:close/>
                  <a:moveTo>
                    <a:pt x="2617" y="0"/>
                  </a:moveTo>
                  <a:cubicBezTo>
                    <a:pt x="2023" y="0"/>
                    <a:pt x="1432" y="50"/>
                    <a:pt x="853" y="203"/>
                  </a:cubicBezTo>
                  <a:cubicBezTo>
                    <a:pt x="251" y="328"/>
                    <a:pt x="1" y="779"/>
                    <a:pt x="226" y="1230"/>
                  </a:cubicBezTo>
                  <a:cubicBezTo>
                    <a:pt x="402" y="1581"/>
                    <a:pt x="677" y="1882"/>
                    <a:pt x="1129" y="1882"/>
                  </a:cubicBezTo>
                  <a:cubicBezTo>
                    <a:pt x="1580" y="1907"/>
                    <a:pt x="2031" y="1907"/>
                    <a:pt x="2482" y="1907"/>
                  </a:cubicBezTo>
                  <a:cubicBezTo>
                    <a:pt x="2744" y="1917"/>
                    <a:pt x="3006" y="1934"/>
                    <a:pt x="3267" y="1934"/>
                  </a:cubicBezTo>
                  <a:cubicBezTo>
                    <a:pt x="3679" y="1934"/>
                    <a:pt x="4088" y="1891"/>
                    <a:pt x="4487" y="1707"/>
                  </a:cubicBezTo>
                  <a:cubicBezTo>
                    <a:pt x="4838" y="1531"/>
                    <a:pt x="5038" y="1281"/>
                    <a:pt x="5013" y="854"/>
                  </a:cubicBezTo>
                  <a:cubicBezTo>
                    <a:pt x="4988" y="453"/>
                    <a:pt x="4763" y="203"/>
                    <a:pt x="4362" y="103"/>
                  </a:cubicBezTo>
                  <a:cubicBezTo>
                    <a:pt x="4061" y="52"/>
                    <a:pt x="3760" y="27"/>
                    <a:pt x="3459" y="27"/>
                  </a:cubicBezTo>
                  <a:cubicBezTo>
                    <a:pt x="3178" y="11"/>
                    <a:pt x="2897" y="0"/>
                    <a:pt x="261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1"/>
            <p:cNvSpPr/>
            <p:nvPr/>
          </p:nvSpPr>
          <p:spPr>
            <a:xfrm>
              <a:off x="1375450" y="1988125"/>
              <a:ext cx="132225" cy="49525"/>
            </a:xfrm>
            <a:custGeom>
              <a:rect b="b" l="l" r="r" t="t"/>
              <a:pathLst>
                <a:path extrusionOk="0" h="1981" w="5289">
                  <a:moveTo>
                    <a:pt x="2607" y="0"/>
                  </a:moveTo>
                  <a:cubicBezTo>
                    <a:pt x="1980" y="0"/>
                    <a:pt x="1354" y="0"/>
                    <a:pt x="777" y="226"/>
                  </a:cubicBezTo>
                  <a:cubicBezTo>
                    <a:pt x="301" y="401"/>
                    <a:pt x="1" y="752"/>
                    <a:pt x="51" y="1254"/>
                  </a:cubicBezTo>
                  <a:cubicBezTo>
                    <a:pt x="101" y="1755"/>
                    <a:pt x="502" y="1880"/>
                    <a:pt x="953" y="1905"/>
                  </a:cubicBezTo>
                  <a:cubicBezTo>
                    <a:pt x="1855" y="1930"/>
                    <a:pt x="2757" y="1980"/>
                    <a:pt x="3635" y="1980"/>
                  </a:cubicBezTo>
                  <a:cubicBezTo>
                    <a:pt x="3960" y="1980"/>
                    <a:pt x="4286" y="1905"/>
                    <a:pt x="4587" y="1805"/>
                  </a:cubicBezTo>
                  <a:cubicBezTo>
                    <a:pt x="5163" y="1629"/>
                    <a:pt x="5289" y="1053"/>
                    <a:pt x="4888" y="602"/>
                  </a:cubicBezTo>
                  <a:cubicBezTo>
                    <a:pt x="4662" y="351"/>
                    <a:pt x="4387" y="201"/>
                    <a:pt x="4061" y="126"/>
                  </a:cubicBezTo>
                  <a:cubicBezTo>
                    <a:pt x="3585" y="51"/>
                    <a:pt x="3108" y="0"/>
                    <a:pt x="260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1"/>
            <p:cNvSpPr/>
            <p:nvPr/>
          </p:nvSpPr>
          <p:spPr>
            <a:xfrm>
              <a:off x="1374200" y="2152900"/>
              <a:ext cx="134100" cy="49650"/>
            </a:xfrm>
            <a:custGeom>
              <a:rect b="b" l="l" r="r" t="t"/>
              <a:pathLst>
                <a:path extrusionOk="0" h="1986" w="5364">
                  <a:moveTo>
                    <a:pt x="2501" y="1"/>
                  </a:moveTo>
                  <a:cubicBezTo>
                    <a:pt x="1948" y="1"/>
                    <a:pt x="1400" y="68"/>
                    <a:pt x="853" y="226"/>
                  </a:cubicBezTo>
                  <a:cubicBezTo>
                    <a:pt x="351" y="352"/>
                    <a:pt x="0" y="878"/>
                    <a:pt x="76" y="1279"/>
                  </a:cubicBezTo>
                  <a:cubicBezTo>
                    <a:pt x="176" y="1780"/>
                    <a:pt x="577" y="1906"/>
                    <a:pt x="1028" y="1906"/>
                  </a:cubicBezTo>
                  <a:cubicBezTo>
                    <a:pt x="1187" y="1914"/>
                    <a:pt x="1345" y="1917"/>
                    <a:pt x="1504" y="1917"/>
                  </a:cubicBezTo>
                  <a:cubicBezTo>
                    <a:pt x="1822" y="1917"/>
                    <a:pt x="2139" y="1906"/>
                    <a:pt x="2457" y="1906"/>
                  </a:cubicBezTo>
                  <a:cubicBezTo>
                    <a:pt x="2851" y="1934"/>
                    <a:pt x="3246" y="1986"/>
                    <a:pt x="3640" y="1986"/>
                  </a:cubicBezTo>
                  <a:cubicBezTo>
                    <a:pt x="3947" y="1986"/>
                    <a:pt x="4255" y="1954"/>
                    <a:pt x="4562" y="1856"/>
                  </a:cubicBezTo>
                  <a:cubicBezTo>
                    <a:pt x="5239" y="1630"/>
                    <a:pt x="5364" y="1054"/>
                    <a:pt x="4863" y="527"/>
                  </a:cubicBezTo>
                  <a:cubicBezTo>
                    <a:pt x="4537" y="201"/>
                    <a:pt x="4136" y="151"/>
                    <a:pt x="3735" y="101"/>
                  </a:cubicBezTo>
                  <a:cubicBezTo>
                    <a:pt x="3320" y="37"/>
                    <a:pt x="2909" y="1"/>
                    <a:pt x="250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1"/>
            <p:cNvSpPr/>
            <p:nvPr/>
          </p:nvSpPr>
          <p:spPr>
            <a:xfrm>
              <a:off x="1377325" y="2323175"/>
              <a:ext cx="129100" cy="50250"/>
            </a:xfrm>
            <a:custGeom>
              <a:rect b="b" l="l" r="r" t="t"/>
              <a:pathLst>
                <a:path extrusionOk="0" h="2010" w="5164">
                  <a:moveTo>
                    <a:pt x="2545" y="1"/>
                  </a:moveTo>
                  <a:cubicBezTo>
                    <a:pt x="1931" y="1"/>
                    <a:pt x="1317" y="95"/>
                    <a:pt x="702" y="283"/>
                  </a:cubicBezTo>
                  <a:cubicBezTo>
                    <a:pt x="251" y="433"/>
                    <a:pt x="1" y="809"/>
                    <a:pt x="51" y="1285"/>
                  </a:cubicBezTo>
                  <a:cubicBezTo>
                    <a:pt x="101" y="1786"/>
                    <a:pt x="527" y="1912"/>
                    <a:pt x="928" y="1937"/>
                  </a:cubicBezTo>
                  <a:cubicBezTo>
                    <a:pt x="1087" y="1945"/>
                    <a:pt x="1245" y="1948"/>
                    <a:pt x="1405" y="1948"/>
                  </a:cubicBezTo>
                  <a:cubicBezTo>
                    <a:pt x="1724" y="1948"/>
                    <a:pt x="2048" y="1937"/>
                    <a:pt x="2382" y="1937"/>
                  </a:cubicBezTo>
                  <a:cubicBezTo>
                    <a:pt x="2781" y="1953"/>
                    <a:pt x="3181" y="2010"/>
                    <a:pt x="3581" y="2010"/>
                  </a:cubicBezTo>
                  <a:cubicBezTo>
                    <a:pt x="3808" y="2010"/>
                    <a:pt x="4034" y="1991"/>
                    <a:pt x="4261" y="1937"/>
                  </a:cubicBezTo>
                  <a:cubicBezTo>
                    <a:pt x="4662" y="1862"/>
                    <a:pt x="5063" y="1736"/>
                    <a:pt x="5114" y="1235"/>
                  </a:cubicBezTo>
                  <a:cubicBezTo>
                    <a:pt x="5164" y="734"/>
                    <a:pt x="4813" y="408"/>
                    <a:pt x="4387" y="283"/>
                  </a:cubicBezTo>
                  <a:cubicBezTo>
                    <a:pt x="3773" y="95"/>
                    <a:pt x="3159" y="1"/>
                    <a:pt x="25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1"/>
            <p:cNvSpPr/>
            <p:nvPr/>
          </p:nvSpPr>
          <p:spPr>
            <a:xfrm>
              <a:off x="1586600" y="2235375"/>
              <a:ext cx="127225" cy="48825"/>
            </a:xfrm>
            <a:custGeom>
              <a:rect b="b" l="l" r="r" t="t"/>
              <a:pathLst>
                <a:path extrusionOk="0" h="1953" w="5089">
                  <a:moveTo>
                    <a:pt x="1945" y="1"/>
                  </a:moveTo>
                  <a:cubicBezTo>
                    <a:pt x="1518" y="1"/>
                    <a:pt x="1094" y="41"/>
                    <a:pt x="677" y="211"/>
                  </a:cubicBezTo>
                  <a:cubicBezTo>
                    <a:pt x="101" y="436"/>
                    <a:pt x="1" y="1063"/>
                    <a:pt x="427" y="1514"/>
                  </a:cubicBezTo>
                  <a:cubicBezTo>
                    <a:pt x="627" y="1740"/>
                    <a:pt x="903" y="1815"/>
                    <a:pt x="1179" y="1890"/>
                  </a:cubicBezTo>
                  <a:cubicBezTo>
                    <a:pt x="1429" y="1940"/>
                    <a:pt x="1680" y="1953"/>
                    <a:pt x="1931" y="1953"/>
                  </a:cubicBezTo>
                  <a:cubicBezTo>
                    <a:pt x="2181" y="1953"/>
                    <a:pt x="2432" y="1940"/>
                    <a:pt x="2682" y="1940"/>
                  </a:cubicBezTo>
                  <a:lnTo>
                    <a:pt x="3735" y="1940"/>
                  </a:lnTo>
                  <a:cubicBezTo>
                    <a:pt x="4036" y="1940"/>
                    <a:pt x="4311" y="1890"/>
                    <a:pt x="4562" y="1714"/>
                  </a:cubicBezTo>
                  <a:cubicBezTo>
                    <a:pt x="4888" y="1489"/>
                    <a:pt x="5088" y="1213"/>
                    <a:pt x="5038" y="812"/>
                  </a:cubicBezTo>
                  <a:cubicBezTo>
                    <a:pt x="4988" y="436"/>
                    <a:pt x="4687" y="286"/>
                    <a:pt x="4362" y="211"/>
                  </a:cubicBezTo>
                  <a:cubicBezTo>
                    <a:pt x="3936" y="135"/>
                    <a:pt x="3535" y="35"/>
                    <a:pt x="3134" y="35"/>
                  </a:cubicBezTo>
                  <a:cubicBezTo>
                    <a:pt x="2737" y="35"/>
                    <a:pt x="2340" y="1"/>
                    <a:pt x="19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1"/>
            <p:cNvSpPr/>
            <p:nvPr/>
          </p:nvSpPr>
          <p:spPr>
            <a:xfrm>
              <a:off x="1587225" y="2070350"/>
              <a:ext cx="125975" cy="49150"/>
            </a:xfrm>
            <a:custGeom>
              <a:rect b="b" l="l" r="r" t="t"/>
              <a:pathLst>
                <a:path extrusionOk="0" h="1966" w="5039">
                  <a:moveTo>
                    <a:pt x="1926" y="0"/>
                  </a:moveTo>
                  <a:cubicBezTo>
                    <a:pt x="1499" y="0"/>
                    <a:pt x="1073" y="43"/>
                    <a:pt x="652" y="195"/>
                  </a:cubicBezTo>
                  <a:cubicBezTo>
                    <a:pt x="151" y="396"/>
                    <a:pt x="1" y="947"/>
                    <a:pt x="276" y="1398"/>
                  </a:cubicBezTo>
                  <a:cubicBezTo>
                    <a:pt x="477" y="1674"/>
                    <a:pt x="778" y="1799"/>
                    <a:pt x="1104" y="1874"/>
                  </a:cubicBezTo>
                  <a:cubicBezTo>
                    <a:pt x="1396" y="1944"/>
                    <a:pt x="1688" y="1959"/>
                    <a:pt x="2011" y="1959"/>
                  </a:cubicBezTo>
                  <a:cubicBezTo>
                    <a:pt x="2269" y="1959"/>
                    <a:pt x="2546" y="1950"/>
                    <a:pt x="2858" y="1950"/>
                  </a:cubicBezTo>
                  <a:cubicBezTo>
                    <a:pt x="3020" y="1950"/>
                    <a:pt x="3219" y="1966"/>
                    <a:pt x="3436" y="1966"/>
                  </a:cubicBezTo>
                  <a:cubicBezTo>
                    <a:pt x="3689" y="1966"/>
                    <a:pt x="3966" y="1944"/>
                    <a:pt x="4236" y="1849"/>
                  </a:cubicBezTo>
                  <a:cubicBezTo>
                    <a:pt x="4687" y="1724"/>
                    <a:pt x="4988" y="1398"/>
                    <a:pt x="5013" y="922"/>
                  </a:cubicBezTo>
                  <a:cubicBezTo>
                    <a:pt x="5038" y="421"/>
                    <a:pt x="4637" y="270"/>
                    <a:pt x="4236" y="195"/>
                  </a:cubicBezTo>
                  <a:cubicBezTo>
                    <a:pt x="3961" y="120"/>
                    <a:pt x="3660" y="70"/>
                    <a:pt x="3384" y="70"/>
                  </a:cubicBezTo>
                  <a:cubicBezTo>
                    <a:pt x="2903" y="56"/>
                    <a:pt x="2414" y="0"/>
                    <a:pt x="19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1"/>
            <p:cNvSpPr/>
            <p:nvPr/>
          </p:nvSpPr>
          <p:spPr>
            <a:xfrm>
              <a:off x="1587850" y="2406325"/>
              <a:ext cx="123475" cy="49875"/>
            </a:xfrm>
            <a:custGeom>
              <a:rect b="b" l="l" r="r" t="t"/>
              <a:pathLst>
                <a:path extrusionOk="0" h="1995" w="4939">
                  <a:moveTo>
                    <a:pt x="2261" y="0"/>
                  </a:moveTo>
                  <a:cubicBezTo>
                    <a:pt x="1850" y="0"/>
                    <a:pt x="1439" y="24"/>
                    <a:pt x="1028" y="64"/>
                  </a:cubicBezTo>
                  <a:cubicBezTo>
                    <a:pt x="352" y="140"/>
                    <a:pt x="101" y="365"/>
                    <a:pt x="51" y="866"/>
                  </a:cubicBezTo>
                  <a:cubicBezTo>
                    <a:pt x="1" y="1318"/>
                    <a:pt x="327" y="1694"/>
                    <a:pt x="903" y="1844"/>
                  </a:cubicBezTo>
                  <a:cubicBezTo>
                    <a:pt x="1429" y="1994"/>
                    <a:pt x="2006" y="1944"/>
                    <a:pt x="2557" y="1969"/>
                  </a:cubicBezTo>
                  <a:cubicBezTo>
                    <a:pt x="3058" y="1944"/>
                    <a:pt x="3560" y="1944"/>
                    <a:pt x="4036" y="1894"/>
                  </a:cubicBezTo>
                  <a:cubicBezTo>
                    <a:pt x="4487" y="1844"/>
                    <a:pt x="4888" y="1368"/>
                    <a:pt x="4913" y="967"/>
                  </a:cubicBezTo>
                  <a:cubicBezTo>
                    <a:pt x="4938" y="415"/>
                    <a:pt x="4537" y="265"/>
                    <a:pt x="4111" y="190"/>
                  </a:cubicBezTo>
                  <a:cubicBezTo>
                    <a:pt x="3495" y="54"/>
                    <a:pt x="2878" y="0"/>
                    <a:pt x="226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8" name="Google Shape;1788;p31"/>
          <p:cNvGrpSpPr/>
          <p:nvPr/>
        </p:nvGrpSpPr>
        <p:grpSpPr>
          <a:xfrm rot="-2186037">
            <a:off x="7292503" y="3126580"/>
            <a:ext cx="1001664" cy="766873"/>
            <a:chOff x="7579650" y="535300"/>
            <a:chExt cx="856318" cy="655596"/>
          </a:xfrm>
        </p:grpSpPr>
        <p:sp>
          <p:nvSpPr>
            <p:cNvPr id="1789" name="Google Shape;1789;p31"/>
            <p:cNvSpPr/>
            <p:nvPr/>
          </p:nvSpPr>
          <p:spPr>
            <a:xfrm>
              <a:off x="8120303" y="803667"/>
              <a:ext cx="315665" cy="186674"/>
            </a:xfrm>
            <a:custGeom>
              <a:rect b="b" l="l" r="r" t="t"/>
              <a:pathLst>
                <a:path extrusionOk="0" h="4479" w="7574">
                  <a:moveTo>
                    <a:pt x="6495" y="0"/>
                  </a:moveTo>
                  <a:lnTo>
                    <a:pt x="6495" y="0"/>
                  </a:lnTo>
                  <a:cubicBezTo>
                    <a:pt x="6352" y="197"/>
                    <a:pt x="6164" y="375"/>
                    <a:pt x="5924" y="527"/>
                  </a:cubicBezTo>
                  <a:lnTo>
                    <a:pt x="5906" y="536"/>
                  </a:lnTo>
                  <a:lnTo>
                    <a:pt x="5897" y="554"/>
                  </a:lnTo>
                  <a:cubicBezTo>
                    <a:pt x="5718" y="964"/>
                    <a:pt x="5299" y="1374"/>
                    <a:pt x="4817" y="1401"/>
                  </a:cubicBezTo>
                  <a:cubicBezTo>
                    <a:pt x="4670" y="1408"/>
                    <a:pt x="4457" y="1459"/>
                    <a:pt x="4269" y="1459"/>
                  </a:cubicBezTo>
                  <a:cubicBezTo>
                    <a:pt x="4217" y="1459"/>
                    <a:pt x="4168" y="1455"/>
                    <a:pt x="4122" y="1446"/>
                  </a:cubicBezTo>
                  <a:cubicBezTo>
                    <a:pt x="4041" y="1642"/>
                    <a:pt x="3872" y="1829"/>
                    <a:pt x="3613" y="1981"/>
                  </a:cubicBezTo>
                  <a:cubicBezTo>
                    <a:pt x="3355" y="2124"/>
                    <a:pt x="3068" y="2256"/>
                    <a:pt x="2771" y="2256"/>
                  </a:cubicBezTo>
                  <a:cubicBezTo>
                    <a:pt x="2698" y="2256"/>
                    <a:pt x="2625" y="2248"/>
                    <a:pt x="2551" y="2231"/>
                  </a:cubicBezTo>
                  <a:cubicBezTo>
                    <a:pt x="2106" y="2124"/>
                    <a:pt x="1725" y="1864"/>
                    <a:pt x="1294" y="1864"/>
                  </a:cubicBezTo>
                  <a:cubicBezTo>
                    <a:pt x="1146" y="1864"/>
                    <a:pt x="993" y="1895"/>
                    <a:pt x="830" y="1972"/>
                  </a:cubicBezTo>
                  <a:cubicBezTo>
                    <a:pt x="856" y="2141"/>
                    <a:pt x="821" y="2329"/>
                    <a:pt x="696" y="2516"/>
                  </a:cubicBezTo>
                  <a:cubicBezTo>
                    <a:pt x="946" y="2837"/>
                    <a:pt x="1392" y="3346"/>
                    <a:pt x="1088" y="3729"/>
                  </a:cubicBezTo>
                  <a:cubicBezTo>
                    <a:pt x="892" y="3970"/>
                    <a:pt x="669" y="4077"/>
                    <a:pt x="366" y="4122"/>
                  </a:cubicBezTo>
                  <a:cubicBezTo>
                    <a:pt x="80" y="4175"/>
                    <a:pt x="18" y="4309"/>
                    <a:pt x="0" y="4479"/>
                  </a:cubicBezTo>
                  <a:cubicBezTo>
                    <a:pt x="624" y="4229"/>
                    <a:pt x="1231" y="4398"/>
                    <a:pt x="1891" y="4202"/>
                  </a:cubicBezTo>
                  <a:cubicBezTo>
                    <a:pt x="2543" y="4006"/>
                    <a:pt x="2632" y="3685"/>
                    <a:pt x="2980" y="3150"/>
                  </a:cubicBezTo>
                  <a:cubicBezTo>
                    <a:pt x="3078" y="3007"/>
                    <a:pt x="3176" y="2828"/>
                    <a:pt x="3328" y="2739"/>
                  </a:cubicBezTo>
                  <a:cubicBezTo>
                    <a:pt x="3899" y="2427"/>
                    <a:pt x="4577" y="2463"/>
                    <a:pt x="5174" y="2213"/>
                  </a:cubicBezTo>
                  <a:cubicBezTo>
                    <a:pt x="5799" y="1963"/>
                    <a:pt x="7574" y="759"/>
                    <a:pt x="64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1"/>
            <p:cNvSpPr/>
            <p:nvPr/>
          </p:nvSpPr>
          <p:spPr>
            <a:xfrm>
              <a:off x="8307314" y="812586"/>
              <a:ext cx="46137" cy="39093"/>
            </a:xfrm>
            <a:custGeom>
              <a:rect b="b" l="l" r="r" t="t"/>
              <a:pathLst>
                <a:path extrusionOk="0" h="938" w="1107">
                  <a:moveTo>
                    <a:pt x="1089" y="1"/>
                  </a:moveTo>
                  <a:cubicBezTo>
                    <a:pt x="866" y="152"/>
                    <a:pt x="669" y="340"/>
                    <a:pt x="473" y="536"/>
                  </a:cubicBezTo>
                  <a:cubicBezTo>
                    <a:pt x="330" y="687"/>
                    <a:pt x="170" y="821"/>
                    <a:pt x="0" y="937"/>
                  </a:cubicBezTo>
                  <a:cubicBezTo>
                    <a:pt x="393" y="866"/>
                    <a:pt x="973" y="500"/>
                    <a:pt x="1026" y="366"/>
                  </a:cubicBezTo>
                  <a:cubicBezTo>
                    <a:pt x="1098" y="215"/>
                    <a:pt x="1107" y="99"/>
                    <a:pt x="108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1"/>
            <p:cNvSpPr/>
            <p:nvPr/>
          </p:nvSpPr>
          <p:spPr>
            <a:xfrm>
              <a:off x="7881944" y="969505"/>
              <a:ext cx="55056" cy="16671"/>
            </a:xfrm>
            <a:custGeom>
              <a:rect b="b" l="l" r="r" t="t"/>
              <a:pathLst>
                <a:path extrusionOk="0" h="400" w="1321">
                  <a:moveTo>
                    <a:pt x="1178" y="0"/>
                  </a:moveTo>
                  <a:cubicBezTo>
                    <a:pt x="804" y="0"/>
                    <a:pt x="420" y="54"/>
                    <a:pt x="117" y="277"/>
                  </a:cubicBezTo>
                  <a:cubicBezTo>
                    <a:pt x="72" y="303"/>
                    <a:pt x="36" y="339"/>
                    <a:pt x="1" y="366"/>
                  </a:cubicBezTo>
                  <a:cubicBezTo>
                    <a:pt x="27" y="375"/>
                    <a:pt x="45" y="384"/>
                    <a:pt x="72" y="384"/>
                  </a:cubicBezTo>
                  <a:cubicBezTo>
                    <a:pt x="119" y="394"/>
                    <a:pt x="187" y="400"/>
                    <a:pt x="266" y="400"/>
                  </a:cubicBezTo>
                  <a:cubicBezTo>
                    <a:pt x="605" y="400"/>
                    <a:pt x="1162" y="297"/>
                    <a:pt x="132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1"/>
            <p:cNvSpPr/>
            <p:nvPr/>
          </p:nvSpPr>
          <p:spPr>
            <a:xfrm>
              <a:off x="7752949" y="1012183"/>
              <a:ext cx="57640" cy="20047"/>
            </a:xfrm>
            <a:custGeom>
              <a:rect b="b" l="l" r="r" t="t"/>
              <a:pathLst>
                <a:path extrusionOk="0" h="481" w="1383">
                  <a:moveTo>
                    <a:pt x="1113" y="1"/>
                  </a:moveTo>
                  <a:cubicBezTo>
                    <a:pt x="684" y="1"/>
                    <a:pt x="310" y="131"/>
                    <a:pt x="0" y="341"/>
                  </a:cubicBezTo>
                  <a:cubicBezTo>
                    <a:pt x="220" y="439"/>
                    <a:pt x="406" y="481"/>
                    <a:pt x="566" y="481"/>
                  </a:cubicBezTo>
                  <a:cubicBezTo>
                    <a:pt x="932" y="481"/>
                    <a:pt x="1166" y="265"/>
                    <a:pt x="1383" y="11"/>
                  </a:cubicBezTo>
                  <a:cubicBezTo>
                    <a:pt x="1320" y="2"/>
                    <a:pt x="1258" y="2"/>
                    <a:pt x="1195" y="2"/>
                  </a:cubicBezTo>
                  <a:cubicBezTo>
                    <a:pt x="1168" y="1"/>
                    <a:pt x="1140" y="1"/>
                    <a:pt x="111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1"/>
            <p:cNvSpPr/>
            <p:nvPr/>
          </p:nvSpPr>
          <p:spPr>
            <a:xfrm>
              <a:off x="7700517" y="982508"/>
              <a:ext cx="527262" cy="208388"/>
            </a:xfrm>
            <a:custGeom>
              <a:rect b="b" l="l" r="r" t="t"/>
              <a:pathLst>
                <a:path extrusionOk="0" h="5000" w="12651">
                  <a:moveTo>
                    <a:pt x="12650" y="0"/>
                  </a:moveTo>
                  <a:cubicBezTo>
                    <a:pt x="11865" y="473"/>
                    <a:pt x="10848" y="134"/>
                    <a:pt x="10036" y="571"/>
                  </a:cubicBezTo>
                  <a:lnTo>
                    <a:pt x="10036" y="580"/>
                  </a:lnTo>
                  <a:cubicBezTo>
                    <a:pt x="9974" y="794"/>
                    <a:pt x="9546" y="1080"/>
                    <a:pt x="9394" y="1178"/>
                  </a:cubicBezTo>
                  <a:cubicBezTo>
                    <a:pt x="9109" y="1374"/>
                    <a:pt x="8868" y="1490"/>
                    <a:pt x="8520" y="1490"/>
                  </a:cubicBezTo>
                  <a:cubicBezTo>
                    <a:pt x="8503" y="1491"/>
                    <a:pt x="8486" y="1491"/>
                    <a:pt x="8470" y="1491"/>
                  </a:cubicBezTo>
                  <a:cubicBezTo>
                    <a:pt x="8225" y="1491"/>
                    <a:pt x="8026" y="1430"/>
                    <a:pt x="7851" y="1330"/>
                  </a:cubicBezTo>
                  <a:cubicBezTo>
                    <a:pt x="7833" y="1347"/>
                    <a:pt x="7815" y="1365"/>
                    <a:pt x="7788" y="1383"/>
                  </a:cubicBezTo>
                  <a:cubicBezTo>
                    <a:pt x="7155" y="1651"/>
                    <a:pt x="7199" y="2507"/>
                    <a:pt x="7083" y="3078"/>
                  </a:cubicBezTo>
                  <a:cubicBezTo>
                    <a:pt x="6950" y="3703"/>
                    <a:pt x="6441" y="4158"/>
                    <a:pt x="6209" y="4729"/>
                  </a:cubicBezTo>
                  <a:cubicBezTo>
                    <a:pt x="6174" y="4800"/>
                    <a:pt x="6120" y="4853"/>
                    <a:pt x="6040" y="4853"/>
                  </a:cubicBezTo>
                  <a:lnTo>
                    <a:pt x="5995" y="4853"/>
                  </a:lnTo>
                  <a:cubicBezTo>
                    <a:pt x="5784" y="4845"/>
                    <a:pt x="5781" y="4514"/>
                    <a:pt x="5987" y="4514"/>
                  </a:cubicBezTo>
                  <a:cubicBezTo>
                    <a:pt x="5990" y="4514"/>
                    <a:pt x="5992" y="4514"/>
                    <a:pt x="5995" y="4514"/>
                  </a:cubicBezTo>
                  <a:cubicBezTo>
                    <a:pt x="5861" y="4506"/>
                    <a:pt x="5933" y="4443"/>
                    <a:pt x="6004" y="4345"/>
                  </a:cubicBezTo>
                  <a:cubicBezTo>
                    <a:pt x="6165" y="4149"/>
                    <a:pt x="6307" y="3881"/>
                    <a:pt x="6441" y="3658"/>
                  </a:cubicBezTo>
                  <a:cubicBezTo>
                    <a:pt x="6709" y="3230"/>
                    <a:pt x="6753" y="2882"/>
                    <a:pt x="6843" y="2409"/>
                  </a:cubicBezTo>
                  <a:cubicBezTo>
                    <a:pt x="6896" y="2133"/>
                    <a:pt x="6959" y="1847"/>
                    <a:pt x="7083" y="1606"/>
                  </a:cubicBezTo>
                  <a:cubicBezTo>
                    <a:pt x="6798" y="1446"/>
                    <a:pt x="6593" y="1223"/>
                    <a:pt x="6334" y="1107"/>
                  </a:cubicBezTo>
                  <a:cubicBezTo>
                    <a:pt x="6334" y="1160"/>
                    <a:pt x="6307" y="1223"/>
                    <a:pt x="6254" y="1258"/>
                  </a:cubicBezTo>
                  <a:cubicBezTo>
                    <a:pt x="5692" y="1633"/>
                    <a:pt x="5745" y="2302"/>
                    <a:pt x="5674" y="2891"/>
                  </a:cubicBezTo>
                  <a:cubicBezTo>
                    <a:pt x="5629" y="3283"/>
                    <a:pt x="5165" y="3943"/>
                    <a:pt x="5380" y="4300"/>
                  </a:cubicBezTo>
                  <a:cubicBezTo>
                    <a:pt x="5460" y="4430"/>
                    <a:pt x="5343" y="4551"/>
                    <a:pt x="5226" y="4551"/>
                  </a:cubicBezTo>
                  <a:cubicBezTo>
                    <a:pt x="5173" y="4551"/>
                    <a:pt x="5121" y="4527"/>
                    <a:pt x="5085" y="4470"/>
                  </a:cubicBezTo>
                  <a:cubicBezTo>
                    <a:pt x="4916" y="4193"/>
                    <a:pt x="4978" y="3863"/>
                    <a:pt x="5085" y="3533"/>
                  </a:cubicBezTo>
                  <a:lnTo>
                    <a:pt x="5085" y="3533"/>
                  </a:lnTo>
                  <a:cubicBezTo>
                    <a:pt x="4146" y="3567"/>
                    <a:pt x="3374" y="4104"/>
                    <a:pt x="2498" y="4104"/>
                  </a:cubicBezTo>
                  <a:cubicBezTo>
                    <a:pt x="2225" y="4104"/>
                    <a:pt x="1942" y="4052"/>
                    <a:pt x="1642" y="3917"/>
                  </a:cubicBezTo>
                  <a:cubicBezTo>
                    <a:pt x="1026" y="3631"/>
                    <a:pt x="295" y="3105"/>
                    <a:pt x="72" y="2427"/>
                  </a:cubicBezTo>
                  <a:cubicBezTo>
                    <a:pt x="9" y="2632"/>
                    <a:pt x="0" y="2846"/>
                    <a:pt x="54" y="3051"/>
                  </a:cubicBezTo>
                  <a:cubicBezTo>
                    <a:pt x="268" y="3863"/>
                    <a:pt x="1017" y="4059"/>
                    <a:pt x="1775" y="4158"/>
                  </a:cubicBezTo>
                  <a:cubicBezTo>
                    <a:pt x="2017" y="4186"/>
                    <a:pt x="2283" y="4221"/>
                    <a:pt x="2542" y="4221"/>
                  </a:cubicBezTo>
                  <a:cubicBezTo>
                    <a:pt x="2695" y="4221"/>
                    <a:pt x="2846" y="4209"/>
                    <a:pt x="2989" y="4175"/>
                  </a:cubicBezTo>
                  <a:cubicBezTo>
                    <a:pt x="3269" y="4111"/>
                    <a:pt x="3481" y="4053"/>
                    <a:pt x="3672" y="4053"/>
                  </a:cubicBezTo>
                  <a:cubicBezTo>
                    <a:pt x="3907" y="4053"/>
                    <a:pt x="4111" y="4141"/>
                    <a:pt x="4371" y="4416"/>
                  </a:cubicBezTo>
                  <a:cubicBezTo>
                    <a:pt x="4738" y="4793"/>
                    <a:pt x="5167" y="5000"/>
                    <a:pt x="5611" y="5000"/>
                  </a:cubicBezTo>
                  <a:cubicBezTo>
                    <a:pt x="5913" y="5000"/>
                    <a:pt x="6222" y="4904"/>
                    <a:pt x="6521" y="4702"/>
                  </a:cubicBezTo>
                  <a:cubicBezTo>
                    <a:pt x="7360" y="4131"/>
                    <a:pt x="7306" y="3185"/>
                    <a:pt x="7440" y="2302"/>
                  </a:cubicBezTo>
                  <a:cubicBezTo>
                    <a:pt x="7497" y="1940"/>
                    <a:pt x="7644" y="1887"/>
                    <a:pt x="7844" y="1887"/>
                  </a:cubicBezTo>
                  <a:cubicBezTo>
                    <a:pt x="7928" y="1887"/>
                    <a:pt x="8021" y="1896"/>
                    <a:pt x="8121" y="1896"/>
                  </a:cubicBezTo>
                  <a:cubicBezTo>
                    <a:pt x="8194" y="1896"/>
                    <a:pt x="8271" y="1891"/>
                    <a:pt x="8350" y="1874"/>
                  </a:cubicBezTo>
                  <a:cubicBezTo>
                    <a:pt x="8538" y="1838"/>
                    <a:pt x="8707" y="1767"/>
                    <a:pt x="8886" y="1695"/>
                  </a:cubicBezTo>
                  <a:cubicBezTo>
                    <a:pt x="9323" y="1508"/>
                    <a:pt x="9733" y="1490"/>
                    <a:pt x="10188" y="1401"/>
                  </a:cubicBezTo>
                  <a:cubicBezTo>
                    <a:pt x="11151" y="1205"/>
                    <a:pt x="11821" y="937"/>
                    <a:pt x="12472" y="179"/>
                  </a:cubicBezTo>
                  <a:cubicBezTo>
                    <a:pt x="12525" y="116"/>
                    <a:pt x="12588" y="63"/>
                    <a:pt x="1265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1"/>
            <p:cNvSpPr/>
            <p:nvPr/>
          </p:nvSpPr>
          <p:spPr>
            <a:xfrm>
              <a:off x="8241128" y="805542"/>
              <a:ext cx="193759" cy="166210"/>
            </a:xfrm>
            <a:custGeom>
              <a:rect b="b" l="l" r="r" t="t"/>
              <a:pathLst>
                <a:path extrusionOk="0" h="3988" w="4649">
                  <a:moveTo>
                    <a:pt x="4104" y="0"/>
                  </a:moveTo>
                  <a:lnTo>
                    <a:pt x="4104" y="0"/>
                  </a:lnTo>
                  <a:cubicBezTo>
                    <a:pt x="4648" y="856"/>
                    <a:pt x="3417" y="2070"/>
                    <a:pt x="2596" y="2400"/>
                  </a:cubicBezTo>
                  <a:cubicBezTo>
                    <a:pt x="2061" y="2623"/>
                    <a:pt x="1526" y="2650"/>
                    <a:pt x="982" y="2828"/>
                  </a:cubicBezTo>
                  <a:cubicBezTo>
                    <a:pt x="420" y="3006"/>
                    <a:pt x="348" y="3613"/>
                    <a:pt x="0" y="3988"/>
                  </a:cubicBezTo>
                  <a:cubicBezTo>
                    <a:pt x="821" y="3408"/>
                    <a:pt x="1972" y="3140"/>
                    <a:pt x="2828" y="2694"/>
                  </a:cubicBezTo>
                  <a:cubicBezTo>
                    <a:pt x="3453" y="2373"/>
                    <a:pt x="4077" y="1882"/>
                    <a:pt x="4318" y="1195"/>
                  </a:cubicBezTo>
                  <a:cubicBezTo>
                    <a:pt x="4452" y="821"/>
                    <a:pt x="4470" y="241"/>
                    <a:pt x="410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1"/>
            <p:cNvSpPr/>
            <p:nvPr/>
          </p:nvSpPr>
          <p:spPr>
            <a:xfrm>
              <a:off x="7830638" y="983634"/>
              <a:ext cx="185590" cy="53931"/>
            </a:xfrm>
            <a:custGeom>
              <a:rect b="b" l="l" r="r" t="t"/>
              <a:pathLst>
                <a:path extrusionOk="0" h="1294" w="4453">
                  <a:moveTo>
                    <a:pt x="2614" y="0"/>
                  </a:moveTo>
                  <a:cubicBezTo>
                    <a:pt x="2481" y="143"/>
                    <a:pt x="2320" y="250"/>
                    <a:pt x="2150" y="339"/>
                  </a:cubicBezTo>
                  <a:cubicBezTo>
                    <a:pt x="2005" y="412"/>
                    <a:pt x="1843" y="441"/>
                    <a:pt x="1679" y="441"/>
                  </a:cubicBezTo>
                  <a:cubicBezTo>
                    <a:pt x="1522" y="441"/>
                    <a:pt x="1362" y="414"/>
                    <a:pt x="1214" y="375"/>
                  </a:cubicBezTo>
                  <a:cubicBezTo>
                    <a:pt x="1107" y="348"/>
                    <a:pt x="1018" y="330"/>
                    <a:pt x="928" y="330"/>
                  </a:cubicBezTo>
                  <a:cubicBezTo>
                    <a:pt x="884" y="375"/>
                    <a:pt x="848" y="419"/>
                    <a:pt x="803" y="464"/>
                  </a:cubicBezTo>
                  <a:cubicBezTo>
                    <a:pt x="607" y="678"/>
                    <a:pt x="348" y="732"/>
                    <a:pt x="81" y="732"/>
                  </a:cubicBezTo>
                  <a:cubicBezTo>
                    <a:pt x="54" y="758"/>
                    <a:pt x="27" y="785"/>
                    <a:pt x="1" y="812"/>
                  </a:cubicBezTo>
                  <a:cubicBezTo>
                    <a:pt x="271" y="940"/>
                    <a:pt x="558" y="987"/>
                    <a:pt x="851" y="987"/>
                  </a:cubicBezTo>
                  <a:cubicBezTo>
                    <a:pt x="1459" y="987"/>
                    <a:pt x="2093" y="784"/>
                    <a:pt x="2659" y="669"/>
                  </a:cubicBezTo>
                  <a:cubicBezTo>
                    <a:pt x="2736" y="653"/>
                    <a:pt x="2808" y="646"/>
                    <a:pt x="2877" y="646"/>
                  </a:cubicBezTo>
                  <a:cubicBezTo>
                    <a:pt x="3393" y="646"/>
                    <a:pt x="3709" y="1050"/>
                    <a:pt x="4158" y="1294"/>
                  </a:cubicBezTo>
                  <a:cubicBezTo>
                    <a:pt x="4238" y="1213"/>
                    <a:pt x="4336" y="1142"/>
                    <a:pt x="4452" y="1089"/>
                  </a:cubicBezTo>
                  <a:cubicBezTo>
                    <a:pt x="4283" y="919"/>
                    <a:pt x="4140" y="705"/>
                    <a:pt x="4006" y="491"/>
                  </a:cubicBezTo>
                  <a:cubicBezTo>
                    <a:pt x="3997" y="473"/>
                    <a:pt x="3988" y="455"/>
                    <a:pt x="3988" y="437"/>
                  </a:cubicBezTo>
                  <a:cubicBezTo>
                    <a:pt x="3944" y="428"/>
                    <a:pt x="3899" y="428"/>
                    <a:pt x="3863" y="419"/>
                  </a:cubicBezTo>
                  <a:cubicBezTo>
                    <a:pt x="3444" y="330"/>
                    <a:pt x="3087" y="72"/>
                    <a:pt x="2668" y="18"/>
                  </a:cubicBezTo>
                  <a:cubicBezTo>
                    <a:pt x="2641" y="18"/>
                    <a:pt x="2632" y="9"/>
                    <a:pt x="261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1"/>
            <p:cNvSpPr/>
            <p:nvPr/>
          </p:nvSpPr>
          <p:spPr>
            <a:xfrm>
              <a:off x="8157855" y="849721"/>
              <a:ext cx="115280" cy="32842"/>
            </a:xfrm>
            <a:custGeom>
              <a:rect b="b" l="l" r="r" t="t"/>
              <a:pathLst>
                <a:path extrusionOk="0" h="788" w="2766">
                  <a:moveTo>
                    <a:pt x="902" y="1"/>
                  </a:moveTo>
                  <a:cubicBezTo>
                    <a:pt x="494" y="1"/>
                    <a:pt x="214" y="201"/>
                    <a:pt x="0" y="483"/>
                  </a:cubicBezTo>
                  <a:cubicBezTo>
                    <a:pt x="137" y="442"/>
                    <a:pt x="267" y="423"/>
                    <a:pt x="395" y="423"/>
                  </a:cubicBezTo>
                  <a:cubicBezTo>
                    <a:pt x="652" y="423"/>
                    <a:pt x="904" y="498"/>
                    <a:pt x="1195" y="617"/>
                  </a:cubicBezTo>
                  <a:cubicBezTo>
                    <a:pt x="1439" y="713"/>
                    <a:pt x="1680" y="788"/>
                    <a:pt x="1918" y="788"/>
                  </a:cubicBezTo>
                  <a:cubicBezTo>
                    <a:pt x="2125" y="788"/>
                    <a:pt x="2330" y="731"/>
                    <a:pt x="2534" y="581"/>
                  </a:cubicBezTo>
                  <a:cubicBezTo>
                    <a:pt x="2632" y="510"/>
                    <a:pt x="2712" y="439"/>
                    <a:pt x="2766" y="367"/>
                  </a:cubicBezTo>
                  <a:lnTo>
                    <a:pt x="2766" y="367"/>
                  </a:lnTo>
                  <a:cubicBezTo>
                    <a:pt x="2718" y="373"/>
                    <a:pt x="2670" y="376"/>
                    <a:pt x="2623" y="376"/>
                  </a:cubicBezTo>
                  <a:cubicBezTo>
                    <a:pt x="2528" y="376"/>
                    <a:pt x="2433" y="364"/>
                    <a:pt x="2337" y="341"/>
                  </a:cubicBezTo>
                  <a:cubicBezTo>
                    <a:pt x="1865" y="234"/>
                    <a:pt x="1445" y="37"/>
                    <a:pt x="955" y="2"/>
                  </a:cubicBezTo>
                  <a:cubicBezTo>
                    <a:pt x="937" y="1"/>
                    <a:pt x="919" y="1"/>
                    <a:pt x="90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1"/>
            <p:cNvSpPr/>
            <p:nvPr/>
          </p:nvSpPr>
          <p:spPr>
            <a:xfrm>
              <a:off x="7947754" y="893275"/>
              <a:ext cx="104152" cy="93816"/>
            </a:xfrm>
            <a:custGeom>
              <a:rect b="b" l="l" r="r" t="t"/>
              <a:pathLst>
                <a:path extrusionOk="0" h="2251" w="2499">
                  <a:moveTo>
                    <a:pt x="2195" y="0"/>
                  </a:moveTo>
                  <a:cubicBezTo>
                    <a:pt x="2142" y="0"/>
                    <a:pt x="2088" y="9"/>
                    <a:pt x="2035" y="9"/>
                  </a:cubicBezTo>
                  <a:cubicBezTo>
                    <a:pt x="1508" y="429"/>
                    <a:pt x="2213" y="1374"/>
                    <a:pt x="1660" y="1749"/>
                  </a:cubicBezTo>
                  <a:cubicBezTo>
                    <a:pt x="1461" y="1880"/>
                    <a:pt x="1181" y="1920"/>
                    <a:pt x="882" y="1920"/>
                  </a:cubicBezTo>
                  <a:cubicBezTo>
                    <a:pt x="592" y="1920"/>
                    <a:pt x="282" y="1882"/>
                    <a:pt x="10" y="1856"/>
                  </a:cubicBezTo>
                  <a:cubicBezTo>
                    <a:pt x="10" y="1856"/>
                    <a:pt x="10" y="1865"/>
                    <a:pt x="1" y="1874"/>
                  </a:cubicBezTo>
                  <a:cubicBezTo>
                    <a:pt x="428" y="1972"/>
                    <a:pt x="851" y="2250"/>
                    <a:pt x="1272" y="2250"/>
                  </a:cubicBezTo>
                  <a:cubicBezTo>
                    <a:pt x="1422" y="2250"/>
                    <a:pt x="1572" y="2215"/>
                    <a:pt x="1722" y="2124"/>
                  </a:cubicBezTo>
                  <a:cubicBezTo>
                    <a:pt x="2240" y="1811"/>
                    <a:pt x="2499" y="1428"/>
                    <a:pt x="2249" y="821"/>
                  </a:cubicBezTo>
                  <a:cubicBezTo>
                    <a:pt x="2124" y="509"/>
                    <a:pt x="2213" y="339"/>
                    <a:pt x="2195" y="18"/>
                  </a:cubicBezTo>
                  <a:lnTo>
                    <a:pt x="2195" y="0"/>
                  </a:ln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1"/>
            <p:cNvSpPr/>
            <p:nvPr/>
          </p:nvSpPr>
          <p:spPr>
            <a:xfrm>
              <a:off x="8012064" y="894776"/>
              <a:ext cx="150622" cy="135035"/>
            </a:xfrm>
            <a:custGeom>
              <a:rect b="b" l="l" r="r" t="t"/>
              <a:pathLst>
                <a:path extrusionOk="0" h="3240" w="3614">
                  <a:moveTo>
                    <a:pt x="991" y="0"/>
                  </a:moveTo>
                  <a:lnTo>
                    <a:pt x="991" y="0"/>
                  </a:lnTo>
                  <a:cubicBezTo>
                    <a:pt x="1009" y="303"/>
                    <a:pt x="982" y="535"/>
                    <a:pt x="1098" y="839"/>
                  </a:cubicBezTo>
                  <a:cubicBezTo>
                    <a:pt x="1170" y="1017"/>
                    <a:pt x="1232" y="1178"/>
                    <a:pt x="1187" y="1374"/>
                  </a:cubicBezTo>
                  <a:cubicBezTo>
                    <a:pt x="1089" y="1713"/>
                    <a:pt x="893" y="2007"/>
                    <a:pt x="608" y="2212"/>
                  </a:cubicBezTo>
                  <a:cubicBezTo>
                    <a:pt x="420" y="2346"/>
                    <a:pt x="215" y="2462"/>
                    <a:pt x="1" y="2525"/>
                  </a:cubicBezTo>
                  <a:cubicBezTo>
                    <a:pt x="282" y="2948"/>
                    <a:pt x="664" y="3240"/>
                    <a:pt x="1085" y="3240"/>
                  </a:cubicBezTo>
                  <a:cubicBezTo>
                    <a:pt x="1347" y="3240"/>
                    <a:pt x="1624" y="3127"/>
                    <a:pt x="1901" y="2864"/>
                  </a:cubicBezTo>
                  <a:cubicBezTo>
                    <a:pt x="2240" y="2534"/>
                    <a:pt x="2142" y="2239"/>
                    <a:pt x="2320" y="1873"/>
                  </a:cubicBezTo>
                  <a:cubicBezTo>
                    <a:pt x="2410" y="1677"/>
                    <a:pt x="2695" y="1642"/>
                    <a:pt x="2874" y="1615"/>
                  </a:cubicBezTo>
                  <a:cubicBezTo>
                    <a:pt x="3614" y="1472"/>
                    <a:pt x="3284" y="928"/>
                    <a:pt x="2998" y="517"/>
                  </a:cubicBezTo>
                  <a:lnTo>
                    <a:pt x="2998" y="517"/>
                  </a:lnTo>
                  <a:cubicBezTo>
                    <a:pt x="2941" y="529"/>
                    <a:pt x="2879" y="534"/>
                    <a:pt x="2818" y="534"/>
                  </a:cubicBezTo>
                  <a:cubicBezTo>
                    <a:pt x="2688" y="534"/>
                    <a:pt x="2557" y="512"/>
                    <a:pt x="2454" y="482"/>
                  </a:cubicBezTo>
                  <a:cubicBezTo>
                    <a:pt x="1901" y="330"/>
                    <a:pt x="1455" y="80"/>
                    <a:pt x="99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1"/>
            <p:cNvSpPr/>
            <p:nvPr/>
          </p:nvSpPr>
          <p:spPr>
            <a:xfrm>
              <a:off x="7627997" y="829299"/>
              <a:ext cx="13420" cy="47637"/>
            </a:xfrm>
            <a:custGeom>
              <a:rect b="b" l="l" r="r" t="t"/>
              <a:pathLst>
                <a:path extrusionOk="0" h="1143" w="322">
                  <a:moveTo>
                    <a:pt x="1" y="1"/>
                  </a:moveTo>
                  <a:lnTo>
                    <a:pt x="1" y="1143"/>
                  </a:lnTo>
                  <a:cubicBezTo>
                    <a:pt x="143" y="991"/>
                    <a:pt x="232" y="831"/>
                    <a:pt x="286" y="617"/>
                  </a:cubicBezTo>
                  <a:cubicBezTo>
                    <a:pt x="322" y="465"/>
                    <a:pt x="232" y="269"/>
                    <a:pt x="134" y="162"/>
                  </a:cubicBezTo>
                  <a:cubicBezTo>
                    <a:pt x="99" y="117"/>
                    <a:pt x="45" y="63"/>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1"/>
            <p:cNvSpPr/>
            <p:nvPr/>
          </p:nvSpPr>
          <p:spPr>
            <a:xfrm>
              <a:off x="7626121" y="535300"/>
              <a:ext cx="809836" cy="649502"/>
            </a:xfrm>
            <a:custGeom>
              <a:rect b="b" l="l" r="r" t="t"/>
              <a:pathLst>
                <a:path extrusionOk="0" h="15584" w="19431">
                  <a:moveTo>
                    <a:pt x="11986" y="357"/>
                  </a:moveTo>
                  <a:cubicBezTo>
                    <a:pt x="12329" y="357"/>
                    <a:pt x="12690" y="461"/>
                    <a:pt x="13017" y="632"/>
                  </a:cubicBezTo>
                  <a:cubicBezTo>
                    <a:pt x="13383" y="819"/>
                    <a:pt x="13641" y="1096"/>
                    <a:pt x="13802" y="1461"/>
                  </a:cubicBezTo>
                  <a:cubicBezTo>
                    <a:pt x="13882" y="1640"/>
                    <a:pt x="14007" y="1854"/>
                    <a:pt x="14185" y="1943"/>
                  </a:cubicBezTo>
                  <a:cubicBezTo>
                    <a:pt x="14694" y="2175"/>
                    <a:pt x="15256" y="2184"/>
                    <a:pt x="15773" y="2434"/>
                  </a:cubicBezTo>
                  <a:cubicBezTo>
                    <a:pt x="16362" y="2719"/>
                    <a:pt x="16523" y="3558"/>
                    <a:pt x="15684" y="3611"/>
                  </a:cubicBezTo>
                  <a:cubicBezTo>
                    <a:pt x="15524" y="3620"/>
                    <a:pt x="15381" y="3638"/>
                    <a:pt x="15238" y="3701"/>
                  </a:cubicBezTo>
                  <a:cubicBezTo>
                    <a:pt x="15176" y="3620"/>
                    <a:pt x="15095" y="3531"/>
                    <a:pt x="15024" y="3460"/>
                  </a:cubicBezTo>
                  <a:cubicBezTo>
                    <a:pt x="14804" y="3230"/>
                    <a:pt x="14546" y="3136"/>
                    <a:pt x="14283" y="3136"/>
                  </a:cubicBezTo>
                  <a:cubicBezTo>
                    <a:pt x="13842" y="3136"/>
                    <a:pt x="13390" y="3401"/>
                    <a:pt x="13088" y="3736"/>
                  </a:cubicBezTo>
                  <a:cubicBezTo>
                    <a:pt x="12846" y="3622"/>
                    <a:pt x="12619" y="3576"/>
                    <a:pt x="12400" y="3576"/>
                  </a:cubicBezTo>
                  <a:cubicBezTo>
                    <a:pt x="11932" y="3576"/>
                    <a:pt x="11504" y="3788"/>
                    <a:pt x="11054" y="4013"/>
                  </a:cubicBezTo>
                  <a:cubicBezTo>
                    <a:pt x="11045" y="4011"/>
                    <a:pt x="11036" y="4011"/>
                    <a:pt x="11027" y="4011"/>
                  </a:cubicBezTo>
                  <a:cubicBezTo>
                    <a:pt x="10986" y="4011"/>
                    <a:pt x="10950" y="4028"/>
                    <a:pt x="10920" y="4058"/>
                  </a:cubicBezTo>
                  <a:cubicBezTo>
                    <a:pt x="10778" y="3826"/>
                    <a:pt x="10697" y="3585"/>
                    <a:pt x="10760" y="3264"/>
                  </a:cubicBezTo>
                  <a:cubicBezTo>
                    <a:pt x="10822" y="2942"/>
                    <a:pt x="11072" y="2675"/>
                    <a:pt x="11117" y="2345"/>
                  </a:cubicBezTo>
                  <a:cubicBezTo>
                    <a:pt x="11125" y="2273"/>
                    <a:pt x="11125" y="2202"/>
                    <a:pt x="11125" y="2131"/>
                  </a:cubicBezTo>
                  <a:lnTo>
                    <a:pt x="11143" y="2122"/>
                  </a:lnTo>
                  <a:cubicBezTo>
                    <a:pt x="11438" y="1908"/>
                    <a:pt x="11768" y="1756"/>
                    <a:pt x="12116" y="1676"/>
                  </a:cubicBezTo>
                  <a:cubicBezTo>
                    <a:pt x="12181" y="1662"/>
                    <a:pt x="12247" y="1655"/>
                    <a:pt x="12312" y="1655"/>
                  </a:cubicBezTo>
                  <a:cubicBezTo>
                    <a:pt x="12459" y="1655"/>
                    <a:pt x="12601" y="1691"/>
                    <a:pt x="12731" y="1765"/>
                  </a:cubicBezTo>
                  <a:cubicBezTo>
                    <a:pt x="12874" y="1845"/>
                    <a:pt x="13044" y="2113"/>
                    <a:pt x="12972" y="2282"/>
                  </a:cubicBezTo>
                  <a:cubicBezTo>
                    <a:pt x="12865" y="2505"/>
                    <a:pt x="12437" y="2568"/>
                    <a:pt x="12223" y="2630"/>
                  </a:cubicBezTo>
                  <a:cubicBezTo>
                    <a:pt x="12000" y="2684"/>
                    <a:pt x="11750" y="2746"/>
                    <a:pt x="11572" y="2916"/>
                  </a:cubicBezTo>
                  <a:cubicBezTo>
                    <a:pt x="11454" y="3033"/>
                    <a:pt x="11573" y="3205"/>
                    <a:pt x="11702" y="3205"/>
                  </a:cubicBezTo>
                  <a:cubicBezTo>
                    <a:pt x="11740" y="3205"/>
                    <a:pt x="11778" y="3190"/>
                    <a:pt x="11812" y="3156"/>
                  </a:cubicBezTo>
                  <a:cubicBezTo>
                    <a:pt x="12241" y="2737"/>
                    <a:pt x="13463" y="2969"/>
                    <a:pt x="13311" y="2059"/>
                  </a:cubicBezTo>
                  <a:cubicBezTo>
                    <a:pt x="13231" y="1586"/>
                    <a:pt x="12767" y="1328"/>
                    <a:pt x="12339" y="1319"/>
                  </a:cubicBezTo>
                  <a:cubicBezTo>
                    <a:pt x="12322" y="1318"/>
                    <a:pt x="12304" y="1318"/>
                    <a:pt x="12287" y="1318"/>
                  </a:cubicBezTo>
                  <a:cubicBezTo>
                    <a:pt x="11866" y="1318"/>
                    <a:pt x="11432" y="1524"/>
                    <a:pt x="11081" y="1756"/>
                  </a:cubicBezTo>
                  <a:cubicBezTo>
                    <a:pt x="11018" y="1515"/>
                    <a:pt x="10911" y="1292"/>
                    <a:pt x="10769" y="1087"/>
                  </a:cubicBezTo>
                  <a:lnTo>
                    <a:pt x="10778" y="1078"/>
                  </a:lnTo>
                  <a:cubicBezTo>
                    <a:pt x="11054" y="562"/>
                    <a:pt x="11503" y="357"/>
                    <a:pt x="11986" y="357"/>
                  </a:cubicBezTo>
                  <a:close/>
                  <a:moveTo>
                    <a:pt x="6100" y="1292"/>
                  </a:moveTo>
                  <a:cubicBezTo>
                    <a:pt x="6320" y="1292"/>
                    <a:pt x="6559" y="1414"/>
                    <a:pt x="6772" y="1711"/>
                  </a:cubicBezTo>
                  <a:cubicBezTo>
                    <a:pt x="6885" y="1870"/>
                    <a:pt x="7048" y="1920"/>
                    <a:pt x="7221" y="1920"/>
                  </a:cubicBezTo>
                  <a:cubicBezTo>
                    <a:pt x="7348" y="1920"/>
                    <a:pt x="7481" y="1893"/>
                    <a:pt x="7602" y="1863"/>
                  </a:cubicBezTo>
                  <a:cubicBezTo>
                    <a:pt x="7860" y="1800"/>
                    <a:pt x="8073" y="1747"/>
                    <a:pt x="8292" y="1747"/>
                  </a:cubicBezTo>
                  <a:cubicBezTo>
                    <a:pt x="8475" y="1747"/>
                    <a:pt x="8663" y="1784"/>
                    <a:pt x="8886" y="1881"/>
                  </a:cubicBezTo>
                  <a:cubicBezTo>
                    <a:pt x="9671" y="2229"/>
                    <a:pt x="9216" y="2782"/>
                    <a:pt x="9065" y="3165"/>
                  </a:cubicBezTo>
                  <a:cubicBezTo>
                    <a:pt x="8993" y="3326"/>
                    <a:pt x="9020" y="3478"/>
                    <a:pt x="9038" y="3638"/>
                  </a:cubicBezTo>
                  <a:cubicBezTo>
                    <a:pt x="9065" y="3808"/>
                    <a:pt x="9083" y="3977"/>
                    <a:pt x="9100" y="4138"/>
                  </a:cubicBezTo>
                  <a:cubicBezTo>
                    <a:pt x="9007" y="4580"/>
                    <a:pt x="8781" y="4755"/>
                    <a:pt x="8551" y="4755"/>
                  </a:cubicBezTo>
                  <a:cubicBezTo>
                    <a:pt x="8277" y="4755"/>
                    <a:pt x="7999" y="4505"/>
                    <a:pt x="7941" y="4165"/>
                  </a:cubicBezTo>
                  <a:cubicBezTo>
                    <a:pt x="7718" y="3504"/>
                    <a:pt x="7548" y="2880"/>
                    <a:pt x="6781" y="2737"/>
                  </a:cubicBezTo>
                  <a:cubicBezTo>
                    <a:pt x="6210" y="2630"/>
                    <a:pt x="5773" y="2523"/>
                    <a:pt x="5264" y="2264"/>
                  </a:cubicBezTo>
                  <a:cubicBezTo>
                    <a:pt x="5273" y="2255"/>
                    <a:pt x="5282" y="2247"/>
                    <a:pt x="5291" y="2229"/>
                  </a:cubicBezTo>
                  <a:cubicBezTo>
                    <a:pt x="5345" y="2095"/>
                    <a:pt x="5371" y="2024"/>
                    <a:pt x="5416" y="1890"/>
                  </a:cubicBezTo>
                  <a:cubicBezTo>
                    <a:pt x="5511" y="1543"/>
                    <a:pt x="5785" y="1292"/>
                    <a:pt x="6100" y="1292"/>
                  </a:cubicBezTo>
                  <a:close/>
                  <a:moveTo>
                    <a:pt x="9032" y="459"/>
                  </a:moveTo>
                  <a:cubicBezTo>
                    <a:pt x="9463" y="459"/>
                    <a:pt x="9897" y="623"/>
                    <a:pt x="10296" y="1015"/>
                  </a:cubicBezTo>
                  <a:cubicBezTo>
                    <a:pt x="10894" y="1604"/>
                    <a:pt x="10778" y="2229"/>
                    <a:pt x="10510" y="2951"/>
                  </a:cubicBezTo>
                  <a:cubicBezTo>
                    <a:pt x="10430" y="3165"/>
                    <a:pt x="10340" y="3415"/>
                    <a:pt x="10385" y="3647"/>
                  </a:cubicBezTo>
                  <a:cubicBezTo>
                    <a:pt x="10483" y="4147"/>
                    <a:pt x="10831" y="4504"/>
                    <a:pt x="11099" y="4905"/>
                  </a:cubicBezTo>
                  <a:cubicBezTo>
                    <a:pt x="11482" y="5467"/>
                    <a:pt x="10626" y="5726"/>
                    <a:pt x="10269" y="5815"/>
                  </a:cubicBezTo>
                  <a:cubicBezTo>
                    <a:pt x="10119" y="5855"/>
                    <a:pt x="9967" y="5876"/>
                    <a:pt x="9821" y="5876"/>
                  </a:cubicBezTo>
                  <a:cubicBezTo>
                    <a:pt x="9352" y="5876"/>
                    <a:pt x="8936" y="5658"/>
                    <a:pt x="8779" y="5155"/>
                  </a:cubicBezTo>
                  <a:cubicBezTo>
                    <a:pt x="8815" y="5146"/>
                    <a:pt x="8860" y="5128"/>
                    <a:pt x="8895" y="5110"/>
                  </a:cubicBezTo>
                  <a:cubicBezTo>
                    <a:pt x="9341" y="4816"/>
                    <a:pt x="9502" y="4370"/>
                    <a:pt x="9413" y="3843"/>
                  </a:cubicBezTo>
                  <a:cubicBezTo>
                    <a:pt x="9288" y="3076"/>
                    <a:pt x="9975" y="2639"/>
                    <a:pt x="9475" y="1925"/>
                  </a:cubicBezTo>
                  <a:cubicBezTo>
                    <a:pt x="9239" y="1586"/>
                    <a:pt x="8715" y="1381"/>
                    <a:pt x="8269" y="1381"/>
                  </a:cubicBezTo>
                  <a:cubicBezTo>
                    <a:pt x="8176" y="1381"/>
                    <a:pt x="8086" y="1390"/>
                    <a:pt x="8003" y="1408"/>
                  </a:cubicBezTo>
                  <a:cubicBezTo>
                    <a:pt x="7852" y="1443"/>
                    <a:pt x="7711" y="1460"/>
                    <a:pt x="7578" y="1460"/>
                  </a:cubicBezTo>
                  <a:cubicBezTo>
                    <a:pt x="7437" y="1460"/>
                    <a:pt x="7306" y="1440"/>
                    <a:pt x="7182" y="1399"/>
                  </a:cubicBezTo>
                  <a:cubicBezTo>
                    <a:pt x="7703" y="852"/>
                    <a:pt x="8364" y="459"/>
                    <a:pt x="9032" y="459"/>
                  </a:cubicBezTo>
                  <a:close/>
                  <a:moveTo>
                    <a:pt x="2918" y="3067"/>
                  </a:moveTo>
                  <a:cubicBezTo>
                    <a:pt x="3105" y="3317"/>
                    <a:pt x="3364" y="3549"/>
                    <a:pt x="3480" y="3629"/>
                  </a:cubicBezTo>
                  <a:cubicBezTo>
                    <a:pt x="3721" y="3772"/>
                    <a:pt x="3926" y="3817"/>
                    <a:pt x="4203" y="3843"/>
                  </a:cubicBezTo>
                  <a:lnTo>
                    <a:pt x="4310" y="3843"/>
                  </a:lnTo>
                  <a:cubicBezTo>
                    <a:pt x="3971" y="4459"/>
                    <a:pt x="4131" y="5039"/>
                    <a:pt x="4328" y="5690"/>
                  </a:cubicBezTo>
                  <a:cubicBezTo>
                    <a:pt x="4422" y="5990"/>
                    <a:pt x="4115" y="6318"/>
                    <a:pt x="3851" y="6318"/>
                  </a:cubicBezTo>
                  <a:cubicBezTo>
                    <a:pt x="3691" y="6318"/>
                    <a:pt x="3546" y="6197"/>
                    <a:pt x="3516" y="5877"/>
                  </a:cubicBezTo>
                  <a:cubicBezTo>
                    <a:pt x="3498" y="5690"/>
                    <a:pt x="3596" y="5440"/>
                    <a:pt x="3632" y="5262"/>
                  </a:cubicBezTo>
                  <a:cubicBezTo>
                    <a:pt x="3685" y="5012"/>
                    <a:pt x="3694" y="4798"/>
                    <a:pt x="3596" y="4566"/>
                  </a:cubicBezTo>
                  <a:cubicBezTo>
                    <a:pt x="3497" y="4346"/>
                    <a:pt x="3287" y="4277"/>
                    <a:pt x="3069" y="4277"/>
                  </a:cubicBezTo>
                  <a:cubicBezTo>
                    <a:pt x="2915" y="4277"/>
                    <a:pt x="2758" y="4311"/>
                    <a:pt x="2633" y="4352"/>
                  </a:cubicBezTo>
                  <a:cubicBezTo>
                    <a:pt x="2410" y="4423"/>
                    <a:pt x="2196" y="4548"/>
                    <a:pt x="1955" y="4566"/>
                  </a:cubicBezTo>
                  <a:cubicBezTo>
                    <a:pt x="1946" y="4567"/>
                    <a:pt x="1938" y="4567"/>
                    <a:pt x="1930" y="4567"/>
                  </a:cubicBezTo>
                  <a:cubicBezTo>
                    <a:pt x="1649" y="4567"/>
                    <a:pt x="1759" y="3974"/>
                    <a:pt x="1785" y="3852"/>
                  </a:cubicBezTo>
                  <a:cubicBezTo>
                    <a:pt x="1883" y="3344"/>
                    <a:pt x="2436" y="3085"/>
                    <a:pt x="2891" y="3076"/>
                  </a:cubicBezTo>
                  <a:lnTo>
                    <a:pt x="2918" y="3067"/>
                  </a:lnTo>
                  <a:close/>
                  <a:moveTo>
                    <a:pt x="17825" y="4834"/>
                  </a:moveTo>
                  <a:cubicBezTo>
                    <a:pt x="18432" y="5315"/>
                    <a:pt x="18396" y="5949"/>
                    <a:pt x="17923" y="6422"/>
                  </a:cubicBezTo>
                  <a:cubicBezTo>
                    <a:pt x="17888" y="6457"/>
                    <a:pt x="17843" y="6493"/>
                    <a:pt x="17798" y="6538"/>
                  </a:cubicBezTo>
                  <a:cubicBezTo>
                    <a:pt x="17790" y="6511"/>
                    <a:pt x="17781" y="6493"/>
                    <a:pt x="17772" y="6475"/>
                  </a:cubicBezTo>
                  <a:cubicBezTo>
                    <a:pt x="17602" y="6109"/>
                    <a:pt x="17013" y="5949"/>
                    <a:pt x="16657" y="5788"/>
                  </a:cubicBezTo>
                  <a:cubicBezTo>
                    <a:pt x="16484" y="5706"/>
                    <a:pt x="16106" y="5115"/>
                    <a:pt x="16343" y="5115"/>
                  </a:cubicBezTo>
                  <a:cubicBezTo>
                    <a:pt x="16362" y="5115"/>
                    <a:pt x="16387" y="5119"/>
                    <a:pt x="16416" y="5128"/>
                  </a:cubicBezTo>
                  <a:cubicBezTo>
                    <a:pt x="16621" y="5190"/>
                    <a:pt x="16799" y="5298"/>
                    <a:pt x="17013" y="5360"/>
                  </a:cubicBezTo>
                  <a:cubicBezTo>
                    <a:pt x="17066" y="5373"/>
                    <a:pt x="17116" y="5379"/>
                    <a:pt x="17164" y="5379"/>
                  </a:cubicBezTo>
                  <a:cubicBezTo>
                    <a:pt x="17418" y="5379"/>
                    <a:pt x="17611" y="5212"/>
                    <a:pt x="17754" y="4994"/>
                  </a:cubicBezTo>
                  <a:cubicBezTo>
                    <a:pt x="17781" y="4950"/>
                    <a:pt x="17807" y="4896"/>
                    <a:pt x="17825" y="4834"/>
                  </a:cubicBezTo>
                  <a:close/>
                  <a:moveTo>
                    <a:pt x="16541" y="3540"/>
                  </a:moveTo>
                  <a:lnTo>
                    <a:pt x="16541" y="3549"/>
                  </a:lnTo>
                  <a:cubicBezTo>
                    <a:pt x="17647" y="3574"/>
                    <a:pt x="17650" y="5008"/>
                    <a:pt x="17079" y="5008"/>
                  </a:cubicBezTo>
                  <a:cubicBezTo>
                    <a:pt x="17047" y="5008"/>
                    <a:pt x="17013" y="5004"/>
                    <a:pt x="16978" y="4994"/>
                  </a:cubicBezTo>
                  <a:cubicBezTo>
                    <a:pt x="16764" y="4941"/>
                    <a:pt x="16576" y="4780"/>
                    <a:pt x="16353" y="4762"/>
                  </a:cubicBezTo>
                  <a:cubicBezTo>
                    <a:pt x="16335" y="4761"/>
                    <a:pt x="16317" y="4760"/>
                    <a:pt x="16300" y="4760"/>
                  </a:cubicBezTo>
                  <a:cubicBezTo>
                    <a:pt x="15963" y="4760"/>
                    <a:pt x="15899" y="5089"/>
                    <a:pt x="15916" y="5387"/>
                  </a:cubicBezTo>
                  <a:cubicBezTo>
                    <a:pt x="15934" y="5779"/>
                    <a:pt x="16326" y="6020"/>
                    <a:pt x="16648" y="6154"/>
                  </a:cubicBezTo>
                  <a:cubicBezTo>
                    <a:pt x="16960" y="6279"/>
                    <a:pt x="17379" y="6350"/>
                    <a:pt x="17433" y="6654"/>
                  </a:cubicBezTo>
                  <a:cubicBezTo>
                    <a:pt x="17451" y="6752"/>
                    <a:pt x="17442" y="6868"/>
                    <a:pt x="17370" y="7019"/>
                  </a:cubicBezTo>
                  <a:cubicBezTo>
                    <a:pt x="17317" y="7153"/>
                    <a:pt x="16737" y="7519"/>
                    <a:pt x="16344" y="7590"/>
                  </a:cubicBezTo>
                  <a:cubicBezTo>
                    <a:pt x="16294" y="7600"/>
                    <a:pt x="16248" y="7605"/>
                    <a:pt x="16206" y="7605"/>
                  </a:cubicBezTo>
                  <a:cubicBezTo>
                    <a:pt x="16136" y="7605"/>
                    <a:pt x="16080" y="7591"/>
                    <a:pt x="16041" y="7563"/>
                  </a:cubicBezTo>
                  <a:cubicBezTo>
                    <a:pt x="16032" y="7305"/>
                    <a:pt x="15907" y="7037"/>
                    <a:pt x="15666" y="6796"/>
                  </a:cubicBezTo>
                  <a:cubicBezTo>
                    <a:pt x="15131" y="6270"/>
                    <a:pt x="15684" y="5324"/>
                    <a:pt x="15657" y="4655"/>
                  </a:cubicBezTo>
                  <a:cubicBezTo>
                    <a:pt x="15640" y="4432"/>
                    <a:pt x="15568" y="4218"/>
                    <a:pt x="15461" y="4022"/>
                  </a:cubicBezTo>
                  <a:cubicBezTo>
                    <a:pt x="15479" y="3996"/>
                    <a:pt x="15487" y="3970"/>
                    <a:pt x="15480" y="3927"/>
                  </a:cubicBezTo>
                  <a:lnTo>
                    <a:pt x="15480" y="3927"/>
                  </a:lnTo>
                  <a:cubicBezTo>
                    <a:pt x="15486" y="3953"/>
                    <a:pt x="15525" y="3966"/>
                    <a:pt x="15586" y="3966"/>
                  </a:cubicBezTo>
                  <a:cubicBezTo>
                    <a:pt x="15799" y="3966"/>
                    <a:pt x="16279" y="3809"/>
                    <a:pt x="16541" y="3540"/>
                  </a:cubicBezTo>
                  <a:close/>
                  <a:moveTo>
                    <a:pt x="3801" y="2139"/>
                  </a:moveTo>
                  <a:cubicBezTo>
                    <a:pt x="3828" y="2166"/>
                    <a:pt x="3864" y="2184"/>
                    <a:pt x="3917" y="2184"/>
                  </a:cubicBezTo>
                  <a:cubicBezTo>
                    <a:pt x="4783" y="2211"/>
                    <a:pt x="5443" y="2889"/>
                    <a:pt x="6290" y="3032"/>
                  </a:cubicBezTo>
                  <a:cubicBezTo>
                    <a:pt x="6745" y="3103"/>
                    <a:pt x="7075" y="3058"/>
                    <a:pt x="7334" y="3513"/>
                  </a:cubicBezTo>
                  <a:cubicBezTo>
                    <a:pt x="7548" y="3879"/>
                    <a:pt x="7611" y="4316"/>
                    <a:pt x="7789" y="4691"/>
                  </a:cubicBezTo>
                  <a:cubicBezTo>
                    <a:pt x="7887" y="4923"/>
                    <a:pt x="8155" y="5119"/>
                    <a:pt x="8431" y="5173"/>
                  </a:cubicBezTo>
                  <a:cubicBezTo>
                    <a:pt x="8614" y="5921"/>
                    <a:pt x="9183" y="6201"/>
                    <a:pt x="9820" y="6201"/>
                  </a:cubicBezTo>
                  <a:cubicBezTo>
                    <a:pt x="10117" y="6201"/>
                    <a:pt x="10429" y="6140"/>
                    <a:pt x="10724" y="6038"/>
                  </a:cubicBezTo>
                  <a:cubicBezTo>
                    <a:pt x="11732" y="5690"/>
                    <a:pt x="11688" y="5101"/>
                    <a:pt x="11125" y="4361"/>
                  </a:cubicBezTo>
                  <a:cubicBezTo>
                    <a:pt x="11573" y="4131"/>
                    <a:pt x="11971" y="3952"/>
                    <a:pt x="12393" y="3952"/>
                  </a:cubicBezTo>
                  <a:cubicBezTo>
                    <a:pt x="12659" y="3952"/>
                    <a:pt x="12935" y="4024"/>
                    <a:pt x="13240" y="4200"/>
                  </a:cubicBezTo>
                  <a:cubicBezTo>
                    <a:pt x="13597" y="4397"/>
                    <a:pt x="13909" y="4718"/>
                    <a:pt x="14052" y="5110"/>
                  </a:cubicBezTo>
                  <a:cubicBezTo>
                    <a:pt x="14307" y="5784"/>
                    <a:pt x="13537" y="6147"/>
                    <a:pt x="13001" y="6147"/>
                  </a:cubicBezTo>
                  <a:cubicBezTo>
                    <a:pt x="12976" y="6147"/>
                    <a:pt x="12951" y="6147"/>
                    <a:pt x="12928" y="6145"/>
                  </a:cubicBezTo>
                  <a:cubicBezTo>
                    <a:pt x="12697" y="6133"/>
                    <a:pt x="12399" y="6008"/>
                    <a:pt x="12131" y="6008"/>
                  </a:cubicBezTo>
                  <a:cubicBezTo>
                    <a:pt x="11995" y="6008"/>
                    <a:pt x="11867" y="6040"/>
                    <a:pt x="11759" y="6136"/>
                  </a:cubicBezTo>
                  <a:cubicBezTo>
                    <a:pt x="11456" y="6404"/>
                    <a:pt x="11464" y="6814"/>
                    <a:pt x="11277" y="7153"/>
                  </a:cubicBezTo>
                  <a:cubicBezTo>
                    <a:pt x="11179" y="7108"/>
                    <a:pt x="11090" y="7064"/>
                    <a:pt x="11018" y="7037"/>
                  </a:cubicBezTo>
                  <a:cubicBezTo>
                    <a:pt x="10600" y="6874"/>
                    <a:pt x="10208" y="6789"/>
                    <a:pt x="9816" y="6789"/>
                  </a:cubicBezTo>
                  <a:cubicBezTo>
                    <a:pt x="9456" y="6789"/>
                    <a:pt x="9097" y="6861"/>
                    <a:pt x="8717" y="7010"/>
                  </a:cubicBezTo>
                  <a:cubicBezTo>
                    <a:pt x="8262" y="7198"/>
                    <a:pt x="7816" y="7394"/>
                    <a:pt x="7352" y="7537"/>
                  </a:cubicBezTo>
                  <a:cubicBezTo>
                    <a:pt x="7138" y="7602"/>
                    <a:pt x="6928" y="7631"/>
                    <a:pt x="6717" y="7631"/>
                  </a:cubicBezTo>
                  <a:cubicBezTo>
                    <a:pt x="6584" y="7631"/>
                    <a:pt x="6451" y="7620"/>
                    <a:pt x="6317" y="7599"/>
                  </a:cubicBezTo>
                  <a:cubicBezTo>
                    <a:pt x="5826" y="7519"/>
                    <a:pt x="5371" y="6716"/>
                    <a:pt x="6148" y="6502"/>
                  </a:cubicBezTo>
                  <a:lnTo>
                    <a:pt x="6148" y="6502"/>
                  </a:lnTo>
                  <a:cubicBezTo>
                    <a:pt x="6259" y="6725"/>
                    <a:pt x="6414" y="6898"/>
                    <a:pt x="6659" y="6898"/>
                  </a:cubicBezTo>
                  <a:cubicBezTo>
                    <a:pt x="6708" y="6898"/>
                    <a:pt x="6760" y="6891"/>
                    <a:pt x="6817" y="6877"/>
                  </a:cubicBezTo>
                  <a:cubicBezTo>
                    <a:pt x="7379" y="6743"/>
                    <a:pt x="7441" y="5717"/>
                    <a:pt x="7334" y="5306"/>
                  </a:cubicBezTo>
                  <a:cubicBezTo>
                    <a:pt x="7147" y="4539"/>
                    <a:pt x="6424" y="3942"/>
                    <a:pt x="5746" y="3611"/>
                  </a:cubicBezTo>
                  <a:cubicBezTo>
                    <a:pt x="5504" y="3493"/>
                    <a:pt x="5266" y="3457"/>
                    <a:pt x="5023" y="3457"/>
                  </a:cubicBezTo>
                  <a:cubicBezTo>
                    <a:pt x="4827" y="3457"/>
                    <a:pt x="4629" y="3480"/>
                    <a:pt x="4426" y="3504"/>
                  </a:cubicBezTo>
                  <a:cubicBezTo>
                    <a:pt x="4408" y="3506"/>
                    <a:pt x="4389" y="3507"/>
                    <a:pt x="4370" y="3507"/>
                  </a:cubicBezTo>
                  <a:cubicBezTo>
                    <a:pt x="3683" y="3507"/>
                    <a:pt x="2404" y="2296"/>
                    <a:pt x="3783" y="2139"/>
                  </a:cubicBezTo>
                  <a:close/>
                  <a:moveTo>
                    <a:pt x="14171" y="3528"/>
                  </a:moveTo>
                  <a:cubicBezTo>
                    <a:pt x="14947" y="3528"/>
                    <a:pt x="15537" y="4648"/>
                    <a:pt x="15185" y="5583"/>
                  </a:cubicBezTo>
                  <a:cubicBezTo>
                    <a:pt x="14988" y="6100"/>
                    <a:pt x="14944" y="6475"/>
                    <a:pt x="15301" y="6912"/>
                  </a:cubicBezTo>
                  <a:cubicBezTo>
                    <a:pt x="15604" y="7287"/>
                    <a:pt x="15800" y="7581"/>
                    <a:pt x="15524" y="7911"/>
                  </a:cubicBezTo>
                  <a:cubicBezTo>
                    <a:pt x="15470" y="7983"/>
                    <a:pt x="15390" y="8054"/>
                    <a:pt x="15292" y="8125"/>
                  </a:cubicBezTo>
                  <a:cubicBezTo>
                    <a:pt x="15088" y="8275"/>
                    <a:pt x="14883" y="8332"/>
                    <a:pt x="14676" y="8332"/>
                  </a:cubicBezTo>
                  <a:cubicBezTo>
                    <a:pt x="14438" y="8332"/>
                    <a:pt x="14197" y="8257"/>
                    <a:pt x="13953" y="8161"/>
                  </a:cubicBezTo>
                  <a:cubicBezTo>
                    <a:pt x="13656" y="8042"/>
                    <a:pt x="13406" y="7967"/>
                    <a:pt x="13151" y="7967"/>
                  </a:cubicBezTo>
                  <a:cubicBezTo>
                    <a:pt x="13024" y="7967"/>
                    <a:pt x="12895" y="7986"/>
                    <a:pt x="12758" y="8027"/>
                  </a:cubicBezTo>
                  <a:cubicBezTo>
                    <a:pt x="12696" y="8045"/>
                    <a:pt x="12624" y="8063"/>
                    <a:pt x="12562" y="8099"/>
                  </a:cubicBezTo>
                  <a:cubicBezTo>
                    <a:pt x="12357" y="7769"/>
                    <a:pt x="11955" y="7501"/>
                    <a:pt x="11580" y="7296"/>
                  </a:cubicBezTo>
                  <a:cubicBezTo>
                    <a:pt x="11688" y="7100"/>
                    <a:pt x="11741" y="6885"/>
                    <a:pt x="11812" y="6671"/>
                  </a:cubicBezTo>
                  <a:cubicBezTo>
                    <a:pt x="11875" y="6460"/>
                    <a:pt x="12085" y="6402"/>
                    <a:pt x="12334" y="6402"/>
                  </a:cubicBezTo>
                  <a:cubicBezTo>
                    <a:pt x="12645" y="6402"/>
                    <a:pt x="13018" y="6493"/>
                    <a:pt x="13241" y="6493"/>
                  </a:cubicBezTo>
                  <a:cubicBezTo>
                    <a:pt x="13246" y="6493"/>
                    <a:pt x="13252" y="6493"/>
                    <a:pt x="13258" y="6493"/>
                  </a:cubicBezTo>
                  <a:cubicBezTo>
                    <a:pt x="13936" y="6466"/>
                    <a:pt x="14435" y="5860"/>
                    <a:pt x="14417" y="5217"/>
                  </a:cubicBezTo>
                  <a:cubicBezTo>
                    <a:pt x="14408" y="4655"/>
                    <a:pt x="13882" y="4191"/>
                    <a:pt x="13400" y="3906"/>
                  </a:cubicBezTo>
                  <a:cubicBezTo>
                    <a:pt x="13660" y="3640"/>
                    <a:pt x="13925" y="3528"/>
                    <a:pt x="14171" y="3528"/>
                  </a:cubicBezTo>
                  <a:close/>
                  <a:moveTo>
                    <a:pt x="9871" y="7169"/>
                  </a:moveTo>
                  <a:cubicBezTo>
                    <a:pt x="10198" y="7169"/>
                    <a:pt x="10538" y="7230"/>
                    <a:pt x="10929" y="7367"/>
                  </a:cubicBezTo>
                  <a:cubicBezTo>
                    <a:pt x="11286" y="7492"/>
                    <a:pt x="11634" y="7635"/>
                    <a:pt x="11937" y="7876"/>
                  </a:cubicBezTo>
                  <a:cubicBezTo>
                    <a:pt x="12241" y="8125"/>
                    <a:pt x="12285" y="8438"/>
                    <a:pt x="12053" y="8812"/>
                  </a:cubicBezTo>
                  <a:cubicBezTo>
                    <a:pt x="11919" y="8803"/>
                    <a:pt x="11777" y="8777"/>
                    <a:pt x="11652" y="8741"/>
                  </a:cubicBezTo>
                  <a:cubicBezTo>
                    <a:pt x="11134" y="8598"/>
                    <a:pt x="10715" y="8241"/>
                    <a:pt x="10162" y="8215"/>
                  </a:cubicBezTo>
                  <a:cubicBezTo>
                    <a:pt x="10102" y="8211"/>
                    <a:pt x="10044" y="8209"/>
                    <a:pt x="9989" y="8209"/>
                  </a:cubicBezTo>
                  <a:cubicBezTo>
                    <a:pt x="9755" y="8209"/>
                    <a:pt x="9552" y="8241"/>
                    <a:pt x="9315" y="8313"/>
                  </a:cubicBezTo>
                  <a:cubicBezTo>
                    <a:pt x="9216" y="8357"/>
                    <a:pt x="9109" y="8402"/>
                    <a:pt x="9020" y="8456"/>
                  </a:cubicBezTo>
                  <a:cubicBezTo>
                    <a:pt x="8881" y="8527"/>
                    <a:pt x="8704" y="8567"/>
                    <a:pt x="8533" y="8567"/>
                  </a:cubicBezTo>
                  <a:cubicBezTo>
                    <a:pt x="8126" y="8567"/>
                    <a:pt x="7754" y="8338"/>
                    <a:pt x="8012" y="7760"/>
                  </a:cubicBezTo>
                  <a:cubicBezTo>
                    <a:pt x="8030" y="7724"/>
                    <a:pt x="8030" y="7688"/>
                    <a:pt x="8030" y="7662"/>
                  </a:cubicBezTo>
                  <a:cubicBezTo>
                    <a:pt x="8110" y="7635"/>
                    <a:pt x="8190" y="7599"/>
                    <a:pt x="8271" y="7572"/>
                  </a:cubicBezTo>
                  <a:cubicBezTo>
                    <a:pt x="8864" y="7325"/>
                    <a:pt x="9349" y="7169"/>
                    <a:pt x="9871" y="7169"/>
                  </a:cubicBezTo>
                  <a:close/>
                  <a:moveTo>
                    <a:pt x="1276" y="4494"/>
                  </a:moveTo>
                  <a:cubicBezTo>
                    <a:pt x="1332" y="4494"/>
                    <a:pt x="1391" y="4500"/>
                    <a:pt x="1455" y="4512"/>
                  </a:cubicBezTo>
                  <a:lnTo>
                    <a:pt x="1464" y="4530"/>
                  </a:lnTo>
                  <a:cubicBezTo>
                    <a:pt x="1533" y="4816"/>
                    <a:pt x="1691" y="4908"/>
                    <a:pt x="1889" y="4908"/>
                  </a:cubicBezTo>
                  <a:cubicBezTo>
                    <a:pt x="2241" y="4908"/>
                    <a:pt x="2720" y="4617"/>
                    <a:pt x="3048" y="4617"/>
                  </a:cubicBezTo>
                  <a:cubicBezTo>
                    <a:pt x="3105" y="4617"/>
                    <a:pt x="3157" y="4626"/>
                    <a:pt x="3204" y="4646"/>
                  </a:cubicBezTo>
                  <a:cubicBezTo>
                    <a:pt x="3498" y="4771"/>
                    <a:pt x="3132" y="5868"/>
                    <a:pt x="3248" y="6199"/>
                  </a:cubicBezTo>
                  <a:cubicBezTo>
                    <a:pt x="3275" y="6297"/>
                    <a:pt x="3328" y="6395"/>
                    <a:pt x="3409" y="6484"/>
                  </a:cubicBezTo>
                  <a:cubicBezTo>
                    <a:pt x="3097" y="6761"/>
                    <a:pt x="2927" y="7189"/>
                    <a:pt x="3168" y="7590"/>
                  </a:cubicBezTo>
                  <a:cubicBezTo>
                    <a:pt x="3471" y="8081"/>
                    <a:pt x="3837" y="8152"/>
                    <a:pt x="4390" y="8197"/>
                  </a:cubicBezTo>
                  <a:cubicBezTo>
                    <a:pt x="5345" y="8277"/>
                    <a:pt x="5612" y="9267"/>
                    <a:pt x="4809" y="9820"/>
                  </a:cubicBezTo>
                  <a:cubicBezTo>
                    <a:pt x="4693" y="9898"/>
                    <a:pt x="4010" y="10191"/>
                    <a:pt x="3563" y="10191"/>
                  </a:cubicBezTo>
                  <a:cubicBezTo>
                    <a:pt x="3288" y="10191"/>
                    <a:pt x="3103" y="10080"/>
                    <a:pt x="3195" y="9740"/>
                  </a:cubicBezTo>
                  <a:cubicBezTo>
                    <a:pt x="3248" y="9535"/>
                    <a:pt x="3694" y="9027"/>
                    <a:pt x="3418" y="8803"/>
                  </a:cubicBezTo>
                  <a:cubicBezTo>
                    <a:pt x="3284" y="8685"/>
                    <a:pt x="3133" y="8647"/>
                    <a:pt x="2973" y="8647"/>
                  </a:cubicBezTo>
                  <a:cubicBezTo>
                    <a:pt x="2692" y="8647"/>
                    <a:pt x="2380" y="8762"/>
                    <a:pt x="2078" y="8762"/>
                  </a:cubicBezTo>
                  <a:cubicBezTo>
                    <a:pt x="1929" y="8762"/>
                    <a:pt x="1782" y="8735"/>
                    <a:pt x="1642" y="8652"/>
                  </a:cubicBezTo>
                  <a:cubicBezTo>
                    <a:pt x="1227" y="8406"/>
                    <a:pt x="2035" y="8249"/>
                    <a:pt x="2094" y="8249"/>
                  </a:cubicBezTo>
                  <a:cubicBezTo>
                    <a:pt x="2098" y="8249"/>
                    <a:pt x="2099" y="8249"/>
                    <a:pt x="2097" y="8250"/>
                  </a:cubicBezTo>
                  <a:cubicBezTo>
                    <a:pt x="2222" y="8170"/>
                    <a:pt x="2347" y="8081"/>
                    <a:pt x="2356" y="7920"/>
                  </a:cubicBezTo>
                  <a:cubicBezTo>
                    <a:pt x="2365" y="7537"/>
                    <a:pt x="2142" y="6743"/>
                    <a:pt x="1839" y="6493"/>
                  </a:cubicBezTo>
                  <a:cubicBezTo>
                    <a:pt x="1642" y="6315"/>
                    <a:pt x="1428" y="6216"/>
                    <a:pt x="1187" y="6100"/>
                  </a:cubicBezTo>
                  <a:cubicBezTo>
                    <a:pt x="535" y="5791"/>
                    <a:pt x="447" y="4494"/>
                    <a:pt x="1276" y="4494"/>
                  </a:cubicBezTo>
                  <a:close/>
                  <a:moveTo>
                    <a:pt x="4854" y="3861"/>
                  </a:moveTo>
                  <a:cubicBezTo>
                    <a:pt x="5289" y="3861"/>
                    <a:pt x="5672" y="3882"/>
                    <a:pt x="6139" y="4254"/>
                  </a:cubicBezTo>
                  <a:cubicBezTo>
                    <a:pt x="6647" y="4664"/>
                    <a:pt x="7022" y="5092"/>
                    <a:pt x="7031" y="5779"/>
                  </a:cubicBezTo>
                  <a:cubicBezTo>
                    <a:pt x="7035" y="6067"/>
                    <a:pt x="6890" y="6193"/>
                    <a:pt x="6726" y="6193"/>
                  </a:cubicBezTo>
                  <a:cubicBezTo>
                    <a:pt x="6555" y="6193"/>
                    <a:pt x="6363" y="6056"/>
                    <a:pt x="6299" y="5824"/>
                  </a:cubicBezTo>
                  <a:cubicBezTo>
                    <a:pt x="6246" y="5610"/>
                    <a:pt x="6192" y="5529"/>
                    <a:pt x="6103" y="5333"/>
                  </a:cubicBezTo>
                  <a:cubicBezTo>
                    <a:pt x="6072" y="5272"/>
                    <a:pt x="6022" y="5246"/>
                    <a:pt x="5971" y="5246"/>
                  </a:cubicBezTo>
                  <a:cubicBezTo>
                    <a:pt x="5859" y="5246"/>
                    <a:pt x="5741" y="5368"/>
                    <a:pt x="5809" y="5503"/>
                  </a:cubicBezTo>
                  <a:cubicBezTo>
                    <a:pt x="5889" y="5672"/>
                    <a:pt x="5951" y="5931"/>
                    <a:pt x="6032" y="6181"/>
                  </a:cubicBezTo>
                  <a:cubicBezTo>
                    <a:pt x="5532" y="6368"/>
                    <a:pt x="5157" y="7037"/>
                    <a:pt x="5550" y="7510"/>
                  </a:cubicBezTo>
                  <a:cubicBezTo>
                    <a:pt x="5837" y="7856"/>
                    <a:pt x="6227" y="7977"/>
                    <a:pt x="6643" y="7977"/>
                  </a:cubicBezTo>
                  <a:cubicBezTo>
                    <a:pt x="6978" y="7977"/>
                    <a:pt x="7329" y="7899"/>
                    <a:pt x="7655" y="7795"/>
                  </a:cubicBezTo>
                  <a:lnTo>
                    <a:pt x="7655" y="7795"/>
                  </a:lnTo>
                  <a:cubicBezTo>
                    <a:pt x="7528" y="8390"/>
                    <a:pt x="7945" y="9001"/>
                    <a:pt x="8520" y="9001"/>
                  </a:cubicBezTo>
                  <a:cubicBezTo>
                    <a:pt x="8669" y="9001"/>
                    <a:pt x="8829" y="8960"/>
                    <a:pt x="8993" y="8866"/>
                  </a:cubicBezTo>
                  <a:cubicBezTo>
                    <a:pt x="9270" y="8705"/>
                    <a:pt x="9520" y="8625"/>
                    <a:pt x="9752" y="8598"/>
                  </a:cubicBezTo>
                  <a:cubicBezTo>
                    <a:pt x="9805" y="8598"/>
                    <a:pt x="9859" y="8589"/>
                    <a:pt x="9912" y="8589"/>
                  </a:cubicBezTo>
                  <a:lnTo>
                    <a:pt x="9912" y="8607"/>
                  </a:lnTo>
                  <a:cubicBezTo>
                    <a:pt x="9930" y="8928"/>
                    <a:pt x="9841" y="9098"/>
                    <a:pt x="9966" y="9410"/>
                  </a:cubicBezTo>
                  <a:cubicBezTo>
                    <a:pt x="10216" y="10017"/>
                    <a:pt x="9957" y="10400"/>
                    <a:pt x="9439" y="10713"/>
                  </a:cubicBezTo>
                  <a:cubicBezTo>
                    <a:pt x="9289" y="10804"/>
                    <a:pt x="9139" y="10839"/>
                    <a:pt x="8989" y="10839"/>
                  </a:cubicBezTo>
                  <a:cubicBezTo>
                    <a:pt x="8568" y="10839"/>
                    <a:pt x="8145" y="10561"/>
                    <a:pt x="7718" y="10463"/>
                  </a:cubicBezTo>
                  <a:cubicBezTo>
                    <a:pt x="7718" y="10454"/>
                    <a:pt x="7727" y="10445"/>
                    <a:pt x="7727" y="10445"/>
                  </a:cubicBezTo>
                  <a:cubicBezTo>
                    <a:pt x="7807" y="10258"/>
                    <a:pt x="7816" y="10052"/>
                    <a:pt x="7718" y="9829"/>
                  </a:cubicBezTo>
                  <a:cubicBezTo>
                    <a:pt x="7334" y="8982"/>
                    <a:pt x="6478" y="8991"/>
                    <a:pt x="5693" y="8830"/>
                  </a:cubicBezTo>
                  <a:cubicBezTo>
                    <a:pt x="5684" y="8732"/>
                    <a:pt x="5675" y="8634"/>
                    <a:pt x="5657" y="8536"/>
                  </a:cubicBezTo>
                  <a:cubicBezTo>
                    <a:pt x="5612" y="8322"/>
                    <a:pt x="5398" y="8125"/>
                    <a:pt x="5211" y="8045"/>
                  </a:cubicBezTo>
                  <a:cubicBezTo>
                    <a:pt x="5006" y="7965"/>
                    <a:pt x="4809" y="7911"/>
                    <a:pt x="4595" y="7885"/>
                  </a:cubicBezTo>
                  <a:cubicBezTo>
                    <a:pt x="4461" y="7867"/>
                    <a:pt x="4337" y="7849"/>
                    <a:pt x="4203" y="7840"/>
                  </a:cubicBezTo>
                  <a:cubicBezTo>
                    <a:pt x="4185" y="7841"/>
                    <a:pt x="4167" y="7841"/>
                    <a:pt x="4150" y="7841"/>
                  </a:cubicBezTo>
                  <a:cubicBezTo>
                    <a:pt x="3648" y="7841"/>
                    <a:pt x="3496" y="7467"/>
                    <a:pt x="3685" y="6734"/>
                  </a:cubicBezTo>
                  <a:lnTo>
                    <a:pt x="3685" y="6734"/>
                  </a:lnTo>
                  <a:cubicBezTo>
                    <a:pt x="3792" y="6814"/>
                    <a:pt x="3908" y="6859"/>
                    <a:pt x="4024" y="6859"/>
                  </a:cubicBezTo>
                  <a:cubicBezTo>
                    <a:pt x="4032" y="6859"/>
                    <a:pt x="4040" y="6859"/>
                    <a:pt x="4047" y="6859"/>
                  </a:cubicBezTo>
                  <a:cubicBezTo>
                    <a:pt x="4435" y="6859"/>
                    <a:pt x="4668" y="6637"/>
                    <a:pt x="4747" y="6261"/>
                  </a:cubicBezTo>
                  <a:cubicBezTo>
                    <a:pt x="4916" y="5414"/>
                    <a:pt x="4096" y="4798"/>
                    <a:pt x="4658" y="3933"/>
                  </a:cubicBezTo>
                  <a:cubicBezTo>
                    <a:pt x="4667" y="3906"/>
                    <a:pt x="4676" y="3879"/>
                    <a:pt x="4684" y="3861"/>
                  </a:cubicBezTo>
                  <a:cubicBezTo>
                    <a:pt x="4742" y="3861"/>
                    <a:pt x="4798" y="3861"/>
                    <a:pt x="4854" y="3861"/>
                  </a:cubicBezTo>
                  <a:close/>
                  <a:moveTo>
                    <a:pt x="18352" y="6439"/>
                  </a:moveTo>
                  <a:lnTo>
                    <a:pt x="18352" y="6439"/>
                  </a:lnTo>
                  <a:cubicBezTo>
                    <a:pt x="19431" y="7198"/>
                    <a:pt x="17656" y="8402"/>
                    <a:pt x="17031" y="8652"/>
                  </a:cubicBezTo>
                  <a:cubicBezTo>
                    <a:pt x="16434" y="8902"/>
                    <a:pt x="15756" y="8866"/>
                    <a:pt x="15185" y="9178"/>
                  </a:cubicBezTo>
                  <a:cubicBezTo>
                    <a:pt x="15033" y="9267"/>
                    <a:pt x="14935" y="9446"/>
                    <a:pt x="14837" y="9589"/>
                  </a:cubicBezTo>
                  <a:cubicBezTo>
                    <a:pt x="14489" y="10124"/>
                    <a:pt x="14400" y="10445"/>
                    <a:pt x="13748" y="10641"/>
                  </a:cubicBezTo>
                  <a:cubicBezTo>
                    <a:pt x="13088" y="10837"/>
                    <a:pt x="12481" y="10668"/>
                    <a:pt x="11857" y="10918"/>
                  </a:cubicBezTo>
                  <a:cubicBezTo>
                    <a:pt x="11875" y="10748"/>
                    <a:pt x="11937" y="10614"/>
                    <a:pt x="12223" y="10561"/>
                  </a:cubicBezTo>
                  <a:cubicBezTo>
                    <a:pt x="12526" y="10516"/>
                    <a:pt x="12749" y="10409"/>
                    <a:pt x="12945" y="10168"/>
                  </a:cubicBezTo>
                  <a:cubicBezTo>
                    <a:pt x="13249" y="9785"/>
                    <a:pt x="12803" y="9276"/>
                    <a:pt x="12553" y="8955"/>
                  </a:cubicBezTo>
                  <a:cubicBezTo>
                    <a:pt x="12678" y="8768"/>
                    <a:pt x="12713" y="8580"/>
                    <a:pt x="12687" y="8411"/>
                  </a:cubicBezTo>
                  <a:cubicBezTo>
                    <a:pt x="12850" y="8334"/>
                    <a:pt x="13003" y="8303"/>
                    <a:pt x="13151" y="8303"/>
                  </a:cubicBezTo>
                  <a:cubicBezTo>
                    <a:pt x="13582" y="8303"/>
                    <a:pt x="13963" y="8563"/>
                    <a:pt x="14408" y="8670"/>
                  </a:cubicBezTo>
                  <a:cubicBezTo>
                    <a:pt x="14482" y="8687"/>
                    <a:pt x="14555" y="8695"/>
                    <a:pt x="14628" y="8695"/>
                  </a:cubicBezTo>
                  <a:cubicBezTo>
                    <a:pt x="14925" y="8695"/>
                    <a:pt x="15212" y="8563"/>
                    <a:pt x="15470" y="8420"/>
                  </a:cubicBezTo>
                  <a:cubicBezTo>
                    <a:pt x="15729" y="8268"/>
                    <a:pt x="15898" y="8081"/>
                    <a:pt x="15979" y="7885"/>
                  </a:cubicBezTo>
                  <a:cubicBezTo>
                    <a:pt x="16025" y="7894"/>
                    <a:pt x="16074" y="7898"/>
                    <a:pt x="16126" y="7898"/>
                  </a:cubicBezTo>
                  <a:cubicBezTo>
                    <a:pt x="16314" y="7898"/>
                    <a:pt x="16527" y="7847"/>
                    <a:pt x="16674" y="7840"/>
                  </a:cubicBezTo>
                  <a:cubicBezTo>
                    <a:pt x="17156" y="7813"/>
                    <a:pt x="17575" y="7403"/>
                    <a:pt x="17754" y="6993"/>
                  </a:cubicBezTo>
                  <a:lnTo>
                    <a:pt x="17763" y="6975"/>
                  </a:lnTo>
                  <a:lnTo>
                    <a:pt x="17781" y="6966"/>
                  </a:lnTo>
                  <a:cubicBezTo>
                    <a:pt x="18021" y="6814"/>
                    <a:pt x="18209" y="6636"/>
                    <a:pt x="18352" y="6439"/>
                  </a:cubicBezTo>
                  <a:close/>
                  <a:moveTo>
                    <a:pt x="10251" y="8625"/>
                  </a:moveTo>
                  <a:cubicBezTo>
                    <a:pt x="10715" y="8705"/>
                    <a:pt x="11161" y="8955"/>
                    <a:pt x="11714" y="9107"/>
                  </a:cubicBezTo>
                  <a:cubicBezTo>
                    <a:pt x="11817" y="9137"/>
                    <a:pt x="11948" y="9159"/>
                    <a:pt x="12078" y="9159"/>
                  </a:cubicBezTo>
                  <a:cubicBezTo>
                    <a:pt x="12139" y="9159"/>
                    <a:pt x="12201" y="9154"/>
                    <a:pt x="12258" y="9142"/>
                  </a:cubicBezTo>
                  <a:lnTo>
                    <a:pt x="12258" y="9142"/>
                  </a:lnTo>
                  <a:cubicBezTo>
                    <a:pt x="12544" y="9553"/>
                    <a:pt x="12874" y="10097"/>
                    <a:pt x="12134" y="10240"/>
                  </a:cubicBezTo>
                  <a:cubicBezTo>
                    <a:pt x="11955" y="10267"/>
                    <a:pt x="11670" y="10302"/>
                    <a:pt x="11580" y="10498"/>
                  </a:cubicBezTo>
                  <a:cubicBezTo>
                    <a:pt x="11402" y="10864"/>
                    <a:pt x="11500" y="11159"/>
                    <a:pt x="11161" y="11489"/>
                  </a:cubicBezTo>
                  <a:cubicBezTo>
                    <a:pt x="10884" y="11752"/>
                    <a:pt x="10607" y="11865"/>
                    <a:pt x="10345" y="11865"/>
                  </a:cubicBezTo>
                  <a:cubicBezTo>
                    <a:pt x="9924" y="11865"/>
                    <a:pt x="9542" y="11573"/>
                    <a:pt x="9261" y="11150"/>
                  </a:cubicBezTo>
                  <a:cubicBezTo>
                    <a:pt x="9475" y="11087"/>
                    <a:pt x="9680" y="10971"/>
                    <a:pt x="9868" y="10837"/>
                  </a:cubicBezTo>
                  <a:cubicBezTo>
                    <a:pt x="10153" y="10632"/>
                    <a:pt x="10349" y="10338"/>
                    <a:pt x="10447" y="9999"/>
                  </a:cubicBezTo>
                  <a:cubicBezTo>
                    <a:pt x="10492" y="9803"/>
                    <a:pt x="10430" y="9642"/>
                    <a:pt x="10358" y="9464"/>
                  </a:cubicBezTo>
                  <a:cubicBezTo>
                    <a:pt x="10242" y="9160"/>
                    <a:pt x="10269" y="8928"/>
                    <a:pt x="10251" y="8625"/>
                  </a:cubicBezTo>
                  <a:close/>
                  <a:moveTo>
                    <a:pt x="5657" y="9169"/>
                  </a:moveTo>
                  <a:cubicBezTo>
                    <a:pt x="6281" y="9285"/>
                    <a:pt x="6942" y="9258"/>
                    <a:pt x="7352" y="9838"/>
                  </a:cubicBezTo>
                  <a:cubicBezTo>
                    <a:pt x="7521" y="10088"/>
                    <a:pt x="7539" y="10275"/>
                    <a:pt x="7459" y="10418"/>
                  </a:cubicBezTo>
                  <a:cubicBezTo>
                    <a:pt x="7300" y="10715"/>
                    <a:pt x="6743" y="10818"/>
                    <a:pt x="6404" y="10818"/>
                  </a:cubicBezTo>
                  <a:cubicBezTo>
                    <a:pt x="6325" y="10818"/>
                    <a:pt x="6257" y="10812"/>
                    <a:pt x="6210" y="10802"/>
                  </a:cubicBezTo>
                  <a:cubicBezTo>
                    <a:pt x="6183" y="10802"/>
                    <a:pt x="6165" y="10793"/>
                    <a:pt x="6139" y="10784"/>
                  </a:cubicBezTo>
                  <a:cubicBezTo>
                    <a:pt x="5960" y="10739"/>
                    <a:pt x="5782" y="10668"/>
                    <a:pt x="5594" y="10668"/>
                  </a:cubicBezTo>
                  <a:cubicBezTo>
                    <a:pt x="5023" y="10677"/>
                    <a:pt x="4738" y="11096"/>
                    <a:pt x="4426" y="11453"/>
                  </a:cubicBezTo>
                  <a:cubicBezTo>
                    <a:pt x="4209" y="11707"/>
                    <a:pt x="3975" y="11923"/>
                    <a:pt x="3609" y="11923"/>
                  </a:cubicBezTo>
                  <a:cubicBezTo>
                    <a:pt x="3449" y="11923"/>
                    <a:pt x="3263" y="11881"/>
                    <a:pt x="3043" y="11783"/>
                  </a:cubicBezTo>
                  <a:cubicBezTo>
                    <a:pt x="3025" y="11774"/>
                    <a:pt x="3016" y="11765"/>
                    <a:pt x="2998" y="11765"/>
                  </a:cubicBezTo>
                  <a:cubicBezTo>
                    <a:pt x="3221" y="11382"/>
                    <a:pt x="3400" y="10962"/>
                    <a:pt x="3525" y="10561"/>
                  </a:cubicBezTo>
                  <a:cubicBezTo>
                    <a:pt x="3525" y="10552"/>
                    <a:pt x="3525" y="10543"/>
                    <a:pt x="3525" y="10525"/>
                  </a:cubicBezTo>
                  <a:cubicBezTo>
                    <a:pt x="3576" y="10531"/>
                    <a:pt x="3627" y="10534"/>
                    <a:pt x="3679" y="10534"/>
                  </a:cubicBezTo>
                  <a:cubicBezTo>
                    <a:pt x="4018" y="10534"/>
                    <a:pt x="4373" y="10415"/>
                    <a:pt x="4667" y="10275"/>
                  </a:cubicBezTo>
                  <a:cubicBezTo>
                    <a:pt x="5193" y="10017"/>
                    <a:pt x="5559" y="9660"/>
                    <a:pt x="5657" y="9169"/>
                  </a:cubicBezTo>
                  <a:close/>
                  <a:moveTo>
                    <a:pt x="7521" y="10757"/>
                  </a:moveTo>
                  <a:cubicBezTo>
                    <a:pt x="7539" y="10766"/>
                    <a:pt x="7548" y="10775"/>
                    <a:pt x="7575" y="10775"/>
                  </a:cubicBezTo>
                  <a:cubicBezTo>
                    <a:pt x="7994" y="10829"/>
                    <a:pt x="8351" y="11087"/>
                    <a:pt x="8770" y="11176"/>
                  </a:cubicBezTo>
                  <a:cubicBezTo>
                    <a:pt x="8806" y="11185"/>
                    <a:pt x="8851" y="11185"/>
                    <a:pt x="8895" y="11194"/>
                  </a:cubicBezTo>
                  <a:cubicBezTo>
                    <a:pt x="8895" y="11212"/>
                    <a:pt x="8904" y="11230"/>
                    <a:pt x="8913" y="11248"/>
                  </a:cubicBezTo>
                  <a:cubicBezTo>
                    <a:pt x="9047" y="11462"/>
                    <a:pt x="9190" y="11676"/>
                    <a:pt x="9359" y="11846"/>
                  </a:cubicBezTo>
                  <a:cubicBezTo>
                    <a:pt x="9243" y="11899"/>
                    <a:pt x="9145" y="11970"/>
                    <a:pt x="9065" y="12051"/>
                  </a:cubicBezTo>
                  <a:cubicBezTo>
                    <a:pt x="8616" y="11807"/>
                    <a:pt x="8300" y="11403"/>
                    <a:pt x="7784" y="11403"/>
                  </a:cubicBezTo>
                  <a:cubicBezTo>
                    <a:pt x="7715" y="11403"/>
                    <a:pt x="7643" y="11410"/>
                    <a:pt x="7566" y="11426"/>
                  </a:cubicBezTo>
                  <a:cubicBezTo>
                    <a:pt x="7000" y="11541"/>
                    <a:pt x="6366" y="11744"/>
                    <a:pt x="5758" y="11744"/>
                  </a:cubicBezTo>
                  <a:cubicBezTo>
                    <a:pt x="5465" y="11744"/>
                    <a:pt x="5178" y="11697"/>
                    <a:pt x="4908" y="11569"/>
                  </a:cubicBezTo>
                  <a:cubicBezTo>
                    <a:pt x="4934" y="11542"/>
                    <a:pt x="4961" y="11515"/>
                    <a:pt x="4988" y="11489"/>
                  </a:cubicBezTo>
                  <a:cubicBezTo>
                    <a:pt x="5231" y="11254"/>
                    <a:pt x="5475" y="11087"/>
                    <a:pt x="5809" y="11087"/>
                  </a:cubicBezTo>
                  <a:cubicBezTo>
                    <a:pt x="5818" y="11087"/>
                    <a:pt x="5827" y="11087"/>
                    <a:pt x="5835" y="11087"/>
                  </a:cubicBezTo>
                  <a:cubicBezTo>
                    <a:pt x="5925" y="11087"/>
                    <a:pt x="6014" y="11105"/>
                    <a:pt x="6121" y="11132"/>
                  </a:cubicBezTo>
                  <a:cubicBezTo>
                    <a:pt x="6269" y="11171"/>
                    <a:pt x="6429" y="11198"/>
                    <a:pt x="6586" y="11198"/>
                  </a:cubicBezTo>
                  <a:cubicBezTo>
                    <a:pt x="6750" y="11198"/>
                    <a:pt x="6912" y="11169"/>
                    <a:pt x="7057" y="11096"/>
                  </a:cubicBezTo>
                  <a:cubicBezTo>
                    <a:pt x="7227" y="11007"/>
                    <a:pt x="7388" y="10900"/>
                    <a:pt x="7521" y="10757"/>
                  </a:cubicBezTo>
                  <a:close/>
                  <a:moveTo>
                    <a:pt x="7727" y="11756"/>
                  </a:moveTo>
                  <a:cubicBezTo>
                    <a:pt x="7718" y="11774"/>
                    <a:pt x="7709" y="11792"/>
                    <a:pt x="7709" y="11819"/>
                  </a:cubicBezTo>
                  <a:cubicBezTo>
                    <a:pt x="7512" y="11988"/>
                    <a:pt x="7388" y="12202"/>
                    <a:pt x="7307" y="12434"/>
                  </a:cubicBezTo>
                  <a:cubicBezTo>
                    <a:pt x="6513" y="12453"/>
                    <a:pt x="5713" y="12585"/>
                    <a:pt x="4935" y="12585"/>
                  </a:cubicBezTo>
                  <a:cubicBezTo>
                    <a:pt x="4246" y="12585"/>
                    <a:pt x="3573" y="12481"/>
                    <a:pt x="2936" y="12104"/>
                  </a:cubicBezTo>
                  <a:lnTo>
                    <a:pt x="2936" y="12104"/>
                  </a:lnTo>
                  <a:cubicBezTo>
                    <a:pt x="3184" y="12212"/>
                    <a:pt x="3432" y="12274"/>
                    <a:pt x="3673" y="12274"/>
                  </a:cubicBezTo>
                  <a:cubicBezTo>
                    <a:pt x="4030" y="12274"/>
                    <a:pt x="4372" y="12138"/>
                    <a:pt x="4676" y="11819"/>
                  </a:cubicBezTo>
                  <a:cubicBezTo>
                    <a:pt x="4684" y="11837"/>
                    <a:pt x="4702" y="11846"/>
                    <a:pt x="4720" y="11854"/>
                  </a:cubicBezTo>
                  <a:cubicBezTo>
                    <a:pt x="5033" y="12004"/>
                    <a:pt x="5436" y="12096"/>
                    <a:pt x="5803" y="12096"/>
                  </a:cubicBezTo>
                  <a:cubicBezTo>
                    <a:pt x="5897" y="12096"/>
                    <a:pt x="5989" y="12090"/>
                    <a:pt x="6076" y="12077"/>
                  </a:cubicBezTo>
                  <a:cubicBezTo>
                    <a:pt x="6513" y="12015"/>
                    <a:pt x="6959" y="11926"/>
                    <a:pt x="7388" y="11810"/>
                  </a:cubicBezTo>
                  <a:cubicBezTo>
                    <a:pt x="7512" y="11774"/>
                    <a:pt x="7628" y="11756"/>
                    <a:pt x="7727" y="11756"/>
                  </a:cubicBezTo>
                  <a:close/>
                  <a:moveTo>
                    <a:pt x="2606" y="12301"/>
                  </a:moveTo>
                  <a:lnTo>
                    <a:pt x="2633" y="12327"/>
                  </a:lnTo>
                  <a:cubicBezTo>
                    <a:pt x="3356" y="12798"/>
                    <a:pt x="4114" y="12919"/>
                    <a:pt x="4893" y="12919"/>
                  </a:cubicBezTo>
                  <a:cubicBezTo>
                    <a:pt x="5650" y="12919"/>
                    <a:pt x="6426" y="12804"/>
                    <a:pt x="7209" y="12782"/>
                  </a:cubicBezTo>
                  <a:lnTo>
                    <a:pt x="7209" y="12782"/>
                  </a:lnTo>
                  <a:cubicBezTo>
                    <a:pt x="7191" y="12907"/>
                    <a:pt x="7173" y="13032"/>
                    <a:pt x="7156" y="13166"/>
                  </a:cubicBezTo>
                  <a:cubicBezTo>
                    <a:pt x="7138" y="13166"/>
                    <a:pt x="7120" y="13157"/>
                    <a:pt x="7102" y="13157"/>
                  </a:cubicBezTo>
                  <a:cubicBezTo>
                    <a:pt x="6540" y="13167"/>
                    <a:pt x="5310" y="13430"/>
                    <a:pt x="4236" y="13430"/>
                  </a:cubicBezTo>
                  <a:cubicBezTo>
                    <a:pt x="3367" y="13430"/>
                    <a:pt x="2601" y="13258"/>
                    <a:pt x="2374" y="12640"/>
                  </a:cubicBezTo>
                  <a:cubicBezTo>
                    <a:pt x="2365" y="12613"/>
                    <a:pt x="2347" y="12595"/>
                    <a:pt x="2329" y="12577"/>
                  </a:cubicBezTo>
                  <a:cubicBezTo>
                    <a:pt x="2427" y="12497"/>
                    <a:pt x="2517" y="12399"/>
                    <a:pt x="2606" y="12301"/>
                  </a:cubicBezTo>
                  <a:close/>
                  <a:moveTo>
                    <a:pt x="2142" y="12934"/>
                  </a:moveTo>
                  <a:cubicBezTo>
                    <a:pt x="2503" y="13583"/>
                    <a:pt x="3313" y="13762"/>
                    <a:pt x="4202" y="13762"/>
                  </a:cubicBezTo>
                  <a:cubicBezTo>
                    <a:pt x="5267" y="13762"/>
                    <a:pt x="6446" y="13506"/>
                    <a:pt x="7102" y="13496"/>
                  </a:cubicBezTo>
                  <a:lnTo>
                    <a:pt x="7120" y="13496"/>
                  </a:lnTo>
                  <a:cubicBezTo>
                    <a:pt x="7084" y="13639"/>
                    <a:pt x="7031" y="13790"/>
                    <a:pt x="6977" y="13951"/>
                  </a:cubicBezTo>
                  <a:cubicBezTo>
                    <a:pt x="6950" y="13933"/>
                    <a:pt x="6924" y="13924"/>
                    <a:pt x="6888" y="13924"/>
                  </a:cubicBezTo>
                  <a:cubicBezTo>
                    <a:pt x="6174" y="13942"/>
                    <a:pt x="5568" y="14281"/>
                    <a:pt x="4890" y="14477"/>
                  </a:cubicBezTo>
                  <a:cubicBezTo>
                    <a:pt x="4773" y="14510"/>
                    <a:pt x="4642" y="14526"/>
                    <a:pt x="4503" y="14526"/>
                  </a:cubicBezTo>
                  <a:cubicBezTo>
                    <a:pt x="3582" y="14526"/>
                    <a:pt x="2289" y="13841"/>
                    <a:pt x="2142" y="12934"/>
                  </a:cubicBezTo>
                  <a:close/>
                  <a:moveTo>
                    <a:pt x="12006" y="1"/>
                  </a:moveTo>
                  <a:cubicBezTo>
                    <a:pt x="11415" y="1"/>
                    <a:pt x="10870" y="281"/>
                    <a:pt x="10546" y="801"/>
                  </a:cubicBezTo>
                  <a:cubicBezTo>
                    <a:pt x="10483" y="730"/>
                    <a:pt x="10421" y="659"/>
                    <a:pt x="10358" y="596"/>
                  </a:cubicBezTo>
                  <a:cubicBezTo>
                    <a:pt x="9987" y="234"/>
                    <a:pt x="9559" y="86"/>
                    <a:pt x="9123" y="86"/>
                  </a:cubicBezTo>
                  <a:cubicBezTo>
                    <a:pt x="8293" y="86"/>
                    <a:pt x="7435" y="621"/>
                    <a:pt x="6879" y="1230"/>
                  </a:cubicBezTo>
                  <a:cubicBezTo>
                    <a:pt x="6799" y="1167"/>
                    <a:pt x="6727" y="1105"/>
                    <a:pt x="6647" y="1015"/>
                  </a:cubicBezTo>
                  <a:cubicBezTo>
                    <a:pt x="6538" y="899"/>
                    <a:pt x="6338" y="848"/>
                    <a:pt x="6167" y="848"/>
                  </a:cubicBezTo>
                  <a:cubicBezTo>
                    <a:pt x="6129" y="848"/>
                    <a:pt x="6092" y="850"/>
                    <a:pt x="6058" y="855"/>
                  </a:cubicBezTo>
                  <a:cubicBezTo>
                    <a:pt x="5309" y="989"/>
                    <a:pt x="5264" y="1435"/>
                    <a:pt x="4997" y="2059"/>
                  </a:cubicBezTo>
                  <a:cubicBezTo>
                    <a:pt x="4988" y="2077"/>
                    <a:pt x="4988" y="2104"/>
                    <a:pt x="4988" y="2122"/>
                  </a:cubicBezTo>
                  <a:cubicBezTo>
                    <a:pt x="4640" y="1961"/>
                    <a:pt x="4301" y="1854"/>
                    <a:pt x="3917" y="1845"/>
                  </a:cubicBezTo>
                  <a:lnTo>
                    <a:pt x="3908" y="1845"/>
                  </a:lnTo>
                  <a:cubicBezTo>
                    <a:pt x="3886" y="1816"/>
                    <a:pt x="3858" y="1798"/>
                    <a:pt x="3813" y="1798"/>
                  </a:cubicBezTo>
                  <a:cubicBezTo>
                    <a:pt x="3804" y="1798"/>
                    <a:pt x="3794" y="1799"/>
                    <a:pt x="3783" y="1800"/>
                  </a:cubicBezTo>
                  <a:cubicBezTo>
                    <a:pt x="3320" y="1854"/>
                    <a:pt x="2802" y="2068"/>
                    <a:pt x="2713" y="2577"/>
                  </a:cubicBezTo>
                  <a:cubicBezTo>
                    <a:pt x="2704" y="2630"/>
                    <a:pt x="2713" y="2684"/>
                    <a:pt x="2731" y="2746"/>
                  </a:cubicBezTo>
                  <a:cubicBezTo>
                    <a:pt x="1972" y="2835"/>
                    <a:pt x="1410" y="3424"/>
                    <a:pt x="1419" y="4165"/>
                  </a:cubicBezTo>
                  <a:cubicBezTo>
                    <a:pt x="1381" y="4161"/>
                    <a:pt x="1344" y="4159"/>
                    <a:pt x="1308" y="4159"/>
                  </a:cubicBezTo>
                  <a:cubicBezTo>
                    <a:pt x="869" y="4159"/>
                    <a:pt x="566" y="4407"/>
                    <a:pt x="385" y="4860"/>
                  </a:cubicBezTo>
                  <a:cubicBezTo>
                    <a:pt x="260" y="5182"/>
                    <a:pt x="286" y="5485"/>
                    <a:pt x="411" y="5744"/>
                  </a:cubicBezTo>
                  <a:cubicBezTo>
                    <a:pt x="286" y="5833"/>
                    <a:pt x="162" y="5895"/>
                    <a:pt x="46" y="5958"/>
                  </a:cubicBezTo>
                  <a:lnTo>
                    <a:pt x="46" y="6332"/>
                  </a:lnTo>
                  <a:cubicBezTo>
                    <a:pt x="72" y="6306"/>
                    <a:pt x="108" y="6288"/>
                    <a:pt x="153" y="6261"/>
                  </a:cubicBezTo>
                  <a:cubicBezTo>
                    <a:pt x="304" y="6181"/>
                    <a:pt x="447" y="6127"/>
                    <a:pt x="599" y="6029"/>
                  </a:cubicBezTo>
                  <a:cubicBezTo>
                    <a:pt x="750" y="6216"/>
                    <a:pt x="964" y="6368"/>
                    <a:pt x="1187" y="6475"/>
                  </a:cubicBezTo>
                  <a:cubicBezTo>
                    <a:pt x="1482" y="6618"/>
                    <a:pt x="1696" y="6868"/>
                    <a:pt x="1803" y="7189"/>
                  </a:cubicBezTo>
                  <a:cubicBezTo>
                    <a:pt x="1854" y="7324"/>
                    <a:pt x="2215" y="7953"/>
                    <a:pt x="1772" y="7953"/>
                  </a:cubicBezTo>
                  <a:cubicBezTo>
                    <a:pt x="1746" y="7953"/>
                    <a:pt x="1718" y="7951"/>
                    <a:pt x="1687" y="7947"/>
                  </a:cubicBezTo>
                  <a:cubicBezTo>
                    <a:pt x="1625" y="7938"/>
                    <a:pt x="1569" y="7933"/>
                    <a:pt x="1517" y="7933"/>
                  </a:cubicBezTo>
                  <a:cubicBezTo>
                    <a:pt x="1312" y="7933"/>
                    <a:pt x="1175" y="8010"/>
                    <a:pt x="1054" y="8224"/>
                  </a:cubicBezTo>
                  <a:cubicBezTo>
                    <a:pt x="831" y="8652"/>
                    <a:pt x="1598" y="9089"/>
                    <a:pt x="1999" y="9187"/>
                  </a:cubicBezTo>
                  <a:cubicBezTo>
                    <a:pt x="2017" y="9633"/>
                    <a:pt x="2062" y="10079"/>
                    <a:pt x="1999" y="10525"/>
                  </a:cubicBezTo>
                  <a:cubicBezTo>
                    <a:pt x="1928" y="10945"/>
                    <a:pt x="1580" y="11203"/>
                    <a:pt x="1205" y="11355"/>
                  </a:cubicBezTo>
                  <a:cubicBezTo>
                    <a:pt x="1140" y="11381"/>
                    <a:pt x="1078" y="11393"/>
                    <a:pt x="1020" y="11393"/>
                  </a:cubicBezTo>
                  <a:cubicBezTo>
                    <a:pt x="646" y="11393"/>
                    <a:pt x="452" y="10892"/>
                    <a:pt x="661" y="10552"/>
                  </a:cubicBezTo>
                  <a:cubicBezTo>
                    <a:pt x="902" y="10186"/>
                    <a:pt x="831" y="9812"/>
                    <a:pt x="411" y="9669"/>
                  </a:cubicBezTo>
                  <a:cubicBezTo>
                    <a:pt x="313" y="9642"/>
                    <a:pt x="170" y="9633"/>
                    <a:pt x="46" y="9615"/>
                  </a:cubicBezTo>
                  <a:lnTo>
                    <a:pt x="46" y="9963"/>
                  </a:lnTo>
                  <a:cubicBezTo>
                    <a:pt x="670" y="10043"/>
                    <a:pt x="1" y="10864"/>
                    <a:pt x="179" y="11275"/>
                  </a:cubicBezTo>
                  <a:cubicBezTo>
                    <a:pt x="330" y="11613"/>
                    <a:pt x="569" y="11742"/>
                    <a:pt x="892" y="11742"/>
                  </a:cubicBezTo>
                  <a:cubicBezTo>
                    <a:pt x="952" y="11742"/>
                    <a:pt x="1015" y="11738"/>
                    <a:pt x="1080" y="11730"/>
                  </a:cubicBezTo>
                  <a:cubicBezTo>
                    <a:pt x="2445" y="11560"/>
                    <a:pt x="2365" y="10222"/>
                    <a:pt x="2338" y="9187"/>
                  </a:cubicBezTo>
                  <a:cubicBezTo>
                    <a:pt x="2483" y="9165"/>
                    <a:pt x="2648" y="9133"/>
                    <a:pt x="2778" y="9133"/>
                  </a:cubicBezTo>
                  <a:cubicBezTo>
                    <a:pt x="2967" y="9133"/>
                    <a:pt x="3079" y="9202"/>
                    <a:pt x="2936" y="9473"/>
                  </a:cubicBezTo>
                  <a:cubicBezTo>
                    <a:pt x="2847" y="9651"/>
                    <a:pt x="2740" y="9963"/>
                    <a:pt x="2874" y="10151"/>
                  </a:cubicBezTo>
                  <a:cubicBezTo>
                    <a:pt x="2972" y="10284"/>
                    <a:pt x="3088" y="10374"/>
                    <a:pt x="3213" y="10436"/>
                  </a:cubicBezTo>
                  <a:cubicBezTo>
                    <a:pt x="3213" y="10454"/>
                    <a:pt x="3204" y="10463"/>
                    <a:pt x="3195" y="10472"/>
                  </a:cubicBezTo>
                  <a:cubicBezTo>
                    <a:pt x="2918" y="11382"/>
                    <a:pt x="2410" y="12425"/>
                    <a:pt x="1428" y="12702"/>
                  </a:cubicBezTo>
                  <a:cubicBezTo>
                    <a:pt x="1326" y="12733"/>
                    <a:pt x="1225" y="12747"/>
                    <a:pt x="1127" y="12747"/>
                  </a:cubicBezTo>
                  <a:cubicBezTo>
                    <a:pt x="710" y="12747"/>
                    <a:pt x="334" y="12495"/>
                    <a:pt x="46" y="12185"/>
                  </a:cubicBezTo>
                  <a:lnTo>
                    <a:pt x="46" y="12675"/>
                  </a:lnTo>
                  <a:cubicBezTo>
                    <a:pt x="162" y="12764"/>
                    <a:pt x="286" y="12845"/>
                    <a:pt x="420" y="12898"/>
                  </a:cubicBezTo>
                  <a:cubicBezTo>
                    <a:pt x="679" y="13001"/>
                    <a:pt x="924" y="13048"/>
                    <a:pt x="1154" y="13048"/>
                  </a:cubicBezTo>
                  <a:cubicBezTo>
                    <a:pt x="1384" y="13048"/>
                    <a:pt x="1598" y="13001"/>
                    <a:pt x="1794" y="12916"/>
                  </a:cubicBezTo>
                  <a:cubicBezTo>
                    <a:pt x="1812" y="12996"/>
                    <a:pt x="1830" y="13077"/>
                    <a:pt x="1857" y="13157"/>
                  </a:cubicBezTo>
                  <a:cubicBezTo>
                    <a:pt x="2080" y="13835"/>
                    <a:pt x="2811" y="14361"/>
                    <a:pt x="3427" y="14647"/>
                  </a:cubicBezTo>
                  <a:cubicBezTo>
                    <a:pt x="3727" y="14782"/>
                    <a:pt x="4010" y="14834"/>
                    <a:pt x="4283" y="14834"/>
                  </a:cubicBezTo>
                  <a:cubicBezTo>
                    <a:pt x="5159" y="14834"/>
                    <a:pt x="5931" y="14297"/>
                    <a:pt x="6870" y="14263"/>
                  </a:cubicBezTo>
                  <a:lnTo>
                    <a:pt x="6870" y="14263"/>
                  </a:lnTo>
                  <a:cubicBezTo>
                    <a:pt x="6763" y="14593"/>
                    <a:pt x="6701" y="14923"/>
                    <a:pt x="6870" y="15200"/>
                  </a:cubicBezTo>
                  <a:cubicBezTo>
                    <a:pt x="6906" y="15257"/>
                    <a:pt x="6958" y="15281"/>
                    <a:pt x="7011" y="15281"/>
                  </a:cubicBezTo>
                  <a:cubicBezTo>
                    <a:pt x="7128" y="15281"/>
                    <a:pt x="7245" y="15160"/>
                    <a:pt x="7165" y="15030"/>
                  </a:cubicBezTo>
                  <a:cubicBezTo>
                    <a:pt x="6950" y="14673"/>
                    <a:pt x="7414" y="14013"/>
                    <a:pt x="7459" y="13621"/>
                  </a:cubicBezTo>
                  <a:cubicBezTo>
                    <a:pt x="7530" y="13032"/>
                    <a:pt x="7477" y="12363"/>
                    <a:pt x="8039" y="11988"/>
                  </a:cubicBezTo>
                  <a:cubicBezTo>
                    <a:pt x="8092" y="11953"/>
                    <a:pt x="8119" y="11890"/>
                    <a:pt x="8119" y="11837"/>
                  </a:cubicBezTo>
                  <a:cubicBezTo>
                    <a:pt x="8378" y="11953"/>
                    <a:pt x="8583" y="12176"/>
                    <a:pt x="8868" y="12336"/>
                  </a:cubicBezTo>
                  <a:cubicBezTo>
                    <a:pt x="8744" y="12577"/>
                    <a:pt x="8681" y="12863"/>
                    <a:pt x="8628" y="13139"/>
                  </a:cubicBezTo>
                  <a:cubicBezTo>
                    <a:pt x="8538" y="13612"/>
                    <a:pt x="8494" y="13960"/>
                    <a:pt x="8226" y="14388"/>
                  </a:cubicBezTo>
                  <a:cubicBezTo>
                    <a:pt x="8092" y="14611"/>
                    <a:pt x="7950" y="14879"/>
                    <a:pt x="7789" y="15075"/>
                  </a:cubicBezTo>
                  <a:cubicBezTo>
                    <a:pt x="7718" y="15173"/>
                    <a:pt x="7646" y="15236"/>
                    <a:pt x="7780" y="15244"/>
                  </a:cubicBezTo>
                  <a:cubicBezTo>
                    <a:pt x="7777" y="15244"/>
                    <a:pt x="7775" y="15244"/>
                    <a:pt x="7772" y="15244"/>
                  </a:cubicBezTo>
                  <a:cubicBezTo>
                    <a:pt x="7566" y="15244"/>
                    <a:pt x="7569" y="15575"/>
                    <a:pt x="7780" y="15583"/>
                  </a:cubicBezTo>
                  <a:lnTo>
                    <a:pt x="7825" y="15583"/>
                  </a:lnTo>
                  <a:cubicBezTo>
                    <a:pt x="7905" y="15583"/>
                    <a:pt x="7959" y="15530"/>
                    <a:pt x="7994" y="15459"/>
                  </a:cubicBezTo>
                  <a:cubicBezTo>
                    <a:pt x="8226" y="14888"/>
                    <a:pt x="8735" y="14433"/>
                    <a:pt x="8868" y="13808"/>
                  </a:cubicBezTo>
                  <a:cubicBezTo>
                    <a:pt x="8984" y="13237"/>
                    <a:pt x="8940" y="12381"/>
                    <a:pt x="9573" y="12113"/>
                  </a:cubicBezTo>
                  <a:cubicBezTo>
                    <a:pt x="9600" y="12095"/>
                    <a:pt x="9618" y="12077"/>
                    <a:pt x="9636" y="12060"/>
                  </a:cubicBezTo>
                  <a:cubicBezTo>
                    <a:pt x="9811" y="12160"/>
                    <a:pt x="10010" y="12221"/>
                    <a:pt x="10255" y="12221"/>
                  </a:cubicBezTo>
                  <a:cubicBezTo>
                    <a:pt x="10271" y="12221"/>
                    <a:pt x="10288" y="12221"/>
                    <a:pt x="10305" y="12220"/>
                  </a:cubicBezTo>
                  <a:cubicBezTo>
                    <a:pt x="10653" y="12220"/>
                    <a:pt x="10894" y="12104"/>
                    <a:pt x="11179" y="11908"/>
                  </a:cubicBezTo>
                  <a:cubicBezTo>
                    <a:pt x="11331" y="11810"/>
                    <a:pt x="11759" y="11524"/>
                    <a:pt x="11821" y="11310"/>
                  </a:cubicBezTo>
                  <a:lnTo>
                    <a:pt x="11821" y="11301"/>
                  </a:lnTo>
                  <a:cubicBezTo>
                    <a:pt x="12633" y="10864"/>
                    <a:pt x="13650" y="11203"/>
                    <a:pt x="14435" y="10730"/>
                  </a:cubicBezTo>
                  <a:cubicBezTo>
                    <a:pt x="14542" y="10668"/>
                    <a:pt x="14649" y="10588"/>
                    <a:pt x="14747" y="10481"/>
                  </a:cubicBezTo>
                  <a:cubicBezTo>
                    <a:pt x="14747" y="10481"/>
                    <a:pt x="14756" y="10472"/>
                    <a:pt x="14756" y="10472"/>
                  </a:cubicBezTo>
                  <a:cubicBezTo>
                    <a:pt x="15104" y="10097"/>
                    <a:pt x="15176" y="9490"/>
                    <a:pt x="15738" y="9312"/>
                  </a:cubicBezTo>
                  <a:cubicBezTo>
                    <a:pt x="16282" y="9134"/>
                    <a:pt x="16817" y="9107"/>
                    <a:pt x="17352" y="8884"/>
                  </a:cubicBezTo>
                  <a:cubicBezTo>
                    <a:pt x="18173" y="8554"/>
                    <a:pt x="19404" y="7340"/>
                    <a:pt x="18860" y="6484"/>
                  </a:cubicBezTo>
                  <a:cubicBezTo>
                    <a:pt x="18780" y="6359"/>
                    <a:pt x="18673" y="6243"/>
                    <a:pt x="18521" y="6145"/>
                  </a:cubicBezTo>
                  <a:cubicBezTo>
                    <a:pt x="18744" y="5592"/>
                    <a:pt x="18583" y="4967"/>
                    <a:pt x="17950" y="4504"/>
                  </a:cubicBezTo>
                  <a:cubicBezTo>
                    <a:pt x="17914" y="4477"/>
                    <a:pt x="17888" y="4468"/>
                    <a:pt x="17861" y="4468"/>
                  </a:cubicBezTo>
                  <a:cubicBezTo>
                    <a:pt x="17852" y="4200"/>
                    <a:pt x="17772" y="3906"/>
                    <a:pt x="17674" y="3754"/>
                  </a:cubicBezTo>
                  <a:cubicBezTo>
                    <a:pt x="17397" y="3371"/>
                    <a:pt x="17138" y="3246"/>
                    <a:pt x="16710" y="3210"/>
                  </a:cubicBezTo>
                  <a:cubicBezTo>
                    <a:pt x="16719" y="3165"/>
                    <a:pt x="16719" y="3121"/>
                    <a:pt x="16710" y="3076"/>
                  </a:cubicBezTo>
                  <a:cubicBezTo>
                    <a:pt x="16549" y="2220"/>
                    <a:pt x="15559" y="1890"/>
                    <a:pt x="14801" y="1765"/>
                  </a:cubicBezTo>
                  <a:cubicBezTo>
                    <a:pt x="14061" y="1640"/>
                    <a:pt x="14275" y="1114"/>
                    <a:pt x="13820" y="748"/>
                  </a:cubicBezTo>
                  <a:cubicBezTo>
                    <a:pt x="13445" y="445"/>
                    <a:pt x="13035" y="230"/>
                    <a:pt x="12580" y="88"/>
                  </a:cubicBezTo>
                  <a:cubicBezTo>
                    <a:pt x="12387" y="29"/>
                    <a:pt x="12194" y="1"/>
                    <a:pt x="1200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1"/>
            <p:cNvSpPr/>
            <p:nvPr/>
          </p:nvSpPr>
          <p:spPr>
            <a:xfrm>
              <a:off x="7579650" y="783578"/>
              <a:ext cx="61766" cy="280031"/>
            </a:xfrm>
            <a:custGeom>
              <a:rect b="b" l="l" r="r" t="t"/>
              <a:pathLst>
                <a:path extrusionOk="0" h="6719" w="1482">
                  <a:moveTo>
                    <a:pt x="1161" y="1"/>
                  </a:moveTo>
                  <a:cubicBezTo>
                    <a:pt x="902" y="134"/>
                    <a:pt x="697" y="268"/>
                    <a:pt x="607" y="652"/>
                  </a:cubicBezTo>
                  <a:cubicBezTo>
                    <a:pt x="483" y="1241"/>
                    <a:pt x="1482" y="1508"/>
                    <a:pt x="759" y="2142"/>
                  </a:cubicBezTo>
                  <a:cubicBezTo>
                    <a:pt x="170" y="2659"/>
                    <a:pt x="1" y="3355"/>
                    <a:pt x="447" y="3739"/>
                  </a:cubicBezTo>
                  <a:cubicBezTo>
                    <a:pt x="170" y="4006"/>
                    <a:pt x="81" y="4613"/>
                    <a:pt x="144" y="4952"/>
                  </a:cubicBezTo>
                  <a:cubicBezTo>
                    <a:pt x="260" y="5585"/>
                    <a:pt x="607" y="6317"/>
                    <a:pt x="1161" y="6718"/>
                  </a:cubicBezTo>
                  <a:lnTo>
                    <a:pt x="1161" y="6228"/>
                  </a:lnTo>
                  <a:cubicBezTo>
                    <a:pt x="1000" y="6067"/>
                    <a:pt x="866" y="5880"/>
                    <a:pt x="759" y="5701"/>
                  </a:cubicBezTo>
                  <a:cubicBezTo>
                    <a:pt x="545" y="5362"/>
                    <a:pt x="224" y="4229"/>
                    <a:pt x="732" y="3944"/>
                  </a:cubicBezTo>
                  <a:lnTo>
                    <a:pt x="759" y="3917"/>
                  </a:lnTo>
                  <a:cubicBezTo>
                    <a:pt x="875" y="3962"/>
                    <a:pt x="1009" y="3988"/>
                    <a:pt x="1161" y="4006"/>
                  </a:cubicBezTo>
                  <a:lnTo>
                    <a:pt x="1161" y="3658"/>
                  </a:lnTo>
                  <a:cubicBezTo>
                    <a:pt x="1098" y="3658"/>
                    <a:pt x="1045" y="3649"/>
                    <a:pt x="1009" y="3649"/>
                  </a:cubicBezTo>
                  <a:cubicBezTo>
                    <a:pt x="563" y="3587"/>
                    <a:pt x="197" y="3284"/>
                    <a:pt x="706" y="2641"/>
                  </a:cubicBezTo>
                  <a:cubicBezTo>
                    <a:pt x="795" y="2552"/>
                    <a:pt x="893" y="2463"/>
                    <a:pt x="1000" y="2383"/>
                  </a:cubicBezTo>
                  <a:cubicBezTo>
                    <a:pt x="1053" y="2338"/>
                    <a:pt x="1107" y="2293"/>
                    <a:pt x="1161" y="2240"/>
                  </a:cubicBezTo>
                  <a:lnTo>
                    <a:pt x="1161" y="1098"/>
                  </a:lnTo>
                  <a:cubicBezTo>
                    <a:pt x="982" y="893"/>
                    <a:pt x="804" y="625"/>
                    <a:pt x="1161" y="375"/>
                  </a:cubicBezTo>
                  <a:lnTo>
                    <a:pt x="1161" y="1"/>
                  </a:ln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2" name="Google Shape;1802;p31"/>
          <p:cNvGrpSpPr/>
          <p:nvPr/>
        </p:nvGrpSpPr>
        <p:grpSpPr>
          <a:xfrm rot="2700000">
            <a:off x="1274729" y="1081650"/>
            <a:ext cx="722202" cy="971955"/>
            <a:chOff x="1510742" y="872255"/>
            <a:chExt cx="722209" cy="971965"/>
          </a:xfrm>
        </p:grpSpPr>
        <p:sp>
          <p:nvSpPr>
            <p:cNvPr id="1803" name="Google Shape;1803;p31"/>
            <p:cNvSpPr/>
            <p:nvPr/>
          </p:nvSpPr>
          <p:spPr>
            <a:xfrm>
              <a:off x="1542291" y="1370812"/>
              <a:ext cx="310553" cy="352487"/>
            </a:xfrm>
            <a:custGeom>
              <a:rect b="b" l="l" r="r" t="t"/>
              <a:pathLst>
                <a:path extrusionOk="0" h="6279" w="5532">
                  <a:moveTo>
                    <a:pt x="4934" y="0"/>
                  </a:moveTo>
                  <a:cubicBezTo>
                    <a:pt x="4916" y="0"/>
                    <a:pt x="4898" y="2"/>
                    <a:pt x="4880" y="5"/>
                  </a:cubicBezTo>
                  <a:cubicBezTo>
                    <a:pt x="4773" y="183"/>
                    <a:pt x="4622" y="281"/>
                    <a:pt x="4434" y="317"/>
                  </a:cubicBezTo>
                  <a:cubicBezTo>
                    <a:pt x="4408" y="397"/>
                    <a:pt x="4015" y="433"/>
                    <a:pt x="3596" y="442"/>
                  </a:cubicBezTo>
                  <a:cubicBezTo>
                    <a:pt x="3550" y="409"/>
                    <a:pt x="3496" y="386"/>
                    <a:pt x="3425" y="386"/>
                  </a:cubicBezTo>
                  <a:cubicBezTo>
                    <a:pt x="3398" y="386"/>
                    <a:pt x="3369" y="390"/>
                    <a:pt x="3337" y="397"/>
                  </a:cubicBezTo>
                  <a:cubicBezTo>
                    <a:pt x="3275" y="415"/>
                    <a:pt x="3203" y="433"/>
                    <a:pt x="3141" y="460"/>
                  </a:cubicBezTo>
                  <a:cubicBezTo>
                    <a:pt x="2900" y="460"/>
                    <a:pt x="2695" y="460"/>
                    <a:pt x="2641" y="468"/>
                  </a:cubicBezTo>
                  <a:cubicBezTo>
                    <a:pt x="2516" y="468"/>
                    <a:pt x="2391" y="495"/>
                    <a:pt x="2275" y="522"/>
                  </a:cubicBezTo>
                  <a:cubicBezTo>
                    <a:pt x="1945" y="727"/>
                    <a:pt x="1687" y="1039"/>
                    <a:pt x="1472" y="1387"/>
                  </a:cubicBezTo>
                  <a:cubicBezTo>
                    <a:pt x="991" y="2146"/>
                    <a:pt x="509" y="3011"/>
                    <a:pt x="241" y="3876"/>
                  </a:cubicBezTo>
                  <a:cubicBezTo>
                    <a:pt x="143" y="4215"/>
                    <a:pt x="18" y="4599"/>
                    <a:pt x="1" y="4974"/>
                  </a:cubicBezTo>
                  <a:cubicBezTo>
                    <a:pt x="99" y="5402"/>
                    <a:pt x="322" y="5776"/>
                    <a:pt x="634" y="6196"/>
                  </a:cubicBezTo>
                  <a:cubicBezTo>
                    <a:pt x="672" y="6253"/>
                    <a:pt x="738" y="6279"/>
                    <a:pt x="805" y="6279"/>
                  </a:cubicBezTo>
                  <a:cubicBezTo>
                    <a:pt x="832" y="6279"/>
                    <a:pt x="858" y="6275"/>
                    <a:pt x="884" y="6267"/>
                  </a:cubicBezTo>
                  <a:cubicBezTo>
                    <a:pt x="884" y="6267"/>
                    <a:pt x="893" y="6258"/>
                    <a:pt x="893" y="6258"/>
                  </a:cubicBezTo>
                  <a:cubicBezTo>
                    <a:pt x="937" y="6240"/>
                    <a:pt x="982" y="6205"/>
                    <a:pt x="1000" y="6160"/>
                  </a:cubicBezTo>
                  <a:cubicBezTo>
                    <a:pt x="45" y="5750"/>
                    <a:pt x="661" y="4349"/>
                    <a:pt x="1035" y="3662"/>
                  </a:cubicBezTo>
                  <a:cubicBezTo>
                    <a:pt x="1410" y="2984"/>
                    <a:pt x="1865" y="2369"/>
                    <a:pt x="2400" y="1807"/>
                  </a:cubicBezTo>
                  <a:cubicBezTo>
                    <a:pt x="2874" y="1310"/>
                    <a:pt x="3279" y="827"/>
                    <a:pt x="3935" y="827"/>
                  </a:cubicBezTo>
                  <a:cubicBezTo>
                    <a:pt x="4033" y="827"/>
                    <a:pt x="4137" y="838"/>
                    <a:pt x="4247" y="861"/>
                  </a:cubicBezTo>
                  <a:cubicBezTo>
                    <a:pt x="4452" y="906"/>
                    <a:pt x="4657" y="968"/>
                    <a:pt x="4862" y="1057"/>
                  </a:cubicBezTo>
                  <a:cubicBezTo>
                    <a:pt x="5273" y="861"/>
                    <a:pt x="5532" y="576"/>
                    <a:pt x="5362" y="183"/>
                  </a:cubicBezTo>
                  <a:cubicBezTo>
                    <a:pt x="5226" y="95"/>
                    <a:pt x="5084" y="0"/>
                    <a:pt x="493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1"/>
            <p:cNvSpPr/>
            <p:nvPr/>
          </p:nvSpPr>
          <p:spPr>
            <a:xfrm>
              <a:off x="1510742" y="872255"/>
              <a:ext cx="722209" cy="971965"/>
            </a:xfrm>
            <a:custGeom>
              <a:rect b="b" l="l" r="r" t="t"/>
              <a:pathLst>
                <a:path extrusionOk="0" h="17314" w="12865">
                  <a:moveTo>
                    <a:pt x="12463" y="330"/>
                  </a:moveTo>
                  <a:cubicBezTo>
                    <a:pt x="12526" y="330"/>
                    <a:pt x="12508" y="696"/>
                    <a:pt x="12499" y="785"/>
                  </a:cubicBezTo>
                  <a:cubicBezTo>
                    <a:pt x="12490" y="1026"/>
                    <a:pt x="12481" y="1490"/>
                    <a:pt x="12312" y="1731"/>
                  </a:cubicBezTo>
                  <a:cubicBezTo>
                    <a:pt x="12187" y="1642"/>
                    <a:pt x="12053" y="1553"/>
                    <a:pt x="11919" y="1481"/>
                  </a:cubicBezTo>
                  <a:cubicBezTo>
                    <a:pt x="11937" y="1463"/>
                    <a:pt x="11955" y="1437"/>
                    <a:pt x="11964" y="1401"/>
                  </a:cubicBezTo>
                  <a:cubicBezTo>
                    <a:pt x="12053" y="1080"/>
                    <a:pt x="12044" y="839"/>
                    <a:pt x="11964" y="669"/>
                  </a:cubicBezTo>
                  <a:cubicBezTo>
                    <a:pt x="12106" y="482"/>
                    <a:pt x="12222" y="357"/>
                    <a:pt x="12463" y="330"/>
                  </a:cubicBezTo>
                  <a:close/>
                  <a:moveTo>
                    <a:pt x="11119" y="635"/>
                  </a:moveTo>
                  <a:cubicBezTo>
                    <a:pt x="11507" y="635"/>
                    <a:pt x="11753" y="790"/>
                    <a:pt x="11660" y="1222"/>
                  </a:cubicBezTo>
                  <a:cubicBezTo>
                    <a:pt x="11442" y="1069"/>
                    <a:pt x="11195" y="1004"/>
                    <a:pt x="10934" y="1004"/>
                  </a:cubicBezTo>
                  <a:cubicBezTo>
                    <a:pt x="9889" y="1004"/>
                    <a:pt x="8624" y="2053"/>
                    <a:pt x="8074" y="2668"/>
                  </a:cubicBezTo>
                  <a:cubicBezTo>
                    <a:pt x="7351" y="3479"/>
                    <a:pt x="7316" y="4675"/>
                    <a:pt x="7227" y="5701"/>
                  </a:cubicBezTo>
                  <a:cubicBezTo>
                    <a:pt x="7173" y="6414"/>
                    <a:pt x="6950" y="7039"/>
                    <a:pt x="6673" y="7699"/>
                  </a:cubicBezTo>
                  <a:cubicBezTo>
                    <a:pt x="6513" y="8074"/>
                    <a:pt x="6272" y="8422"/>
                    <a:pt x="6129" y="8805"/>
                  </a:cubicBezTo>
                  <a:cubicBezTo>
                    <a:pt x="6076" y="8770"/>
                    <a:pt x="6022" y="8734"/>
                    <a:pt x="5969" y="8707"/>
                  </a:cubicBezTo>
                  <a:cubicBezTo>
                    <a:pt x="6914" y="7842"/>
                    <a:pt x="6763" y="5852"/>
                    <a:pt x="6905" y="4719"/>
                  </a:cubicBezTo>
                  <a:cubicBezTo>
                    <a:pt x="7075" y="3435"/>
                    <a:pt x="7583" y="2355"/>
                    <a:pt x="8600" y="1544"/>
                  </a:cubicBezTo>
                  <a:cubicBezTo>
                    <a:pt x="8889" y="1303"/>
                    <a:pt x="10312" y="635"/>
                    <a:pt x="11119" y="635"/>
                  </a:cubicBezTo>
                  <a:close/>
                  <a:moveTo>
                    <a:pt x="2209" y="14940"/>
                  </a:moveTo>
                  <a:cubicBezTo>
                    <a:pt x="2235" y="14940"/>
                    <a:pt x="2258" y="14954"/>
                    <a:pt x="2275" y="14988"/>
                  </a:cubicBezTo>
                  <a:cubicBezTo>
                    <a:pt x="2373" y="15175"/>
                    <a:pt x="2400" y="15487"/>
                    <a:pt x="2329" y="15692"/>
                  </a:cubicBezTo>
                  <a:cubicBezTo>
                    <a:pt x="2290" y="15795"/>
                    <a:pt x="2238" y="15893"/>
                    <a:pt x="2165" y="15893"/>
                  </a:cubicBezTo>
                  <a:cubicBezTo>
                    <a:pt x="2136" y="15893"/>
                    <a:pt x="2105" y="15879"/>
                    <a:pt x="2070" y="15844"/>
                  </a:cubicBezTo>
                  <a:cubicBezTo>
                    <a:pt x="1945" y="15746"/>
                    <a:pt x="1892" y="15514"/>
                    <a:pt x="1936" y="15362"/>
                  </a:cubicBezTo>
                  <a:cubicBezTo>
                    <a:pt x="1963" y="15335"/>
                    <a:pt x="1981" y="15291"/>
                    <a:pt x="1981" y="15228"/>
                  </a:cubicBezTo>
                  <a:cubicBezTo>
                    <a:pt x="1974" y="15137"/>
                    <a:pt x="2111" y="14940"/>
                    <a:pt x="2209" y="14940"/>
                  </a:cubicBezTo>
                  <a:close/>
                  <a:moveTo>
                    <a:pt x="5496" y="8881"/>
                  </a:moveTo>
                  <a:cubicBezTo>
                    <a:pt x="5646" y="8881"/>
                    <a:pt x="5788" y="8976"/>
                    <a:pt x="5924" y="9064"/>
                  </a:cubicBezTo>
                  <a:cubicBezTo>
                    <a:pt x="5960" y="9091"/>
                    <a:pt x="5987" y="9109"/>
                    <a:pt x="6013" y="9126"/>
                  </a:cubicBezTo>
                  <a:cubicBezTo>
                    <a:pt x="5915" y="9492"/>
                    <a:pt x="6067" y="9751"/>
                    <a:pt x="6352" y="10054"/>
                  </a:cubicBezTo>
                  <a:cubicBezTo>
                    <a:pt x="7146" y="10893"/>
                    <a:pt x="7289" y="11696"/>
                    <a:pt x="7102" y="12838"/>
                  </a:cubicBezTo>
                  <a:cubicBezTo>
                    <a:pt x="6968" y="13685"/>
                    <a:pt x="6727" y="14693"/>
                    <a:pt x="6433" y="15496"/>
                  </a:cubicBezTo>
                  <a:cubicBezTo>
                    <a:pt x="6245" y="16005"/>
                    <a:pt x="5906" y="16254"/>
                    <a:pt x="5407" y="16370"/>
                  </a:cubicBezTo>
                  <a:cubicBezTo>
                    <a:pt x="5360" y="16377"/>
                    <a:pt x="4994" y="16439"/>
                    <a:pt x="4790" y="16439"/>
                  </a:cubicBezTo>
                  <a:cubicBezTo>
                    <a:pt x="4723" y="16439"/>
                    <a:pt x="4673" y="16433"/>
                    <a:pt x="4657" y="16415"/>
                  </a:cubicBezTo>
                  <a:lnTo>
                    <a:pt x="4657" y="16415"/>
                  </a:lnTo>
                  <a:cubicBezTo>
                    <a:pt x="4708" y="16419"/>
                    <a:pt x="4756" y="16422"/>
                    <a:pt x="4804" y="16422"/>
                  </a:cubicBezTo>
                  <a:cubicBezTo>
                    <a:pt x="6238" y="16422"/>
                    <a:pt x="6399" y="14381"/>
                    <a:pt x="6718" y="13301"/>
                  </a:cubicBezTo>
                  <a:cubicBezTo>
                    <a:pt x="6923" y="12588"/>
                    <a:pt x="7164" y="11678"/>
                    <a:pt x="6745" y="10991"/>
                  </a:cubicBezTo>
                  <a:cubicBezTo>
                    <a:pt x="6459" y="10518"/>
                    <a:pt x="5960" y="10161"/>
                    <a:pt x="5424" y="9938"/>
                  </a:cubicBezTo>
                  <a:cubicBezTo>
                    <a:pt x="5219" y="9849"/>
                    <a:pt x="5014" y="9787"/>
                    <a:pt x="4809" y="9742"/>
                  </a:cubicBezTo>
                  <a:cubicBezTo>
                    <a:pt x="4699" y="9719"/>
                    <a:pt x="4595" y="9708"/>
                    <a:pt x="4497" y="9708"/>
                  </a:cubicBezTo>
                  <a:cubicBezTo>
                    <a:pt x="3841" y="9708"/>
                    <a:pt x="3436" y="10191"/>
                    <a:pt x="2962" y="10688"/>
                  </a:cubicBezTo>
                  <a:cubicBezTo>
                    <a:pt x="2427" y="11259"/>
                    <a:pt x="1972" y="11865"/>
                    <a:pt x="1597" y="12543"/>
                  </a:cubicBezTo>
                  <a:cubicBezTo>
                    <a:pt x="1223" y="13230"/>
                    <a:pt x="607" y="14631"/>
                    <a:pt x="1562" y="15041"/>
                  </a:cubicBezTo>
                  <a:cubicBezTo>
                    <a:pt x="1571" y="15041"/>
                    <a:pt x="1571" y="15050"/>
                    <a:pt x="1580" y="15050"/>
                  </a:cubicBezTo>
                  <a:lnTo>
                    <a:pt x="1580" y="15086"/>
                  </a:lnTo>
                  <a:cubicBezTo>
                    <a:pt x="1535" y="15104"/>
                    <a:pt x="1490" y="15130"/>
                    <a:pt x="1455" y="15139"/>
                  </a:cubicBezTo>
                  <a:cubicBezTo>
                    <a:pt x="1446" y="15139"/>
                    <a:pt x="1446" y="15148"/>
                    <a:pt x="1446" y="15148"/>
                  </a:cubicBezTo>
                  <a:cubicBezTo>
                    <a:pt x="1383" y="15169"/>
                    <a:pt x="1325" y="15180"/>
                    <a:pt x="1270" y="15180"/>
                  </a:cubicBezTo>
                  <a:cubicBezTo>
                    <a:pt x="1159" y="15180"/>
                    <a:pt x="1062" y="15136"/>
                    <a:pt x="973" y="15041"/>
                  </a:cubicBezTo>
                  <a:cubicBezTo>
                    <a:pt x="670" y="14809"/>
                    <a:pt x="598" y="14479"/>
                    <a:pt x="563" y="14131"/>
                  </a:cubicBezTo>
                  <a:cubicBezTo>
                    <a:pt x="554" y="14042"/>
                    <a:pt x="554" y="13944"/>
                    <a:pt x="563" y="13855"/>
                  </a:cubicBezTo>
                  <a:cubicBezTo>
                    <a:pt x="580" y="13480"/>
                    <a:pt x="696" y="13096"/>
                    <a:pt x="803" y="12757"/>
                  </a:cubicBezTo>
                  <a:cubicBezTo>
                    <a:pt x="1071" y="11892"/>
                    <a:pt x="1553" y="11027"/>
                    <a:pt x="2034" y="10268"/>
                  </a:cubicBezTo>
                  <a:cubicBezTo>
                    <a:pt x="2249" y="9920"/>
                    <a:pt x="2507" y="9608"/>
                    <a:pt x="2837" y="9403"/>
                  </a:cubicBezTo>
                  <a:cubicBezTo>
                    <a:pt x="3007" y="9296"/>
                    <a:pt x="3203" y="9225"/>
                    <a:pt x="3426" y="9189"/>
                  </a:cubicBezTo>
                  <a:cubicBezTo>
                    <a:pt x="3530" y="9172"/>
                    <a:pt x="3636" y="9165"/>
                    <a:pt x="3742" y="9165"/>
                  </a:cubicBezTo>
                  <a:cubicBezTo>
                    <a:pt x="4027" y="9165"/>
                    <a:pt x="4318" y="9212"/>
                    <a:pt x="4604" y="9225"/>
                  </a:cubicBezTo>
                  <a:cubicBezTo>
                    <a:pt x="4648" y="9228"/>
                    <a:pt x="4693" y="9230"/>
                    <a:pt x="4737" y="9230"/>
                  </a:cubicBezTo>
                  <a:cubicBezTo>
                    <a:pt x="4826" y="9230"/>
                    <a:pt x="4913" y="9222"/>
                    <a:pt x="4996" y="9198"/>
                  </a:cubicBezTo>
                  <a:cubicBezTo>
                    <a:pt x="5184" y="9162"/>
                    <a:pt x="5335" y="9064"/>
                    <a:pt x="5442" y="8886"/>
                  </a:cubicBezTo>
                  <a:cubicBezTo>
                    <a:pt x="5460" y="8883"/>
                    <a:pt x="5478" y="8881"/>
                    <a:pt x="5496" y="8881"/>
                  </a:cubicBezTo>
                  <a:close/>
                  <a:moveTo>
                    <a:pt x="4309" y="16022"/>
                  </a:moveTo>
                  <a:cubicBezTo>
                    <a:pt x="4345" y="16076"/>
                    <a:pt x="4345" y="16183"/>
                    <a:pt x="4327" y="16281"/>
                  </a:cubicBezTo>
                  <a:cubicBezTo>
                    <a:pt x="4318" y="16308"/>
                    <a:pt x="4309" y="16326"/>
                    <a:pt x="4300" y="16344"/>
                  </a:cubicBezTo>
                  <a:cubicBezTo>
                    <a:pt x="4229" y="16379"/>
                    <a:pt x="4167" y="16477"/>
                    <a:pt x="4193" y="16575"/>
                  </a:cubicBezTo>
                  <a:cubicBezTo>
                    <a:pt x="4229" y="16700"/>
                    <a:pt x="4113" y="16888"/>
                    <a:pt x="4015" y="16968"/>
                  </a:cubicBezTo>
                  <a:cubicBezTo>
                    <a:pt x="3997" y="16977"/>
                    <a:pt x="3961" y="16995"/>
                    <a:pt x="3961" y="17004"/>
                  </a:cubicBezTo>
                  <a:cubicBezTo>
                    <a:pt x="3810" y="16816"/>
                    <a:pt x="3899" y="16754"/>
                    <a:pt x="3908" y="16656"/>
                  </a:cubicBezTo>
                  <a:cubicBezTo>
                    <a:pt x="3917" y="16424"/>
                    <a:pt x="4042" y="16183"/>
                    <a:pt x="4238" y="16049"/>
                  </a:cubicBezTo>
                  <a:cubicBezTo>
                    <a:pt x="4265" y="16031"/>
                    <a:pt x="4292" y="16022"/>
                    <a:pt x="4309" y="16022"/>
                  </a:cubicBezTo>
                  <a:close/>
                  <a:moveTo>
                    <a:pt x="12490" y="0"/>
                  </a:moveTo>
                  <a:cubicBezTo>
                    <a:pt x="12142" y="0"/>
                    <a:pt x="11937" y="161"/>
                    <a:pt x="11732" y="411"/>
                  </a:cubicBezTo>
                  <a:cubicBezTo>
                    <a:pt x="11593" y="331"/>
                    <a:pt x="11411" y="297"/>
                    <a:pt x="11203" y="297"/>
                  </a:cubicBezTo>
                  <a:cubicBezTo>
                    <a:pt x="10223" y="297"/>
                    <a:pt x="8657" y="1058"/>
                    <a:pt x="8208" y="1419"/>
                  </a:cubicBezTo>
                  <a:cubicBezTo>
                    <a:pt x="7191" y="2239"/>
                    <a:pt x="6763" y="3426"/>
                    <a:pt x="6575" y="4675"/>
                  </a:cubicBezTo>
                  <a:cubicBezTo>
                    <a:pt x="6415" y="5736"/>
                    <a:pt x="6593" y="7851"/>
                    <a:pt x="5621" y="8547"/>
                  </a:cubicBezTo>
                  <a:lnTo>
                    <a:pt x="5612" y="8547"/>
                  </a:lnTo>
                  <a:cubicBezTo>
                    <a:pt x="5582" y="8543"/>
                    <a:pt x="5553" y="8541"/>
                    <a:pt x="5523" y="8541"/>
                  </a:cubicBezTo>
                  <a:cubicBezTo>
                    <a:pt x="5480" y="8541"/>
                    <a:pt x="5436" y="8545"/>
                    <a:pt x="5389" y="8555"/>
                  </a:cubicBezTo>
                  <a:cubicBezTo>
                    <a:pt x="5371" y="8555"/>
                    <a:pt x="5362" y="8564"/>
                    <a:pt x="5344" y="8564"/>
                  </a:cubicBezTo>
                  <a:cubicBezTo>
                    <a:pt x="5337" y="8563"/>
                    <a:pt x="5329" y="8563"/>
                    <a:pt x="5321" y="8563"/>
                  </a:cubicBezTo>
                  <a:cubicBezTo>
                    <a:pt x="5263" y="8563"/>
                    <a:pt x="5197" y="8592"/>
                    <a:pt x="5166" y="8663"/>
                  </a:cubicBezTo>
                  <a:cubicBezTo>
                    <a:pt x="5166" y="8671"/>
                    <a:pt x="5157" y="8680"/>
                    <a:pt x="5157" y="8689"/>
                  </a:cubicBezTo>
                  <a:cubicBezTo>
                    <a:pt x="5130" y="8734"/>
                    <a:pt x="5103" y="8770"/>
                    <a:pt x="5059" y="8796"/>
                  </a:cubicBezTo>
                  <a:cubicBezTo>
                    <a:pt x="4919" y="8878"/>
                    <a:pt x="4688" y="8903"/>
                    <a:pt x="4438" y="8903"/>
                  </a:cubicBezTo>
                  <a:cubicBezTo>
                    <a:pt x="4066" y="8903"/>
                    <a:pt x="3652" y="8849"/>
                    <a:pt x="3434" y="8849"/>
                  </a:cubicBezTo>
                  <a:cubicBezTo>
                    <a:pt x="3415" y="8849"/>
                    <a:pt x="3397" y="8849"/>
                    <a:pt x="3382" y="8850"/>
                  </a:cubicBezTo>
                  <a:cubicBezTo>
                    <a:pt x="2909" y="8877"/>
                    <a:pt x="2552" y="9126"/>
                    <a:pt x="2231" y="9448"/>
                  </a:cubicBezTo>
                  <a:cubicBezTo>
                    <a:pt x="1936" y="9751"/>
                    <a:pt x="1669" y="10117"/>
                    <a:pt x="1428" y="10518"/>
                  </a:cubicBezTo>
                  <a:cubicBezTo>
                    <a:pt x="1178" y="10946"/>
                    <a:pt x="955" y="11410"/>
                    <a:pt x="768" y="11865"/>
                  </a:cubicBezTo>
                  <a:cubicBezTo>
                    <a:pt x="643" y="12195"/>
                    <a:pt x="527" y="12525"/>
                    <a:pt x="429" y="12829"/>
                  </a:cubicBezTo>
                  <a:cubicBezTo>
                    <a:pt x="215" y="13524"/>
                    <a:pt x="0" y="14613"/>
                    <a:pt x="616" y="15175"/>
                  </a:cubicBezTo>
                  <a:cubicBezTo>
                    <a:pt x="828" y="15369"/>
                    <a:pt x="1240" y="15596"/>
                    <a:pt x="1548" y="15596"/>
                  </a:cubicBezTo>
                  <a:cubicBezTo>
                    <a:pt x="1565" y="15596"/>
                    <a:pt x="1581" y="15596"/>
                    <a:pt x="1597" y="15594"/>
                  </a:cubicBezTo>
                  <a:cubicBezTo>
                    <a:pt x="1624" y="15808"/>
                    <a:pt x="1722" y="16013"/>
                    <a:pt x="1901" y="16147"/>
                  </a:cubicBezTo>
                  <a:cubicBezTo>
                    <a:pt x="1986" y="16216"/>
                    <a:pt x="2071" y="16245"/>
                    <a:pt x="2152" y="16245"/>
                  </a:cubicBezTo>
                  <a:cubicBezTo>
                    <a:pt x="2377" y="16245"/>
                    <a:pt x="2571" y="16020"/>
                    <a:pt x="2650" y="15790"/>
                  </a:cubicBezTo>
                  <a:cubicBezTo>
                    <a:pt x="2721" y="15603"/>
                    <a:pt x="2704" y="15380"/>
                    <a:pt x="2677" y="15184"/>
                  </a:cubicBezTo>
                  <a:cubicBezTo>
                    <a:pt x="2659" y="15005"/>
                    <a:pt x="2597" y="14747"/>
                    <a:pt x="2427" y="14657"/>
                  </a:cubicBezTo>
                  <a:cubicBezTo>
                    <a:pt x="2357" y="14626"/>
                    <a:pt x="2286" y="14612"/>
                    <a:pt x="2218" y="14612"/>
                  </a:cubicBezTo>
                  <a:cubicBezTo>
                    <a:pt x="2070" y="14612"/>
                    <a:pt x="1933" y="14679"/>
                    <a:pt x="1829" y="14782"/>
                  </a:cubicBezTo>
                  <a:cubicBezTo>
                    <a:pt x="1811" y="14773"/>
                    <a:pt x="1803" y="14773"/>
                    <a:pt x="1794" y="14765"/>
                  </a:cubicBezTo>
                  <a:cubicBezTo>
                    <a:pt x="1660" y="14738"/>
                    <a:pt x="1571" y="14675"/>
                    <a:pt x="1499" y="14595"/>
                  </a:cubicBezTo>
                  <a:cubicBezTo>
                    <a:pt x="1401" y="14479"/>
                    <a:pt x="1365" y="14327"/>
                    <a:pt x="1374" y="14140"/>
                  </a:cubicBezTo>
                  <a:cubicBezTo>
                    <a:pt x="1401" y="13516"/>
                    <a:pt x="1936" y="12623"/>
                    <a:pt x="2124" y="12302"/>
                  </a:cubicBezTo>
                  <a:cubicBezTo>
                    <a:pt x="2507" y="11660"/>
                    <a:pt x="3167" y="10661"/>
                    <a:pt x="3926" y="10259"/>
                  </a:cubicBezTo>
                  <a:cubicBezTo>
                    <a:pt x="4137" y="10145"/>
                    <a:pt x="4357" y="10079"/>
                    <a:pt x="4579" y="10079"/>
                  </a:cubicBezTo>
                  <a:cubicBezTo>
                    <a:pt x="4685" y="10079"/>
                    <a:pt x="4792" y="10094"/>
                    <a:pt x="4898" y="10126"/>
                  </a:cubicBezTo>
                  <a:cubicBezTo>
                    <a:pt x="4907" y="10126"/>
                    <a:pt x="4907" y="10126"/>
                    <a:pt x="4916" y="10135"/>
                  </a:cubicBezTo>
                  <a:cubicBezTo>
                    <a:pt x="5648" y="10358"/>
                    <a:pt x="6379" y="10741"/>
                    <a:pt x="6584" y="11544"/>
                  </a:cubicBezTo>
                  <a:cubicBezTo>
                    <a:pt x="6745" y="12204"/>
                    <a:pt x="6477" y="12838"/>
                    <a:pt x="6317" y="13453"/>
                  </a:cubicBezTo>
                  <a:cubicBezTo>
                    <a:pt x="6092" y="14327"/>
                    <a:pt x="5942" y="16072"/>
                    <a:pt x="4779" y="16072"/>
                  </a:cubicBezTo>
                  <a:cubicBezTo>
                    <a:pt x="4742" y="16072"/>
                    <a:pt x="4705" y="16071"/>
                    <a:pt x="4666" y="16067"/>
                  </a:cubicBezTo>
                  <a:cubicBezTo>
                    <a:pt x="4657" y="15987"/>
                    <a:pt x="4639" y="15897"/>
                    <a:pt x="4586" y="15826"/>
                  </a:cubicBezTo>
                  <a:cubicBezTo>
                    <a:pt x="4522" y="15724"/>
                    <a:pt x="4418" y="15681"/>
                    <a:pt x="4305" y="15681"/>
                  </a:cubicBezTo>
                  <a:cubicBezTo>
                    <a:pt x="4259" y="15681"/>
                    <a:pt x="4213" y="15688"/>
                    <a:pt x="4167" y="15701"/>
                  </a:cubicBezTo>
                  <a:cubicBezTo>
                    <a:pt x="3810" y="15808"/>
                    <a:pt x="3596" y="16281"/>
                    <a:pt x="3569" y="16620"/>
                  </a:cubicBezTo>
                  <a:cubicBezTo>
                    <a:pt x="3554" y="16893"/>
                    <a:pt x="3674" y="17314"/>
                    <a:pt x="3968" y="17314"/>
                  </a:cubicBezTo>
                  <a:cubicBezTo>
                    <a:pt x="4019" y="17314"/>
                    <a:pt x="4077" y="17301"/>
                    <a:pt x="4140" y="17271"/>
                  </a:cubicBezTo>
                  <a:cubicBezTo>
                    <a:pt x="4336" y="17173"/>
                    <a:pt x="4479" y="16968"/>
                    <a:pt x="4523" y="16745"/>
                  </a:cubicBezTo>
                  <a:cubicBezTo>
                    <a:pt x="4616" y="16776"/>
                    <a:pt x="4725" y="16785"/>
                    <a:pt x="4834" y="16785"/>
                  </a:cubicBezTo>
                  <a:cubicBezTo>
                    <a:pt x="4883" y="16785"/>
                    <a:pt x="4932" y="16783"/>
                    <a:pt x="4978" y="16781"/>
                  </a:cubicBezTo>
                  <a:cubicBezTo>
                    <a:pt x="5817" y="16727"/>
                    <a:pt x="6388" y="16406"/>
                    <a:pt x="6745" y="15621"/>
                  </a:cubicBezTo>
                  <a:cubicBezTo>
                    <a:pt x="6959" y="15166"/>
                    <a:pt x="7021" y="14622"/>
                    <a:pt x="7128" y="14131"/>
                  </a:cubicBezTo>
                  <a:cubicBezTo>
                    <a:pt x="7271" y="13426"/>
                    <a:pt x="7485" y="12793"/>
                    <a:pt x="7530" y="12070"/>
                  </a:cubicBezTo>
                  <a:cubicBezTo>
                    <a:pt x="7566" y="11526"/>
                    <a:pt x="7476" y="11018"/>
                    <a:pt x="7209" y="10536"/>
                  </a:cubicBezTo>
                  <a:cubicBezTo>
                    <a:pt x="6986" y="10143"/>
                    <a:pt x="6147" y="9680"/>
                    <a:pt x="6379" y="9126"/>
                  </a:cubicBezTo>
                  <a:lnTo>
                    <a:pt x="6388" y="9091"/>
                  </a:lnTo>
                  <a:lnTo>
                    <a:pt x="6388" y="9082"/>
                  </a:lnTo>
                  <a:cubicBezTo>
                    <a:pt x="6468" y="8743"/>
                    <a:pt x="6754" y="8395"/>
                    <a:pt x="6888" y="8065"/>
                  </a:cubicBezTo>
                  <a:cubicBezTo>
                    <a:pt x="7057" y="7663"/>
                    <a:pt x="7235" y="7262"/>
                    <a:pt x="7378" y="6852"/>
                  </a:cubicBezTo>
                  <a:cubicBezTo>
                    <a:pt x="7610" y="6156"/>
                    <a:pt x="7583" y="5380"/>
                    <a:pt x="7664" y="4657"/>
                  </a:cubicBezTo>
                  <a:cubicBezTo>
                    <a:pt x="7806" y="3506"/>
                    <a:pt x="8360" y="2668"/>
                    <a:pt x="9323" y="2025"/>
                  </a:cubicBezTo>
                  <a:cubicBezTo>
                    <a:pt x="9709" y="1774"/>
                    <a:pt x="10402" y="1342"/>
                    <a:pt x="10976" y="1342"/>
                  </a:cubicBezTo>
                  <a:cubicBezTo>
                    <a:pt x="11197" y="1342"/>
                    <a:pt x="11401" y="1406"/>
                    <a:pt x="11562" y="1570"/>
                  </a:cubicBezTo>
                  <a:lnTo>
                    <a:pt x="11598" y="1597"/>
                  </a:lnTo>
                  <a:cubicBezTo>
                    <a:pt x="11598" y="1660"/>
                    <a:pt x="11625" y="1713"/>
                    <a:pt x="11696" y="1740"/>
                  </a:cubicBezTo>
                  <a:cubicBezTo>
                    <a:pt x="11892" y="1838"/>
                    <a:pt x="12053" y="1963"/>
                    <a:pt x="12231" y="2088"/>
                  </a:cubicBezTo>
                  <a:cubicBezTo>
                    <a:pt x="12257" y="2113"/>
                    <a:pt x="12290" y="2125"/>
                    <a:pt x="12326" y="2125"/>
                  </a:cubicBezTo>
                  <a:cubicBezTo>
                    <a:pt x="12364" y="2125"/>
                    <a:pt x="12404" y="2111"/>
                    <a:pt x="12436" y="2088"/>
                  </a:cubicBezTo>
                  <a:cubicBezTo>
                    <a:pt x="12651" y="1936"/>
                    <a:pt x="12713" y="1651"/>
                    <a:pt x="12767" y="1401"/>
                  </a:cubicBezTo>
                  <a:cubicBezTo>
                    <a:pt x="12829" y="1106"/>
                    <a:pt x="12865" y="776"/>
                    <a:pt x="12838" y="473"/>
                  </a:cubicBezTo>
                  <a:cubicBezTo>
                    <a:pt x="12811" y="232"/>
                    <a:pt x="12802" y="0"/>
                    <a:pt x="1249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5" name="Google Shape;1805;p31"/>
          <p:cNvGrpSpPr/>
          <p:nvPr/>
        </p:nvGrpSpPr>
        <p:grpSpPr>
          <a:xfrm rot="-3388020">
            <a:off x="7850380" y="1442456"/>
            <a:ext cx="928419" cy="849585"/>
            <a:chOff x="8299150" y="575962"/>
            <a:chExt cx="1240025" cy="1065538"/>
          </a:xfrm>
        </p:grpSpPr>
        <p:sp>
          <p:nvSpPr>
            <p:cNvPr id="1806" name="Google Shape;1806;p31"/>
            <p:cNvSpPr/>
            <p:nvPr/>
          </p:nvSpPr>
          <p:spPr>
            <a:xfrm>
              <a:off x="8671659" y="623707"/>
              <a:ext cx="180853" cy="310682"/>
            </a:xfrm>
            <a:custGeom>
              <a:rect b="b" l="l" r="r" t="t"/>
              <a:pathLst>
                <a:path extrusionOk="0" h="3221" w="1875">
                  <a:moveTo>
                    <a:pt x="1518" y="0"/>
                  </a:moveTo>
                  <a:cubicBezTo>
                    <a:pt x="1446" y="62"/>
                    <a:pt x="1366" y="116"/>
                    <a:pt x="1286" y="178"/>
                  </a:cubicBezTo>
                  <a:cubicBezTo>
                    <a:pt x="1428" y="687"/>
                    <a:pt x="813" y="1427"/>
                    <a:pt x="563" y="1838"/>
                  </a:cubicBezTo>
                  <a:cubicBezTo>
                    <a:pt x="358" y="2168"/>
                    <a:pt x="179" y="2525"/>
                    <a:pt x="1" y="2873"/>
                  </a:cubicBezTo>
                  <a:cubicBezTo>
                    <a:pt x="162" y="2989"/>
                    <a:pt x="313" y="3096"/>
                    <a:pt x="456" y="3221"/>
                  </a:cubicBezTo>
                  <a:cubicBezTo>
                    <a:pt x="527" y="3087"/>
                    <a:pt x="590" y="2962"/>
                    <a:pt x="661" y="2828"/>
                  </a:cubicBezTo>
                  <a:cubicBezTo>
                    <a:pt x="1009" y="2159"/>
                    <a:pt x="1232" y="1454"/>
                    <a:pt x="1535" y="776"/>
                  </a:cubicBezTo>
                  <a:cubicBezTo>
                    <a:pt x="1589" y="669"/>
                    <a:pt x="1634" y="562"/>
                    <a:pt x="1687" y="446"/>
                  </a:cubicBezTo>
                  <a:cubicBezTo>
                    <a:pt x="1874" y="18"/>
                    <a:pt x="1571" y="152"/>
                    <a:pt x="1518"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1"/>
            <p:cNvSpPr/>
            <p:nvPr/>
          </p:nvSpPr>
          <p:spPr>
            <a:xfrm>
              <a:off x="8427339" y="930820"/>
              <a:ext cx="241909" cy="171401"/>
            </a:xfrm>
            <a:custGeom>
              <a:rect b="b" l="l" r="r" t="t"/>
              <a:pathLst>
                <a:path extrusionOk="0" h="1777" w="2508">
                  <a:moveTo>
                    <a:pt x="188" y="1"/>
                  </a:moveTo>
                  <a:cubicBezTo>
                    <a:pt x="134" y="144"/>
                    <a:pt x="63" y="295"/>
                    <a:pt x="0" y="438"/>
                  </a:cubicBezTo>
                  <a:cubicBezTo>
                    <a:pt x="161" y="572"/>
                    <a:pt x="322" y="688"/>
                    <a:pt x="491" y="804"/>
                  </a:cubicBezTo>
                  <a:cubicBezTo>
                    <a:pt x="848" y="946"/>
                    <a:pt x="1187" y="1116"/>
                    <a:pt x="1481" y="1366"/>
                  </a:cubicBezTo>
                  <a:cubicBezTo>
                    <a:pt x="1669" y="1526"/>
                    <a:pt x="1874" y="1705"/>
                    <a:pt x="2106" y="1776"/>
                  </a:cubicBezTo>
                  <a:cubicBezTo>
                    <a:pt x="2240" y="1651"/>
                    <a:pt x="2373" y="1526"/>
                    <a:pt x="2507" y="1392"/>
                  </a:cubicBezTo>
                  <a:lnTo>
                    <a:pt x="2507" y="1348"/>
                  </a:lnTo>
                  <a:cubicBezTo>
                    <a:pt x="2097" y="1036"/>
                    <a:pt x="1758" y="697"/>
                    <a:pt x="1267" y="474"/>
                  </a:cubicBezTo>
                  <a:cubicBezTo>
                    <a:pt x="973" y="331"/>
                    <a:pt x="696" y="188"/>
                    <a:pt x="429" y="19"/>
                  </a:cubicBezTo>
                  <a:cubicBezTo>
                    <a:pt x="348" y="10"/>
                    <a:pt x="268" y="1"/>
                    <a:pt x="188"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1"/>
            <p:cNvSpPr/>
            <p:nvPr/>
          </p:nvSpPr>
          <p:spPr>
            <a:xfrm>
              <a:off x="8497847" y="854235"/>
              <a:ext cx="203231" cy="170532"/>
            </a:xfrm>
            <a:custGeom>
              <a:rect b="b" l="l" r="r" t="t"/>
              <a:pathLst>
                <a:path extrusionOk="0" h="1768" w="2107">
                  <a:moveTo>
                    <a:pt x="269" y="1"/>
                  </a:moveTo>
                  <a:cubicBezTo>
                    <a:pt x="179" y="90"/>
                    <a:pt x="90" y="179"/>
                    <a:pt x="1" y="268"/>
                  </a:cubicBezTo>
                  <a:cubicBezTo>
                    <a:pt x="10" y="331"/>
                    <a:pt x="46" y="402"/>
                    <a:pt x="108" y="447"/>
                  </a:cubicBezTo>
                  <a:cubicBezTo>
                    <a:pt x="340" y="634"/>
                    <a:pt x="572" y="822"/>
                    <a:pt x="795" y="1018"/>
                  </a:cubicBezTo>
                  <a:cubicBezTo>
                    <a:pt x="938" y="1080"/>
                    <a:pt x="1080" y="1152"/>
                    <a:pt x="1214" y="1232"/>
                  </a:cubicBezTo>
                  <a:cubicBezTo>
                    <a:pt x="1455" y="1375"/>
                    <a:pt x="1660" y="1580"/>
                    <a:pt x="1865" y="1767"/>
                  </a:cubicBezTo>
                  <a:cubicBezTo>
                    <a:pt x="1937" y="1553"/>
                    <a:pt x="2017" y="1348"/>
                    <a:pt x="2106" y="1143"/>
                  </a:cubicBezTo>
                  <a:cubicBezTo>
                    <a:pt x="1553" y="679"/>
                    <a:pt x="947" y="286"/>
                    <a:pt x="26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1"/>
            <p:cNvSpPr/>
            <p:nvPr/>
          </p:nvSpPr>
          <p:spPr>
            <a:xfrm>
              <a:off x="8725867" y="975575"/>
              <a:ext cx="12153" cy="15626"/>
            </a:xfrm>
            <a:custGeom>
              <a:rect b="b" l="l" r="r" t="t"/>
              <a:pathLst>
                <a:path extrusionOk="0" h="162" w="126">
                  <a:moveTo>
                    <a:pt x="37" y="1"/>
                  </a:moveTo>
                  <a:cubicBezTo>
                    <a:pt x="28" y="27"/>
                    <a:pt x="10" y="63"/>
                    <a:pt x="1" y="90"/>
                  </a:cubicBezTo>
                  <a:cubicBezTo>
                    <a:pt x="46" y="117"/>
                    <a:pt x="81" y="135"/>
                    <a:pt x="126" y="161"/>
                  </a:cubicBezTo>
                  <a:cubicBezTo>
                    <a:pt x="126" y="152"/>
                    <a:pt x="126" y="152"/>
                    <a:pt x="126" y="143"/>
                  </a:cubicBezTo>
                  <a:cubicBezTo>
                    <a:pt x="108" y="90"/>
                    <a:pt x="72" y="45"/>
                    <a:pt x="3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1"/>
            <p:cNvSpPr/>
            <p:nvPr/>
          </p:nvSpPr>
          <p:spPr>
            <a:xfrm>
              <a:off x="8833510" y="1054764"/>
              <a:ext cx="339039" cy="242777"/>
            </a:xfrm>
            <a:custGeom>
              <a:rect b="b" l="l" r="r" t="t"/>
              <a:pathLst>
                <a:path extrusionOk="0" h="2517" w="3515">
                  <a:moveTo>
                    <a:pt x="0" y="0"/>
                  </a:moveTo>
                  <a:lnTo>
                    <a:pt x="0" y="0"/>
                  </a:lnTo>
                  <a:cubicBezTo>
                    <a:pt x="402" y="322"/>
                    <a:pt x="785" y="678"/>
                    <a:pt x="1160" y="991"/>
                  </a:cubicBezTo>
                  <a:cubicBezTo>
                    <a:pt x="1900" y="1597"/>
                    <a:pt x="2659" y="2079"/>
                    <a:pt x="3479" y="2516"/>
                  </a:cubicBezTo>
                  <a:cubicBezTo>
                    <a:pt x="3515" y="2418"/>
                    <a:pt x="3506" y="2320"/>
                    <a:pt x="3426" y="2231"/>
                  </a:cubicBezTo>
                  <a:cubicBezTo>
                    <a:pt x="2703" y="1446"/>
                    <a:pt x="1651" y="1080"/>
                    <a:pt x="767" y="509"/>
                  </a:cubicBezTo>
                  <a:cubicBezTo>
                    <a:pt x="509" y="339"/>
                    <a:pt x="259" y="161"/>
                    <a:pt x="0"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1"/>
            <p:cNvSpPr/>
            <p:nvPr/>
          </p:nvSpPr>
          <p:spPr>
            <a:xfrm>
              <a:off x="8705225" y="1015990"/>
              <a:ext cx="434626" cy="306438"/>
            </a:xfrm>
            <a:custGeom>
              <a:rect b="b" l="l" r="r" t="t"/>
              <a:pathLst>
                <a:path extrusionOk="0" h="3177" w="4506">
                  <a:moveTo>
                    <a:pt x="99" y="1"/>
                  </a:moveTo>
                  <a:cubicBezTo>
                    <a:pt x="63" y="108"/>
                    <a:pt x="28" y="224"/>
                    <a:pt x="1" y="340"/>
                  </a:cubicBezTo>
                  <a:cubicBezTo>
                    <a:pt x="19" y="358"/>
                    <a:pt x="19" y="385"/>
                    <a:pt x="19" y="411"/>
                  </a:cubicBezTo>
                  <a:cubicBezTo>
                    <a:pt x="643" y="768"/>
                    <a:pt x="1214" y="1214"/>
                    <a:pt x="1821" y="1616"/>
                  </a:cubicBezTo>
                  <a:cubicBezTo>
                    <a:pt x="2615" y="2160"/>
                    <a:pt x="3507" y="2659"/>
                    <a:pt x="4345" y="3141"/>
                  </a:cubicBezTo>
                  <a:cubicBezTo>
                    <a:pt x="4399" y="3168"/>
                    <a:pt x="4452" y="3177"/>
                    <a:pt x="4506" y="3177"/>
                  </a:cubicBezTo>
                  <a:cubicBezTo>
                    <a:pt x="4176" y="3007"/>
                    <a:pt x="3855" y="2829"/>
                    <a:pt x="3543" y="2624"/>
                  </a:cubicBezTo>
                  <a:cubicBezTo>
                    <a:pt x="2954" y="2231"/>
                    <a:pt x="2427" y="1750"/>
                    <a:pt x="1865" y="1321"/>
                  </a:cubicBezTo>
                  <a:cubicBezTo>
                    <a:pt x="1294" y="875"/>
                    <a:pt x="759" y="313"/>
                    <a:pt x="9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1"/>
            <p:cNvSpPr/>
            <p:nvPr/>
          </p:nvSpPr>
          <p:spPr>
            <a:xfrm>
              <a:off x="8873057" y="1213047"/>
              <a:ext cx="3569" cy="2701"/>
            </a:xfrm>
            <a:custGeom>
              <a:rect b="b" l="l" r="r" t="t"/>
              <a:pathLst>
                <a:path extrusionOk="0" h="28" w="37">
                  <a:moveTo>
                    <a:pt x="0" y="1"/>
                  </a:moveTo>
                  <a:cubicBezTo>
                    <a:pt x="9" y="10"/>
                    <a:pt x="27" y="19"/>
                    <a:pt x="36" y="28"/>
                  </a:cubicBezTo>
                  <a:cubicBezTo>
                    <a:pt x="36" y="28"/>
                    <a:pt x="36" y="28"/>
                    <a:pt x="36" y="19"/>
                  </a:cubicBezTo>
                  <a:cubicBezTo>
                    <a:pt x="18" y="10"/>
                    <a:pt x="9" y="1"/>
                    <a:pt x="0"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1"/>
            <p:cNvSpPr/>
            <p:nvPr/>
          </p:nvSpPr>
          <p:spPr>
            <a:xfrm>
              <a:off x="8851548" y="1241501"/>
              <a:ext cx="427778" cy="303833"/>
            </a:xfrm>
            <a:custGeom>
              <a:rect b="b" l="l" r="r" t="t"/>
              <a:pathLst>
                <a:path extrusionOk="0" h="3150" w="4435">
                  <a:moveTo>
                    <a:pt x="0" y="0"/>
                  </a:moveTo>
                  <a:lnTo>
                    <a:pt x="0" y="0"/>
                  </a:lnTo>
                  <a:cubicBezTo>
                    <a:pt x="464" y="598"/>
                    <a:pt x="1017" y="999"/>
                    <a:pt x="1633" y="1419"/>
                  </a:cubicBezTo>
                  <a:cubicBezTo>
                    <a:pt x="2311" y="1883"/>
                    <a:pt x="2927" y="2400"/>
                    <a:pt x="3649" y="2801"/>
                  </a:cubicBezTo>
                  <a:cubicBezTo>
                    <a:pt x="3890" y="2926"/>
                    <a:pt x="4158" y="3060"/>
                    <a:pt x="4434" y="3149"/>
                  </a:cubicBezTo>
                  <a:cubicBezTo>
                    <a:pt x="4015" y="2846"/>
                    <a:pt x="3685" y="2570"/>
                    <a:pt x="3587" y="2498"/>
                  </a:cubicBezTo>
                  <a:cubicBezTo>
                    <a:pt x="2659" y="1847"/>
                    <a:pt x="1687" y="1240"/>
                    <a:pt x="786" y="553"/>
                  </a:cubicBezTo>
                  <a:cubicBezTo>
                    <a:pt x="527" y="357"/>
                    <a:pt x="268" y="179"/>
                    <a:pt x="0"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1"/>
            <p:cNvSpPr/>
            <p:nvPr/>
          </p:nvSpPr>
          <p:spPr>
            <a:xfrm>
              <a:off x="8930737" y="1255294"/>
              <a:ext cx="566094" cy="350228"/>
            </a:xfrm>
            <a:custGeom>
              <a:rect b="b" l="l" r="r" t="t"/>
              <a:pathLst>
                <a:path extrusionOk="0" h="3631" w="5869">
                  <a:moveTo>
                    <a:pt x="0" y="0"/>
                  </a:moveTo>
                  <a:lnTo>
                    <a:pt x="0" y="0"/>
                  </a:lnTo>
                  <a:cubicBezTo>
                    <a:pt x="562" y="410"/>
                    <a:pt x="1142" y="794"/>
                    <a:pt x="1704" y="1195"/>
                  </a:cubicBezTo>
                  <a:cubicBezTo>
                    <a:pt x="2391" y="1668"/>
                    <a:pt x="3060" y="2177"/>
                    <a:pt x="3756" y="2632"/>
                  </a:cubicBezTo>
                  <a:cubicBezTo>
                    <a:pt x="4050" y="2828"/>
                    <a:pt x="4318" y="3060"/>
                    <a:pt x="4603" y="3265"/>
                  </a:cubicBezTo>
                  <a:cubicBezTo>
                    <a:pt x="4795" y="3462"/>
                    <a:pt x="5147" y="3630"/>
                    <a:pt x="5419" y="3630"/>
                  </a:cubicBezTo>
                  <a:cubicBezTo>
                    <a:pt x="5679" y="3630"/>
                    <a:pt x="5868" y="3477"/>
                    <a:pt x="5781" y="3051"/>
                  </a:cubicBezTo>
                  <a:cubicBezTo>
                    <a:pt x="5692" y="2899"/>
                    <a:pt x="5585" y="2757"/>
                    <a:pt x="5460" y="2632"/>
                  </a:cubicBezTo>
                  <a:cubicBezTo>
                    <a:pt x="5273" y="2462"/>
                    <a:pt x="5076" y="2311"/>
                    <a:pt x="4880" y="2159"/>
                  </a:cubicBezTo>
                  <a:cubicBezTo>
                    <a:pt x="4809" y="2177"/>
                    <a:pt x="4746" y="2186"/>
                    <a:pt x="4684" y="2195"/>
                  </a:cubicBezTo>
                  <a:cubicBezTo>
                    <a:pt x="4467" y="2228"/>
                    <a:pt x="4289" y="2339"/>
                    <a:pt x="4063" y="2339"/>
                  </a:cubicBezTo>
                  <a:cubicBezTo>
                    <a:pt x="4047" y="2339"/>
                    <a:pt x="4031" y="2339"/>
                    <a:pt x="4015" y="2337"/>
                  </a:cubicBezTo>
                  <a:cubicBezTo>
                    <a:pt x="3658" y="2311"/>
                    <a:pt x="3185" y="2007"/>
                    <a:pt x="2873" y="1838"/>
                  </a:cubicBezTo>
                  <a:cubicBezTo>
                    <a:pt x="2266" y="1517"/>
                    <a:pt x="1758" y="1053"/>
                    <a:pt x="1178" y="696"/>
                  </a:cubicBezTo>
                  <a:cubicBezTo>
                    <a:pt x="785" y="464"/>
                    <a:pt x="384" y="250"/>
                    <a:pt x="0"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1"/>
            <p:cNvSpPr/>
            <p:nvPr/>
          </p:nvSpPr>
          <p:spPr>
            <a:xfrm>
              <a:off x="8299150" y="575962"/>
              <a:ext cx="1240025" cy="1065538"/>
            </a:xfrm>
            <a:custGeom>
              <a:rect b="b" l="l" r="r" t="t"/>
              <a:pathLst>
                <a:path extrusionOk="0" h="11047" w="12856">
                  <a:moveTo>
                    <a:pt x="5380" y="495"/>
                  </a:moveTo>
                  <a:cubicBezTo>
                    <a:pt x="5433" y="647"/>
                    <a:pt x="5736" y="513"/>
                    <a:pt x="5549" y="941"/>
                  </a:cubicBezTo>
                  <a:cubicBezTo>
                    <a:pt x="5496" y="1057"/>
                    <a:pt x="5451" y="1164"/>
                    <a:pt x="5397" y="1271"/>
                  </a:cubicBezTo>
                  <a:cubicBezTo>
                    <a:pt x="5094" y="1949"/>
                    <a:pt x="4871" y="2654"/>
                    <a:pt x="4523" y="3323"/>
                  </a:cubicBezTo>
                  <a:cubicBezTo>
                    <a:pt x="4452" y="3457"/>
                    <a:pt x="4389" y="3582"/>
                    <a:pt x="4318" y="3716"/>
                  </a:cubicBezTo>
                  <a:cubicBezTo>
                    <a:pt x="4175" y="3591"/>
                    <a:pt x="4024" y="3484"/>
                    <a:pt x="3863" y="3368"/>
                  </a:cubicBezTo>
                  <a:cubicBezTo>
                    <a:pt x="3470" y="3082"/>
                    <a:pt x="3051" y="2832"/>
                    <a:pt x="2596" y="2636"/>
                  </a:cubicBezTo>
                  <a:cubicBezTo>
                    <a:pt x="3015" y="2252"/>
                    <a:pt x="3470" y="1905"/>
                    <a:pt x="3925" y="1566"/>
                  </a:cubicBezTo>
                  <a:cubicBezTo>
                    <a:pt x="4255" y="1325"/>
                    <a:pt x="4586" y="1093"/>
                    <a:pt x="4916" y="852"/>
                  </a:cubicBezTo>
                  <a:cubicBezTo>
                    <a:pt x="4987" y="789"/>
                    <a:pt x="5067" y="727"/>
                    <a:pt x="5148" y="673"/>
                  </a:cubicBezTo>
                  <a:cubicBezTo>
                    <a:pt x="5228" y="611"/>
                    <a:pt x="5308" y="557"/>
                    <a:pt x="5380" y="495"/>
                  </a:cubicBezTo>
                  <a:close/>
                  <a:moveTo>
                    <a:pt x="2329" y="2886"/>
                  </a:moveTo>
                  <a:cubicBezTo>
                    <a:pt x="3007" y="3171"/>
                    <a:pt x="3613" y="3564"/>
                    <a:pt x="4166" y="4028"/>
                  </a:cubicBezTo>
                  <a:cubicBezTo>
                    <a:pt x="4077" y="4233"/>
                    <a:pt x="3988" y="4438"/>
                    <a:pt x="3925" y="4652"/>
                  </a:cubicBezTo>
                  <a:cubicBezTo>
                    <a:pt x="3720" y="4465"/>
                    <a:pt x="3515" y="4260"/>
                    <a:pt x="3274" y="4117"/>
                  </a:cubicBezTo>
                  <a:cubicBezTo>
                    <a:pt x="3140" y="4037"/>
                    <a:pt x="2998" y="3965"/>
                    <a:pt x="2855" y="3903"/>
                  </a:cubicBezTo>
                  <a:cubicBezTo>
                    <a:pt x="2516" y="3733"/>
                    <a:pt x="2177" y="3582"/>
                    <a:pt x="1865" y="3368"/>
                  </a:cubicBezTo>
                  <a:cubicBezTo>
                    <a:pt x="1927" y="3296"/>
                    <a:pt x="1990" y="3225"/>
                    <a:pt x="2061" y="3153"/>
                  </a:cubicBezTo>
                  <a:cubicBezTo>
                    <a:pt x="2150" y="3064"/>
                    <a:pt x="2239" y="2975"/>
                    <a:pt x="2329" y="2886"/>
                  </a:cubicBezTo>
                  <a:close/>
                  <a:moveTo>
                    <a:pt x="1606" y="3600"/>
                  </a:moveTo>
                  <a:cubicBezTo>
                    <a:pt x="1659" y="3635"/>
                    <a:pt x="1704" y="3662"/>
                    <a:pt x="1758" y="3698"/>
                  </a:cubicBezTo>
                  <a:cubicBezTo>
                    <a:pt x="2025" y="3867"/>
                    <a:pt x="2302" y="4010"/>
                    <a:pt x="2596" y="4153"/>
                  </a:cubicBezTo>
                  <a:cubicBezTo>
                    <a:pt x="3087" y="4376"/>
                    <a:pt x="3426" y="4715"/>
                    <a:pt x="3836" y="5027"/>
                  </a:cubicBezTo>
                  <a:lnTo>
                    <a:pt x="3827" y="5071"/>
                  </a:lnTo>
                  <a:cubicBezTo>
                    <a:pt x="3702" y="5205"/>
                    <a:pt x="3569" y="5330"/>
                    <a:pt x="3435" y="5455"/>
                  </a:cubicBezTo>
                  <a:cubicBezTo>
                    <a:pt x="3417" y="5464"/>
                    <a:pt x="3399" y="5482"/>
                    <a:pt x="3390" y="5500"/>
                  </a:cubicBezTo>
                  <a:cubicBezTo>
                    <a:pt x="2864" y="5161"/>
                    <a:pt x="2329" y="4840"/>
                    <a:pt x="1820" y="4483"/>
                  </a:cubicBezTo>
                  <a:cubicBezTo>
                    <a:pt x="1651" y="4367"/>
                    <a:pt x="1490" y="4251"/>
                    <a:pt x="1329" y="4117"/>
                  </a:cubicBezTo>
                  <a:cubicBezTo>
                    <a:pt x="1392" y="3974"/>
                    <a:pt x="1463" y="3823"/>
                    <a:pt x="1517" y="3680"/>
                  </a:cubicBezTo>
                  <a:cubicBezTo>
                    <a:pt x="1526" y="3671"/>
                    <a:pt x="1526" y="3653"/>
                    <a:pt x="1535" y="3644"/>
                  </a:cubicBezTo>
                  <a:cubicBezTo>
                    <a:pt x="1543" y="3626"/>
                    <a:pt x="1543" y="3617"/>
                    <a:pt x="1543" y="3600"/>
                  </a:cubicBezTo>
                  <a:cubicBezTo>
                    <a:pt x="1552" y="3604"/>
                    <a:pt x="1564" y="3606"/>
                    <a:pt x="1575" y="3606"/>
                  </a:cubicBezTo>
                  <a:cubicBezTo>
                    <a:pt x="1586" y="3606"/>
                    <a:pt x="1597" y="3604"/>
                    <a:pt x="1606" y="3600"/>
                  </a:cubicBezTo>
                  <a:close/>
                  <a:moveTo>
                    <a:pt x="1187" y="4438"/>
                  </a:moveTo>
                  <a:cubicBezTo>
                    <a:pt x="1793" y="4920"/>
                    <a:pt x="2462" y="5303"/>
                    <a:pt x="3123" y="5723"/>
                  </a:cubicBezTo>
                  <a:cubicBezTo>
                    <a:pt x="2676" y="6097"/>
                    <a:pt x="2213" y="6445"/>
                    <a:pt x="1829" y="6882"/>
                  </a:cubicBezTo>
                  <a:cubicBezTo>
                    <a:pt x="1428" y="6570"/>
                    <a:pt x="981" y="6329"/>
                    <a:pt x="580" y="6017"/>
                  </a:cubicBezTo>
                  <a:cubicBezTo>
                    <a:pt x="714" y="5767"/>
                    <a:pt x="758" y="5410"/>
                    <a:pt x="857" y="5161"/>
                  </a:cubicBezTo>
                  <a:cubicBezTo>
                    <a:pt x="964" y="4920"/>
                    <a:pt x="1071" y="4679"/>
                    <a:pt x="1187" y="4438"/>
                  </a:cubicBezTo>
                  <a:close/>
                  <a:moveTo>
                    <a:pt x="357" y="6276"/>
                  </a:moveTo>
                  <a:lnTo>
                    <a:pt x="357" y="6276"/>
                  </a:lnTo>
                  <a:cubicBezTo>
                    <a:pt x="758" y="6579"/>
                    <a:pt x="1204" y="6820"/>
                    <a:pt x="1597" y="7132"/>
                  </a:cubicBezTo>
                  <a:cubicBezTo>
                    <a:pt x="1501" y="7221"/>
                    <a:pt x="1387" y="7259"/>
                    <a:pt x="1268" y="7259"/>
                  </a:cubicBezTo>
                  <a:cubicBezTo>
                    <a:pt x="824" y="7259"/>
                    <a:pt x="308" y="6726"/>
                    <a:pt x="357" y="6276"/>
                  </a:cubicBezTo>
                  <a:close/>
                  <a:moveTo>
                    <a:pt x="4309" y="4563"/>
                  </a:moveTo>
                  <a:cubicBezTo>
                    <a:pt x="4969" y="4875"/>
                    <a:pt x="5504" y="5437"/>
                    <a:pt x="6075" y="5883"/>
                  </a:cubicBezTo>
                  <a:cubicBezTo>
                    <a:pt x="6637" y="6312"/>
                    <a:pt x="7164" y="6793"/>
                    <a:pt x="7753" y="7186"/>
                  </a:cubicBezTo>
                  <a:cubicBezTo>
                    <a:pt x="8065" y="7391"/>
                    <a:pt x="8386" y="7569"/>
                    <a:pt x="8716" y="7739"/>
                  </a:cubicBezTo>
                  <a:cubicBezTo>
                    <a:pt x="9635" y="8212"/>
                    <a:pt x="10589" y="8604"/>
                    <a:pt x="11428" y="9202"/>
                  </a:cubicBezTo>
                  <a:cubicBezTo>
                    <a:pt x="11624" y="9354"/>
                    <a:pt x="11821" y="9505"/>
                    <a:pt x="12008" y="9675"/>
                  </a:cubicBezTo>
                  <a:cubicBezTo>
                    <a:pt x="12133" y="9800"/>
                    <a:pt x="12240" y="9942"/>
                    <a:pt x="12329" y="10094"/>
                  </a:cubicBezTo>
                  <a:cubicBezTo>
                    <a:pt x="12416" y="10520"/>
                    <a:pt x="12227" y="10673"/>
                    <a:pt x="11967" y="10673"/>
                  </a:cubicBezTo>
                  <a:cubicBezTo>
                    <a:pt x="11695" y="10673"/>
                    <a:pt x="11343" y="10505"/>
                    <a:pt x="11151" y="10308"/>
                  </a:cubicBezTo>
                  <a:cubicBezTo>
                    <a:pt x="10866" y="10103"/>
                    <a:pt x="10598" y="9871"/>
                    <a:pt x="10304" y="9675"/>
                  </a:cubicBezTo>
                  <a:cubicBezTo>
                    <a:pt x="9608" y="9220"/>
                    <a:pt x="8939" y="8711"/>
                    <a:pt x="8252" y="8238"/>
                  </a:cubicBezTo>
                  <a:cubicBezTo>
                    <a:pt x="7690" y="7837"/>
                    <a:pt x="7110" y="7453"/>
                    <a:pt x="6548" y="7043"/>
                  </a:cubicBezTo>
                  <a:cubicBezTo>
                    <a:pt x="6450" y="6972"/>
                    <a:pt x="6352" y="6900"/>
                    <a:pt x="6254" y="6820"/>
                  </a:cubicBezTo>
                  <a:cubicBezTo>
                    <a:pt x="6165" y="6758"/>
                    <a:pt x="6075" y="6695"/>
                    <a:pt x="5986" y="6633"/>
                  </a:cubicBezTo>
                  <a:cubicBezTo>
                    <a:pt x="5977" y="6624"/>
                    <a:pt x="5959" y="6615"/>
                    <a:pt x="5950" y="6606"/>
                  </a:cubicBezTo>
                  <a:cubicBezTo>
                    <a:pt x="5317" y="6169"/>
                    <a:pt x="4639" y="5821"/>
                    <a:pt x="4041" y="5348"/>
                  </a:cubicBezTo>
                  <a:lnTo>
                    <a:pt x="4041" y="5339"/>
                  </a:lnTo>
                  <a:cubicBezTo>
                    <a:pt x="4050" y="5321"/>
                    <a:pt x="4068" y="5312"/>
                    <a:pt x="4086" y="5295"/>
                  </a:cubicBezTo>
                  <a:cubicBezTo>
                    <a:pt x="4113" y="5277"/>
                    <a:pt x="4140" y="5250"/>
                    <a:pt x="4148" y="5205"/>
                  </a:cubicBezTo>
                  <a:lnTo>
                    <a:pt x="4157" y="5179"/>
                  </a:lnTo>
                  <a:cubicBezTo>
                    <a:pt x="4166" y="5152"/>
                    <a:pt x="4166" y="5125"/>
                    <a:pt x="4175" y="5098"/>
                  </a:cubicBezTo>
                  <a:cubicBezTo>
                    <a:pt x="4211" y="5063"/>
                    <a:pt x="4229" y="5018"/>
                    <a:pt x="4229" y="4973"/>
                  </a:cubicBezTo>
                  <a:cubicBezTo>
                    <a:pt x="4229" y="4947"/>
                    <a:pt x="4229" y="4920"/>
                    <a:pt x="4211" y="4902"/>
                  </a:cubicBezTo>
                  <a:cubicBezTo>
                    <a:pt x="4238" y="4786"/>
                    <a:pt x="4273" y="4670"/>
                    <a:pt x="4309" y="4563"/>
                  </a:cubicBezTo>
                  <a:close/>
                  <a:moveTo>
                    <a:pt x="5501" y="1"/>
                  </a:moveTo>
                  <a:cubicBezTo>
                    <a:pt x="5470" y="1"/>
                    <a:pt x="5441" y="9"/>
                    <a:pt x="5415" y="31"/>
                  </a:cubicBezTo>
                  <a:cubicBezTo>
                    <a:pt x="4068" y="1102"/>
                    <a:pt x="2569" y="1994"/>
                    <a:pt x="1445" y="3323"/>
                  </a:cubicBezTo>
                  <a:cubicBezTo>
                    <a:pt x="1419" y="3350"/>
                    <a:pt x="1410" y="3385"/>
                    <a:pt x="1410" y="3412"/>
                  </a:cubicBezTo>
                  <a:cubicBezTo>
                    <a:pt x="1394" y="3408"/>
                    <a:pt x="1377" y="3406"/>
                    <a:pt x="1361" y="3406"/>
                  </a:cubicBezTo>
                  <a:cubicBezTo>
                    <a:pt x="1304" y="3406"/>
                    <a:pt x="1250" y="3432"/>
                    <a:pt x="1222" y="3501"/>
                  </a:cubicBezTo>
                  <a:cubicBezTo>
                    <a:pt x="1151" y="3680"/>
                    <a:pt x="1080" y="3858"/>
                    <a:pt x="999" y="4028"/>
                  </a:cubicBezTo>
                  <a:cubicBezTo>
                    <a:pt x="955" y="4063"/>
                    <a:pt x="928" y="4117"/>
                    <a:pt x="937" y="4179"/>
                  </a:cubicBezTo>
                  <a:cubicBezTo>
                    <a:pt x="830" y="4402"/>
                    <a:pt x="723" y="4634"/>
                    <a:pt x="616" y="4866"/>
                  </a:cubicBezTo>
                  <a:cubicBezTo>
                    <a:pt x="526" y="5071"/>
                    <a:pt x="446" y="5277"/>
                    <a:pt x="375" y="5482"/>
                  </a:cubicBezTo>
                  <a:cubicBezTo>
                    <a:pt x="330" y="5607"/>
                    <a:pt x="312" y="5857"/>
                    <a:pt x="232" y="5946"/>
                  </a:cubicBezTo>
                  <a:cubicBezTo>
                    <a:pt x="214" y="5964"/>
                    <a:pt x="214" y="5981"/>
                    <a:pt x="205" y="5990"/>
                  </a:cubicBezTo>
                  <a:cubicBezTo>
                    <a:pt x="134" y="5999"/>
                    <a:pt x="63" y="6035"/>
                    <a:pt x="36" y="6124"/>
                  </a:cubicBezTo>
                  <a:cubicBezTo>
                    <a:pt x="9" y="6222"/>
                    <a:pt x="0" y="6320"/>
                    <a:pt x="9" y="6419"/>
                  </a:cubicBezTo>
                  <a:cubicBezTo>
                    <a:pt x="27" y="6624"/>
                    <a:pt x="107" y="6820"/>
                    <a:pt x="241" y="6998"/>
                  </a:cubicBezTo>
                  <a:cubicBezTo>
                    <a:pt x="419" y="7239"/>
                    <a:pt x="678" y="7436"/>
                    <a:pt x="946" y="7534"/>
                  </a:cubicBezTo>
                  <a:cubicBezTo>
                    <a:pt x="1066" y="7576"/>
                    <a:pt x="1188" y="7599"/>
                    <a:pt x="1305" y="7599"/>
                  </a:cubicBezTo>
                  <a:cubicBezTo>
                    <a:pt x="1510" y="7599"/>
                    <a:pt x="1703" y="7529"/>
                    <a:pt x="1856" y="7364"/>
                  </a:cubicBezTo>
                  <a:cubicBezTo>
                    <a:pt x="1882" y="7329"/>
                    <a:pt x="1909" y="7302"/>
                    <a:pt x="1936" y="7275"/>
                  </a:cubicBezTo>
                  <a:lnTo>
                    <a:pt x="1936" y="7257"/>
                  </a:lnTo>
                  <a:lnTo>
                    <a:pt x="1972" y="7230"/>
                  </a:lnTo>
                  <a:cubicBezTo>
                    <a:pt x="2391" y="6713"/>
                    <a:pt x="2917" y="6329"/>
                    <a:pt x="3426" y="5901"/>
                  </a:cubicBezTo>
                  <a:cubicBezTo>
                    <a:pt x="3439" y="5904"/>
                    <a:pt x="3452" y="5905"/>
                    <a:pt x="3465" y="5905"/>
                  </a:cubicBezTo>
                  <a:cubicBezTo>
                    <a:pt x="3574" y="5905"/>
                    <a:pt x="3665" y="5810"/>
                    <a:pt x="3649" y="5714"/>
                  </a:cubicBezTo>
                  <a:cubicBezTo>
                    <a:pt x="3693" y="5669"/>
                    <a:pt x="3747" y="5625"/>
                    <a:pt x="3801" y="5580"/>
                  </a:cubicBezTo>
                  <a:lnTo>
                    <a:pt x="3818" y="5607"/>
                  </a:lnTo>
                  <a:cubicBezTo>
                    <a:pt x="4425" y="6080"/>
                    <a:pt x="5085" y="6481"/>
                    <a:pt x="5727" y="6900"/>
                  </a:cubicBezTo>
                  <a:cubicBezTo>
                    <a:pt x="5995" y="7079"/>
                    <a:pt x="6254" y="7257"/>
                    <a:pt x="6513" y="7453"/>
                  </a:cubicBezTo>
                  <a:cubicBezTo>
                    <a:pt x="7414" y="8140"/>
                    <a:pt x="8386" y="8747"/>
                    <a:pt x="9314" y="9398"/>
                  </a:cubicBezTo>
                  <a:cubicBezTo>
                    <a:pt x="9412" y="9470"/>
                    <a:pt x="9742" y="9746"/>
                    <a:pt x="10161" y="10049"/>
                  </a:cubicBezTo>
                  <a:cubicBezTo>
                    <a:pt x="10438" y="10255"/>
                    <a:pt x="10750" y="10460"/>
                    <a:pt x="11062" y="10638"/>
                  </a:cubicBezTo>
                  <a:cubicBezTo>
                    <a:pt x="11464" y="10871"/>
                    <a:pt x="11873" y="11046"/>
                    <a:pt x="12191" y="11046"/>
                  </a:cubicBezTo>
                  <a:cubicBezTo>
                    <a:pt x="12226" y="11046"/>
                    <a:pt x="12260" y="11044"/>
                    <a:pt x="12293" y="11040"/>
                  </a:cubicBezTo>
                  <a:cubicBezTo>
                    <a:pt x="12507" y="11013"/>
                    <a:pt x="12668" y="10888"/>
                    <a:pt x="12739" y="10620"/>
                  </a:cubicBezTo>
                  <a:cubicBezTo>
                    <a:pt x="12748" y="10603"/>
                    <a:pt x="12748" y="10585"/>
                    <a:pt x="12757" y="10567"/>
                  </a:cubicBezTo>
                  <a:cubicBezTo>
                    <a:pt x="12855" y="10049"/>
                    <a:pt x="12534" y="9577"/>
                    <a:pt x="12044" y="9157"/>
                  </a:cubicBezTo>
                  <a:cubicBezTo>
                    <a:pt x="11250" y="8488"/>
                    <a:pt x="10010" y="7980"/>
                    <a:pt x="9483" y="7721"/>
                  </a:cubicBezTo>
                  <a:cubicBezTo>
                    <a:pt x="9332" y="7641"/>
                    <a:pt x="9171" y="7560"/>
                    <a:pt x="9019" y="7480"/>
                  </a:cubicBezTo>
                  <a:cubicBezTo>
                    <a:pt x="8199" y="7043"/>
                    <a:pt x="7440" y="6561"/>
                    <a:pt x="6700" y="5955"/>
                  </a:cubicBezTo>
                  <a:cubicBezTo>
                    <a:pt x="6325" y="5642"/>
                    <a:pt x="5942" y="5286"/>
                    <a:pt x="5540" y="4964"/>
                  </a:cubicBezTo>
                  <a:cubicBezTo>
                    <a:pt x="5228" y="4706"/>
                    <a:pt x="4898" y="4483"/>
                    <a:pt x="4550" y="4304"/>
                  </a:cubicBezTo>
                  <a:cubicBezTo>
                    <a:pt x="4505" y="4278"/>
                    <a:pt x="4470" y="4260"/>
                    <a:pt x="4425" y="4233"/>
                  </a:cubicBezTo>
                  <a:cubicBezTo>
                    <a:pt x="4434" y="4206"/>
                    <a:pt x="4452" y="4170"/>
                    <a:pt x="4461" y="4144"/>
                  </a:cubicBezTo>
                  <a:cubicBezTo>
                    <a:pt x="4791" y="3359"/>
                    <a:pt x="5272" y="2609"/>
                    <a:pt x="5549" y="1842"/>
                  </a:cubicBezTo>
                  <a:cubicBezTo>
                    <a:pt x="5754" y="1253"/>
                    <a:pt x="6316" y="495"/>
                    <a:pt x="5620" y="40"/>
                  </a:cubicBezTo>
                  <a:cubicBezTo>
                    <a:pt x="5589" y="19"/>
                    <a:pt x="5544" y="1"/>
                    <a:pt x="550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6" name="Google Shape;1816;p31"/>
          <p:cNvGrpSpPr/>
          <p:nvPr/>
        </p:nvGrpSpPr>
        <p:grpSpPr>
          <a:xfrm rot="3600050">
            <a:off x="428112" y="3844135"/>
            <a:ext cx="788032" cy="1153793"/>
            <a:chOff x="2012675" y="2373200"/>
            <a:chExt cx="469950" cy="688075"/>
          </a:xfrm>
        </p:grpSpPr>
        <p:sp>
          <p:nvSpPr>
            <p:cNvPr id="1817" name="Google Shape;1817;p31"/>
            <p:cNvSpPr/>
            <p:nvPr/>
          </p:nvSpPr>
          <p:spPr>
            <a:xfrm>
              <a:off x="2012675" y="2373200"/>
              <a:ext cx="469950" cy="688075"/>
            </a:xfrm>
            <a:custGeom>
              <a:rect b="b" l="l" r="r" t="t"/>
              <a:pathLst>
                <a:path extrusionOk="0" h="27523" w="18798">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1"/>
            <p:cNvSpPr/>
            <p:nvPr/>
          </p:nvSpPr>
          <p:spPr>
            <a:xfrm>
              <a:off x="2049650" y="2604400"/>
              <a:ext cx="395375" cy="250850"/>
            </a:xfrm>
            <a:custGeom>
              <a:rect b="b" l="l" r="r" t="t"/>
              <a:pathLst>
                <a:path extrusionOk="0" h="10034" w="15815">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1"/>
            <p:cNvSpPr/>
            <p:nvPr/>
          </p:nvSpPr>
          <p:spPr>
            <a:xfrm>
              <a:off x="2090375" y="2417825"/>
              <a:ext cx="53275" cy="78025"/>
            </a:xfrm>
            <a:custGeom>
              <a:rect b="b" l="l" r="r" t="t"/>
              <a:pathLst>
                <a:path extrusionOk="0" h="3121" w="2131">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1"/>
            <p:cNvSpPr/>
            <p:nvPr/>
          </p:nvSpPr>
          <p:spPr>
            <a:xfrm>
              <a:off x="2146125" y="2419825"/>
              <a:ext cx="30100" cy="40750"/>
            </a:xfrm>
            <a:custGeom>
              <a:rect b="b" l="l" r="r" t="t"/>
              <a:pathLst>
                <a:path extrusionOk="0" h="1630" w="1204">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1" name="Google Shape;1821;p31"/>
          <p:cNvSpPr txBox="1"/>
          <p:nvPr>
            <p:ph idx="1" type="subTitle"/>
          </p:nvPr>
        </p:nvSpPr>
        <p:spPr>
          <a:xfrm>
            <a:off x="2367300" y="1707775"/>
            <a:ext cx="4409400" cy="93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2" name="Google Shape;1822;p31"/>
          <p:cNvSpPr txBox="1"/>
          <p:nvPr>
            <p:ph type="title"/>
          </p:nvPr>
        </p:nvSpPr>
        <p:spPr>
          <a:xfrm>
            <a:off x="3280350" y="2863025"/>
            <a:ext cx="2583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C557D"/>
              </a:buClr>
              <a:buSzPts val="2400"/>
              <a:buNone/>
              <a:defRPr sz="2400"/>
            </a:lvl1pPr>
            <a:lvl2pPr lvl="1" rtl="0" algn="ctr">
              <a:spcBef>
                <a:spcPts val="0"/>
              </a:spcBef>
              <a:spcAft>
                <a:spcPts val="0"/>
              </a:spcAft>
              <a:buSzPts val="2400"/>
              <a:buNone/>
              <a:defRPr sz="2400">
                <a:latin typeface="Fira Sans"/>
                <a:ea typeface="Fira Sans"/>
                <a:cs typeface="Fira Sans"/>
                <a:sym typeface="Fira Sans"/>
              </a:defRPr>
            </a:lvl2pPr>
            <a:lvl3pPr lvl="2" rtl="0" algn="ctr">
              <a:spcBef>
                <a:spcPts val="0"/>
              </a:spcBef>
              <a:spcAft>
                <a:spcPts val="0"/>
              </a:spcAft>
              <a:buSzPts val="2400"/>
              <a:buNone/>
              <a:defRPr sz="2400">
                <a:latin typeface="Fira Sans"/>
                <a:ea typeface="Fira Sans"/>
                <a:cs typeface="Fira Sans"/>
                <a:sym typeface="Fira Sans"/>
              </a:defRPr>
            </a:lvl3pPr>
            <a:lvl4pPr lvl="3" rtl="0" algn="ctr">
              <a:spcBef>
                <a:spcPts val="0"/>
              </a:spcBef>
              <a:spcAft>
                <a:spcPts val="0"/>
              </a:spcAft>
              <a:buSzPts val="2400"/>
              <a:buNone/>
              <a:defRPr sz="2400">
                <a:latin typeface="Fira Sans"/>
                <a:ea typeface="Fira Sans"/>
                <a:cs typeface="Fira Sans"/>
                <a:sym typeface="Fira Sans"/>
              </a:defRPr>
            </a:lvl4pPr>
            <a:lvl5pPr lvl="4" rtl="0" algn="ctr">
              <a:spcBef>
                <a:spcPts val="0"/>
              </a:spcBef>
              <a:spcAft>
                <a:spcPts val="0"/>
              </a:spcAft>
              <a:buSzPts val="2400"/>
              <a:buNone/>
              <a:defRPr sz="2400">
                <a:latin typeface="Fira Sans"/>
                <a:ea typeface="Fira Sans"/>
                <a:cs typeface="Fira Sans"/>
                <a:sym typeface="Fira Sans"/>
              </a:defRPr>
            </a:lvl5pPr>
            <a:lvl6pPr lvl="5" rtl="0" algn="ctr">
              <a:spcBef>
                <a:spcPts val="0"/>
              </a:spcBef>
              <a:spcAft>
                <a:spcPts val="0"/>
              </a:spcAft>
              <a:buSzPts val="2400"/>
              <a:buNone/>
              <a:defRPr sz="2400">
                <a:latin typeface="Fira Sans"/>
                <a:ea typeface="Fira Sans"/>
                <a:cs typeface="Fira Sans"/>
                <a:sym typeface="Fira Sans"/>
              </a:defRPr>
            </a:lvl6pPr>
            <a:lvl7pPr lvl="6" rtl="0" algn="ctr">
              <a:spcBef>
                <a:spcPts val="0"/>
              </a:spcBef>
              <a:spcAft>
                <a:spcPts val="0"/>
              </a:spcAft>
              <a:buSzPts val="2400"/>
              <a:buNone/>
              <a:defRPr sz="2400">
                <a:latin typeface="Fira Sans"/>
                <a:ea typeface="Fira Sans"/>
                <a:cs typeface="Fira Sans"/>
                <a:sym typeface="Fira Sans"/>
              </a:defRPr>
            </a:lvl7pPr>
            <a:lvl8pPr lvl="7" rtl="0" algn="ctr">
              <a:spcBef>
                <a:spcPts val="0"/>
              </a:spcBef>
              <a:spcAft>
                <a:spcPts val="0"/>
              </a:spcAft>
              <a:buSzPts val="2400"/>
              <a:buNone/>
              <a:defRPr sz="2400">
                <a:latin typeface="Fira Sans"/>
                <a:ea typeface="Fira Sans"/>
                <a:cs typeface="Fira Sans"/>
                <a:sym typeface="Fira Sans"/>
              </a:defRPr>
            </a:lvl8pPr>
            <a:lvl9pPr lvl="8" rtl="0" algn="ctr">
              <a:spcBef>
                <a:spcPts val="0"/>
              </a:spcBef>
              <a:spcAft>
                <a:spcPts val="0"/>
              </a:spcAft>
              <a:buSzPts val="2400"/>
              <a:buNone/>
              <a:defRPr sz="2400">
                <a:latin typeface="Fira Sans"/>
                <a:ea typeface="Fira Sans"/>
                <a:cs typeface="Fira Sans"/>
                <a:sym typeface="Fira Sans"/>
              </a:defRPr>
            </a:lvl9pPr>
          </a:lstStyle>
          <a:p/>
        </p:txBody>
      </p:sp>
      <p:sp>
        <p:nvSpPr>
          <p:cNvPr id="1823" name="Google Shape;1823;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s">
  <p:cSld name="CUSTOM_7_1">
    <p:spTree>
      <p:nvGrpSpPr>
        <p:cNvPr id="1824" name="Shape 1824"/>
        <p:cNvGrpSpPr/>
        <p:nvPr/>
      </p:nvGrpSpPr>
      <p:grpSpPr>
        <a:xfrm>
          <a:off x="0" y="0"/>
          <a:ext cx="0" cy="0"/>
          <a:chOff x="0" y="0"/>
          <a:chExt cx="0" cy="0"/>
        </a:xfrm>
      </p:grpSpPr>
      <p:grpSp>
        <p:nvGrpSpPr>
          <p:cNvPr id="1825" name="Google Shape;1825;p32"/>
          <p:cNvGrpSpPr/>
          <p:nvPr/>
        </p:nvGrpSpPr>
        <p:grpSpPr>
          <a:xfrm flipH="1">
            <a:off x="4694022" y="162138"/>
            <a:ext cx="669387" cy="755721"/>
            <a:chOff x="-397" y="4045825"/>
            <a:chExt cx="669387" cy="755721"/>
          </a:xfrm>
        </p:grpSpPr>
        <p:sp>
          <p:nvSpPr>
            <p:cNvPr id="1826" name="Google Shape;1826;p32"/>
            <p:cNvSpPr/>
            <p:nvPr/>
          </p:nvSpPr>
          <p:spPr>
            <a:xfrm>
              <a:off x="393118" y="4348943"/>
              <a:ext cx="19157" cy="37517"/>
            </a:xfrm>
            <a:custGeom>
              <a:rect b="b" l="l" r="r" t="t"/>
              <a:pathLst>
                <a:path extrusionOk="0" h="893" w="456">
                  <a:moveTo>
                    <a:pt x="116" y="0"/>
                  </a:moveTo>
                  <a:cubicBezTo>
                    <a:pt x="90" y="241"/>
                    <a:pt x="27" y="482"/>
                    <a:pt x="1" y="723"/>
                  </a:cubicBezTo>
                  <a:cubicBezTo>
                    <a:pt x="72" y="758"/>
                    <a:pt x="134" y="785"/>
                    <a:pt x="197" y="821"/>
                  </a:cubicBezTo>
                  <a:cubicBezTo>
                    <a:pt x="232" y="839"/>
                    <a:pt x="268" y="866"/>
                    <a:pt x="304" y="892"/>
                  </a:cubicBezTo>
                  <a:cubicBezTo>
                    <a:pt x="340" y="607"/>
                    <a:pt x="429" y="330"/>
                    <a:pt x="447" y="45"/>
                  </a:cubicBezTo>
                  <a:lnTo>
                    <a:pt x="455" y="27"/>
                  </a:lnTo>
                  <a:lnTo>
                    <a:pt x="348" y="27"/>
                  </a:lnTo>
                  <a:cubicBezTo>
                    <a:pt x="259" y="27"/>
                    <a:pt x="188" y="9"/>
                    <a:pt x="11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2"/>
            <p:cNvSpPr/>
            <p:nvPr/>
          </p:nvSpPr>
          <p:spPr>
            <a:xfrm>
              <a:off x="418241" y="4347430"/>
              <a:ext cx="40876" cy="49869"/>
            </a:xfrm>
            <a:custGeom>
              <a:rect b="b" l="l" r="r" t="t"/>
              <a:pathLst>
                <a:path extrusionOk="0" h="1187" w="973">
                  <a:moveTo>
                    <a:pt x="179" y="1"/>
                  </a:moveTo>
                  <a:lnTo>
                    <a:pt x="170" y="9"/>
                  </a:lnTo>
                  <a:cubicBezTo>
                    <a:pt x="179" y="27"/>
                    <a:pt x="188" y="63"/>
                    <a:pt x="188" y="90"/>
                  </a:cubicBezTo>
                  <a:cubicBezTo>
                    <a:pt x="170" y="429"/>
                    <a:pt x="45" y="750"/>
                    <a:pt x="36" y="1089"/>
                  </a:cubicBezTo>
                  <a:cubicBezTo>
                    <a:pt x="27" y="1133"/>
                    <a:pt x="18" y="1160"/>
                    <a:pt x="0" y="1187"/>
                  </a:cubicBezTo>
                  <a:cubicBezTo>
                    <a:pt x="304" y="1000"/>
                    <a:pt x="634" y="866"/>
                    <a:pt x="955" y="723"/>
                  </a:cubicBezTo>
                  <a:cubicBezTo>
                    <a:pt x="946" y="643"/>
                    <a:pt x="946" y="571"/>
                    <a:pt x="973" y="500"/>
                  </a:cubicBezTo>
                  <a:cubicBezTo>
                    <a:pt x="946" y="500"/>
                    <a:pt x="928" y="491"/>
                    <a:pt x="910" y="482"/>
                  </a:cubicBezTo>
                  <a:cubicBezTo>
                    <a:pt x="687" y="375"/>
                    <a:pt x="509" y="170"/>
                    <a:pt x="277" y="90"/>
                  </a:cubicBezTo>
                  <a:cubicBezTo>
                    <a:pt x="232" y="72"/>
                    <a:pt x="196" y="36"/>
                    <a:pt x="17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2"/>
            <p:cNvSpPr/>
            <p:nvPr/>
          </p:nvSpPr>
          <p:spPr>
            <a:xfrm>
              <a:off x="294561" y="4185137"/>
              <a:ext cx="12393" cy="78773"/>
            </a:xfrm>
            <a:custGeom>
              <a:rect b="b" l="l" r="r" t="t"/>
              <a:pathLst>
                <a:path extrusionOk="0" h="1875" w="295">
                  <a:moveTo>
                    <a:pt x="89" y="1"/>
                  </a:moveTo>
                  <a:cubicBezTo>
                    <a:pt x="0" y="616"/>
                    <a:pt x="72" y="1223"/>
                    <a:pt x="295" y="1874"/>
                  </a:cubicBezTo>
                  <a:cubicBezTo>
                    <a:pt x="232" y="1250"/>
                    <a:pt x="143" y="634"/>
                    <a:pt x="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2"/>
            <p:cNvSpPr/>
            <p:nvPr/>
          </p:nvSpPr>
          <p:spPr>
            <a:xfrm>
              <a:off x="407738" y="4108675"/>
              <a:ext cx="109478" cy="85495"/>
            </a:xfrm>
            <a:custGeom>
              <a:rect b="b" l="l" r="r" t="t"/>
              <a:pathLst>
                <a:path extrusionOk="0" h="2035" w="2606">
                  <a:moveTo>
                    <a:pt x="0" y="1"/>
                  </a:moveTo>
                  <a:lnTo>
                    <a:pt x="0" y="1"/>
                  </a:lnTo>
                  <a:cubicBezTo>
                    <a:pt x="643" y="268"/>
                    <a:pt x="1240" y="661"/>
                    <a:pt x="1749" y="1125"/>
                  </a:cubicBezTo>
                  <a:cubicBezTo>
                    <a:pt x="2052" y="1401"/>
                    <a:pt x="2338" y="1714"/>
                    <a:pt x="2605" y="2035"/>
                  </a:cubicBezTo>
                  <a:cubicBezTo>
                    <a:pt x="2177" y="1054"/>
                    <a:pt x="1365" y="536"/>
                    <a:pt x="402" y="144"/>
                  </a:cubicBezTo>
                  <a:cubicBezTo>
                    <a:pt x="277" y="99"/>
                    <a:pt x="143" y="45"/>
                    <a:pt x="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2"/>
            <p:cNvSpPr/>
            <p:nvPr/>
          </p:nvSpPr>
          <p:spPr>
            <a:xfrm>
              <a:off x="310273" y="4103088"/>
              <a:ext cx="234668" cy="383448"/>
            </a:xfrm>
            <a:custGeom>
              <a:rect b="b" l="l" r="r" t="t"/>
              <a:pathLst>
                <a:path extrusionOk="0" h="9127" w="5586">
                  <a:moveTo>
                    <a:pt x="2506" y="1115"/>
                  </a:moveTo>
                  <a:cubicBezTo>
                    <a:pt x="2547" y="1115"/>
                    <a:pt x="2588" y="1133"/>
                    <a:pt x="2624" y="1178"/>
                  </a:cubicBezTo>
                  <a:cubicBezTo>
                    <a:pt x="2945" y="1588"/>
                    <a:pt x="2891" y="1847"/>
                    <a:pt x="2436" y="2061"/>
                  </a:cubicBezTo>
                  <a:cubicBezTo>
                    <a:pt x="1955" y="2284"/>
                    <a:pt x="2320" y="2614"/>
                    <a:pt x="2481" y="2935"/>
                  </a:cubicBezTo>
                  <a:cubicBezTo>
                    <a:pt x="2490" y="2962"/>
                    <a:pt x="2508" y="2980"/>
                    <a:pt x="2517" y="3006"/>
                  </a:cubicBezTo>
                  <a:cubicBezTo>
                    <a:pt x="2535" y="2989"/>
                    <a:pt x="2552" y="2971"/>
                    <a:pt x="2579" y="2953"/>
                  </a:cubicBezTo>
                  <a:cubicBezTo>
                    <a:pt x="2727" y="2833"/>
                    <a:pt x="2878" y="2768"/>
                    <a:pt x="3027" y="2768"/>
                  </a:cubicBezTo>
                  <a:cubicBezTo>
                    <a:pt x="3165" y="2768"/>
                    <a:pt x="3302" y="2824"/>
                    <a:pt x="3436" y="2944"/>
                  </a:cubicBezTo>
                  <a:cubicBezTo>
                    <a:pt x="3561" y="3062"/>
                    <a:pt x="3442" y="3229"/>
                    <a:pt x="3303" y="3229"/>
                  </a:cubicBezTo>
                  <a:cubicBezTo>
                    <a:pt x="3264" y="3229"/>
                    <a:pt x="3223" y="3216"/>
                    <a:pt x="3186" y="3185"/>
                  </a:cubicBezTo>
                  <a:cubicBezTo>
                    <a:pt x="3124" y="3129"/>
                    <a:pt x="3064" y="3104"/>
                    <a:pt x="3008" y="3104"/>
                  </a:cubicBezTo>
                  <a:cubicBezTo>
                    <a:pt x="2715" y="3104"/>
                    <a:pt x="2498" y="3750"/>
                    <a:pt x="2356" y="3907"/>
                  </a:cubicBezTo>
                  <a:cubicBezTo>
                    <a:pt x="2159" y="4120"/>
                    <a:pt x="1930" y="4190"/>
                    <a:pt x="1663" y="4190"/>
                  </a:cubicBezTo>
                  <a:cubicBezTo>
                    <a:pt x="1616" y="4190"/>
                    <a:pt x="1567" y="4188"/>
                    <a:pt x="1518" y="4184"/>
                  </a:cubicBezTo>
                  <a:cubicBezTo>
                    <a:pt x="1309" y="4167"/>
                    <a:pt x="1312" y="3844"/>
                    <a:pt x="1519" y="3844"/>
                  </a:cubicBezTo>
                  <a:cubicBezTo>
                    <a:pt x="1524" y="3844"/>
                    <a:pt x="1530" y="3845"/>
                    <a:pt x="1535" y="3845"/>
                  </a:cubicBezTo>
                  <a:cubicBezTo>
                    <a:pt x="1572" y="3849"/>
                    <a:pt x="1606" y="3850"/>
                    <a:pt x="1638" y="3850"/>
                  </a:cubicBezTo>
                  <a:cubicBezTo>
                    <a:pt x="1931" y="3850"/>
                    <a:pt x="2064" y="3710"/>
                    <a:pt x="2169" y="3533"/>
                  </a:cubicBezTo>
                  <a:cubicBezTo>
                    <a:pt x="2178" y="3515"/>
                    <a:pt x="2178" y="3488"/>
                    <a:pt x="2196" y="3470"/>
                  </a:cubicBezTo>
                  <a:cubicBezTo>
                    <a:pt x="2329" y="3229"/>
                    <a:pt x="2142" y="2997"/>
                    <a:pt x="1990" y="2757"/>
                  </a:cubicBezTo>
                  <a:cubicBezTo>
                    <a:pt x="1974" y="2765"/>
                    <a:pt x="1955" y="2769"/>
                    <a:pt x="1933" y="2769"/>
                  </a:cubicBezTo>
                  <a:cubicBezTo>
                    <a:pt x="1907" y="2769"/>
                    <a:pt x="1877" y="2762"/>
                    <a:pt x="1848" y="2748"/>
                  </a:cubicBezTo>
                  <a:cubicBezTo>
                    <a:pt x="1419" y="2543"/>
                    <a:pt x="688" y="2052"/>
                    <a:pt x="1071" y="1508"/>
                  </a:cubicBezTo>
                  <a:cubicBezTo>
                    <a:pt x="1108" y="1455"/>
                    <a:pt x="1158" y="1434"/>
                    <a:pt x="1208" y="1434"/>
                  </a:cubicBezTo>
                  <a:cubicBezTo>
                    <a:pt x="1328" y="1434"/>
                    <a:pt x="1445" y="1560"/>
                    <a:pt x="1357" y="1686"/>
                  </a:cubicBezTo>
                  <a:cubicBezTo>
                    <a:pt x="1179" y="1945"/>
                    <a:pt x="1553" y="2204"/>
                    <a:pt x="1830" y="2364"/>
                  </a:cubicBezTo>
                  <a:cubicBezTo>
                    <a:pt x="1821" y="2275"/>
                    <a:pt x="1839" y="2186"/>
                    <a:pt x="1883" y="2096"/>
                  </a:cubicBezTo>
                  <a:cubicBezTo>
                    <a:pt x="1955" y="1954"/>
                    <a:pt x="2071" y="1856"/>
                    <a:pt x="2213" y="1784"/>
                  </a:cubicBezTo>
                  <a:cubicBezTo>
                    <a:pt x="2454" y="1677"/>
                    <a:pt x="2579" y="1677"/>
                    <a:pt x="2374" y="1410"/>
                  </a:cubicBezTo>
                  <a:cubicBezTo>
                    <a:pt x="2273" y="1282"/>
                    <a:pt x="2384" y="1115"/>
                    <a:pt x="2506" y="1115"/>
                  </a:cubicBezTo>
                  <a:close/>
                  <a:moveTo>
                    <a:pt x="4033" y="4445"/>
                  </a:moveTo>
                  <a:cubicBezTo>
                    <a:pt x="4168" y="4445"/>
                    <a:pt x="4299" y="4491"/>
                    <a:pt x="4408" y="4603"/>
                  </a:cubicBezTo>
                  <a:cubicBezTo>
                    <a:pt x="4640" y="4853"/>
                    <a:pt x="4613" y="5326"/>
                    <a:pt x="4435" y="5593"/>
                  </a:cubicBezTo>
                  <a:cubicBezTo>
                    <a:pt x="4283" y="5817"/>
                    <a:pt x="3935" y="6102"/>
                    <a:pt x="3882" y="6370"/>
                  </a:cubicBezTo>
                  <a:cubicBezTo>
                    <a:pt x="3810" y="6726"/>
                    <a:pt x="4167" y="7012"/>
                    <a:pt x="4221" y="7342"/>
                  </a:cubicBezTo>
                  <a:cubicBezTo>
                    <a:pt x="4302" y="7885"/>
                    <a:pt x="3842" y="8275"/>
                    <a:pt x="3384" y="8275"/>
                  </a:cubicBezTo>
                  <a:cubicBezTo>
                    <a:pt x="3142" y="8275"/>
                    <a:pt x="2900" y="8166"/>
                    <a:pt x="2740" y="7913"/>
                  </a:cubicBezTo>
                  <a:cubicBezTo>
                    <a:pt x="2561" y="7627"/>
                    <a:pt x="2419" y="7217"/>
                    <a:pt x="2124" y="7039"/>
                  </a:cubicBezTo>
                  <a:cubicBezTo>
                    <a:pt x="1839" y="6878"/>
                    <a:pt x="1535" y="6780"/>
                    <a:pt x="1250" y="6628"/>
                  </a:cubicBezTo>
                  <a:cubicBezTo>
                    <a:pt x="911" y="6450"/>
                    <a:pt x="1080" y="5843"/>
                    <a:pt x="1161" y="5504"/>
                  </a:cubicBezTo>
                  <a:cubicBezTo>
                    <a:pt x="1072" y="5408"/>
                    <a:pt x="1136" y="5211"/>
                    <a:pt x="1279" y="5211"/>
                  </a:cubicBezTo>
                  <a:cubicBezTo>
                    <a:pt x="1295" y="5211"/>
                    <a:pt x="1312" y="5213"/>
                    <a:pt x="1330" y="5219"/>
                  </a:cubicBezTo>
                  <a:cubicBezTo>
                    <a:pt x="1681" y="5321"/>
                    <a:pt x="1973" y="5550"/>
                    <a:pt x="2332" y="5550"/>
                  </a:cubicBezTo>
                  <a:cubicBezTo>
                    <a:pt x="2411" y="5550"/>
                    <a:pt x="2493" y="5539"/>
                    <a:pt x="2579" y="5513"/>
                  </a:cubicBezTo>
                  <a:cubicBezTo>
                    <a:pt x="3079" y="5362"/>
                    <a:pt x="3141" y="5058"/>
                    <a:pt x="3444" y="4728"/>
                  </a:cubicBezTo>
                  <a:cubicBezTo>
                    <a:pt x="3588" y="4568"/>
                    <a:pt x="3814" y="4445"/>
                    <a:pt x="4033" y="4445"/>
                  </a:cubicBezTo>
                  <a:close/>
                  <a:moveTo>
                    <a:pt x="884" y="0"/>
                  </a:moveTo>
                  <a:cubicBezTo>
                    <a:pt x="634" y="62"/>
                    <a:pt x="411" y="205"/>
                    <a:pt x="242" y="464"/>
                  </a:cubicBezTo>
                  <a:cubicBezTo>
                    <a:pt x="224" y="500"/>
                    <a:pt x="206" y="535"/>
                    <a:pt x="197" y="571"/>
                  </a:cubicBezTo>
                  <a:cubicBezTo>
                    <a:pt x="117" y="678"/>
                    <a:pt x="54" y="794"/>
                    <a:pt x="10" y="910"/>
                  </a:cubicBezTo>
                  <a:cubicBezTo>
                    <a:pt x="1" y="1579"/>
                    <a:pt x="117" y="2400"/>
                    <a:pt x="144" y="2560"/>
                  </a:cubicBezTo>
                  <a:cubicBezTo>
                    <a:pt x="197" y="2953"/>
                    <a:pt x="278" y="3354"/>
                    <a:pt x="322" y="3756"/>
                  </a:cubicBezTo>
                  <a:cubicBezTo>
                    <a:pt x="376" y="4130"/>
                    <a:pt x="349" y="4514"/>
                    <a:pt x="340" y="4898"/>
                  </a:cubicBezTo>
                  <a:cubicBezTo>
                    <a:pt x="509" y="5353"/>
                    <a:pt x="661" y="5808"/>
                    <a:pt x="732" y="6307"/>
                  </a:cubicBezTo>
                  <a:cubicBezTo>
                    <a:pt x="831" y="6949"/>
                    <a:pt x="938" y="7529"/>
                    <a:pt x="1223" y="8118"/>
                  </a:cubicBezTo>
                  <a:cubicBezTo>
                    <a:pt x="1544" y="8787"/>
                    <a:pt x="2097" y="9126"/>
                    <a:pt x="2704" y="9126"/>
                  </a:cubicBezTo>
                  <a:cubicBezTo>
                    <a:pt x="2698" y="9025"/>
                    <a:pt x="2793" y="8944"/>
                    <a:pt x="2885" y="8944"/>
                  </a:cubicBezTo>
                  <a:cubicBezTo>
                    <a:pt x="2939" y="8944"/>
                    <a:pt x="2992" y="8971"/>
                    <a:pt x="3025" y="9037"/>
                  </a:cubicBezTo>
                  <a:cubicBezTo>
                    <a:pt x="3034" y="9055"/>
                    <a:pt x="3043" y="9073"/>
                    <a:pt x="3052" y="9091"/>
                  </a:cubicBezTo>
                  <a:cubicBezTo>
                    <a:pt x="3257" y="9046"/>
                    <a:pt x="3471" y="8966"/>
                    <a:pt x="3676" y="8841"/>
                  </a:cubicBezTo>
                  <a:cubicBezTo>
                    <a:pt x="3917" y="8707"/>
                    <a:pt x="4131" y="8528"/>
                    <a:pt x="4319" y="8323"/>
                  </a:cubicBezTo>
                  <a:cubicBezTo>
                    <a:pt x="4319" y="8243"/>
                    <a:pt x="4363" y="8172"/>
                    <a:pt x="4453" y="8172"/>
                  </a:cubicBezTo>
                  <a:cubicBezTo>
                    <a:pt x="5452" y="6932"/>
                    <a:pt x="5586" y="4853"/>
                    <a:pt x="5255" y="3256"/>
                  </a:cubicBezTo>
                  <a:cubicBezTo>
                    <a:pt x="4899" y="2766"/>
                    <a:pt x="4595" y="2239"/>
                    <a:pt x="4167" y="1820"/>
                  </a:cubicBezTo>
                  <a:cubicBezTo>
                    <a:pt x="3668" y="1320"/>
                    <a:pt x="3052" y="821"/>
                    <a:pt x="2401" y="526"/>
                  </a:cubicBezTo>
                  <a:cubicBezTo>
                    <a:pt x="2294" y="482"/>
                    <a:pt x="1357" y="80"/>
                    <a:pt x="88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2"/>
            <p:cNvSpPr/>
            <p:nvPr/>
          </p:nvSpPr>
          <p:spPr>
            <a:xfrm>
              <a:off x="366147" y="4339574"/>
              <a:ext cx="18778" cy="34492"/>
            </a:xfrm>
            <a:custGeom>
              <a:rect b="b" l="l" r="r" t="t"/>
              <a:pathLst>
                <a:path extrusionOk="0" h="821" w="447">
                  <a:moveTo>
                    <a:pt x="152" y="0"/>
                  </a:moveTo>
                  <a:lnTo>
                    <a:pt x="152" y="0"/>
                  </a:lnTo>
                  <a:cubicBezTo>
                    <a:pt x="80" y="303"/>
                    <a:pt x="0" y="660"/>
                    <a:pt x="321" y="821"/>
                  </a:cubicBezTo>
                  <a:cubicBezTo>
                    <a:pt x="348" y="616"/>
                    <a:pt x="402" y="419"/>
                    <a:pt x="419" y="205"/>
                  </a:cubicBezTo>
                  <a:cubicBezTo>
                    <a:pt x="419" y="179"/>
                    <a:pt x="437" y="152"/>
                    <a:pt x="446" y="125"/>
                  </a:cubicBezTo>
                  <a:cubicBezTo>
                    <a:pt x="348" y="89"/>
                    <a:pt x="250" y="45"/>
                    <a:pt x="152"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2"/>
            <p:cNvSpPr/>
            <p:nvPr/>
          </p:nvSpPr>
          <p:spPr>
            <a:xfrm>
              <a:off x="441095" y="4325332"/>
              <a:ext cx="35624" cy="31509"/>
            </a:xfrm>
            <a:custGeom>
              <a:rect b="b" l="l" r="r" t="t"/>
              <a:pathLst>
                <a:path extrusionOk="0" h="750" w="848">
                  <a:moveTo>
                    <a:pt x="375" y="0"/>
                  </a:moveTo>
                  <a:cubicBezTo>
                    <a:pt x="286" y="107"/>
                    <a:pt x="206" y="214"/>
                    <a:pt x="90" y="303"/>
                  </a:cubicBezTo>
                  <a:cubicBezTo>
                    <a:pt x="63" y="330"/>
                    <a:pt x="27" y="348"/>
                    <a:pt x="0" y="366"/>
                  </a:cubicBezTo>
                  <a:cubicBezTo>
                    <a:pt x="188" y="473"/>
                    <a:pt x="348" y="625"/>
                    <a:pt x="545" y="714"/>
                  </a:cubicBezTo>
                  <a:cubicBezTo>
                    <a:pt x="554" y="723"/>
                    <a:pt x="562" y="732"/>
                    <a:pt x="580" y="750"/>
                  </a:cubicBezTo>
                  <a:cubicBezTo>
                    <a:pt x="661" y="634"/>
                    <a:pt x="759" y="527"/>
                    <a:pt x="848" y="411"/>
                  </a:cubicBezTo>
                  <a:cubicBezTo>
                    <a:pt x="661" y="321"/>
                    <a:pt x="545" y="125"/>
                    <a:pt x="375"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2"/>
            <p:cNvSpPr/>
            <p:nvPr/>
          </p:nvSpPr>
          <p:spPr>
            <a:xfrm>
              <a:off x="438448" y="4415658"/>
              <a:ext cx="34154" cy="22015"/>
            </a:xfrm>
            <a:custGeom>
              <a:rect b="b" l="l" r="r" t="t"/>
              <a:pathLst>
                <a:path extrusionOk="0" h="524" w="813">
                  <a:moveTo>
                    <a:pt x="804" y="0"/>
                  </a:moveTo>
                  <a:lnTo>
                    <a:pt x="804" y="0"/>
                  </a:lnTo>
                  <a:cubicBezTo>
                    <a:pt x="536" y="107"/>
                    <a:pt x="286" y="277"/>
                    <a:pt x="1" y="339"/>
                  </a:cubicBezTo>
                  <a:cubicBezTo>
                    <a:pt x="80" y="440"/>
                    <a:pt x="177" y="524"/>
                    <a:pt x="296" y="524"/>
                  </a:cubicBezTo>
                  <a:cubicBezTo>
                    <a:pt x="324" y="524"/>
                    <a:pt x="354" y="519"/>
                    <a:pt x="385" y="509"/>
                  </a:cubicBezTo>
                  <a:cubicBezTo>
                    <a:pt x="679" y="411"/>
                    <a:pt x="813" y="223"/>
                    <a:pt x="80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2"/>
            <p:cNvSpPr/>
            <p:nvPr/>
          </p:nvSpPr>
          <p:spPr>
            <a:xfrm>
              <a:off x="466595" y="4309913"/>
              <a:ext cx="24240" cy="20334"/>
            </a:xfrm>
            <a:custGeom>
              <a:rect b="b" l="l" r="r" t="t"/>
              <a:pathLst>
                <a:path extrusionOk="0" h="484" w="577">
                  <a:moveTo>
                    <a:pt x="297" y="0"/>
                  </a:moveTo>
                  <a:cubicBezTo>
                    <a:pt x="208" y="0"/>
                    <a:pt x="102" y="40"/>
                    <a:pt x="0" y="117"/>
                  </a:cubicBezTo>
                  <a:cubicBezTo>
                    <a:pt x="71" y="180"/>
                    <a:pt x="134" y="251"/>
                    <a:pt x="205" y="314"/>
                  </a:cubicBezTo>
                  <a:cubicBezTo>
                    <a:pt x="268" y="385"/>
                    <a:pt x="339" y="456"/>
                    <a:pt x="428" y="483"/>
                  </a:cubicBezTo>
                  <a:cubicBezTo>
                    <a:pt x="577" y="157"/>
                    <a:pt x="472" y="0"/>
                    <a:pt x="29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2"/>
            <p:cNvSpPr/>
            <p:nvPr/>
          </p:nvSpPr>
          <p:spPr>
            <a:xfrm>
              <a:off x="426475" y="4391291"/>
              <a:ext cx="42010" cy="25123"/>
            </a:xfrm>
            <a:custGeom>
              <a:rect b="b" l="l" r="r" t="t"/>
              <a:pathLst>
                <a:path extrusionOk="0" h="598" w="1000">
                  <a:moveTo>
                    <a:pt x="866" y="0"/>
                  </a:moveTo>
                  <a:cubicBezTo>
                    <a:pt x="571" y="134"/>
                    <a:pt x="277" y="259"/>
                    <a:pt x="0" y="420"/>
                  </a:cubicBezTo>
                  <a:cubicBezTo>
                    <a:pt x="27" y="464"/>
                    <a:pt x="54" y="500"/>
                    <a:pt x="72" y="544"/>
                  </a:cubicBezTo>
                  <a:cubicBezTo>
                    <a:pt x="81" y="562"/>
                    <a:pt x="90" y="580"/>
                    <a:pt x="108" y="598"/>
                  </a:cubicBezTo>
                  <a:cubicBezTo>
                    <a:pt x="411" y="598"/>
                    <a:pt x="670" y="384"/>
                    <a:pt x="946" y="268"/>
                  </a:cubicBezTo>
                  <a:cubicBezTo>
                    <a:pt x="964" y="259"/>
                    <a:pt x="982" y="259"/>
                    <a:pt x="1000" y="259"/>
                  </a:cubicBezTo>
                  <a:lnTo>
                    <a:pt x="982" y="232"/>
                  </a:lnTo>
                  <a:cubicBezTo>
                    <a:pt x="946" y="161"/>
                    <a:pt x="902" y="81"/>
                    <a:pt x="86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2"/>
            <p:cNvSpPr/>
            <p:nvPr/>
          </p:nvSpPr>
          <p:spPr>
            <a:xfrm>
              <a:off x="238350" y="4441118"/>
              <a:ext cx="22517" cy="19914"/>
            </a:xfrm>
            <a:custGeom>
              <a:rect b="b" l="l" r="r" t="t"/>
              <a:pathLst>
                <a:path extrusionOk="0" h="474" w="536">
                  <a:moveTo>
                    <a:pt x="27" y="1"/>
                  </a:moveTo>
                  <a:cubicBezTo>
                    <a:pt x="27" y="72"/>
                    <a:pt x="18" y="135"/>
                    <a:pt x="0" y="197"/>
                  </a:cubicBezTo>
                  <a:cubicBezTo>
                    <a:pt x="170" y="304"/>
                    <a:pt x="366" y="367"/>
                    <a:pt x="535" y="474"/>
                  </a:cubicBezTo>
                  <a:cubicBezTo>
                    <a:pt x="509" y="331"/>
                    <a:pt x="491" y="179"/>
                    <a:pt x="482" y="28"/>
                  </a:cubicBezTo>
                  <a:cubicBezTo>
                    <a:pt x="461" y="38"/>
                    <a:pt x="437" y="42"/>
                    <a:pt x="412" y="42"/>
                  </a:cubicBezTo>
                  <a:cubicBezTo>
                    <a:pt x="394" y="42"/>
                    <a:pt x="375" y="40"/>
                    <a:pt x="357" y="36"/>
                  </a:cubicBezTo>
                  <a:cubicBezTo>
                    <a:pt x="259" y="19"/>
                    <a:pt x="152" y="10"/>
                    <a:pt x="4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2"/>
            <p:cNvSpPr/>
            <p:nvPr/>
          </p:nvSpPr>
          <p:spPr>
            <a:xfrm>
              <a:off x="92909" y="4393140"/>
              <a:ext cx="219292" cy="377986"/>
            </a:xfrm>
            <a:custGeom>
              <a:rect b="b" l="l" r="r" t="t"/>
              <a:pathLst>
                <a:path extrusionOk="0" h="8997" w="5220">
                  <a:moveTo>
                    <a:pt x="4301" y="1"/>
                  </a:moveTo>
                  <a:cubicBezTo>
                    <a:pt x="4301" y="72"/>
                    <a:pt x="4292" y="153"/>
                    <a:pt x="4292" y="251"/>
                  </a:cubicBezTo>
                  <a:cubicBezTo>
                    <a:pt x="4220" y="1170"/>
                    <a:pt x="4524" y="1972"/>
                    <a:pt x="4577" y="2873"/>
                  </a:cubicBezTo>
                  <a:cubicBezTo>
                    <a:pt x="4586" y="2980"/>
                    <a:pt x="4586" y="3096"/>
                    <a:pt x="4586" y="3204"/>
                  </a:cubicBezTo>
                  <a:lnTo>
                    <a:pt x="4586" y="3212"/>
                  </a:lnTo>
                  <a:cubicBezTo>
                    <a:pt x="4675" y="3284"/>
                    <a:pt x="4649" y="3382"/>
                    <a:pt x="4577" y="3444"/>
                  </a:cubicBezTo>
                  <a:cubicBezTo>
                    <a:pt x="4542" y="4024"/>
                    <a:pt x="4408" y="4649"/>
                    <a:pt x="4131" y="5104"/>
                  </a:cubicBezTo>
                  <a:cubicBezTo>
                    <a:pt x="4046" y="5245"/>
                    <a:pt x="3937" y="5303"/>
                    <a:pt x="3828" y="5303"/>
                  </a:cubicBezTo>
                  <a:cubicBezTo>
                    <a:pt x="3608" y="5303"/>
                    <a:pt x="3388" y="5066"/>
                    <a:pt x="3364" y="4809"/>
                  </a:cubicBezTo>
                  <a:cubicBezTo>
                    <a:pt x="3319" y="4354"/>
                    <a:pt x="3426" y="3899"/>
                    <a:pt x="3391" y="3444"/>
                  </a:cubicBezTo>
                  <a:cubicBezTo>
                    <a:pt x="3375" y="3251"/>
                    <a:pt x="3322" y="3178"/>
                    <a:pt x="3249" y="3178"/>
                  </a:cubicBezTo>
                  <a:cubicBezTo>
                    <a:pt x="3034" y="3178"/>
                    <a:pt x="2645" y="3813"/>
                    <a:pt x="2499" y="3953"/>
                  </a:cubicBezTo>
                  <a:cubicBezTo>
                    <a:pt x="2324" y="4118"/>
                    <a:pt x="2132" y="4197"/>
                    <a:pt x="1964" y="4197"/>
                  </a:cubicBezTo>
                  <a:cubicBezTo>
                    <a:pt x="1660" y="4197"/>
                    <a:pt x="1434" y="3939"/>
                    <a:pt x="1526" y="3462"/>
                  </a:cubicBezTo>
                  <a:cubicBezTo>
                    <a:pt x="1598" y="3061"/>
                    <a:pt x="1776" y="2722"/>
                    <a:pt x="2035" y="2427"/>
                  </a:cubicBezTo>
                  <a:cubicBezTo>
                    <a:pt x="2053" y="2383"/>
                    <a:pt x="2079" y="2347"/>
                    <a:pt x="2124" y="2329"/>
                  </a:cubicBezTo>
                  <a:cubicBezTo>
                    <a:pt x="2186" y="2267"/>
                    <a:pt x="2240" y="2213"/>
                    <a:pt x="2302" y="2160"/>
                  </a:cubicBezTo>
                  <a:cubicBezTo>
                    <a:pt x="2499" y="1990"/>
                    <a:pt x="2740" y="1839"/>
                    <a:pt x="2900" y="1642"/>
                  </a:cubicBezTo>
                  <a:cubicBezTo>
                    <a:pt x="3322" y="1080"/>
                    <a:pt x="3253" y="371"/>
                    <a:pt x="2564" y="371"/>
                  </a:cubicBezTo>
                  <a:cubicBezTo>
                    <a:pt x="2511" y="371"/>
                    <a:pt x="2453" y="375"/>
                    <a:pt x="2392" y="384"/>
                  </a:cubicBezTo>
                  <a:cubicBezTo>
                    <a:pt x="2338" y="456"/>
                    <a:pt x="2293" y="527"/>
                    <a:pt x="2249" y="608"/>
                  </a:cubicBezTo>
                  <a:cubicBezTo>
                    <a:pt x="2240" y="625"/>
                    <a:pt x="2231" y="652"/>
                    <a:pt x="2213" y="670"/>
                  </a:cubicBezTo>
                  <a:cubicBezTo>
                    <a:pt x="1865" y="1018"/>
                    <a:pt x="1598" y="1455"/>
                    <a:pt x="1366" y="1928"/>
                  </a:cubicBezTo>
                  <a:cubicBezTo>
                    <a:pt x="1455" y="1990"/>
                    <a:pt x="1491" y="2151"/>
                    <a:pt x="1366" y="2222"/>
                  </a:cubicBezTo>
                  <a:cubicBezTo>
                    <a:pt x="1285" y="2267"/>
                    <a:pt x="1223" y="2302"/>
                    <a:pt x="1160" y="2347"/>
                  </a:cubicBezTo>
                  <a:cubicBezTo>
                    <a:pt x="759" y="3230"/>
                    <a:pt x="456" y="4176"/>
                    <a:pt x="268" y="5130"/>
                  </a:cubicBezTo>
                  <a:cubicBezTo>
                    <a:pt x="643" y="5585"/>
                    <a:pt x="500" y="6272"/>
                    <a:pt x="813" y="6763"/>
                  </a:cubicBezTo>
                  <a:cubicBezTo>
                    <a:pt x="1046" y="7124"/>
                    <a:pt x="1228" y="7225"/>
                    <a:pt x="1406" y="7225"/>
                  </a:cubicBezTo>
                  <a:cubicBezTo>
                    <a:pt x="1629" y="7225"/>
                    <a:pt x="1844" y="7066"/>
                    <a:pt x="2142" y="7066"/>
                  </a:cubicBezTo>
                  <a:cubicBezTo>
                    <a:pt x="2151" y="7066"/>
                    <a:pt x="2160" y="7066"/>
                    <a:pt x="2169" y="7066"/>
                  </a:cubicBezTo>
                  <a:cubicBezTo>
                    <a:pt x="2374" y="7076"/>
                    <a:pt x="2444" y="7179"/>
                    <a:pt x="2552" y="7179"/>
                  </a:cubicBezTo>
                  <a:cubicBezTo>
                    <a:pt x="2636" y="7179"/>
                    <a:pt x="2742" y="7116"/>
                    <a:pt x="2954" y="6897"/>
                  </a:cubicBezTo>
                  <a:cubicBezTo>
                    <a:pt x="2987" y="6863"/>
                    <a:pt x="3025" y="6849"/>
                    <a:pt x="3062" y="6849"/>
                  </a:cubicBezTo>
                  <a:cubicBezTo>
                    <a:pt x="3190" y="6849"/>
                    <a:pt x="3303" y="7022"/>
                    <a:pt x="3186" y="7147"/>
                  </a:cubicBezTo>
                  <a:cubicBezTo>
                    <a:pt x="3043" y="7298"/>
                    <a:pt x="2802" y="7530"/>
                    <a:pt x="2561" y="7539"/>
                  </a:cubicBezTo>
                  <a:cubicBezTo>
                    <a:pt x="2481" y="7780"/>
                    <a:pt x="2338" y="8003"/>
                    <a:pt x="2293" y="8262"/>
                  </a:cubicBezTo>
                  <a:cubicBezTo>
                    <a:pt x="2276" y="8345"/>
                    <a:pt x="2216" y="8381"/>
                    <a:pt x="2152" y="8381"/>
                  </a:cubicBezTo>
                  <a:cubicBezTo>
                    <a:pt x="2052" y="8381"/>
                    <a:pt x="1942" y="8294"/>
                    <a:pt x="1963" y="8164"/>
                  </a:cubicBezTo>
                  <a:cubicBezTo>
                    <a:pt x="2017" y="7905"/>
                    <a:pt x="2151" y="7691"/>
                    <a:pt x="2231" y="7450"/>
                  </a:cubicBezTo>
                  <a:cubicBezTo>
                    <a:pt x="2188" y="7441"/>
                    <a:pt x="2144" y="7438"/>
                    <a:pt x="2101" y="7438"/>
                  </a:cubicBezTo>
                  <a:cubicBezTo>
                    <a:pt x="1856" y="7438"/>
                    <a:pt x="1610" y="7556"/>
                    <a:pt x="1367" y="7556"/>
                  </a:cubicBezTo>
                  <a:cubicBezTo>
                    <a:pt x="1256" y="7556"/>
                    <a:pt x="1146" y="7531"/>
                    <a:pt x="1036" y="7459"/>
                  </a:cubicBezTo>
                  <a:cubicBezTo>
                    <a:pt x="438" y="7057"/>
                    <a:pt x="367" y="6406"/>
                    <a:pt x="152" y="5808"/>
                  </a:cubicBezTo>
                  <a:cubicBezTo>
                    <a:pt x="152" y="5871"/>
                    <a:pt x="135" y="5924"/>
                    <a:pt x="135" y="5978"/>
                  </a:cubicBezTo>
                  <a:cubicBezTo>
                    <a:pt x="1" y="7031"/>
                    <a:pt x="259" y="7914"/>
                    <a:pt x="1107" y="8565"/>
                  </a:cubicBezTo>
                  <a:cubicBezTo>
                    <a:pt x="1500" y="8863"/>
                    <a:pt x="1986" y="8997"/>
                    <a:pt x="2478" y="8997"/>
                  </a:cubicBezTo>
                  <a:cubicBezTo>
                    <a:pt x="2634" y="8997"/>
                    <a:pt x="2790" y="8983"/>
                    <a:pt x="2945" y="8958"/>
                  </a:cubicBezTo>
                  <a:cubicBezTo>
                    <a:pt x="3596" y="8645"/>
                    <a:pt x="4176" y="8181"/>
                    <a:pt x="4542" y="7744"/>
                  </a:cubicBezTo>
                  <a:cubicBezTo>
                    <a:pt x="4872" y="7352"/>
                    <a:pt x="5220" y="6959"/>
                    <a:pt x="5202" y="6415"/>
                  </a:cubicBezTo>
                  <a:cubicBezTo>
                    <a:pt x="5184" y="5942"/>
                    <a:pt x="5077" y="5461"/>
                    <a:pt x="5014" y="4988"/>
                  </a:cubicBezTo>
                  <a:cubicBezTo>
                    <a:pt x="4907" y="4265"/>
                    <a:pt x="4800" y="3543"/>
                    <a:pt x="4747" y="2811"/>
                  </a:cubicBezTo>
                  <a:cubicBezTo>
                    <a:pt x="4702" y="2195"/>
                    <a:pt x="4684" y="1589"/>
                    <a:pt x="4595" y="982"/>
                  </a:cubicBezTo>
                  <a:cubicBezTo>
                    <a:pt x="4559" y="715"/>
                    <a:pt x="4479" y="429"/>
                    <a:pt x="4479" y="153"/>
                  </a:cubicBezTo>
                  <a:cubicBezTo>
                    <a:pt x="4426" y="99"/>
                    <a:pt x="4363" y="45"/>
                    <a:pt x="4301"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2"/>
            <p:cNvSpPr/>
            <p:nvPr/>
          </p:nvSpPr>
          <p:spPr>
            <a:xfrm>
              <a:off x="206464" y="4388266"/>
              <a:ext cx="10545" cy="9033"/>
            </a:xfrm>
            <a:custGeom>
              <a:rect b="b" l="l" r="r" t="t"/>
              <a:pathLst>
                <a:path extrusionOk="0" h="215" w="251">
                  <a:moveTo>
                    <a:pt x="233" y="1"/>
                  </a:moveTo>
                  <a:cubicBezTo>
                    <a:pt x="152" y="46"/>
                    <a:pt x="72" y="99"/>
                    <a:pt x="1" y="161"/>
                  </a:cubicBezTo>
                  <a:cubicBezTo>
                    <a:pt x="54" y="170"/>
                    <a:pt x="117" y="179"/>
                    <a:pt x="179" y="197"/>
                  </a:cubicBezTo>
                  <a:cubicBezTo>
                    <a:pt x="197" y="197"/>
                    <a:pt x="224" y="206"/>
                    <a:pt x="242" y="215"/>
                  </a:cubicBezTo>
                  <a:cubicBezTo>
                    <a:pt x="242" y="197"/>
                    <a:pt x="242" y="179"/>
                    <a:pt x="242" y="161"/>
                  </a:cubicBezTo>
                  <a:cubicBezTo>
                    <a:pt x="224" y="108"/>
                    <a:pt x="215" y="54"/>
                    <a:pt x="251"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2"/>
            <p:cNvSpPr/>
            <p:nvPr/>
          </p:nvSpPr>
          <p:spPr>
            <a:xfrm>
              <a:off x="228226" y="4462502"/>
              <a:ext cx="42388" cy="53986"/>
            </a:xfrm>
            <a:custGeom>
              <a:rect b="b" l="l" r="r" t="t"/>
              <a:pathLst>
                <a:path extrusionOk="0" h="1285" w="1009">
                  <a:moveTo>
                    <a:pt x="98" y="0"/>
                  </a:moveTo>
                  <a:cubicBezTo>
                    <a:pt x="63" y="45"/>
                    <a:pt x="27" y="89"/>
                    <a:pt x="0" y="125"/>
                  </a:cubicBezTo>
                  <a:lnTo>
                    <a:pt x="0" y="134"/>
                  </a:lnTo>
                  <a:cubicBezTo>
                    <a:pt x="143" y="616"/>
                    <a:pt x="598" y="964"/>
                    <a:pt x="1008" y="1285"/>
                  </a:cubicBezTo>
                  <a:cubicBezTo>
                    <a:pt x="973" y="973"/>
                    <a:pt x="910" y="669"/>
                    <a:pt x="848" y="366"/>
                  </a:cubicBezTo>
                  <a:cubicBezTo>
                    <a:pt x="832" y="371"/>
                    <a:pt x="815" y="374"/>
                    <a:pt x="797" y="374"/>
                  </a:cubicBezTo>
                  <a:cubicBezTo>
                    <a:pt x="757" y="374"/>
                    <a:pt x="716" y="359"/>
                    <a:pt x="678" y="321"/>
                  </a:cubicBezTo>
                  <a:cubicBezTo>
                    <a:pt x="518" y="170"/>
                    <a:pt x="286" y="107"/>
                    <a:pt x="98"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2"/>
            <p:cNvSpPr/>
            <p:nvPr/>
          </p:nvSpPr>
          <p:spPr>
            <a:xfrm>
              <a:off x="227469" y="4381460"/>
              <a:ext cx="33020" cy="48104"/>
            </a:xfrm>
            <a:custGeom>
              <a:rect b="b" l="l" r="r" t="t"/>
              <a:pathLst>
                <a:path extrusionOk="0" h="1145" w="786">
                  <a:moveTo>
                    <a:pt x="335" y="1"/>
                  </a:moveTo>
                  <a:cubicBezTo>
                    <a:pt x="287" y="1"/>
                    <a:pt x="238" y="4"/>
                    <a:pt x="188" y="11"/>
                  </a:cubicBezTo>
                  <a:cubicBezTo>
                    <a:pt x="125" y="56"/>
                    <a:pt x="63" y="83"/>
                    <a:pt x="0" y="109"/>
                  </a:cubicBezTo>
                  <a:lnTo>
                    <a:pt x="27" y="136"/>
                  </a:lnTo>
                  <a:cubicBezTo>
                    <a:pt x="72" y="181"/>
                    <a:pt x="81" y="252"/>
                    <a:pt x="81" y="323"/>
                  </a:cubicBezTo>
                  <a:cubicBezTo>
                    <a:pt x="90" y="422"/>
                    <a:pt x="81" y="529"/>
                    <a:pt x="63" y="627"/>
                  </a:cubicBezTo>
                  <a:cubicBezTo>
                    <a:pt x="161" y="761"/>
                    <a:pt x="223" y="921"/>
                    <a:pt x="259" y="1091"/>
                  </a:cubicBezTo>
                  <a:cubicBezTo>
                    <a:pt x="277" y="1082"/>
                    <a:pt x="295" y="1082"/>
                    <a:pt x="313" y="1082"/>
                  </a:cubicBezTo>
                  <a:cubicBezTo>
                    <a:pt x="446" y="1091"/>
                    <a:pt x="580" y="1109"/>
                    <a:pt x="714" y="1135"/>
                  </a:cubicBezTo>
                  <a:lnTo>
                    <a:pt x="732" y="1144"/>
                  </a:lnTo>
                  <a:cubicBezTo>
                    <a:pt x="732" y="770"/>
                    <a:pt x="785" y="404"/>
                    <a:pt x="705" y="65"/>
                  </a:cubicBezTo>
                  <a:cubicBezTo>
                    <a:pt x="588" y="26"/>
                    <a:pt x="465" y="1"/>
                    <a:pt x="33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2"/>
            <p:cNvSpPr/>
            <p:nvPr/>
          </p:nvSpPr>
          <p:spPr>
            <a:xfrm>
              <a:off x="169789" y="4507455"/>
              <a:ext cx="33356" cy="47390"/>
            </a:xfrm>
            <a:custGeom>
              <a:rect b="b" l="l" r="r" t="t"/>
              <a:pathLst>
                <a:path extrusionOk="0" h="1128" w="794">
                  <a:moveTo>
                    <a:pt x="392" y="1"/>
                  </a:moveTo>
                  <a:cubicBezTo>
                    <a:pt x="240" y="188"/>
                    <a:pt x="107" y="393"/>
                    <a:pt x="62" y="634"/>
                  </a:cubicBezTo>
                  <a:cubicBezTo>
                    <a:pt x="1" y="998"/>
                    <a:pt x="80" y="1128"/>
                    <a:pt x="199" y="1128"/>
                  </a:cubicBezTo>
                  <a:cubicBezTo>
                    <a:pt x="340" y="1128"/>
                    <a:pt x="537" y="947"/>
                    <a:pt x="624" y="759"/>
                  </a:cubicBezTo>
                  <a:cubicBezTo>
                    <a:pt x="651" y="706"/>
                    <a:pt x="686" y="661"/>
                    <a:pt x="722" y="616"/>
                  </a:cubicBezTo>
                  <a:cubicBezTo>
                    <a:pt x="749" y="581"/>
                    <a:pt x="776" y="545"/>
                    <a:pt x="794" y="509"/>
                  </a:cubicBezTo>
                  <a:cubicBezTo>
                    <a:pt x="660" y="349"/>
                    <a:pt x="544" y="161"/>
                    <a:pt x="392"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2"/>
            <p:cNvSpPr/>
            <p:nvPr/>
          </p:nvSpPr>
          <p:spPr>
            <a:xfrm>
              <a:off x="247719" y="4562953"/>
              <a:ext cx="17266" cy="32350"/>
            </a:xfrm>
            <a:custGeom>
              <a:rect b="b" l="l" r="r" t="t"/>
              <a:pathLst>
                <a:path extrusionOk="0" h="770" w="411">
                  <a:moveTo>
                    <a:pt x="45" y="0"/>
                  </a:moveTo>
                  <a:cubicBezTo>
                    <a:pt x="27" y="205"/>
                    <a:pt x="0" y="402"/>
                    <a:pt x="0" y="526"/>
                  </a:cubicBezTo>
                  <a:cubicBezTo>
                    <a:pt x="4" y="701"/>
                    <a:pt x="48" y="769"/>
                    <a:pt x="104" y="769"/>
                  </a:cubicBezTo>
                  <a:cubicBezTo>
                    <a:pt x="185" y="769"/>
                    <a:pt x="292" y="627"/>
                    <a:pt x="339" y="464"/>
                  </a:cubicBezTo>
                  <a:cubicBezTo>
                    <a:pt x="366" y="366"/>
                    <a:pt x="384" y="259"/>
                    <a:pt x="411" y="161"/>
                  </a:cubicBezTo>
                  <a:cubicBezTo>
                    <a:pt x="286" y="107"/>
                    <a:pt x="170" y="45"/>
                    <a:pt x="45"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2"/>
            <p:cNvSpPr/>
            <p:nvPr/>
          </p:nvSpPr>
          <p:spPr>
            <a:xfrm>
              <a:off x="196339" y="4478970"/>
              <a:ext cx="75030" cy="76505"/>
            </a:xfrm>
            <a:custGeom>
              <a:rect b="b" l="l" r="r" t="t"/>
              <a:pathLst>
                <a:path extrusionOk="0" h="1821" w="1786">
                  <a:moveTo>
                    <a:pt x="492" y="1"/>
                  </a:moveTo>
                  <a:cubicBezTo>
                    <a:pt x="358" y="117"/>
                    <a:pt x="215" y="233"/>
                    <a:pt x="81" y="358"/>
                  </a:cubicBezTo>
                  <a:cubicBezTo>
                    <a:pt x="54" y="384"/>
                    <a:pt x="28" y="411"/>
                    <a:pt x="1" y="438"/>
                  </a:cubicBezTo>
                  <a:cubicBezTo>
                    <a:pt x="144" y="590"/>
                    <a:pt x="260" y="768"/>
                    <a:pt x="393" y="929"/>
                  </a:cubicBezTo>
                  <a:cubicBezTo>
                    <a:pt x="514" y="808"/>
                    <a:pt x="652" y="714"/>
                    <a:pt x="805" y="714"/>
                  </a:cubicBezTo>
                  <a:cubicBezTo>
                    <a:pt x="900" y="714"/>
                    <a:pt x="1001" y="750"/>
                    <a:pt x="1107" y="839"/>
                  </a:cubicBezTo>
                  <a:cubicBezTo>
                    <a:pt x="1295" y="1000"/>
                    <a:pt x="1321" y="1321"/>
                    <a:pt x="1303" y="1651"/>
                  </a:cubicBezTo>
                  <a:cubicBezTo>
                    <a:pt x="1446" y="1687"/>
                    <a:pt x="1571" y="1767"/>
                    <a:pt x="1705" y="1821"/>
                  </a:cubicBezTo>
                  <a:cubicBezTo>
                    <a:pt x="1741" y="1660"/>
                    <a:pt x="1776" y="1491"/>
                    <a:pt x="1785" y="1330"/>
                  </a:cubicBezTo>
                  <a:cubicBezTo>
                    <a:pt x="1312" y="946"/>
                    <a:pt x="741" y="563"/>
                    <a:pt x="492"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2"/>
            <p:cNvSpPr/>
            <p:nvPr/>
          </p:nvSpPr>
          <p:spPr>
            <a:xfrm>
              <a:off x="298300" y="4421624"/>
              <a:ext cx="43900" cy="220061"/>
            </a:xfrm>
            <a:custGeom>
              <a:rect b="b" l="l" r="r" t="t"/>
              <a:pathLst>
                <a:path extrusionOk="0" h="5238" w="1045">
                  <a:moveTo>
                    <a:pt x="0" y="1"/>
                  </a:moveTo>
                  <a:cubicBezTo>
                    <a:pt x="161" y="1107"/>
                    <a:pt x="179" y="2213"/>
                    <a:pt x="322" y="3319"/>
                  </a:cubicBezTo>
                  <a:cubicBezTo>
                    <a:pt x="402" y="3899"/>
                    <a:pt x="607" y="4586"/>
                    <a:pt x="661" y="5237"/>
                  </a:cubicBezTo>
                  <a:cubicBezTo>
                    <a:pt x="1044" y="3801"/>
                    <a:pt x="794" y="2410"/>
                    <a:pt x="429" y="1000"/>
                  </a:cubicBezTo>
                  <a:cubicBezTo>
                    <a:pt x="348" y="697"/>
                    <a:pt x="206" y="340"/>
                    <a:pt x="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2"/>
            <p:cNvSpPr/>
            <p:nvPr/>
          </p:nvSpPr>
          <p:spPr>
            <a:xfrm>
              <a:off x="58712" y="4210891"/>
              <a:ext cx="155563" cy="160278"/>
            </a:xfrm>
            <a:custGeom>
              <a:rect b="b" l="l" r="r" t="t"/>
              <a:pathLst>
                <a:path extrusionOk="0" h="3815" w="3703">
                  <a:moveTo>
                    <a:pt x="2219" y="1"/>
                  </a:moveTo>
                  <a:cubicBezTo>
                    <a:pt x="2182" y="1"/>
                    <a:pt x="2143" y="15"/>
                    <a:pt x="2108" y="48"/>
                  </a:cubicBezTo>
                  <a:cubicBezTo>
                    <a:pt x="1921" y="217"/>
                    <a:pt x="1707" y="476"/>
                    <a:pt x="1787" y="762"/>
                  </a:cubicBezTo>
                  <a:cubicBezTo>
                    <a:pt x="1832" y="904"/>
                    <a:pt x="1894" y="1074"/>
                    <a:pt x="2010" y="1181"/>
                  </a:cubicBezTo>
                  <a:cubicBezTo>
                    <a:pt x="2376" y="1529"/>
                    <a:pt x="2171" y="1841"/>
                    <a:pt x="2028" y="2216"/>
                  </a:cubicBezTo>
                  <a:cubicBezTo>
                    <a:pt x="2010" y="2251"/>
                    <a:pt x="2001" y="2278"/>
                    <a:pt x="1992" y="2314"/>
                  </a:cubicBezTo>
                  <a:cubicBezTo>
                    <a:pt x="1950" y="2304"/>
                    <a:pt x="1907" y="2299"/>
                    <a:pt x="1864" y="2299"/>
                  </a:cubicBezTo>
                  <a:cubicBezTo>
                    <a:pt x="1681" y="2299"/>
                    <a:pt x="1495" y="2389"/>
                    <a:pt x="1314" y="2555"/>
                  </a:cubicBezTo>
                  <a:cubicBezTo>
                    <a:pt x="1118" y="2733"/>
                    <a:pt x="1002" y="2974"/>
                    <a:pt x="842" y="3170"/>
                  </a:cubicBezTo>
                  <a:cubicBezTo>
                    <a:pt x="752" y="3268"/>
                    <a:pt x="458" y="3402"/>
                    <a:pt x="271" y="3456"/>
                  </a:cubicBezTo>
                  <a:cubicBezTo>
                    <a:pt x="259" y="3452"/>
                    <a:pt x="246" y="3450"/>
                    <a:pt x="233" y="3450"/>
                  </a:cubicBezTo>
                  <a:cubicBezTo>
                    <a:pt x="129" y="3450"/>
                    <a:pt x="1" y="3571"/>
                    <a:pt x="56" y="3705"/>
                  </a:cubicBezTo>
                  <a:lnTo>
                    <a:pt x="65" y="3732"/>
                  </a:lnTo>
                  <a:cubicBezTo>
                    <a:pt x="88" y="3793"/>
                    <a:pt x="162" y="3815"/>
                    <a:pt x="222" y="3815"/>
                  </a:cubicBezTo>
                  <a:cubicBezTo>
                    <a:pt x="233" y="3815"/>
                    <a:pt x="243" y="3814"/>
                    <a:pt x="253" y="3813"/>
                  </a:cubicBezTo>
                  <a:cubicBezTo>
                    <a:pt x="467" y="3786"/>
                    <a:pt x="859" y="3607"/>
                    <a:pt x="1011" y="3474"/>
                  </a:cubicBezTo>
                  <a:cubicBezTo>
                    <a:pt x="1218" y="3291"/>
                    <a:pt x="1510" y="2640"/>
                    <a:pt x="1849" y="2640"/>
                  </a:cubicBezTo>
                  <a:cubicBezTo>
                    <a:pt x="1890" y="2640"/>
                    <a:pt x="1932" y="2649"/>
                    <a:pt x="1974" y="2671"/>
                  </a:cubicBezTo>
                  <a:cubicBezTo>
                    <a:pt x="1992" y="2831"/>
                    <a:pt x="2055" y="2983"/>
                    <a:pt x="2198" y="3063"/>
                  </a:cubicBezTo>
                  <a:cubicBezTo>
                    <a:pt x="2380" y="3181"/>
                    <a:pt x="2555" y="3219"/>
                    <a:pt x="2733" y="3219"/>
                  </a:cubicBezTo>
                  <a:cubicBezTo>
                    <a:pt x="2974" y="3219"/>
                    <a:pt x="3219" y="3149"/>
                    <a:pt x="3491" y="3108"/>
                  </a:cubicBezTo>
                  <a:cubicBezTo>
                    <a:pt x="3703" y="3074"/>
                    <a:pt x="3641" y="2775"/>
                    <a:pt x="3444" y="2775"/>
                  </a:cubicBezTo>
                  <a:cubicBezTo>
                    <a:pt x="3433" y="2775"/>
                    <a:pt x="3422" y="2776"/>
                    <a:pt x="3411" y="2778"/>
                  </a:cubicBezTo>
                  <a:cubicBezTo>
                    <a:pt x="3259" y="2800"/>
                    <a:pt x="3038" y="2840"/>
                    <a:pt x="2835" y="2840"/>
                  </a:cubicBezTo>
                  <a:cubicBezTo>
                    <a:pt x="2632" y="2840"/>
                    <a:pt x="2447" y="2800"/>
                    <a:pt x="2367" y="2662"/>
                  </a:cubicBezTo>
                  <a:cubicBezTo>
                    <a:pt x="2385" y="2617"/>
                    <a:pt x="2376" y="2564"/>
                    <a:pt x="2331" y="2519"/>
                  </a:cubicBezTo>
                  <a:cubicBezTo>
                    <a:pt x="2322" y="2457"/>
                    <a:pt x="2331" y="2394"/>
                    <a:pt x="2349" y="2314"/>
                  </a:cubicBezTo>
                  <a:cubicBezTo>
                    <a:pt x="2412" y="2091"/>
                    <a:pt x="2581" y="1895"/>
                    <a:pt x="2617" y="1654"/>
                  </a:cubicBezTo>
                  <a:cubicBezTo>
                    <a:pt x="2688" y="1101"/>
                    <a:pt x="1814" y="797"/>
                    <a:pt x="2340" y="298"/>
                  </a:cubicBezTo>
                  <a:cubicBezTo>
                    <a:pt x="2466" y="179"/>
                    <a:pt x="2352" y="1"/>
                    <a:pt x="221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2"/>
            <p:cNvSpPr/>
            <p:nvPr/>
          </p:nvSpPr>
          <p:spPr>
            <a:xfrm>
              <a:off x="48713" y="4473047"/>
              <a:ext cx="182996" cy="272241"/>
            </a:xfrm>
            <a:custGeom>
              <a:rect b="b" l="l" r="r" t="t"/>
              <a:pathLst>
                <a:path extrusionOk="0" h="6480" w="4356">
                  <a:moveTo>
                    <a:pt x="2325" y="1"/>
                  </a:moveTo>
                  <a:cubicBezTo>
                    <a:pt x="2300" y="1"/>
                    <a:pt x="2274" y="6"/>
                    <a:pt x="2248" y="17"/>
                  </a:cubicBezTo>
                  <a:cubicBezTo>
                    <a:pt x="1927" y="204"/>
                    <a:pt x="1686" y="409"/>
                    <a:pt x="1454" y="704"/>
                  </a:cubicBezTo>
                  <a:cubicBezTo>
                    <a:pt x="1231" y="998"/>
                    <a:pt x="1258" y="1319"/>
                    <a:pt x="794" y="1471"/>
                  </a:cubicBezTo>
                  <a:cubicBezTo>
                    <a:pt x="696" y="1498"/>
                    <a:pt x="544" y="1533"/>
                    <a:pt x="464" y="1605"/>
                  </a:cubicBezTo>
                  <a:cubicBezTo>
                    <a:pt x="0" y="2033"/>
                    <a:pt x="393" y="2756"/>
                    <a:pt x="749" y="3121"/>
                  </a:cubicBezTo>
                  <a:cubicBezTo>
                    <a:pt x="981" y="3353"/>
                    <a:pt x="1106" y="3621"/>
                    <a:pt x="1204" y="3906"/>
                  </a:cubicBezTo>
                  <a:cubicBezTo>
                    <a:pt x="1419" y="4504"/>
                    <a:pt x="1490" y="5155"/>
                    <a:pt x="2088" y="5557"/>
                  </a:cubicBezTo>
                  <a:cubicBezTo>
                    <a:pt x="2198" y="5629"/>
                    <a:pt x="2308" y="5654"/>
                    <a:pt x="2419" y="5654"/>
                  </a:cubicBezTo>
                  <a:cubicBezTo>
                    <a:pt x="2662" y="5654"/>
                    <a:pt x="2908" y="5536"/>
                    <a:pt x="3153" y="5536"/>
                  </a:cubicBezTo>
                  <a:cubicBezTo>
                    <a:pt x="3196" y="5536"/>
                    <a:pt x="3240" y="5539"/>
                    <a:pt x="3283" y="5548"/>
                  </a:cubicBezTo>
                  <a:cubicBezTo>
                    <a:pt x="3203" y="5789"/>
                    <a:pt x="3069" y="6003"/>
                    <a:pt x="3015" y="6262"/>
                  </a:cubicBezTo>
                  <a:cubicBezTo>
                    <a:pt x="2994" y="6392"/>
                    <a:pt x="3104" y="6479"/>
                    <a:pt x="3204" y="6479"/>
                  </a:cubicBezTo>
                  <a:cubicBezTo>
                    <a:pt x="3268" y="6479"/>
                    <a:pt x="3328" y="6443"/>
                    <a:pt x="3345" y="6360"/>
                  </a:cubicBezTo>
                  <a:cubicBezTo>
                    <a:pt x="3390" y="6101"/>
                    <a:pt x="3533" y="5878"/>
                    <a:pt x="3613" y="5637"/>
                  </a:cubicBezTo>
                  <a:cubicBezTo>
                    <a:pt x="3854" y="5628"/>
                    <a:pt x="4095" y="5396"/>
                    <a:pt x="4238" y="5245"/>
                  </a:cubicBezTo>
                  <a:cubicBezTo>
                    <a:pt x="4355" y="5120"/>
                    <a:pt x="4242" y="4947"/>
                    <a:pt x="4114" y="4947"/>
                  </a:cubicBezTo>
                  <a:cubicBezTo>
                    <a:pt x="4077" y="4947"/>
                    <a:pt x="4039" y="4961"/>
                    <a:pt x="4006" y="4995"/>
                  </a:cubicBezTo>
                  <a:cubicBezTo>
                    <a:pt x="3794" y="5214"/>
                    <a:pt x="3688" y="5277"/>
                    <a:pt x="3604" y="5277"/>
                  </a:cubicBezTo>
                  <a:cubicBezTo>
                    <a:pt x="3496" y="5277"/>
                    <a:pt x="3426" y="5174"/>
                    <a:pt x="3221" y="5164"/>
                  </a:cubicBezTo>
                  <a:cubicBezTo>
                    <a:pt x="3212" y="5164"/>
                    <a:pt x="3203" y="5164"/>
                    <a:pt x="3194" y="5164"/>
                  </a:cubicBezTo>
                  <a:cubicBezTo>
                    <a:pt x="2896" y="5164"/>
                    <a:pt x="2681" y="5323"/>
                    <a:pt x="2458" y="5323"/>
                  </a:cubicBezTo>
                  <a:cubicBezTo>
                    <a:pt x="2280" y="5323"/>
                    <a:pt x="2098" y="5222"/>
                    <a:pt x="1865" y="4861"/>
                  </a:cubicBezTo>
                  <a:cubicBezTo>
                    <a:pt x="1552" y="4370"/>
                    <a:pt x="1695" y="3683"/>
                    <a:pt x="1320" y="3228"/>
                  </a:cubicBezTo>
                  <a:cubicBezTo>
                    <a:pt x="1311" y="3220"/>
                    <a:pt x="1311" y="3211"/>
                    <a:pt x="1303" y="3193"/>
                  </a:cubicBezTo>
                  <a:cubicBezTo>
                    <a:pt x="1044" y="2907"/>
                    <a:pt x="758" y="2720"/>
                    <a:pt x="633" y="2319"/>
                  </a:cubicBezTo>
                  <a:cubicBezTo>
                    <a:pt x="491" y="1872"/>
                    <a:pt x="1017" y="1774"/>
                    <a:pt x="1258" y="1614"/>
                  </a:cubicBezTo>
                  <a:cubicBezTo>
                    <a:pt x="1383" y="1533"/>
                    <a:pt x="1472" y="1373"/>
                    <a:pt x="1543" y="1248"/>
                  </a:cubicBezTo>
                  <a:cubicBezTo>
                    <a:pt x="1749" y="918"/>
                    <a:pt x="1918" y="659"/>
                    <a:pt x="2212" y="445"/>
                  </a:cubicBezTo>
                  <a:cubicBezTo>
                    <a:pt x="2275" y="400"/>
                    <a:pt x="2337" y="356"/>
                    <a:pt x="2418" y="320"/>
                  </a:cubicBezTo>
                  <a:cubicBezTo>
                    <a:pt x="2543" y="249"/>
                    <a:pt x="2507" y="88"/>
                    <a:pt x="2418" y="26"/>
                  </a:cubicBezTo>
                  <a:cubicBezTo>
                    <a:pt x="2392" y="10"/>
                    <a:pt x="2360" y="1"/>
                    <a:pt x="232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2"/>
            <p:cNvSpPr/>
            <p:nvPr/>
          </p:nvSpPr>
          <p:spPr>
            <a:xfrm>
              <a:off x="423618" y="4478844"/>
              <a:ext cx="194758" cy="201492"/>
            </a:xfrm>
            <a:custGeom>
              <a:rect b="b" l="l" r="r" t="t"/>
              <a:pathLst>
                <a:path extrusionOk="0" h="4796" w="4636">
                  <a:moveTo>
                    <a:pt x="187" y="0"/>
                  </a:moveTo>
                  <a:cubicBezTo>
                    <a:pt x="95" y="0"/>
                    <a:pt x="0" y="81"/>
                    <a:pt x="6" y="182"/>
                  </a:cubicBezTo>
                  <a:cubicBezTo>
                    <a:pt x="6" y="209"/>
                    <a:pt x="15" y="227"/>
                    <a:pt x="24" y="254"/>
                  </a:cubicBezTo>
                  <a:cubicBezTo>
                    <a:pt x="265" y="735"/>
                    <a:pt x="666" y="958"/>
                    <a:pt x="1130" y="1208"/>
                  </a:cubicBezTo>
                  <a:cubicBezTo>
                    <a:pt x="2058" y="1699"/>
                    <a:pt x="1023" y="2698"/>
                    <a:pt x="1291" y="3438"/>
                  </a:cubicBezTo>
                  <a:cubicBezTo>
                    <a:pt x="1460" y="3875"/>
                    <a:pt x="2165" y="3849"/>
                    <a:pt x="2245" y="4339"/>
                  </a:cubicBezTo>
                  <a:cubicBezTo>
                    <a:pt x="2304" y="4651"/>
                    <a:pt x="2411" y="4796"/>
                    <a:pt x="2701" y="4796"/>
                  </a:cubicBezTo>
                  <a:cubicBezTo>
                    <a:pt x="2718" y="4796"/>
                    <a:pt x="2735" y="4795"/>
                    <a:pt x="2754" y="4794"/>
                  </a:cubicBezTo>
                  <a:cubicBezTo>
                    <a:pt x="2974" y="4786"/>
                    <a:pt x="2985" y="4455"/>
                    <a:pt x="2780" y="4455"/>
                  </a:cubicBezTo>
                  <a:cubicBezTo>
                    <a:pt x="2777" y="4455"/>
                    <a:pt x="2774" y="4455"/>
                    <a:pt x="2772" y="4455"/>
                  </a:cubicBezTo>
                  <a:cubicBezTo>
                    <a:pt x="2770" y="4455"/>
                    <a:pt x="2768" y="4455"/>
                    <a:pt x="2766" y="4455"/>
                  </a:cubicBezTo>
                  <a:cubicBezTo>
                    <a:pt x="2531" y="4455"/>
                    <a:pt x="2556" y="3884"/>
                    <a:pt x="2352" y="3777"/>
                  </a:cubicBezTo>
                  <a:cubicBezTo>
                    <a:pt x="2183" y="3697"/>
                    <a:pt x="2013" y="3626"/>
                    <a:pt x="1853" y="3545"/>
                  </a:cubicBezTo>
                  <a:cubicBezTo>
                    <a:pt x="1639" y="3438"/>
                    <a:pt x="1567" y="3269"/>
                    <a:pt x="1558" y="3082"/>
                  </a:cubicBezTo>
                  <a:lnTo>
                    <a:pt x="1558" y="3082"/>
                  </a:lnTo>
                  <a:cubicBezTo>
                    <a:pt x="1715" y="3214"/>
                    <a:pt x="1893" y="3260"/>
                    <a:pt x="2087" y="3260"/>
                  </a:cubicBezTo>
                  <a:cubicBezTo>
                    <a:pt x="2246" y="3260"/>
                    <a:pt x="2416" y="3229"/>
                    <a:pt x="2593" y="3189"/>
                  </a:cubicBezTo>
                  <a:cubicBezTo>
                    <a:pt x="2704" y="3161"/>
                    <a:pt x="2805" y="3149"/>
                    <a:pt x="2901" y="3149"/>
                  </a:cubicBezTo>
                  <a:cubicBezTo>
                    <a:pt x="3154" y="3149"/>
                    <a:pt x="3372" y="3233"/>
                    <a:pt x="3637" y="3349"/>
                  </a:cubicBezTo>
                  <a:cubicBezTo>
                    <a:pt x="3688" y="3369"/>
                    <a:pt x="3741" y="3378"/>
                    <a:pt x="3794" y="3378"/>
                  </a:cubicBezTo>
                  <a:cubicBezTo>
                    <a:pt x="4029" y="3378"/>
                    <a:pt x="4278" y="3213"/>
                    <a:pt x="4467" y="3126"/>
                  </a:cubicBezTo>
                  <a:cubicBezTo>
                    <a:pt x="4635" y="3034"/>
                    <a:pt x="4533" y="2803"/>
                    <a:pt x="4377" y="2803"/>
                  </a:cubicBezTo>
                  <a:cubicBezTo>
                    <a:pt x="4351" y="2803"/>
                    <a:pt x="4324" y="2809"/>
                    <a:pt x="4297" y="2823"/>
                  </a:cubicBezTo>
                  <a:cubicBezTo>
                    <a:pt x="4134" y="2909"/>
                    <a:pt x="3981" y="2953"/>
                    <a:pt x="3824" y="2953"/>
                  </a:cubicBezTo>
                  <a:cubicBezTo>
                    <a:pt x="3671" y="2953"/>
                    <a:pt x="3514" y="2911"/>
                    <a:pt x="3343" y="2823"/>
                  </a:cubicBezTo>
                  <a:cubicBezTo>
                    <a:pt x="3325" y="2814"/>
                    <a:pt x="3298" y="2805"/>
                    <a:pt x="3271" y="2796"/>
                  </a:cubicBezTo>
                  <a:cubicBezTo>
                    <a:pt x="3316" y="2707"/>
                    <a:pt x="3343" y="2609"/>
                    <a:pt x="3316" y="2502"/>
                  </a:cubicBezTo>
                  <a:cubicBezTo>
                    <a:pt x="3271" y="2270"/>
                    <a:pt x="3075" y="2073"/>
                    <a:pt x="3057" y="1850"/>
                  </a:cubicBezTo>
                  <a:cubicBezTo>
                    <a:pt x="3039" y="1592"/>
                    <a:pt x="3378" y="1556"/>
                    <a:pt x="3557" y="1529"/>
                  </a:cubicBezTo>
                  <a:cubicBezTo>
                    <a:pt x="3753" y="1503"/>
                    <a:pt x="3958" y="1485"/>
                    <a:pt x="4136" y="1369"/>
                  </a:cubicBezTo>
                  <a:cubicBezTo>
                    <a:pt x="4285" y="1264"/>
                    <a:pt x="4198" y="1036"/>
                    <a:pt x="4056" y="1036"/>
                  </a:cubicBezTo>
                  <a:cubicBezTo>
                    <a:pt x="4028" y="1036"/>
                    <a:pt x="3998" y="1045"/>
                    <a:pt x="3967" y="1065"/>
                  </a:cubicBezTo>
                  <a:cubicBezTo>
                    <a:pt x="3637" y="1288"/>
                    <a:pt x="3137" y="1119"/>
                    <a:pt x="2861" y="1467"/>
                  </a:cubicBezTo>
                  <a:cubicBezTo>
                    <a:pt x="2727" y="1645"/>
                    <a:pt x="2691" y="1850"/>
                    <a:pt x="2754" y="2056"/>
                  </a:cubicBezTo>
                  <a:cubicBezTo>
                    <a:pt x="2834" y="2279"/>
                    <a:pt x="3111" y="2537"/>
                    <a:pt x="2879" y="2743"/>
                  </a:cubicBezTo>
                  <a:cubicBezTo>
                    <a:pt x="2870" y="2760"/>
                    <a:pt x="2861" y="2769"/>
                    <a:pt x="2852" y="2787"/>
                  </a:cubicBezTo>
                  <a:cubicBezTo>
                    <a:pt x="2632" y="2834"/>
                    <a:pt x="2356" y="2934"/>
                    <a:pt x="2116" y="2934"/>
                  </a:cubicBezTo>
                  <a:cubicBezTo>
                    <a:pt x="1947" y="2934"/>
                    <a:pt x="1795" y="2885"/>
                    <a:pt x="1692" y="2734"/>
                  </a:cubicBezTo>
                  <a:cubicBezTo>
                    <a:pt x="1674" y="2707"/>
                    <a:pt x="1656" y="2689"/>
                    <a:pt x="1630" y="2680"/>
                  </a:cubicBezTo>
                  <a:cubicBezTo>
                    <a:pt x="1701" y="2448"/>
                    <a:pt x="1808" y="2234"/>
                    <a:pt x="1853" y="2082"/>
                  </a:cubicBezTo>
                  <a:cubicBezTo>
                    <a:pt x="2192" y="1003"/>
                    <a:pt x="773" y="860"/>
                    <a:pt x="354" y="147"/>
                  </a:cubicBezTo>
                  <a:cubicBezTo>
                    <a:pt x="345" y="129"/>
                    <a:pt x="336" y="111"/>
                    <a:pt x="327" y="93"/>
                  </a:cubicBezTo>
                  <a:cubicBezTo>
                    <a:pt x="294" y="27"/>
                    <a:pt x="241" y="0"/>
                    <a:pt x="187"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2"/>
            <p:cNvSpPr/>
            <p:nvPr/>
          </p:nvSpPr>
          <p:spPr>
            <a:xfrm>
              <a:off x="491676" y="4446369"/>
              <a:ext cx="118846" cy="37517"/>
            </a:xfrm>
            <a:custGeom>
              <a:rect b="b" l="l" r="r" t="t"/>
              <a:pathLst>
                <a:path extrusionOk="0" h="893" w="2829">
                  <a:moveTo>
                    <a:pt x="135" y="1"/>
                  </a:moveTo>
                  <a:cubicBezTo>
                    <a:pt x="45" y="1"/>
                    <a:pt x="1" y="72"/>
                    <a:pt x="1" y="152"/>
                  </a:cubicBezTo>
                  <a:cubicBezTo>
                    <a:pt x="1" y="242"/>
                    <a:pt x="54" y="322"/>
                    <a:pt x="152" y="340"/>
                  </a:cubicBezTo>
                  <a:cubicBezTo>
                    <a:pt x="304" y="357"/>
                    <a:pt x="474" y="625"/>
                    <a:pt x="590" y="723"/>
                  </a:cubicBezTo>
                  <a:cubicBezTo>
                    <a:pt x="741" y="839"/>
                    <a:pt x="937" y="893"/>
                    <a:pt x="1125" y="893"/>
                  </a:cubicBezTo>
                  <a:cubicBezTo>
                    <a:pt x="1339" y="893"/>
                    <a:pt x="1544" y="795"/>
                    <a:pt x="1731" y="705"/>
                  </a:cubicBezTo>
                  <a:cubicBezTo>
                    <a:pt x="1889" y="627"/>
                    <a:pt x="2008" y="565"/>
                    <a:pt x="2125" y="565"/>
                  </a:cubicBezTo>
                  <a:cubicBezTo>
                    <a:pt x="2233" y="565"/>
                    <a:pt x="2339" y="618"/>
                    <a:pt x="2472" y="759"/>
                  </a:cubicBezTo>
                  <a:cubicBezTo>
                    <a:pt x="2506" y="797"/>
                    <a:pt x="2546" y="813"/>
                    <a:pt x="2585" y="813"/>
                  </a:cubicBezTo>
                  <a:cubicBezTo>
                    <a:pt x="2711" y="813"/>
                    <a:pt x="2828" y="647"/>
                    <a:pt x="2713" y="518"/>
                  </a:cubicBezTo>
                  <a:cubicBezTo>
                    <a:pt x="2525" y="310"/>
                    <a:pt x="2346" y="217"/>
                    <a:pt x="2147" y="217"/>
                  </a:cubicBezTo>
                  <a:cubicBezTo>
                    <a:pt x="1997" y="217"/>
                    <a:pt x="1836" y="270"/>
                    <a:pt x="1651" y="366"/>
                  </a:cubicBezTo>
                  <a:cubicBezTo>
                    <a:pt x="1459" y="463"/>
                    <a:pt x="1283" y="530"/>
                    <a:pt x="1114" y="530"/>
                  </a:cubicBezTo>
                  <a:cubicBezTo>
                    <a:pt x="954" y="530"/>
                    <a:pt x="799" y="469"/>
                    <a:pt x="643" y="313"/>
                  </a:cubicBezTo>
                  <a:cubicBezTo>
                    <a:pt x="474" y="152"/>
                    <a:pt x="411" y="27"/>
                    <a:pt x="170"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2"/>
            <p:cNvSpPr/>
            <p:nvPr/>
          </p:nvSpPr>
          <p:spPr>
            <a:xfrm>
              <a:off x="339134" y="4149889"/>
              <a:ext cx="120737" cy="129272"/>
            </a:xfrm>
            <a:custGeom>
              <a:rect b="b" l="l" r="r" t="t"/>
              <a:pathLst>
                <a:path extrusionOk="0" h="3077" w="2874">
                  <a:moveTo>
                    <a:pt x="1819" y="1"/>
                  </a:moveTo>
                  <a:cubicBezTo>
                    <a:pt x="1697" y="1"/>
                    <a:pt x="1586" y="168"/>
                    <a:pt x="1687" y="296"/>
                  </a:cubicBezTo>
                  <a:cubicBezTo>
                    <a:pt x="1892" y="563"/>
                    <a:pt x="1767" y="563"/>
                    <a:pt x="1526" y="670"/>
                  </a:cubicBezTo>
                  <a:cubicBezTo>
                    <a:pt x="1384" y="742"/>
                    <a:pt x="1268" y="840"/>
                    <a:pt x="1196" y="982"/>
                  </a:cubicBezTo>
                  <a:cubicBezTo>
                    <a:pt x="1152" y="1072"/>
                    <a:pt x="1134" y="1161"/>
                    <a:pt x="1143" y="1250"/>
                  </a:cubicBezTo>
                  <a:cubicBezTo>
                    <a:pt x="866" y="1090"/>
                    <a:pt x="492" y="831"/>
                    <a:pt x="670" y="572"/>
                  </a:cubicBezTo>
                  <a:cubicBezTo>
                    <a:pt x="758" y="446"/>
                    <a:pt x="641" y="320"/>
                    <a:pt x="521" y="320"/>
                  </a:cubicBezTo>
                  <a:cubicBezTo>
                    <a:pt x="471" y="320"/>
                    <a:pt x="421" y="341"/>
                    <a:pt x="384" y="394"/>
                  </a:cubicBezTo>
                  <a:cubicBezTo>
                    <a:pt x="1" y="938"/>
                    <a:pt x="732" y="1429"/>
                    <a:pt x="1161" y="1634"/>
                  </a:cubicBezTo>
                  <a:cubicBezTo>
                    <a:pt x="1190" y="1648"/>
                    <a:pt x="1217" y="1655"/>
                    <a:pt x="1242" y="1655"/>
                  </a:cubicBezTo>
                  <a:cubicBezTo>
                    <a:pt x="1263" y="1655"/>
                    <a:pt x="1283" y="1651"/>
                    <a:pt x="1303" y="1643"/>
                  </a:cubicBezTo>
                  <a:cubicBezTo>
                    <a:pt x="1455" y="1883"/>
                    <a:pt x="1642" y="2115"/>
                    <a:pt x="1509" y="2356"/>
                  </a:cubicBezTo>
                  <a:cubicBezTo>
                    <a:pt x="1491" y="2374"/>
                    <a:pt x="1491" y="2401"/>
                    <a:pt x="1482" y="2419"/>
                  </a:cubicBezTo>
                  <a:cubicBezTo>
                    <a:pt x="1377" y="2596"/>
                    <a:pt x="1244" y="2736"/>
                    <a:pt x="951" y="2736"/>
                  </a:cubicBezTo>
                  <a:cubicBezTo>
                    <a:pt x="919" y="2736"/>
                    <a:pt x="885" y="2735"/>
                    <a:pt x="848" y="2731"/>
                  </a:cubicBezTo>
                  <a:cubicBezTo>
                    <a:pt x="843" y="2731"/>
                    <a:pt x="837" y="2730"/>
                    <a:pt x="832" y="2730"/>
                  </a:cubicBezTo>
                  <a:cubicBezTo>
                    <a:pt x="625" y="2730"/>
                    <a:pt x="622" y="3053"/>
                    <a:pt x="831" y="3070"/>
                  </a:cubicBezTo>
                  <a:cubicBezTo>
                    <a:pt x="880" y="3074"/>
                    <a:pt x="929" y="3076"/>
                    <a:pt x="976" y="3076"/>
                  </a:cubicBezTo>
                  <a:cubicBezTo>
                    <a:pt x="1243" y="3076"/>
                    <a:pt x="1472" y="3006"/>
                    <a:pt x="1669" y="2793"/>
                  </a:cubicBezTo>
                  <a:cubicBezTo>
                    <a:pt x="1811" y="2636"/>
                    <a:pt x="2028" y="1990"/>
                    <a:pt x="2321" y="1990"/>
                  </a:cubicBezTo>
                  <a:cubicBezTo>
                    <a:pt x="2377" y="1990"/>
                    <a:pt x="2437" y="2015"/>
                    <a:pt x="2499" y="2071"/>
                  </a:cubicBezTo>
                  <a:cubicBezTo>
                    <a:pt x="2536" y="2102"/>
                    <a:pt x="2577" y="2115"/>
                    <a:pt x="2616" y="2115"/>
                  </a:cubicBezTo>
                  <a:cubicBezTo>
                    <a:pt x="2755" y="2115"/>
                    <a:pt x="2874" y="1948"/>
                    <a:pt x="2749" y="1830"/>
                  </a:cubicBezTo>
                  <a:cubicBezTo>
                    <a:pt x="2615" y="1710"/>
                    <a:pt x="2478" y="1654"/>
                    <a:pt x="2340" y="1654"/>
                  </a:cubicBezTo>
                  <a:cubicBezTo>
                    <a:pt x="2191" y="1654"/>
                    <a:pt x="2040" y="1719"/>
                    <a:pt x="1892" y="1839"/>
                  </a:cubicBezTo>
                  <a:cubicBezTo>
                    <a:pt x="1865" y="1857"/>
                    <a:pt x="1848" y="1875"/>
                    <a:pt x="1830" y="1892"/>
                  </a:cubicBezTo>
                  <a:cubicBezTo>
                    <a:pt x="1821" y="1866"/>
                    <a:pt x="1803" y="1848"/>
                    <a:pt x="1794" y="1821"/>
                  </a:cubicBezTo>
                  <a:cubicBezTo>
                    <a:pt x="1633" y="1500"/>
                    <a:pt x="1268" y="1170"/>
                    <a:pt x="1749" y="947"/>
                  </a:cubicBezTo>
                  <a:cubicBezTo>
                    <a:pt x="2204" y="733"/>
                    <a:pt x="2258" y="474"/>
                    <a:pt x="1937" y="64"/>
                  </a:cubicBezTo>
                  <a:cubicBezTo>
                    <a:pt x="1901" y="19"/>
                    <a:pt x="1860" y="1"/>
                    <a:pt x="181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2"/>
            <p:cNvSpPr/>
            <p:nvPr/>
          </p:nvSpPr>
          <p:spPr>
            <a:xfrm>
              <a:off x="-397" y="4045825"/>
              <a:ext cx="669387" cy="755721"/>
            </a:xfrm>
            <a:custGeom>
              <a:rect b="b" l="l" r="r" t="t"/>
              <a:pathLst>
                <a:path extrusionOk="0" h="17988" w="15934">
                  <a:moveTo>
                    <a:pt x="5632" y="361"/>
                  </a:moveTo>
                  <a:cubicBezTo>
                    <a:pt x="5778" y="361"/>
                    <a:pt x="5905" y="440"/>
                    <a:pt x="5995" y="658"/>
                  </a:cubicBezTo>
                  <a:cubicBezTo>
                    <a:pt x="5665" y="756"/>
                    <a:pt x="5353" y="908"/>
                    <a:pt x="5023" y="1006"/>
                  </a:cubicBezTo>
                  <a:cubicBezTo>
                    <a:pt x="4969" y="908"/>
                    <a:pt x="4898" y="819"/>
                    <a:pt x="4827" y="747"/>
                  </a:cubicBezTo>
                  <a:cubicBezTo>
                    <a:pt x="5094" y="580"/>
                    <a:pt x="5389" y="361"/>
                    <a:pt x="5632" y="361"/>
                  </a:cubicBezTo>
                  <a:close/>
                  <a:moveTo>
                    <a:pt x="6102" y="979"/>
                  </a:moveTo>
                  <a:cubicBezTo>
                    <a:pt x="6138" y="1131"/>
                    <a:pt x="6174" y="1283"/>
                    <a:pt x="6209" y="1434"/>
                  </a:cubicBezTo>
                  <a:cubicBezTo>
                    <a:pt x="6058" y="1470"/>
                    <a:pt x="5915" y="1533"/>
                    <a:pt x="5772" y="1577"/>
                  </a:cubicBezTo>
                  <a:cubicBezTo>
                    <a:pt x="5662" y="1614"/>
                    <a:pt x="5527" y="1675"/>
                    <a:pt x="5403" y="1675"/>
                  </a:cubicBezTo>
                  <a:cubicBezTo>
                    <a:pt x="5377" y="1675"/>
                    <a:pt x="5351" y="1673"/>
                    <a:pt x="5326" y="1666"/>
                  </a:cubicBezTo>
                  <a:lnTo>
                    <a:pt x="5317" y="1666"/>
                  </a:lnTo>
                  <a:cubicBezTo>
                    <a:pt x="5273" y="1541"/>
                    <a:pt x="5237" y="1425"/>
                    <a:pt x="5184" y="1318"/>
                  </a:cubicBezTo>
                  <a:cubicBezTo>
                    <a:pt x="5496" y="1211"/>
                    <a:pt x="5790" y="1078"/>
                    <a:pt x="6102" y="979"/>
                  </a:cubicBezTo>
                  <a:close/>
                  <a:moveTo>
                    <a:pt x="6272" y="1773"/>
                  </a:moveTo>
                  <a:cubicBezTo>
                    <a:pt x="6299" y="1907"/>
                    <a:pt x="6317" y="2050"/>
                    <a:pt x="6334" y="2193"/>
                  </a:cubicBezTo>
                  <a:lnTo>
                    <a:pt x="6325" y="2193"/>
                  </a:lnTo>
                  <a:cubicBezTo>
                    <a:pt x="6076" y="2255"/>
                    <a:pt x="5781" y="2434"/>
                    <a:pt x="5514" y="2434"/>
                  </a:cubicBezTo>
                  <a:cubicBezTo>
                    <a:pt x="5487" y="2300"/>
                    <a:pt x="5451" y="2157"/>
                    <a:pt x="5415" y="2005"/>
                  </a:cubicBezTo>
                  <a:cubicBezTo>
                    <a:pt x="5701" y="2005"/>
                    <a:pt x="5995" y="1854"/>
                    <a:pt x="6272" y="1773"/>
                  </a:cubicBezTo>
                  <a:close/>
                  <a:moveTo>
                    <a:pt x="6370" y="2532"/>
                  </a:moveTo>
                  <a:cubicBezTo>
                    <a:pt x="6379" y="2630"/>
                    <a:pt x="6388" y="2719"/>
                    <a:pt x="6397" y="2808"/>
                  </a:cubicBezTo>
                  <a:cubicBezTo>
                    <a:pt x="6397" y="2862"/>
                    <a:pt x="6406" y="2915"/>
                    <a:pt x="6406" y="2960"/>
                  </a:cubicBezTo>
                  <a:cubicBezTo>
                    <a:pt x="6379" y="2958"/>
                    <a:pt x="6352" y="2957"/>
                    <a:pt x="6325" y="2957"/>
                  </a:cubicBezTo>
                  <a:cubicBezTo>
                    <a:pt x="6245" y="2957"/>
                    <a:pt x="6163" y="2967"/>
                    <a:pt x="6076" y="2987"/>
                  </a:cubicBezTo>
                  <a:cubicBezTo>
                    <a:pt x="5933" y="3031"/>
                    <a:pt x="5808" y="3103"/>
                    <a:pt x="5656" y="3103"/>
                  </a:cubicBezTo>
                  <a:cubicBezTo>
                    <a:pt x="5639" y="3013"/>
                    <a:pt x="5621" y="2915"/>
                    <a:pt x="5594" y="2826"/>
                  </a:cubicBezTo>
                  <a:cubicBezTo>
                    <a:pt x="5594" y="2808"/>
                    <a:pt x="5585" y="2781"/>
                    <a:pt x="5585" y="2764"/>
                  </a:cubicBezTo>
                  <a:cubicBezTo>
                    <a:pt x="5853" y="2737"/>
                    <a:pt x="6102" y="2603"/>
                    <a:pt x="6370" y="2532"/>
                  </a:cubicBezTo>
                  <a:close/>
                  <a:moveTo>
                    <a:pt x="6324" y="3287"/>
                  </a:moveTo>
                  <a:cubicBezTo>
                    <a:pt x="6339" y="3287"/>
                    <a:pt x="6355" y="3288"/>
                    <a:pt x="6370" y="3290"/>
                  </a:cubicBezTo>
                  <a:cubicBezTo>
                    <a:pt x="6383" y="3294"/>
                    <a:pt x="6395" y="3297"/>
                    <a:pt x="6405" y="3297"/>
                  </a:cubicBezTo>
                  <a:cubicBezTo>
                    <a:pt x="6415" y="3297"/>
                    <a:pt x="6424" y="3294"/>
                    <a:pt x="6432" y="3290"/>
                  </a:cubicBezTo>
                  <a:cubicBezTo>
                    <a:pt x="6441" y="3379"/>
                    <a:pt x="6450" y="3459"/>
                    <a:pt x="6459" y="3540"/>
                  </a:cubicBezTo>
                  <a:cubicBezTo>
                    <a:pt x="6227" y="3567"/>
                    <a:pt x="6022" y="3682"/>
                    <a:pt x="5790" y="3691"/>
                  </a:cubicBezTo>
                  <a:cubicBezTo>
                    <a:pt x="5772" y="3611"/>
                    <a:pt x="5754" y="3522"/>
                    <a:pt x="5737" y="3442"/>
                  </a:cubicBezTo>
                  <a:cubicBezTo>
                    <a:pt x="5808" y="3433"/>
                    <a:pt x="5888" y="3415"/>
                    <a:pt x="5960" y="3388"/>
                  </a:cubicBezTo>
                  <a:cubicBezTo>
                    <a:pt x="6071" y="3348"/>
                    <a:pt x="6197" y="3287"/>
                    <a:pt x="6324" y="3287"/>
                  </a:cubicBezTo>
                  <a:close/>
                  <a:moveTo>
                    <a:pt x="6504" y="3879"/>
                  </a:moveTo>
                  <a:cubicBezTo>
                    <a:pt x="6522" y="3977"/>
                    <a:pt x="6531" y="4066"/>
                    <a:pt x="6557" y="4155"/>
                  </a:cubicBezTo>
                  <a:cubicBezTo>
                    <a:pt x="6523" y="4150"/>
                    <a:pt x="6488" y="4147"/>
                    <a:pt x="6453" y="4147"/>
                  </a:cubicBezTo>
                  <a:cubicBezTo>
                    <a:pt x="6270" y="4147"/>
                    <a:pt x="6080" y="4216"/>
                    <a:pt x="5915" y="4253"/>
                  </a:cubicBezTo>
                  <a:cubicBezTo>
                    <a:pt x="5897" y="4182"/>
                    <a:pt x="5879" y="4102"/>
                    <a:pt x="5862" y="4021"/>
                  </a:cubicBezTo>
                  <a:cubicBezTo>
                    <a:pt x="6085" y="3995"/>
                    <a:pt x="6281" y="3888"/>
                    <a:pt x="6504" y="3879"/>
                  </a:cubicBezTo>
                  <a:close/>
                  <a:moveTo>
                    <a:pt x="6460" y="4479"/>
                  </a:moveTo>
                  <a:cubicBezTo>
                    <a:pt x="6487" y="4479"/>
                    <a:pt x="6511" y="4483"/>
                    <a:pt x="6531" y="4494"/>
                  </a:cubicBezTo>
                  <a:cubicBezTo>
                    <a:pt x="6563" y="4507"/>
                    <a:pt x="6591" y="4516"/>
                    <a:pt x="6614" y="4516"/>
                  </a:cubicBezTo>
                  <a:cubicBezTo>
                    <a:pt x="6623" y="4516"/>
                    <a:pt x="6631" y="4515"/>
                    <a:pt x="6638" y="4512"/>
                  </a:cubicBezTo>
                  <a:cubicBezTo>
                    <a:pt x="6682" y="4646"/>
                    <a:pt x="6727" y="4771"/>
                    <a:pt x="6771" y="4905"/>
                  </a:cubicBezTo>
                  <a:cubicBezTo>
                    <a:pt x="6700" y="4905"/>
                    <a:pt x="6620" y="4914"/>
                    <a:pt x="6540" y="4931"/>
                  </a:cubicBezTo>
                  <a:cubicBezTo>
                    <a:pt x="6370" y="4976"/>
                    <a:pt x="6227" y="5056"/>
                    <a:pt x="6049" y="5065"/>
                  </a:cubicBezTo>
                  <a:cubicBezTo>
                    <a:pt x="6022" y="4905"/>
                    <a:pt x="6004" y="4744"/>
                    <a:pt x="5978" y="4592"/>
                  </a:cubicBezTo>
                  <a:cubicBezTo>
                    <a:pt x="6085" y="4566"/>
                    <a:pt x="6183" y="4539"/>
                    <a:pt x="6290" y="4512"/>
                  </a:cubicBezTo>
                  <a:cubicBezTo>
                    <a:pt x="6333" y="4500"/>
                    <a:pt x="6401" y="4479"/>
                    <a:pt x="6460" y="4479"/>
                  </a:cubicBezTo>
                  <a:close/>
                  <a:moveTo>
                    <a:pt x="6932" y="5226"/>
                  </a:moveTo>
                  <a:cubicBezTo>
                    <a:pt x="6977" y="5324"/>
                    <a:pt x="7039" y="5413"/>
                    <a:pt x="7102" y="5502"/>
                  </a:cubicBezTo>
                  <a:cubicBezTo>
                    <a:pt x="6959" y="5529"/>
                    <a:pt x="6825" y="5556"/>
                    <a:pt x="6682" y="5583"/>
                  </a:cubicBezTo>
                  <a:cubicBezTo>
                    <a:pt x="6584" y="5600"/>
                    <a:pt x="6477" y="5618"/>
                    <a:pt x="6370" y="5636"/>
                  </a:cubicBezTo>
                  <a:cubicBezTo>
                    <a:pt x="6317" y="5645"/>
                    <a:pt x="6272" y="5645"/>
                    <a:pt x="6218" y="5654"/>
                  </a:cubicBezTo>
                  <a:lnTo>
                    <a:pt x="6192" y="5654"/>
                  </a:lnTo>
                  <a:cubicBezTo>
                    <a:pt x="6209" y="5663"/>
                    <a:pt x="6236" y="5672"/>
                    <a:pt x="6263" y="5699"/>
                  </a:cubicBezTo>
                  <a:cubicBezTo>
                    <a:pt x="6233" y="5668"/>
                    <a:pt x="6194" y="5654"/>
                    <a:pt x="6158" y="5654"/>
                  </a:cubicBezTo>
                  <a:cubicBezTo>
                    <a:pt x="6141" y="5654"/>
                    <a:pt x="6125" y="5657"/>
                    <a:pt x="6111" y="5663"/>
                  </a:cubicBezTo>
                  <a:cubicBezTo>
                    <a:pt x="6102" y="5574"/>
                    <a:pt x="6093" y="5485"/>
                    <a:pt x="6085" y="5395"/>
                  </a:cubicBezTo>
                  <a:cubicBezTo>
                    <a:pt x="6201" y="5395"/>
                    <a:pt x="6308" y="5369"/>
                    <a:pt x="6415" y="5333"/>
                  </a:cubicBezTo>
                  <a:cubicBezTo>
                    <a:pt x="6527" y="5301"/>
                    <a:pt x="6662" y="5232"/>
                    <a:pt x="6792" y="5232"/>
                  </a:cubicBezTo>
                  <a:cubicBezTo>
                    <a:pt x="6806" y="5232"/>
                    <a:pt x="6820" y="5233"/>
                    <a:pt x="6834" y="5235"/>
                  </a:cubicBezTo>
                  <a:cubicBezTo>
                    <a:pt x="6844" y="5237"/>
                    <a:pt x="6854" y="5238"/>
                    <a:pt x="6863" y="5238"/>
                  </a:cubicBezTo>
                  <a:cubicBezTo>
                    <a:pt x="6886" y="5238"/>
                    <a:pt x="6907" y="5232"/>
                    <a:pt x="6932" y="5226"/>
                  </a:cubicBezTo>
                  <a:close/>
                  <a:moveTo>
                    <a:pt x="7334" y="5788"/>
                  </a:moveTo>
                  <a:lnTo>
                    <a:pt x="7342" y="5797"/>
                  </a:lnTo>
                  <a:lnTo>
                    <a:pt x="7369" y="5824"/>
                  </a:lnTo>
                  <a:cubicBezTo>
                    <a:pt x="7378" y="5904"/>
                    <a:pt x="7378" y="5984"/>
                    <a:pt x="7387" y="6064"/>
                  </a:cubicBezTo>
                  <a:cubicBezTo>
                    <a:pt x="7156" y="6201"/>
                    <a:pt x="6868" y="6297"/>
                    <a:pt x="6601" y="6297"/>
                  </a:cubicBezTo>
                  <a:cubicBezTo>
                    <a:pt x="6590" y="6297"/>
                    <a:pt x="6578" y="6297"/>
                    <a:pt x="6566" y="6296"/>
                  </a:cubicBezTo>
                  <a:cubicBezTo>
                    <a:pt x="6559" y="6295"/>
                    <a:pt x="6552" y="6295"/>
                    <a:pt x="6545" y="6295"/>
                  </a:cubicBezTo>
                  <a:cubicBezTo>
                    <a:pt x="6486" y="6295"/>
                    <a:pt x="6448" y="6328"/>
                    <a:pt x="6424" y="6368"/>
                  </a:cubicBezTo>
                  <a:cubicBezTo>
                    <a:pt x="6334" y="6296"/>
                    <a:pt x="6236" y="6234"/>
                    <a:pt x="6129" y="6163"/>
                  </a:cubicBezTo>
                  <a:cubicBezTo>
                    <a:pt x="6129" y="6100"/>
                    <a:pt x="6129" y="6047"/>
                    <a:pt x="6129" y="5993"/>
                  </a:cubicBezTo>
                  <a:cubicBezTo>
                    <a:pt x="6155" y="5998"/>
                    <a:pt x="6183" y="6000"/>
                    <a:pt x="6213" y="6000"/>
                  </a:cubicBezTo>
                  <a:cubicBezTo>
                    <a:pt x="6336" y="6000"/>
                    <a:pt x="6482" y="5963"/>
                    <a:pt x="6575" y="5948"/>
                  </a:cubicBezTo>
                  <a:cubicBezTo>
                    <a:pt x="6807" y="5904"/>
                    <a:pt x="7048" y="5868"/>
                    <a:pt x="7280" y="5815"/>
                  </a:cubicBezTo>
                  <a:cubicBezTo>
                    <a:pt x="7298" y="5806"/>
                    <a:pt x="7316" y="5797"/>
                    <a:pt x="7334" y="5788"/>
                  </a:cubicBezTo>
                  <a:close/>
                  <a:moveTo>
                    <a:pt x="7396" y="6448"/>
                  </a:moveTo>
                  <a:cubicBezTo>
                    <a:pt x="7396" y="6484"/>
                    <a:pt x="7396" y="6528"/>
                    <a:pt x="7396" y="6573"/>
                  </a:cubicBezTo>
                  <a:cubicBezTo>
                    <a:pt x="7396" y="6662"/>
                    <a:pt x="7396" y="6751"/>
                    <a:pt x="7405" y="6841"/>
                  </a:cubicBezTo>
                  <a:lnTo>
                    <a:pt x="7387" y="6841"/>
                  </a:lnTo>
                  <a:cubicBezTo>
                    <a:pt x="7295" y="6881"/>
                    <a:pt x="7195" y="6890"/>
                    <a:pt x="7092" y="6890"/>
                  </a:cubicBezTo>
                  <a:cubicBezTo>
                    <a:pt x="7015" y="6890"/>
                    <a:pt x="6937" y="6885"/>
                    <a:pt x="6861" y="6885"/>
                  </a:cubicBezTo>
                  <a:cubicBezTo>
                    <a:pt x="6816" y="6805"/>
                    <a:pt x="6763" y="6716"/>
                    <a:pt x="6700" y="6635"/>
                  </a:cubicBezTo>
                  <a:cubicBezTo>
                    <a:pt x="6932" y="6617"/>
                    <a:pt x="7173" y="6546"/>
                    <a:pt x="7396" y="6448"/>
                  </a:cubicBezTo>
                  <a:close/>
                  <a:moveTo>
                    <a:pt x="7732" y="1334"/>
                  </a:moveTo>
                  <a:cubicBezTo>
                    <a:pt x="7741" y="1334"/>
                    <a:pt x="7751" y="1335"/>
                    <a:pt x="7762" y="1336"/>
                  </a:cubicBezTo>
                  <a:cubicBezTo>
                    <a:pt x="7794" y="1385"/>
                    <a:pt x="7847" y="1421"/>
                    <a:pt x="7904" y="1421"/>
                  </a:cubicBezTo>
                  <a:cubicBezTo>
                    <a:pt x="7939" y="1421"/>
                    <a:pt x="7977" y="1407"/>
                    <a:pt x="8012" y="1372"/>
                  </a:cubicBezTo>
                  <a:cubicBezTo>
                    <a:pt x="8031" y="1353"/>
                    <a:pt x="8068" y="1344"/>
                    <a:pt x="8119" y="1344"/>
                  </a:cubicBezTo>
                  <a:cubicBezTo>
                    <a:pt x="8163" y="1344"/>
                    <a:pt x="8217" y="1351"/>
                    <a:pt x="8279" y="1363"/>
                  </a:cubicBezTo>
                  <a:cubicBezTo>
                    <a:pt x="8752" y="1443"/>
                    <a:pt x="9689" y="1845"/>
                    <a:pt x="9796" y="1889"/>
                  </a:cubicBezTo>
                  <a:cubicBezTo>
                    <a:pt x="10447" y="2184"/>
                    <a:pt x="11063" y="2683"/>
                    <a:pt x="11562" y="3183"/>
                  </a:cubicBezTo>
                  <a:cubicBezTo>
                    <a:pt x="11990" y="3602"/>
                    <a:pt x="12294" y="4129"/>
                    <a:pt x="12650" y="4619"/>
                  </a:cubicBezTo>
                  <a:cubicBezTo>
                    <a:pt x="12713" y="4708"/>
                    <a:pt x="12784" y="4798"/>
                    <a:pt x="12847" y="4887"/>
                  </a:cubicBezTo>
                  <a:cubicBezTo>
                    <a:pt x="13462" y="5645"/>
                    <a:pt x="13623" y="6600"/>
                    <a:pt x="13980" y="7474"/>
                  </a:cubicBezTo>
                  <a:cubicBezTo>
                    <a:pt x="14337" y="8339"/>
                    <a:pt x="14747" y="9187"/>
                    <a:pt x="14961" y="10106"/>
                  </a:cubicBezTo>
                  <a:cubicBezTo>
                    <a:pt x="15139" y="10828"/>
                    <a:pt x="15122" y="11586"/>
                    <a:pt x="15282" y="12318"/>
                  </a:cubicBezTo>
                  <a:cubicBezTo>
                    <a:pt x="15470" y="13148"/>
                    <a:pt x="15755" y="13968"/>
                    <a:pt x="14943" y="14548"/>
                  </a:cubicBezTo>
                  <a:cubicBezTo>
                    <a:pt x="14649" y="14762"/>
                    <a:pt x="14408" y="15012"/>
                    <a:pt x="14105" y="15208"/>
                  </a:cubicBezTo>
                  <a:cubicBezTo>
                    <a:pt x="13763" y="15429"/>
                    <a:pt x="13405" y="15479"/>
                    <a:pt x="13038" y="15479"/>
                  </a:cubicBezTo>
                  <a:cubicBezTo>
                    <a:pt x="12811" y="15479"/>
                    <a:pt x="12580" y="15460"/>
                    <a:pt x="12347" y="15449"/>
                  </a:cubicBezTo>
                  <a:cubicBezTo>
                    <a:pt x="11339" y="15405"/>
                    <a:pt x="10634" y="15110"/>
                    <a:pt x="10081" y="14236"/>
                  </a:cubicBezTo>
                  <a:cubicBezTo>
                    <a:pt x="9707" y="13638"/>
                    <a:pt x="9555" y="12898"/>
                    <a:pt x="9412" y="12211"/>
                  </a:cubicBezTo>
                  <a:cubicBezTo>
                    <a:pt x="9064" y="10525"/>
                    <a:pt x="8261" y="9044"/>
                    <a:pt x="7815" y="7394"/>
                  </a:cubicBezTo>
                  <a:cubicBezTo>
                    <a:pt x="7717" y="7019"/>
                    <a:pt x="7717" y="6644"/>
                    <a:pt x="7735" y="6261"/>
                  </a:cubicBezTo>
                  <a:cubicBezTo>
                    <a:pt x="7744" y="5877"/>
                    <a:pt x="7771" y="5493"/>
                    <a:pt x="7717" y="5119"/>
                  </a:cubicBezTo>
                  <a:cubicBezTo>
                    <a:pt x="7673" y="4717"/>
                    <a:pt x="7592" y="4316"/>
                    <a:pt x="7539" y="3923"/>
                  </a:cubicBezTo>
                  <a:cubicBezTo>
                    <a:pt x="7512" y="3763"/>
                    <a:pt x="7396" y="2942"/>
                    <a:pt x="7405" y="2273"/>
                  </a:cubicBezTo>
                  <a:cubicBezTo>
                    <a:pt x="7405" y="1758"/>
                    <a:pt x="7487" y="1334"/>
                    <a:pt x="7732" y="1334"/>
                  </a:cubicBezTo>
                  <a:close/>
                  <a:moveTo>
                    <a:pt x="4093" y="2236"/>
                  </a:moveTo>
                  <a:cubicBezTo>
                    <a:pt x="4303" y="2236"/>
                    <a:pt x="4505" y="2401"/>
                    <a:pt x="4675" y="2844"/>
                  </a:cubicBezTo>
                  <a:cubicBezTo>
                    <a:pt x="4755" y="3049"/>
                    <a:pt x="4764" y="3281"/>
                    <a:pt x="4871" y="3477"/>
                  </a:cubicBezTo>
                  <a:cubicBezTo>
                    <a:pt x="5032" y="3798"/>
                    <a:pt x="5335" y="3968"/>
                    <a:pt x="5514" y="4262"/>
                  </a:cubicBezTo>
                  <a:cubicBezTo>
                    <a:pt x="5531" y="4298"/>
                    <a:pt x="5558" y="4316"/>
                    <a:pt x="5576" y="4325"/>
                  </a:cubicBezTo>
                  <a:cubicBezTo>
                    <a:pt x="5683" y="4860"/>
                    <a:pt x="5772" y="5404"/>
                    <a:pt x="5790" y="5931"/>
                  </a:cubicBezTo>
                  <a:cubicBezTo>
                    <a:pt x="5300" y="5574"/>
                    <a:pt x="4845" y="5163"/>
                    <a:pt x="5112" y="4655"/>
                  </a:cubicBezTo>
                  <a:cubicBezTo>
                    <a:pt x="5187" y="4524"/>
                    <a:pt x="5065" y="4397"/>
                    <a:pt x="4952" y="4397"/>
                  </a:cubicBezTo>
                  <a:cubicBezTo>
                    <a:pt x="4903" y="4397"/>
                    <a:pt x="4856" y="4420"/>
                    <a:pt x="4827" y="4476"/>
                  </a:cubicBezTo>
                  <a:cubicBezTo>
                    <a:pt x="4506" y="5074"/>
                    <a:pt x="4978" y="5788"/>
                    <a:pt x="5478" y="6118"/>
                  </a:cubicBezTo>
                  <a:cubicBezTo>
                    <a:pt x="5576" y="6189"/>
                    <a:pt x="5612" y="6261"/>
                    <a:pt x="5763" y="6323"/>
                  </a:cubicBezTo>
                  <a:lnTo>
                    <a:pt x="5763" y="6341"/>
                  </a:lnTo>
                  <a:cubicBezTo>
                    <a:pt x="5763" y="6451"/>
                    <a:pt x="5853" y="6508"/>
                    <a:pt x="5940" y="6508"/>
                  </a:cubicBezTo>
                  <a:cubicBezTo>
                    <a:pt x="5965" y="6508"/>
                    <a:pt x="5991" y="6503"/>
                    <a:pt x="6013" y="6493"/>
                  </a:cubicBezTo>
                  <a:cubicBezTo>
                    <a:pt x="6138" y="6582"/>
                    <a:pt x="6263" y="6680"/>
                    <a:pt x="6379" y="6787"/>
                  </a:cubicBezTo>
                  <a:cubicBezTo>
                    <a:pt x="6825" y="7197"/>
                    <a:pt x="6745" y="7768"/>
                    <a:pt x="6700" y="8304"/>
                  </a:cubicBezTo>
                  <a:cubicBezTo>
                    <a:pt x="6700" y="8339"/>
                    <a:pt x="6700" y="8384"/>
                    <a:pt x="6700" y="8420"/>
                  </a:cubicBezTo>
                  <a:cubicBezTo>
                    <a:pt x="6700" y="8696"/>
                    <a:pt x="6780" y="8982"/>
                    <a:pt x="6816" y="9249"/>
                  </a:cubicBezTo>
                  <a:cubicBezTo>
                    <a:pt x="6905" y="9856"/>
                    <a:pt x="6923" y="10462"/>
                    <a:pt x="6968" y="11078"/>
                  </a:cubicBezTo>
                  <a:cubicBezTo>
                    <a:pt x="7021" y="11810"/>
                    <a:pt x="7128" y="12532"/>
                    <a:pt x="7235" y="13255"/>
                  </a:cubicBezTo>
                  <a:cubicBezTo>
                    <a:pt x="7298" y="13728"/>
                    <a:pt x="7405" y="14209"/>
                    <a:pt x="7423" y="14682"/>
                  </a:cubicBezTo>
                  <a:cubicBezTo>
                    <a:pt x="7441" y="15226"/>
                    <a:pt x="7093" y="15619"/>
                    <a:pt x="6763" y="16011"/>
                  </a:cubicBezTo>
                  <a:cubicBezTo>
                    <a:pt x="6397" y="16448"/>
                    <a:pt x="5817" y="16912"/>
                    <a:pt x="5166" y="17225"/>
                  </a:cubicBezTo>
                  <a:cubicBezTo>
                    <a:pt x="4662" y="17472"/>
                    <a:pt x="4114" y="17631"/>
                    <a:pt x="3596" y="17631"/>
                  </a:cubicBezTo>
                  <a:cubicBezTo>
                    <a:pt x="3124" y="17631"/>
                    <a:pt x="2677" y="17499"/>
                    <a:pt x="2311" y="17180"/>
                  </a:cubicBezTo>
                  <a:cubicBezTo>
                    <a:pt x="1802" y="16743"/>
                    <a:pt x="1731" y="15690"/>
                    <a:pt x="1517" y="15084"/>
                  </a:cubicBezTo>
                  <a:cubicBezTo>
                    <a:pt x="1249" y="14370"/>
                    <a:pt x="937" y="13692"/>
                    <a:pt x="750" y="12942"/>
                  </a:cubicBezTo>
                  <a:cubicBezTo>
                    <a:pt x="554" y="12131"/>
                    <a:pt x="384" y="11328"/>
                    <a:pt x="384" y="10489"/>
                  </a:cubicBezTo>
                  <a:cubicBezTo>
                    <a:pt x="384" y="9642"/>
                    <a:pt x="687" y="8759"/>
                    <a:pt x="741" y="7893"/>
                  </a:cubicBezTo>
                  <a:cubicBezTo>
                    <a:pt x="848" y="6332"/>
                    <a:pt x="1892" y="4744"/>
                    <a:pt x="2793" y="3522"/>
                  </a:cubicBezTo>
                  <a:cubicBezTo>
                    <a:pt x="3056" y="3158"/>
                    <a:pt x="3597" y="2236"/>
                    <a:pt x="4093" y="2236"/>
                  </a:cubicBezTo>
                  <a:close/>
                  <a:moveTo>
                    <a:pt x="5739" y="0"/>
                  </a:moveTo>
                  <a:cubicBezTo>
                    <a:pt x="5389" y="0"/>
                    <a:pt x="4956" y="292"/>
                    <a:pt x="4532" y="524"/>
                  </a:cubicBezTo>
                  <a:cubicBezTo>
                    <a:pt x="4461" y="569"/>
                    <a:pt x="4434" y="632"/>
                    <a:pt x="4443" y="694"/>
                  </a:cubicBezTo>
                  <a:cubicBezTo>
                    <a:pt x="4407" y="765"/>
                    <a:pt x="4416" y="855"/>
                    <a:pt x="4497" y="917"/>
                  </a:cubicBezTo>
                  <a:cubicBezTo>
                    <a:pt x="4862" y="1158"/>
                    <a:pt x="5076" y="1970"/>
                    <a:pt x="5210" y="2603"/>
                  </a:cubicBezTo>
                  <a:cubicBezTo>
                    <a:pt x="5201" y="2639"/>
                    <a:pt x="5210" y="2665"/>
                    <a:pt x="5228" y="2692"/>
                  </a:cubicBezTo>
                  <a:cubicBezTo>
                    <a:pt x="5264" y="2880"/>
                    <a:pt x="5300" y="3049"/>
                    <a:pt x="5326" y="3174"/>
                  </a:cubicBezTo>
                  <a:cubicBezTo>
                    <a:pt x="5362" y="3335"/>
                    <a:pt x="5398" y="3495"/>
                    <a:pt x="5433" y="3656"/>
                  </a:cubicBezTo>
                  <a:cubicBezTo>
                    <a:pt x="5308" y="3522"/>
                    <a:pt x="5192" y="3379"/>
                    <a:pt x="5121" y="3156"/>
                  </a:cubicBezTo>
                  <a:cubicBezTo>
                    <a:pt x="5032" y="2897"/>
                    <a:pt x="4961" y="2639"/>
                    <a:pt x="4845" y="2389"/>
                  </a:cubicBezTo>
                  <a:cubicBezTo>
                    <a:pt x="4674" y="2018"/>
                    <a:pt x="4387" y="1851"/>
                    <a:pt x="4028" y="1851"/>
                  </a:cubicBezTo>
                  <a:cubicBezTo>
                    <a:pt x="3955" y="1851"/>
                    <a:pt x="3879" y="1858"/>
                    <a:pt x="3801" y="1872"/>
                  </a:cubicBezTo>
                  <a:cubicBezTo>
                    <a:pt x="3274" y="1970"/>
                    <a:pt x="2873" y="2781"/>
                    <a:pt x="2614" y="3174"/>
                  </a:cubicBezTo>
                  <a:cubicBezTo>
                    <a:pt x="2070" y="4013"/>
                    <a:pt x="1517" y="4780"/>
                    <a:pt x="1098" y="5699"/>
                  </a:cubicBezTo>
                  <a:cubicBezTo>
                    <a:pt x="777" y="6403"/>
                    <a:pt x="491" y="7108"/>
                    <a:pt x="402" y="7884"/>
                  </a:cubicBezTo>
                  <a:cubicBezTo>
                    <a:pt x="286" y="8928"/>
                    <a:pt x="0" y="9990"/>
                    <a:pt x="54" y="11042"/>
                  </a:cubicBezTo>
                  <a:cubicBezTo>
                    <a:pt x="152" y="12951"/>
                    <a:pt x="1026" y="14762"/>
                    <a:pt x="1606" y="16555"/>
                  </a:cubicBezTo>
                  <a:cubicBezTo>
                    <a:pt x="1932" y="17583"/>
                    <a:pt x="2688" y="17988"/>
                    <a:pt x="3563" y="17988"/>
                  </a:cubicBezTo>
                  <a:cubicBezTo>
                    <a:pt x="5272" y="17988"/>
                    <a:pt x="7434" y="16443"/>
                    <a:pt x="7735" y="14968"/>
                  </a:cubicBezTo>
                  <a:cubicBezTo>
                    <a:pt x="7788" y="14718"/>
                    <a:pt x="7788" y="14450"/>
                    <a:pt x="7771" y="14182"/>
                  </a:cubicBezTo>
                  <a:cubicBezTo>
                    <a:pt x="7717" y="13531"/>
                    <a:pt x="7512" y="12844"/>
                    <a:pt x="7432" y="12264"/>
                  </a:cubicBezTo>
                  <a:cubicBezTo>
                    <a:pt x="7289" y="11158"/>
                    <a:pt x="7271" y="10052"/>
                    <a:pt x="7110" y="8946"/>
                  </a:cubicBezTo>
                  <a:cubicBezTo>
                    <a:pt x="7110" y="8919"/>
                    <a:pt x="7102" y="8883"/>
                    <a:pt x="7102" y="8857"/>
                  </a:cubicBezTo>
                  <a:cubicBezTo>
                    <a:pt x="7012" y="8250"/>
                    <a:pt x="7128" y="7724"/>
                    <a:pt x="6995" y="7224"/>
                  </a:cubicBezTo>
                  <a:cubicBezTo>
                    <a:pt x="7146" y="7224"/>
                    <a:pt x="7298" y="7215"/>
                    <a:pt x="7441" y="7180"/>
                  </a:cubicBezTo>
                  <a:cubicBezTo>
                    <a:pt x="7548" y="7902"/>
                    <a:pt x="7833" y="8598"/>
                    <a:pt x="8101" y="9276"/>
                  </a:cubicBezTo>
                  <a:cubicBezTo>
                    <a:pt x="8565" y="10436"/>
                    <a:pt x="8904" y="11533"/>
                    <a:pt x="9180" y="12755"/>
                  </a:cubicBezTo>
                  <a:cubicBezTo>
                    <a:pt x="9368" y="13585"/>
                    <a:pt x="9671" y="14370"/>
                    <a:pt x="10242" y="15012"/>
                  </a:cubicBezTo>
                  <a:cubicBezTo>
                    <a:pt x="10786" y="15637"/>
                    <a:pt x="11562" y="15744"/>
                    <a:pt x="12338" y="15788"/>
                  </a:cubicBezTo>
                  <a:cubicBezTo>
                    <a:pt x="12549" y="15802"/>
                    <a:pt x="12754" y="15814"/>
                    <a:pt x="12954" y="15814"/>
                  </a:cubicBezTo>
                  <a:cubicBezTo>
                    <a:pt x="13522" y="15814"/>
                    <a:pt x="14047" y="15720"/>
                    <a:pt x="14542" y="15324"/>
                  </a:cubicBezTo>
                  <a:cubicBezTo>
                    <a:pt x="15122" y="14860"/>
                    <a:pt x="15755" y="14521"/>
                    <a:pt x="15844" y="13745"/>
                  </a:cubicBezTo>
                  <a:cubicBezTo>
                    <a:pt x="15933" y="12951"/>
                    <a:pt x="15559" y="12068"/>
                    <a:pt x="15470" y="11274"/>
                  </a:cubicBezTo>
                  <a:cubicBezTo>
                    <a:pt x="15345" y="10061"/>
                    <a:pt x="14997" y="9026"/>
                    <a:pt x="14533" y="7911"/>
                  </a:cubicBezTo>
                  <a:cubicBezTo>
                    <a:pt x="14114" y="6912"/>
                    <a:pt x="13873" y="5832"/>
                    <a:pt x="13302" y="4923"/>
                  </a:cubicBezTo>
                  <a:cubicBezTo>
                    <a:pt x="13007" y="4459"/>
                    <a:pt x="12677" y="3977"/>
                    <a:pt x="12320" y="3531"/>
                  </a:cubicBezTo>
                  <a:cubicBezTo>
                    <a:pt x="12053" y="3210"/>
                    <a:pt x="11767" y="2897"/>
                    <a:pt x="11464" y="2621"/>
                  </a:cubicBezTo>
                  <a:cubicBezTo>
                    <a:pt x="10955" y="2157"/>
                    <a:pt x="10358" y="1764"/>
                    <a:pt x="9715" y="1497"/>
                  </a:cubicBezTo>
                  <a:cubicBezTo>
                    <a:pt x="9546" y="1425"/>
                    <a:pt x="9385" y="1363"/>
                    <a:pt x="9216" y="1309"/>
                  </a:cubicBezTo>
                  <a:cubicBezTo>
                    <a:pt x="8950" y="1228"/>
                    <a:pt x="8488" y="1000"/>
                    <a:pt x="8130" y="1000"/>
                  </a:cubicBezTo>
                  <a:cubicBezTo>
                    <a:pt x="8055" y="1000"/>
                    <a:pt x="7985" y="1010"/>
                    <a:pt x="7922" y="1033"/>
                  </a:cubicBezTo>
                  <a:cubicBezTo>
                    <a:pt x="7913" y="1024"/>
                    <a:pt x="7904" y="1015"/>
                    <a:pt x="7887" y="1015"/>
                  </a:cubicBezTo>
                  <a:cubicBezTo>
                    <a:pt x="7819" y="998"/>
                    <a:pt x="7758" y="991"/>
                    <a:pt x="7701" y="991"/>
                  </a:cubicBezTo>
                  <a:cubicBezTo>
                    <a:pt x="7025" y="991"/>
                    <a:pt x="7049" y="2092"/>
                    <a:pt x="7066" y="2585"/>
                  </a:cubicBezTo>
                  <a:cubicBezTo>
                    <a:pt x="7075" y="2826"/>
                    <a:pt x="7093" y="3076"/>
                    <a:pt x="7110" y="3317"/>
                  </a:cubicBezTo>
                  <a:cubicBezTo>
                    <a:pt x="7164" y="3950"/>
                    <a:pt x="7253" y="4566"/>
                    <a:pt x="7316" y="5190"/>
                  </a:cubicBezTo>
                  <a:cubicBezTo>
                    <a:pt x="7325" y="5199"/>
                    <a:pt x="7325" y="5217"/>
                    <a:pt x="7325" y="5226"/>
                  </a:cubicBezTo>
                  <a:cubicBezTo>
                    <a:pt x="6861" y="4530"/>
                    <a:pt x="6798" y="3656"/>
                    <a:pt x="6736" y="2826"/>
                  </a:cubicBezTo>
                  <a:cubicBezTo>
                    <a:pt x="6682" y="2095"/>
                    <a:pt x="6548" y="1381"/>
                    <a:pt x="6361" y="676"/>
                  </a:cubicBezTo>
                  <a:cubicBezTo>
                    <a:pt x="6229" y="172"/>
                    <a:pt x="6008" y="0"/>
                    <a:pt x="5739"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2"/>
            <p:cNvSpPr/>
            <p:nvPr/>
          </p:nvSpPr>
          <p:spPr>
            <a:xfrm>
              <a:off x="89632" y="4350413"/>
              <a:ext cx="199716" cy="265519"/>
            </a:xfrm>
            <a:custGeom>
              <a:rect b="b" l="l" r="r" t="t"/>
              <a:pathLst>
                <a:path extrusionOk="0" h="6320" w="4754">
                  <a:moveTo>
                    <a:pt x="2336" y="813"/>
                  </a:moveTo>
                  <a:cubicBezTo>
                    <a:pt x="2521" y="859"/>
                    <a:pt x="2720" y="905"/>
                    <a:pt x="2921" y="905"/>
                  </a:cubicBezTo>
                  <a:cubicBezTo>
                    <a:pt x="2952" y="905"/>
                    <a:pt x="2983" y="904"/>
                    <a:pt x="3014" y="902"/>
                  </a:cubicBezTo>
                  <a:lnTo>
                    <a:pt x="3032" y="902"/>
                  </a:lnTo>
                  <a:cubicBezTo>
                    <a:pt x="2996" y="955"/>
                    <a:pt x="3005" y="1009"/>
                    <a:pt x="3023" y="1062"/>
                  </a:cubicBezTo>
                  <a:cubicBezTo>
                    <a:pt x="3023" y="1080"/>
                    <a:pt x="3023" y="1098"/>
                    <a:pt x="3023" y="1116"/>
                  </a:cubicBezTo>
                  <a:cubicBezTo>
                    <a:pt x="3005" y="1107"/>
                    <a:pt x="2978" y="1098"/>
                    <a:pt x="2960" y="1098"/>
                  </a:cubicBezTo>
                  <a:cubicBezTo>
                    <a:pt x="2898" y="1080"/>
                    <a:pt x="2835" y="1071"/>
                    <a:pt x="2782" y="1062"/>
                  </a:cubicBezTo>
                  <a:cubicBezTo>
                    <a:pt x="2719" y="1052"/>
                    <a:pt x="2657" y="1047"/>
                    <a:pt x="2596" y="1047"/>
                  </a:cubicBezTo>
                  <a:cubicBezTo>
                    <a:pt x="2503" y="1047"/>
                    <a:pt x="2413" y="1059"/>
                    <a:pt x="2327" y="1080"/>
                  </a:cubicBezTo>
                  <a:cubicBezTo>
                    <a:pt x="2318" y="1009"/>
                    <a:pt x="2318" y="911"/>
                    <a:pt x="2327" y="848"/>
                  </a:cubicBezTo>
                  <a:lnTo>
                    <a:pt x="2336" y="813"/>
                  </a:lnTo>
                  <a:close/>
                  <a:moveTo>
                    <a:pt x="1804" y="734"/>
                  </a:moveTo>
                  <a:cubicBezTo>
                    <a:pt x="1870" y="734"/>
                    <a:pt x="1937" y="740"/>
                    <a:pt x="2006" y="750"/>
                  </a:cubicBezTo>
                  <a:cubicBezTo>
                    <a:pt x="1979" y="893"/>
                    <a:pt x="1970" y="1036"/>
                    <a:pt x="1997" y="1178"/>
                  </a:cubicBezTo>
                  <a:cubicBezTo>
                    <a:pt x="1970" y="1187"/>
                    <a:pt x="1943" y="1205"/>
                    <a:pt x="1908" y="1214"/>
                  </a:cubicBezTo>
                  <a:cubicBezTo>
                    <a:pt x="1827" y="1250"/>
                    <a:pt x="1747" y="1294"/>
                    <a:pt x="1667" y="1330"/>
                  </a:cubicBezTo>
                  <a:cubicBezTo>
                    <a:pt x="1640" y="1357"/>
                    <a:pt x="1622" y="1375"/>
                    <a:pt x="1586" y="1393"/>
                  </a:cubicBezTo>
                  <a:lnTo>
                    <a:pt x="1604" y="1366"/>
                  </a:lnTo>
                  <a:lnTo>
                    <a:pt x="1470" y="804"/>
                  </a:lnTo>
                  <a:cubicBezTo>
                    <a:pt x="1578" y="753"/>
                    <a:pt x="1689" y="734"/>
                    <a:pt x="1804" y="734"/>
                  </a:cubicBezTo>
                  <a:close/>
                  <a:moveTo>
                    <a:pt x="1167" y="991"/>
                  </a:moveTo>
                  <a:lnTo>
                    <a:pt x="1274" y="1446"/>
                  </a:lnTo>
                  <a:cubicBezTo>
                    <a:pt x="1274" y="1473"/>
                    <a:pt x="1274" y="1491"/>
                    <a:pt x="1292" y="1509"/>
                  </a:cubicBezTo>
                  <a:cubicBezTo>
                    <a:pt x="1224" y="1522"/>
                    <a:pt x="1155" y="1529"/>
                    <a:pt x="1092" y="1529"/>
                  </a:cubicBezTo>
                  <a:cubicBezTo>
                    <a:pt x="816" y="1529"/>
                    <a:pt x="630" y="1400"/>
                    <a:pt x="891" y="1125"/>
                  </a:cubicBezTo>
                  <a:cubicBezTo>
                    <a:pt x="989" y="1080"/>
                    <a:pt x="1007" y="1062"/>
                    <a:pt x="1167" y="991"/>
                  </a:cubicBezTo>
                  <a:close/>
                  <a:moveTo>
                    <a:pt x="3835" y="420"/>
                  </a:moveTo>
                  <a:cubicBezTo>
                    <a:pt x="3906" y="545"/>
                    <a:pt x="3959" y="670"/>
                    <a:pt x="3986" y="804"/>
                  </a:cubicBezTo>
                  <a:cubicBezTo>
                    <a:pt x="4066" y="1143"/>
                    <a:pt x="4013" y="1509"/>
                    <a:pt x="4013" y="1883"/>
                  </a:cubicBezTo>
                  <a:lnTo>
                    <a:pt x="3995" y="1874"/>
                  </a:lnTo>
                  <a:cubicBezTo>
                    <a:pt x="3861" y="1848"/>
                    <a:pt x="3727" y="1830"/>
                    <a:pt x="3594" y="1821"/>
                  </a:cubicBezTo>
                  <a:cubicBezTo>
                    <a:pt x="3576" y="1821"/>
                    <a:pt x="3558" y="1821"/>
                    <a:pt x="3540" y="1830"/>
                  </a:cubicBezTo>
                  <a:cubicBezTo>
                    <a:pt x="3504" y="1660"/>
                    <a:pt x="3442" y="1500"/>
                    <a:pt x="3344" y="1366"/>
                  </a:cubicBezTo>
                  <a:cubicBezTo>
                    <a:pt x="3362" y="1268"/>
                    <a:pt x="3371" y="1161"/>
                    <a:pt x="3362" y="1062"/>
                  </a:cubicBezTo>
                  <a:cubicBezTo>
                    <a:pt x="3362" y="991"/>
                    <a:pt x="3353" y="920"/>
                    <a:pt x="3308" y="875"/>
                  </a:cubicBezTo>
                  <a:lnTo>
                    <a:pt x="3281" y="848"/>
                  </a:lnTo>
                  <a:cubicBezTo>
                    <a:pt x="3344" y="822"/>
                    <a:pt x="3406" y="795"/>
                    <a:pt x="3469" y="750"/>
                  </a:cubicBezTo>
                  <a:cubicBezTo>
                    <a:pt x="3611" y="670"/>
                    <a:pt x="3727" y="563"/>
                    <a:pt x="3835" y="420"/>
                  </a:cubicBezTo>
                  <a:close/>
                  <a:moveTo>
                    <a:pt x="3585" y="2160"/>
                  </a:moveTo>
                  <a:cubicBezTo>
                    <a:pt x="3692" y="2169"/>
                    <a:pt x="3799" y="2178"/>
                    <a:pt x="3897" y="2195"/>
                  </a:cubicBezTo>
                  <a:cubicBezTo>
                    <a:pt x="3915" y="2199"/>
                    <a:pt x="3934" y="2201"/>
                    <a:pt x="3952" y="2201"/>
                  </a:cubicBezTo>
                  <a:cubicBezTo>
                    <a:pt x="3977" y="2201"/>
                    <a:pt x="4001" y="2197"/>
                    <a:pt x="4022" y="2187"/>
                  </a:cubicBezTo>
                  <a:cubicBezTo>
                    <a:pt x="4031" y="2338"/>
                    <a:pt x="4049" y="2490"/>
                    <a:pt x="4075" y="2633"/>
                  </a:cubicBezTo>
                  <a:cubicBezTo>
                    <a:pt x="3906" y="2526"/>
                    <a:pt x="3710" y="2463"/>
                    <a:pt x="3540" y="2356"/>
                  </a:cubicBezTo>
                  <a:cubicBezTo>
                    <a:pt x="3558" y="2294"/>
                    <a:pt x="3567" y="2222"/>
                    <a:pt x="3567" y="2160"/>
                  </a:cubicBezTo>
                  <a:close/>
                  <a:moveTo>
                    <a:pt x="3397" y="2668"/>
                  </a:moveTo>
                  <a:cubicBezTo>
                    <a:pt x="3585" y="2775"/>
                    <a:pt x="3817" y="2838"/>
                    <a:pt x="3977" y="2989"/>
                  </a:cubicBezTo>
                  <a:cubicBezTo>
                    <a:pt x="4015" y="3027"/>
                    <a:pt x="4056" y="3042"/>
                    <a:pt x="4096" y="3042"/>
                  </a:cubicBezTo>
                  <a:cubicBezTo>
                    <a:pt x="4114" y="3042"/>
                    <a:pt x="4131" y="3039"/>
                    <a:pt x="4147" y="3034"/>
                  </a:cubicBezTo>
                  <a:cubicBezTo>
                    <a:pt x="4209" y="3337"/>
                    <a:pt x="4272" y="3641"/>
                    <a:pt x="4307" y="3944"/>
                  </a:cubicBezTo>
                  <a:cubicBezTo>
                    <a:pt x="3897" y="3632"/>
                    <a:pt x="3442" y="3284"/>
                    <a:pt x="3299" y="2802"/>
                  </a:cubicBezTo>
                  <a:lnTo>
                    <a:pt x="3299" y="2793"/>
                  </a:lnTo>
                  <a:cubicBezTo>
                    <a:pt x="3326" y="2757"/>
                    <a:pt x="3362" y="2713"/>
                    <a:pt x="3397" y="2668"/>
                  </a:cubicBezTo>
                  <a:close/>
                  <a:moveTo>
                    <a:pt x="2300" y="3739"/>
                  </a:moveTo>
                  <a:cubicBezTo>
                    <a:pt x="2452" y="3899"/>
                    <a:pt x="2568" y="4087"/>
                    <a:pt x="2702" y="4247"/>
                  </a:cubicBezTo>
                  <a:cubicBezTo>
                    <a:pt x="2684" y="4283"/>
                    <a:pt x="2657" y="4319"/>
                    <a:pt x="2630" y="4354"/>
                  </a:cubicBezTo>
                  <a:cubicBezTo>
                    <a:pt x="2594" y="4399"/>
                    <a:pt x="2559" y="4444"/>
                    <a:pt x="2532" y="4497"/>
                  </a:cubicBezTo>
                  <a:cubicBezTo>
                    <a:pt x="2445" y="4685"/>
                    <a:pt x="2248" y="4866"/>
                    <a:pt x="2107" y="4866"/>
                  </a:cubicBezTo>
                  <a:cubicBezTo>
                    <a:pt x="1988" y="4866"/>
                    <a:pt x="1909" y="4736"/>
                    <a:pt x="1970" y="4372"/>
                  </a:cubicBezTo>
                  <a:cubicBezTo>
                    <a:pt x="2015" y="4131"/>
                    <a:pt x="2148" y="3926"/>
                    <a:pt x="2300" y="3739"/>
                  </a:cubicBezTo>
                  <a:close/>
                  <a:moveTo>
                    <a:pt x="3032" y="3061"/>
                  </a:moveTo>
                  <a:cubicBezTo>
                    <a:pt x="3281" y="3623"/>
                    <a:pt x="3852" y="4006"/>
                    <a:pt x="4325" y="4390"/>
                  </a:cubicBezTo>
                  <a:cubicBezTo>
                    <a:pt x="4316" y="4551"/>
                    <a:pt x="4281" y="4720"/>
                    <a:pt x="4245" y="4881"/>
                  </a:cubicBezTo>
                  <a:cubicBezTo>
                    <a:pt x="4111" y="4827"/>
                    <a:pt x="3986" y="4747"/>
                    <a:pt x="3843" y="4711"/>
                  </a:cubicBezTo>
                  <a:cubicBezTo>
                    <a:pt x="3861" y="4381"/>
                    <a:pt x="3835" y="4060"/>
                    <a:pt x="3647" y="3899"/>
                  </a:cubicBezTo>
                  <a:cubicBezTo>
                    <a:pt x="3541" y="3810"/>
                    <a:pt x="3440" y="3774"/>
                    <a:pt x="3345" y="3774"/>
                  </a:cubicBezTo>
                  <a:cubicBezTo>
                    <a:pt x="3192" y="3774"/>
                    <a:pt x="3054" y="3868"/>
                    <a:pt x="2933" y="3989"/>
                  </a:cubicBezTo>
                  <a:cubicBezTo>
                    <a:pt x="2800" y="3828"/>
                    <a:pt x="2684" y="3650"/>
                    <a:pt x="2541" y="3498"/>
                  </a:cubicBezTo>
                  <a:cubicBezTo>
                    <a:pt x="2568" y="3471"/>
                    <a:pt x="2594" y="3444"/>
                    <a:pt x="2621" y="3418"/>
                  </a:cubicBezTo>
                  <a:cubicBezTo>
                    <a:pt x="2755" y="3293"/>
                    <a:pt x="2898" y="3177"/>
                    <a:pt x="3032" y="3061"/>
                  </a:cubicBezTo>
                  <a:close/>
                  <a:moveTo>
                    <a:pt x="3808" y="5059"/>
                  </a:moveTo>
                  <a:cubicBezTo>
                    <a:pt x="3933" y="5104"/>
                    <a:pt x="4049" y="5166"/>
                    <a:pt x="4174" y="5220"/>
                  </a:cubicBezTo>
                  <a:cubicBezTo>
                    <a:pt x="4147" y="5318"/>
                    <a:pt x="4129" y="5425"/>
                    <a:pt x="4102" y="5523"/>
                  </a:cubicBezTo>
                  <a:cubicBezTo>
                    <a:pt x="4054" y="5682"/>
                    <a:pt x="3947" y="5826"/>
                    <a:pt x="3865" y="5826"/>
                  </a:cubicBezTo>
                  <a:cubicBezTo>
                    <a:pt x="3810" y="5826"/>
                    <a:pt x="3767" y="5759"/>
                    <a:pt x="3763" y="5585"/>
                  </a:cubicBezTo>
                  <a:cubicBezTo>
                    <a:pt x="3763" y="5461"/>
                    <a:pt x="3790" y="5264"/>
                    <a:pt x="3808" y="5059"/>
                  </a:cubicBezTo>
                  <a:close/>
                  <a:moveTo>
                    <a:pt x="3863" y="1"/>
                  </a:moveTo>
                  <a:cubicBezTo>
                    <a:pt x="3792" y="1"/>
                    <a:pt x="3724" y="63"/>
                    <a:pt x="3701" y="144"/>
                  </a:cubicBezTo>
                  <a:cubicBezTo>
                    <a:pt x="3656" y="144"/>
                    <a:pt x="3603" y="161"/>
                    <a:pt x="3567" y="215"/>
                  </a:cubicBezTo>
                  <a:cubicBezTo>
                    <a:pt x="3346" y="505"/>
                    <a:pt x="3111" y="595"/>
                    <a:pt x="2868" y="595"/>
                  </a:cubicBezTo>
                  <a:cubicBezTo>
                    <a:pt x="2475" y="595"/>
                    <a:pt x="2062" y="362"/>
                    <a:pt x="1653" y="362"/>
                  </a:cubicBezTo>
                  <a:cubicBezTo>
                    <a:pt x="1598" y="362"/>
                    <a:pt x="1543" y="366"/>
                    <a:pt x="1488" y="376"/>
                  </a:cubicBezTo>
                  <a:cubicBezTo>
                    <a:pt x="1292" y="411"/>
                    <a:pt x="917" y="750"/>
                    <a:pt x="792" y="795"/>
                  </a:cubicBezTo>
                  <a:cubicBezTo>
                    <a:pt x="659" y="848"/>
                    <a:pt x="480" y="893"/>
                    <a:pt x="391" y="1009"/>
                  </a:cubicBezTo>
                  <a:cubicBezTo>
                    <a:pt x="0" y="1568"/>
                    <a:pt x="617" y="1817"/>
                    <a:pt x="1142" y="1817"/>
                  </a:cubicBezTo>
                  <a:cubicBezTo>
                    <a:pt x="1312" y="1817"/>
                    <a:pt x="1473" y="1791"/>
                    <a:pt x="1586" y="1740"/>
                  </a:cubicBezTo>
                  <a:cubicBezTo>
                    <a:pt x="1747" y="1669"/>
                    <a:pt x="1916" y="1589"/>
                    <a:pt x="2077" y="1509"/>
                  </a:cubicBezTo>
                  <a:cubicBezTo>
                    <a:pt x="2220" y="1455"/>
                    <a:pt x="2354" y="1419"/>
                    <a:pt x="2470" y="1401"/>
                  </a:cubicBezTo>
                  <a:cubicBezTo>
                    <a:pt x="2531" y="1392"/>
                    <a:pt x="2589" y="1388"/>
                    <a:pt x="2642" y="1388"/>
                  </a:cubicBezTo>
                  <a:cubicBezTo>
                    <a:pt x="3331" y="1388"/>
                    <a:pt x="3400" y="2097"/>
                    <a:pt x="2978" y="2659"/>
                  </a:cubicBezTo>
                  <a:cubicBezTo>
                    <a:pt x="2818" y="2856"/>
                    <a:pt x="2577" y="3007"/>
                    <a:pt x="2380" y="3177"/>
                  </a:cubicBezTo>
                  <a:cubicBezTo>
                    <a:pt x="2318" y="3230"/>
                    <a:pt x="2264" y="3284"/>
                    <a:pt x="2202" y="3346"/>
                  </a:cubicBezTo>
                  <a:cubicBezTo>
                    <a:pt x="2157" y="3364"/>
                    <a:pt x="2131" y="3400"/>
                    <a:pt x="2113" y="3444"/>
                  </a:cubicBezTo>
                  <a:cubicBezTo>
                    <a:pt x="1854" y="3739"/>
                    <a:pt x="1676" y="4078"/>
                    <a:pt x="1604" y="4479"/>
                  </a:cubicBezTo>
                  <a:cubicBezTo>
                    <a:pt x="1512" y="4956"/>
                    <a:pt x="1738" y="5214"/>
                    <a:pt x="2042" y="5214"/>
                  </a:cubicBezTo>
                  <a:cubicBezTo>
                    <a:pt x="2210" y="5214"/>
                    <a:pt x="2402" y="5135"/>
                    <a:pt x="2577" y="4970"/>
                  </a:cubicBezTo>
                  <a:cubicBezTo>
                    <a:pt x="2723" y="4830"/>
                    <a:pt x="3112" y="4195"/>
                    <a:pt x="3327" y="4195"/>
                  </a:cubicBezTo>
                  <a:cubicBezTo>
                    <a:pt x="3400" y="4195"/>
                    <a:pt x="3453" y="4268"/>
                    <a:pt x="3469" y="4461"/>
                  </a:cubicBezTo>
                  <a:cubicBezTo>
                    <a:pt x="3504" y="4916"/>
                    <a:pt x="3397" y="5371"/>
                    <a:pt x="3442" y="5826"/>
                  </a:cubicBezTo>
                  <a:cubicBezTo>
                    <a:pt x="3466" y="6083"/>
                    <a:pt x="3686" y="6320"/>
                    <a:pt x="3906" y="6320"/>
                  </a:cubicBezTo>
                  <a:cubicBezTo>
                    <a:pt x="4015" y="6320"/>
                    <a:pt x="4124" y="6262"/>
                    <a:pt x="4209" y="6121"/>
                  </a:cubicBezTo>
                  <a:cubicBezTo>
                    <a:pt x="4486" y="5666"/>
                    <a:pt x="4620" y="5041"/>
                    <a:pt x="4655" y="4461"/>
                  </a:cubicBezTo>
                  <a:cubicBezTo>
                    <a:pt x="4727" y="4399"/>
                    <a:pt x="4753" y="4301"/>
                    <a:pt x="4664" y="4229"/>
                  </a:cubicBezTo>
                  <a:lnTo>
                    <a:pt x="4664" y="4221"/>
                  </a:lnTo>
                  <a:cubicBezTo>
                    <a:pt x="4664" y="4113"/>
                    <a:pt x="4664" y="3997"/>
                    <a:pt x="4655" y="3890"/>
                  </a:cubicBezTo>
                  <a:cubicBezTo>
                    <a:pt x="4602" y="2989"/>
                    <a:pt x="4298" y="2187"/>
                    <a:pt x="4370" y="1268"/>
                  </a:cubicBezTo>
                  <a:cubicBezTo>
                    <a:pt x="4370" y="1170"/>
                    <a:pt x="4379" y="1089"/>
                    <a:pt x="4379" y="1009"/>
                  </a:cubicBezTo>
                  <a:cubicBezTo>
                    <a:pt x="4379" y="590"/>
                    <a:pt x="4289" y="447"/>
                    <a:pt x="3977" y="63"/>
                  </a:cubicBezTo>
                  <a:cubicBezTo>
                    <a:pt x="3943" y="19"/>
                    <a:pt x="3902" y="1"/>
                    <a:pt x="386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2"/>
            <p:cNvSpPr/>
            <p:nvPr/>
          </p:nvSpPr>
          <p:spPr>
            <a:xfrm>
              <a:off x="348503" y="4289832"/>
              <a:ext cx="156697" cy="160908"/>
            </a:xfrm>
            <a:custGeom>
              <a:rect b="b" l="l" r="r" t="t"/>
              <a:pathLst>
                <a:path extrusionOk="0" h="3830" w="3730">
                  <a:moveTo>
                    <a:pt x="3108" y="478"/>
                  </a:moveTo>
                  <a:cubicBezTo>
                    <a:pt x="3283" y="478"/>
                    <a:pt x="3388" y="635"/>
                    <a:pt x="3239" y="961"/>
                  </a:cubicBezTo>
                  <a:cubicBezTo>
                    <a:pt x="3150" y="934"/>
                    <a:pt x="3079" y="863"/>
                    <a:pt x="3016" y="792"/>
                  </a:cubicBezTo>
                  <a:cubicBezTo>
                    <a:pt x="2945" y="729"/>
                    <a:pt x="2882" y="658"/>
                    <a:pt x="2811" y="595"/>
                  </a:cubicBezTo>
                  <a:cubicBezTo>
                    <a:pt x="2913" y="518"/>
                    <a:pt x="3019" y="478"/>
                    <a:pt x="3108" y="478"/>
                  </a:cubicBezTo>
                  <a:close/>
                  <a:moveTo>
                    <a:pt x="2579" y="845"/>
                  </a:moveTo>
                  <a:cubicBezTo>
                    <a:pt x="2749" y="970"/>
                    <a:pt x="2865" y="1166"/>
                    <a:pt x="3052" y="1256"/>
                  </a:cubicBezTo>
                  <a:cubicBezTo>
                    <a:pt x="2963" y="1372"/>
                    <a:pt x="2865" y="1479"/>
                    <a:pt x="2784" y="1595"/>
                  </a:cubicBezTo>
                  <a:cubicBezTo>
                    <a:pt x="2766" y="1577"/>
                    <a:pt x="2758" y="1568"/>
                    <a:pt x="2749" y="1559"/>
                  </a:cubicBezTo>
                  <a:cubicBezTo>
                    <a:pt x="2552" y="1470"/>
                    <a:pt x="2392" y="1318"/>
                    <a:pt x="2204" y="1211"/>
                  </a:cubicBezTo>
                  <a:cubicBezTo>
                    <a:pt x="2231" y="1193"/>
                    <a:pt x="2267" y="1175"/>
                    <a:pt x="2294" y="1148"/>
                  </a:cubicBezTo>
                  <a:cubicBezTo>
                    <a:pt x="2410" y="1059"/>
                    <a:pt x="2490" y="952"/>
                    <a:pt x="2579" y="845"/>
                  </a:cubicBezTo>
                  <a:close/>
                  <a:moveTo>
                    <a:pt x="572" y="1184"/>
                  </a:moveTo>
                  <a:cubicBezTo>
                    <a:pt x="670" y="1229"/>
                    <a:pt x="768" y="1273"/>
                    <a:pt x="866" y="1309"/>
                  </a:cubicBezTo>
                  <a:cubicBezTo>
                    <a:pt x="857" y="1336"/>
                    <a:pt x="839" y="1363"/>
                    <a:pt x="839" y="1389"/>
                  </a:cubicBezTo>
                  <a:cubicBezTo>
                    <a:pt x="822" y="1603"/>
                    <a:pt x="768" y="1800"/>
                    <a:pt x="741" y="2005"/>
                  </a:cubicBezTo>
                  <a:cubicBezTo>
                    <a:pt x="420" y="1844"/>
                    <a:pt x="500" y="1487"/>
                    <a:pt x="572" y="1184"/>
                  </a:cubicBezTo>
                  <a:close/>
                  <a:moveTo>
                    <a:pt x="1178" y="1407"/>
                  </a:moveTo>
                  <a:cubicBezTo>
                    <a:pt x="1250" y="1416"/>
                    <a:pt x="1321" y="1434"/>
                    <a:pt x="1410" y="1434"/>
                  </a:cubicBezTo>
                  <a:lnTo>
                    <a:pt x="1517" y="1434"/>
                  </a:lnTo>
                  <a:lnTo>
                    <a:pt x="1509" y="1452"/>
                  </a:lnTo>
                  <a:cubicBezTo>
                    <a:pt x="1491" y="1737"/>
                    <a:pt x="1402" y="2014"/>
                    <a:pt x="1366" y="2299"/>
                  </a:cubicBezTo>
                  <a:cubicBezTo>
                    <a:pt x="1330" y="2273"/>
                    <a:pt x="1294" y="2246"/>
                    <a:pt x="1259" y="2228"/>
                  </a:cubicBezTo>
                  <a:cubicBezTo>
                    <a:pt x="1196" y="2192"/>
                    <a:pt x="1134" y="2165"/>
                    <a:pt x="1063" y="2130"/>
                  </a:cubicBezTo>
                  <a:cubicBezTo>
                    <a:pt x="1089" y="1889"/>
                    <a:pt x="1152" y="1648"/>
                    <a:pt x="1178" y="1407"/>
                  </a:cubicBezTo>
                  <a:close/>
                  <a:moveTo>
                    <a:pt x="1839" y="1372"/>
                  </a:moveTo>
                  <a:cubicBezTo>
                    <a:pt x="1856" y="1407"/>
                    <a:pt x="1892" y="1443"/>
                    <a:pt x="1937" y="1461"/>
                  </a:cubicBezTo>
                  <a:cubicBezTo>
                    <a:pt x="2178" y="1541"/>
                    <a:pt x="2347" y="1746"/>
                    <a:pt x="2570" y="1853"/>
                  </a:cubicBezTo>
                  <a:cubicBezTo>
                    <a:pt x="2588" y="1862"/>
                    <a:pt x="2606" y="1871"/>
                    <a:pt x="2633" y="1871"/>
                  </a:cubicBezTo>
                  <a:cubicBezTo>
                    <a:pt x="2606" y="1942"/>
                    <a:pt x="2606" y="2014"/>
                    <a:pt x="2615" y="2094"/>
                  </a:cubicBezTo>
                  <a:cubicBezTo>
                    <a:pt x="2294" y="2237"/>
                    <a:pt x="1964" y="2371"/>
                    <a:pt x="1660" y="2558"/>
                  </a:cubicBezTo>
                  <a:cubicBezTo>
                    <a:pt x="1678" y="2531"/>
                    <a:pt x="1696" y="2504"/>
                    <a:pt x="1696" y="2460"/>
                  </a:cubicBezTo>
                  <a:cubicBezTo>
                    <a:pt x="1705" y="2121"/>
                    <a:pt x="1830" y="1800"/>
                    <a:pt x="1848" y="1461"/>
                  </a:cubicBezTo>
                  <a:cubicBezTo>
                    <a:pt x="1848" y="1434"/>
                    <a:pt x="1839" y="1407"/>
                    <a:pt x="1830" y="1380"/>
                  </a:cubicBezTo>
                  <a:lnTo>
                    <a:pt x="1839" y="1372"/>
                  </a:lnTo>
                  <a:close/>
                  <a:moveTo>
                    <a:pt x="2722" y="2415"/>
                  </a:moveTo>
                  <a:cubicBezTo>
                    <a:pt x="2758" y="2496"/>
                    <a:pt x="2802" y="2576"/>
                    <a:pt x="2838" y="2647"/>
                  </a:cubicBezTo>
                  <a:lnTo>
                    <a:pt x="2856" y="2674"/>
                  </a:lnTo>
                  <a:cubicBezTo>
                    <a:pt x="2838" y="2674"/>
                    <a:pt x="2820" y="2674"/>
                    <a:pt x="2802" y="2683"/>
                  </a:cubicBezTo>
                  <a:cubicBezTo>
                    <a:pt x="2526" y="2799"/>
                    <a:pt x="2267" y="3013"/>
                    <a:pt x="1964" y="3013"/>
                  </a:cubicBezTo>
                  <a:cubicBezTo>
                    <a:pt x="1946" y="2995"/>
                    <a:pt x="1937" y="2977"/>
                    <a:pt x="1928" y="2959"/>
                  </a:cubicBezTo>
                  <a:cubicBezTo>
                    <a:pt x="1910" y="2915"/>
                    <a:pt x="1883" y="2879"/>
                    <a:pt x="1856" y="2835"/>
                  </a:cubicBezTo>
                  <a:cubicBezTo>
                    <a:pt x="2133" y="2674"/>
                    <a:pt x="2427" y="2549"/>
                    <a:pt x="2722" y="2415"/>
                  </a:cubicBezTo>
                  <a:close/>
                  <a:moveTo>
                    <a:pt x="2945" y="2995"/>
                  </a:moveTo>
                  <a:cubicBezTo>
                    <a:pt x="2954" y="3218"/>
                    <a:pt x="2820" y="3406"/>
                    <a:pt x="2526" y="3504"/>
                  </a:cubicBezTo>
                  <a:cubicBezTo>
                    <a:pt x="2495" y="3514"/>
                    <a:pt x="2465" y="3519"/>
                    <a:pt x="2437" y="3519"/>
                  </a:cubicBezTo>
                  <a:cubicBezTo>
                    <a:pt x="2318" y="3519"/>
                    <a:pt x="2221" y="3435"/>
                    <a:pt x="2142" y="3334"/>
                  </a:cubicBezTo>
                  <a:cubicBezTo>
                    <a:pt x="2427" y="3272"/>
                    <a:pt x="2677" y="3102"/>
                    <a:pt x="2945" y="2995"/>
                  </a:cubicBezTo>
                  <a:close/>
                  <a:moveTo>
                    <a:pt x="3123" y="0"/>
                  </a:moveTo>
                  <a:cubicBezTo>
                    <a:pt x="2904" y="0"/>
                    <a:pt x="2678" y="123"/>
                    <a:pt x="2534" y="283"/>
                  </a:cubicBezTo>
                  <a:cubicBezTo>
                    <a:pt x="2231" y="613"/>
                    <a:pt x="2169" y="917"/>
                    <a:pt x="1669" y="1068"/>
                  </a:cubicBezTo>
                  <a:cubicBezTo>
                    <a:pt x="1583" y="1094"/>
                    <a:pt x="1501" y="1105"/>
                    <a:pt x="1422" y="1105"/>
                  </a:cubicBezTo>
                  <a:cubicBezTo>
                    <a:pt x="1063" y="1105"/>
                    <a:pt x="771" y="876"/>
                    <a:pt x="420" y="774"/>
                  </a:cubicBezTo>
                  <a:cubicBezTo>
                    <a:pt x="402" y="768"/>
                    <a:pt x="385" y="766"/>
                    <a:pt x="369" y="766"/>
                  </a:cubicBezTo>
                  <a:cubicBezTo>
                    <a:pt x="226" y="766"/>
                    <a:pt x="162" y="963"/>
                    <a:pt x="251" y="1059"/>
                  </a:cubicBezTo>
                  <a:cubicBezTo>
                    <a:pt x="170" y="1398"/>
                    <a:pt x="1" y="2005"/>
                    <a:pt x="340" y="2183"/>
                  </a:cubicBezTo>
                  <a:cubicBezTo>
                    <a:pt x="625" y="2335"/>
                    <a:pt x="929" y="2433"/>
                    <a:pt x="1214" y="2594"/>
                  </a:cubicBezTo>
                  <a:cubicBezTo>
                    <a:pt x="1509" y="2772"/>
                    <a:pt x="1651" y="3182"/>
                    <a:pt x="1830" y="3468"/>
                  </a:cubicBezTo>
                  <a:cubicBezTo>
                    <a:pt x="1990" y="3721"/>
                    <a:pt x="2232" y="3830"/>
                    <a:pt x="2474" y="3830"/>
                  </a:cubicBezTo>
                  <a:cubicBezTo>
                    <a:pt x="2932" y="3830"/>
                    <a:pt x="3392" y="3440"/>
                    <a:pt x="3311" y="2897"/>
                  </a:cubicBezTo>
                  <a:cubicBezTo>
                    <a:pt x="3257" y="2567"/>
                    <a:pt x="2900" y="2281"/>
                    <a:pt x="2972" y="1925"/>
                  </a:cubicBezTo>
                  <a:cubicBezTo>
                    <a:pt x="3025" y="1657"/>
                    <a:pt x="3373" y="1372"/>
                    <a:pt x="3525" y="1148"/>
                  </a:cubicBezTo>
                  <a:cubicBezTo>
                    <a:pt x="3703" y="881"/>
                    <a:pt x="3730" y="408"/>
                    <a:pt x="3498" y="158"/>
                  </a:cubicBezTo>
                  <a:cubicBezTo>
                    <a:pt x="3389" y="46"/>
                    <a:pt x="3258" y="0"/>
                    <a:pt x="3123"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3" name="Google Shape;1853;p32"/>
          <p:cNvGrpSpPr/>
          <p:nvPr/>
        </p:nvGrpSpPr>
        <p:grpSpPr>
          <a:xfrm flipH="1" rot="8985526">
            <a:off x="4281588" y="4482716"/>
            <a:ext cx="580823" cy="387962"/>
            <a:chOff x="1617550" y="4443843"/>
            <a:chExt cx="669398" cy="447125"/>
          </a:xfrm>
        </p:grpSpPr>
        <p:sp>
          <p:nvSpPr>
            <p:cNvPr id="1854" name="Google Shape;1854;p32"/>
            <p:cNvSpPr/>
            <p:nvPr/>
          </p:nvSpPr>
          <p:spPr>
            <a:xfrm>
              <a:off x="1945478" y="4625339"/>
              <a:ext cx="12694" cy="7220"/>
            </a:xfrm>
            <a:custGeom>
              <a:rect b="b" l="l" r="r" t="t"/>
              <a:pathLst>
                <a:path extrusionOk="0" h="153" w="269">
                  <a:moveTo>
                    <a:pt x="268" y="1"/>
                  </a:moveTo>
                  <a:cubicBezTo>
                    <a:pt x="206" y="81"/>
                    <a:pt x="108" y="135"/>
                    <a:pt x="1" y="152"/>
                  </a:cubicBezTo>
                  <a:cubicBezTo>
                    <a:pt x="108" y="152"/>
                    <a:pt x="215" y="108"/>
                    <a:pt x="26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2"/>
            <p:cNvSpPr/>
            <p:nvPr/>
          </p:nvSpPr>
          <p:spPr>
            <a:xfrm>
              <a:off x="2126926" y="4611889"/>
              <a:ext cx="42471" cy="48511"/>
            </a:xfrm>
            <a:custGeom>
              <a:rect b="b" l="l" r="r" t="t"/>
              <a:pathLst>
                <a:path extrusionOk="0" h="1028" w="900">
                  <a:moveTo>
                    <a:pt x="455" y="0"/>
                  </a:moveTo>
                  <a:cubicBezTo>
                    <a:pt x="900" y="222"/>
                    <a:pt x="722" y="953"/>
                    <a:pt x="229" y="953"/>
                  </a:cubicBezTo>
                  <a:cubicBezTo>
                    <a:pt x="188" y="953"/>
                    <a:pt x="144" y="948"/>
                    <a:pt x="99" y="937"/>
                  </a:cubicBezTo>
                  <a:cubicBezTo>
                    <a:pt x="63" y="928"/>
                    <a:pt x="27" y="910"/>
                    <a:pt x="1" y="901"/>
                  </a:cubicBezTo>
                  <a:lnTo>
                    <a:pt x="1" y="901"/>
                  </a:lnTo>
                  <a:cubicBezTo>
                    <a:pt x="86" y="981"/>
                    <a:pt x="196" y="1028"/>
                    <a:pt x="311" y="1028"/>
                  </a:cubicBezTo>
                  <a:cubicBezTo>
                    <a:pt x="401" y="1028"/>
                    <a:pt x="494" y="1000"/>
                    <a:pt x="580" y="937"/>
                  </a:cubicBezTo>
                  <a:cubicBezTo>
                    <a:pt x="705" y="848"/>
                    <a:pt x="848" y="714"/>
                    <a:pt x="857" y="553"/>
                  </a:cubicBezTo>
                  <a:cubicBezTo>
                    <a:pt x="875" y="384"/>
                    <a:pt x="777" y="312"/>
                    <a:pt x="679" y="196"/>
                  </a:cubicBezTo>
                  <a:cubicBezTo>
                    <a:pt x="670" y="179"/>
                    <a:pt x="661" y="170"/>
                    <a:pt x="661" y="152"/>
                  </a:cubicBezTo>
                  <a:cubicBezTo>
                    <a:pt x="634" y="134"/>
                    <a:pt x="616" y="116"/>
                    <a:pt x="607" y="89"/>
                  </a:cubicBezTo>
                  <a:cubicBezTo>
                    <a:pt x="571" y="27"/>
                    <a:pt x="518" y="0"/>
                    <a:pt x="4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2"/>
            <p:cNvSpPr/>
            <p:nvPr/>
          </p:nvSpPr>
          <p:spPr>
            <a:xfrm>
              <a:off x="1672669" y="4606415"/>
              <a:ext cx="236658" cy="265774"/>
            </a:xfrm>
            <a:custGeom>
              <a:rect b="b" l="l" r="r" t="t"/>
              <a:pathLst>
                <a:path extrusionOk="0" h="5632" w="5015">
                  <a:moveTo>
                    <a:pt x="482" y="0"/>
                  </a:moveTo>
                  <a:cubicBezTo>
                    <a:pt x="447" y="0"/>
                    <a:pt x="402" y="9"/>
                    <a:pt x="358" y="18"/>
                  </a:cubicBezTo>
                  <a:cubicBezTo>
                    <a:pt x="179" y="63"/>
                    <a:pt x="63" y="125"/>
                    <a:pt x="1" y="179"/>
                  </a:cubicBezTo>
                  <a:cubicBezTo>
                    <a:pt x="10" y="223"/>
                    <a:pt x="27" y="268"/>
                    <a:pt x="63" y="304"/>
                  </a:cubicBezTo>
                  <a:cubicBezTo>
                    <a:pt x="152" y="402"/>
                    <a:pt x="242" y="473"/>
                    <a:pt x="340" y="544"/>
                  </a:cubicBezTo>
                  <a:lnTo>
                    <a:pt x="358" y="544"/>
                  </a:lnTo>
                  <a:cubicBezTo>
                    <a:pt x="545" y="553"/>
                    <a:pt x="741" y="562"/>
                    <a:pt x="928" y="625"/>
                  </a:cubicBezTo>
                  <a:cubicBezTo>
                    <a:pt x="1205" y="705"/>
                    <a:pt x="1455" y="785"/>
                    <a:pt x="1553" y="1071"/>
                  </a:cubicBezTo>
                  <a:cubicBezTo>
                    <a:pt x="1553" y="1089"/>
                    <a:pt x="1562" y="1106"/>
                    <a:pt x="1562" y="1115"/>
                  </a:cubicBezTo>
                  <a:cubicBezTo>
                    <a:pt x="1580" y="1169"/>
                    <a:pt x="1580" y="1222"/>
                    <a:pt x="1544" y="1285"/>
                  </a:cubicBezTo>
                  <a:cubicBezTo>
                    <a:pt x="1267" y="1704"/>
                    <a:pt x="884" y="2195"/>
                    <a:pt x="1187" y="2766"/>
                  </a:cubicBezTo>
                  <a:cubicBezTo>
                    <a:pt x="1412" y="3183"/>
                    <a:pt x="1817" y="3593"/>
                    <a:pt x="2325" y="3593"/>
                  </a:cubicBezTo>
                  <a:cubicBezTo>
                    <a:pt x="2382" y="3593"/>
                    <a:pt x="2440" y="3588"/>
                    <a:pt x="2499" y="3578"/>
                  </a:cubicBezTo>
                  <a:cubicBezTo>
                    <a:pt x="2900" y="3497"/>
                    <a:pt x="3177" y="3230"/>
                    <a:pt x="3569" y="3132"/>
                  </a:cubicBezTo>
                  <a:cubicBezTo>
                    <a:pt x="3633" y="3114"/>
                    <a:pt x="3696" y="3106"/>
                    <a:pt x="3756" y="3106"/>
                  </a:cubicBezTo>
                  <a:cubicBezTo>
                    <a:pt x="4044" y="3106"/>
                    <a:pt x="4287" y="3289"/>
                    <a:pt x="4390" y="3569"/>
                  </a:cubicBezTo>
                  <a:cubicBezTo>
                    <a:pt x="4577" y="4050"/>
                    <a:pt x="4185" y="4835"/>
                    <a:pt x="4060" y="5281"/>
                  </a:cubicBezTo>
                  <a:cubicBezTo>
                    <a:pt x="4003" y="5537"/>
                    <a:pt x="4076" y="5632"/>
                    <a:pt x="4197" y="5632"/>
                  </a:cubicBezTo>
                  <a:cubicBezTo>
                    <a:pt x="4400" y="5632"/>
                    <a:pt x="4740" y="5360"/>
                    <a:pt x="4818" y="5130"/>
                  </a:cubicBezTo>
                  <a:cubicBezTo>
                    <a:pt x="4863" y="4987"/>
                    <a:pt x="4916" y="4844"/>
                    <a:pt x="4970" y="4711"/>
                  </a:cubicBezTo>
                  <a:cubicBezTo>
                    <a:pt x="5014" y="4479"/>
                    <a:pt x="5014" y="4247"/>
                    <a:pt x="4988" y="4006"/>
                  </a:cubicBezTo>
                  <a:cubicBezTo>
                    <a:pt x="4952" y="3765"/>
                    <a:pt x="4889" y="3569"/>
                    <a:pt x="4809" y="3381"/>
                  </a:cubicBezTo>
                  <a:cubicBezTo>
                    <a:pt x="4493" y="2978"/>
                    <a:pt x="4122" y="2813"/>
                    <a:pt x="3657" y="2813"/>
                  </a:cubicBezTo>
                  <a:cubicBezTo>
                    <a:pt x="3505" y="2813"/>
                    <a:pt x="3342" y="2831"/>
                    <a:pt x="3168" y="2864"/>
                  </a:cubicBezTo>
                  <a:cubicBezTo>
                    <a:pt x="3052" y="2891"/>
                    <a:pt x="2891" y="2917"/>
                    <a:pt x="2722" y="2944"/>
                  </a:cubicBezTo>
                  <a:cubicBezTo>
                    <a:pt x="2695" y="2962"/>
                    <a:pt x="2659" y="2980"/>
                    <a:pt x="2623" y="2998"/>
                  </a:cubicBezTo>
                  <a:cubicBezTo>
                    <a:pt x="2514" y="3047"/>
                    <a:pt x="2395" y="3071"/>
                    <a:pt x="2277" y="3071"/>
                  </a:cubicBezTo>
                  <a:cubicBezTo>
                    <a:pt x="1944" y="3071"/>
                    <a:pt x="1618" y="2880"/>
                    <a:pt x="1526" y="2525"/>
                  </a:cubicBezTo>
                  <a:cubicBezTo>
                    <a:pt x="1428" y="2150"/>
                    <a:pt x="1553" y="1802"/>
                    <a:pt x="1874" y="1624"/>
                  </a:cubicBezTo>
                  <a:cubicBezTo>
                    <a:pt x="1892" y="1517"/>
                    <a:pt x="1919" y="1410"/>
                    <a:pt x="1928" y="1294"/>
                  </a:cubicBezTo>
                  <a:cubicBezTo>
                    <a:pt x="1990" y="384"/>
                    <a:pt x="1071" y="330"/>
                    <a:pt x="48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2"/>
            <p:cNvSpPr/>
            <p:nvPr/>
          </p:nvSpPr>
          <p:spPr>
            <a:xfrm>
              <a:off x="1724059" y="4656484"/>
              <a:ext cx="5899" cy="8919"/>
            </a:xfrm>
            <a:custGeom>
              <a:rect b="b" l="l" r="r" t="t"/>
              <a:pathLst>
                <a:path extrusionOk="0" h="189" w="125">
                  <a:moveTo>
                    <a:pt x="0" y="1"/>
                  </a:moveTo>
                  <a:lnTo>
                    <a:pt x="0" y="1"/>
                  </a:lnTo>
                  <a:cubicBezTo>
                    <a:pt x="36" y="63"/>
                    <a:pt x="63" y="126"/>
                    <a:pt x="80" y="188"/>
                  </a:cubicBezTo>
                  <a:cubicBezTo>
                    <a:pt x="98" y="161"/>
                    <a:pt x="107" y="135"/>
                    <a:pt x="125" y="108"/>
                  </a:cubicBezTo>
                  <a:cubicBezTo>
                    <a:pt x="107" y="63"/>
                    <a:pt x="63" y="37"/>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2"/>
            <p:cNvSpPr/>
            <p:nvPr/>
          </p:nvSpPr>
          <p:spPr>
            <a:xfrm>
              <a:off x="2015084" y="4650019"/>
              <a:ext cx="79893" cy="154264"/>
            </a:xfrm>
            <a:custGeom>
              <a:rect b="b" l="l" r="r" t="t"/>
              <a:pathLst>
                <a:path extrusionOk="0" h="3269" w="1693">
                  <a:moveTo>
                    <a:pt x="271" y="0"/>
                  </a:moveTo>
                  <a:cubicBezTo>
                    <a:pt x="132" y="0"/>
                    <a:pt x="1" y="184"/>
                    <a:pt x="96" y="307"/>
                  </a:cubicBezTo>
                  <a:cubicBezTo>
                    <a:pt x="131" y="361"/>
                    <a:pt x="167" y="405"/>
                    <a:pt x="203" y="459"/>
                  </a:cubicBezTo>
                  <a:cubicBezTo>
                    <a:pt x="363" y="521"/>
                    <a:pt x="524" y="602"/>
                    <a:pt x="667" y="700"/>
                  </a:cubicBezTo>
                  <a:cubicBezTo>
                    <a:pt x="1041" y="959"/>
                    <a:pt x="1398" y="1726"/>
                    <a:pt x="1389" y="2181"/>
                  </a:cubicBezTo>
                  <a:cubicBezTo>
                    <a:pt x="1380" y="2422"/>
                    <a:pt x="1318" y="2618"/>
                    <a:pt x="1291" y="2841"/>
                  </a:cubicBezTo>
                  <a:cubicBezTo>
                    <a:pt x="1227" y="3151"/>
                    <a:pt x="1267" y="3269"/>
                    <a:pt x="1335" y="3269"/>
                  </a:cubicBezTo>
                  <a:cubicBezTo>
                    <a:pt x="1427" y="3269"/>
                    <a:pt x="1571" y="3052"/>
                    <a:pt x="1577" y="2805"/>
                  </a:cubicBezTo>
                  <a:cubicBezTo>
                    <a:pt x="1693" y="2359"/>
                    <a:pt x="1657" y="1958"/>
                    <a:pt x="1621" y="1503"/>
                  </a:cubicBezTo>
                  <a:cubicBezTo>
                    <a:pt x="1621" y="1467"/>
                    <a:pt x="1621" y="1431"/>
                    <a:pt x="1621" y="1396"/>
                  </a:cubicBezTo>
                  <a:cubicBezTo>
                    <a:pt x="1345" y="860"/>
                    <a:pt x="881" y="405"/>
                    <a:pt x="363" y="31"/>
                  </a:cubicBezTo>
                  <a:cubicBezTo>
                    <a:pt x="334" y="10"/>
                    <a:pt x="302" y="0"/>
                    <a:pt x="2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2"/>
            <p:cNvSpPr/>
            <p:nvPr/>
          </p:nvSpPr>
          <p:spPr>
            <a:xfrm>
              <a:off x="2139243" y="4563896"/>
              <a:ext cx="147705" cy="257610"/>
            </a:xfrm>
            <a:custGeom>
              <a:rect b="b" l="l" r="r" t="t"/>
              <a:pathLst>
                <a:path extrusionOk="0" h="5459" w="3130">
                  <a:moveTo>
                    <a:pt x="837" y="0"/>
                  </a:moveTo>
                  <a:cubicBezTo>
                    <a:pt x="748" y="89"/>
                    <a:pt x="739" y="250"/>
                    <a:pt x="881" y="330"/>
                  </a:cubicBezTo>
                  <a:cubicBezTo>
                    <a:pt x="1693" y="767"/>
                    <a:pt x="2327" y="2409"/>
                    <a:pt x="1435" y="3033"/>
                  </a:cubicBezTo>
                  <a:cubicBezTo>
                    <a:pt x="1149" y="3230"/>
                    <a:pt x="881" y="3390"/>
                    <a:pt x="641" y="3640"/>
                  </a:cubicBezTo>
                  <a:cubicBezTo>
                    <a:pt x="685" y="3952"/>
                    <a:pt x="551" y="4318"/>
                    <a:pt x="418" y="4568"/>
                  </a:cubicBezTo>
                  <a:cubicBezTo>
                    <a:pt x="355" y="4693"/>
                    <a:pt x="293" y="4809"/>
                    <a:pt x="221" y="4934"/>
                  </a:cubicBezTo>
                  <a:cubicBezTo>
                    <a:pt x="1" y="5314"/>
                    <a:pt x="62" y="5459"/>
                    <a:pt x="222" y="5459"/>
                  </a:cubicBezTo>
                  <a:cubicBezTo>
                    <a:pt x="463" y="5459"/>
                    <a:pt x="929" y="5127"/>
                    <a:pt x="988" y="4773"/>
                  </a:cubicBezTo>
                  <a:cubicBezTo>
                    <a:pt x="1087" y="4434"/>
                    <a:pt x="1069" y="4024"/>
                    <a:pt x="1069" y="3667"/>
                  </a:cubicBezTo>
                  <a:cubicBezTo>
                    <a:pt x="1078" y="3586"/>
                    <a:pt x="1122" y="3542"/>
                    <a:pt x="1185" y="3533"/>
                  </a:cubicBezTo>
                  <a:cubicBezTo>
                    <a:pt x="1203" y="3506"/>
                    <a:pt x="1220" y="3479"/>
                    <a:pt x="1256" y="3462"/>
                  </a:cubicBezTo>
                  <a:cubicBezTo>
                    <a:pt x="3130" y="2721"/>
                    <a:pt x="2193" y="759"/>
                    <a:pt x="83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2"/>
            <p:cNvSpPr/>
            <p:nvPr/>
          </p:nvSpPr>
          <p:spPr>
            <a:xfrm>
              <a:off x="2205640" y="4635437"/>
              <a:ext cx="66160" cy="118353"/>
            </a:xfrm>
            <a:custGeom>
              <a:rect b="b" l="l" r="r" t="t"/>
              <a:pathLst>
                <a:path extrusionOk="0" h="2508" w="1402">
                  <a:moveTo>
                    <a:pt x="1125" y="1"/>
                  </a:moveTo>
                  <a:lnTo>
                    <a:pt x="1125" y="1"/>
                  </a:lnTo>
                  <a:cubicBezTo>
                    <a:pt x="1401" y="875"/>
                    <a:pt x="1152" y="1785"/>
                    <a:pt x="1" y="2258"/>
                  </a:cubicBezTo>
                  <a:cubicBezTo>
                    <a:pt x="1" y="2338"/>
                    <a:pt x="1" y="2418"/>
                    <a:pt x="1" y="2508"/>
                  </a:cubicBezTo>
                  <a:cubicBezTo>
                    <a:pt x="36" y="2463"/>
                    <a:pt x="81" y="2427"/>
                    <a:pt x="126" y="2401"/>
                  </a:cubicBezTo>
                  <a:cubicBezTo>
                    <a:pt x="616" y="2044"/>
                    <a:pt x="982" y="1803"/>
                    <a:pt x="1187" y="1205"/>
                  </a:cubicBezTo>
                  <a:cubicBezTo>
                    <a:pt x="1303" y="848"/>
                    <a:pt x="1268" y="420"/>
                    <a:pt x="11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2"/>
            <p:cNvSpPr/>
            <p:nvPr/>
          </p:nvSpPr>
          <p:spPr>
            <a:xfrm>
              <a:off x="1617550" y="4443843"/>
              <a:ext cx="669390" cy="447125"/>
            </a:xfrm>
            <a:custGeom>
              <a:rect b="b" l="l" r="r" t="t"/>
              <a:pathLst>
                <a:path extrusionOk="0" h="9475" w="14185">
                  <a:moveTo>
                    <a:pt x="9412" y="415"/>
                  </a:moveTo>
                  <a:cubicBezTo>
                    <a:pt x="9435" y="415"/>
                    <a:pt x="9468" y="423"/>
                    <a:pt x="9510" y="439"/>
                  </a:cubicBezTo>
                  <a:cubicBezTo>
                    <a:pt x="10054" y="653"/>
                    <a:pt x="10830" y="1447"/>
                    <a:pt x="10795" y="2071"/>
                  </a:cubicBezTo>
                  <a:lnTo>
                    <a:pt x="10795" y="2107"/>
                  </a:lnTo>
                  <a:cubicBezTo>
                    <a:pt x="10808" y="2205"/>
                    <a:pt x="10899" y="2264"/>
                    <a:pt x="10984" y="2264"/>
                  </a:cubicBezTo>
                  <a:cubicBezTo>
                    <a:pt x="11008" y="2264"/>
                    <a:pt x="11032" y="2260"/>
                    <a:pt x="11053" y="2250"/>
                  </a:cubicBezTo>
                  <a:cubicBezTo>
                    <a:pt x="11330" y="2286"/>
                    <a:pt x="11615" y="2393"/>
                    <a:pt x="11892" y="2544"/>
                  </a:cubicBezTo>
                  <a:cubicBezTo>
                    <a:pt x="13248" y="3303"/>
                    <a:pt x="14185" y="5265"/>
                    <a:pt x="12311" y="6006"/>
                  </a:cubicBezTo>
                  <a:cubicBezTo>
                    <a:pt x="12275" y="6023"/>
                    <a:pt x="12258" y="6050"/>
                    <a:pt x="12240" y="6077"/>
                  </a:cubicBezTo>
                  <a:cubicBezTo>
                    <a:pt x="12177" y="6086"/>
                    <a:pt x="12133" y="6130"/>
                    <a:pt x="12124" y="6211"/>
                  </a:cubicBezTo>
                  <a:cubicBezTo>
                    <a:pt x="12124" y="6568"/>
                    <a:pt x="12142" y="6978"/>
                    <a:pt x="12043" y="7317"/>
                  </a:cubicBezTo>
                  <a:cubicBezTo>
                    <a:pt x="11984" y="7671"/>
                    <a:pt x="11518" y="8003"/>
                    <a:pt x="11277" y="8003"/>
                  </a:cubicBezTo>
                  <a:cubicBezTo>
                    <a:pt x="11117" y="8003"/>
                    <a:pt x="11056" y="7858"/>
                    <a:pt x="11276" y="7478"/>
                  </a:cubicBezTo>
                  <a:cubicBezTo>
                    <a:pt x="11348" y="7353"/>
                    <a:pt x="11410" y="7237"/>
                    <a:pt x="11473" y="7112"/>
                  </a:cubicBezTo>
                  <a:cubicBezTo>
                    <a:pt x="11606" y="6862"/>
                    <a:pt x="11740" y="6496"/>
                    <a:pt x="11696" y="6184"/>
                  </a:cubicBezTo>
                  <a:cubicBezTo>
                    <a:pt x="11687" y="6077"/>
                    <a:pt x="11651" y="5988"/>
                    <a:pt x="11588" y="5899"/>
                  </a:cubicBezTo>
                  <a:cubicBezTo>
                    <a:pt x="11406" y="5628"/>
                    <a:pt x="10868" y="5296"/>
                    <a:pt x="10479" y="5296"/>
                  </a:cubicBezTo>
                  <a:cubicBezTo>
                    <a:pt x="10239" y="5296"/>
                    <a:pt x="10055" y="5422"/>
                    <a:pt x="10045" y="5765"/>
                  </a:cubicBezTo>
                  <a:cubicBezTo>
                    <a:pt x="10045" y="5800"/>
                    <a:pt x="10045" y="5836"/>
                    <a:pt x="10045" y="5872"/>
                  </a:cubicBezTo>
                  <a:cubicBezTo>
                    <a:pt x="10081" y="6327"/>
                    <a:pt x="10117" y="6728"/>
                    <a:pt x="10001" y="7174"/>
                  </a:cubicBezTo>
                  <a:cubicBezTo>
                    <a:pt x="9995" y="7421"/>
                    <a:pt x="9851" y="7638"/>
                    <a:pt x="9759" y="7638"/>
                  </a:cubicBezTo>
                  <a:cubicBezTo>
                    <a:pt x="9691" y="7638"/>
                    <a:pt x="9651" y="7520"/>
                    <a:pt x="9715" y="7210"/>
                  </a:cubicBezTo>
                  <a:cubicBezTo>
                    <a:pt x="9742" y="6987"/>
                    <a:pt x="9804" y="6791"/>
                    <a:pt x="9813" y="6550"/>
                  </a:cubicBezTo>
                  <a:cubicBezTo>
                    <a:pt x="9822" y="6095"/>
                    <a:pt x="9465" y="5328"/>
                    <a:pt x="9091" y="5069"/>
                  </a:cubicBezTo>
                  <a:cubicBezTo>
                    <a:pt x="8948" y="4971"/>
                    <a:pt x="8787" y="4890"/>
                    <a:pt x="8627" y="4828"/>
                  </a:cubicBezTo>
                  <a:cubicBezTo>
                    <a:pt x="8441" y="4757"/>
                    <a:pt x="8252" y="4718"/>
                    <a:pt x="8081" y="4718"/>
                  </a:cubicBezTo>
                  <a:cubicBezTo>
                    <a:pt x="7735" y="4718"/>
                    <a:pt x="7461" y="4880"/>
                    <a:pt x="7431" y="5274"/>
                  </a:cubicBezTo>
                  <a:cubicBezTo>
                    <a:pt x="7422" y="5390"/>
                    <a:pt x="7440" y="5542"/>
                    <a:pt x="7485" y="5711"/>
                  </a:cubicBezTo>
                  <a:cubicBezTo>
                    <a:pt x="7565" y="6041"/>
                    <a:pt x="7761" y="6362"/>
                    <a:pt x="7886" y="6675"/>
                  </a:cubicBezTo>
                  <a:cubicBezTo>
                    <a:pt x="7993" y="6924"/>
                    <a:pt x="8029" y="7174"/>
                    <a:pt x="8002" y="7433"/>
                  </a:cubicBezTo>
                  <a:cubicBezTo>
                    <a:pt x="8002" y="7504"/>
                    <a:pt x="7993" y="7567"/>
                    <a:pt x="7984" y="7629"/>
                  </a:cubicBezTo>
                  <a:cubicBezTo>
                    <a:pt x="7974" y="7922"/>
                    <a:pt x="7778" y="8220"/>
                    <a:pt x="7625" y="8220"/>
                  </a:cubicBezTo>
                  <a:cubicBezTo>
                    <a:pt x="7512" y="8220"/>
                    <a:pt x="7423" y="8058"/>
                    <a:pt x="7449" y="7611"/>
                  </a:cubicBezTo>
                  <a:cubicBezTo>
                    <a:pt x="7458" y="7094"/>
                    <a:pt x="7512" y="6532"/>
                    <a:pt x="7253" y="6059"/>
                  </a:cubicBezTo>
                  <a:cubicBezTo>
                    <a:pt x="7226" y="6006"/>
                    <a:pt x="7190" y="5952"/>
                    <a:pt x="7155" y="5899"/>
                  </a:cubicBezTo>
                  <a:cubicBezTo>
                    <a:pt x="7066" y="5783"/>
                    <a:pt x="6941" y="5676"/>
                    <a:pt x="6807" y="5595"/>
                  </a:cubicBezTo>
                  <a:cubicBezTo>
                    <a:pt x="6646" y="5506"/>
                    <a:pt x="6468" y="5435"/>
                    <a:pt x="6298" y="5408"/>
                  </a:cubicBezTo>
                  <a:cubicBezTo>
                    <a:pt x="6233" y="5397"/>
                    <a:pt x="6169" y="5391"/>
                    <a:pt x="6108" y="5391"/>
                  </a:cubicBezTo>
                  <a:cubicBezTo>
                    <a:pt x="5716" y="5391"/>
                    <a:pt x="5436" y="5623"/>
                    <a:pt x="5683" y="6202"/>
                  </a:cubicBezTo>
                  <a:cubicBezTo>
                    <a:pt x="5781" y="6434"/>
                    <a:pt x="5888" y="6630"/>
                    <a:pt x="5977" y="6826"/>
                  </a:cubicBezTo>
                  <a:cubicBezTo>
                    <a:pt x="6057" y="7014"/>
                    <a:pt x="6129" y="7210"/>
                    <a:pt x="6156" y="7451"/>
                  </a:cubicBezTo>
                  <a:cubicBezTo>
                    <a:pt x="6182" y="7692"/>
                    <a:pt x="6182" y="7924"/>
                    <a:pt x="6138" y="8156"/>
                  </a:cubicBezTo>
                  <a:cubicBezTo>
                    <a:pt x="6084" y="8289"/>
                    <a:pt x="6031" y="8432"/>
                    <a:pt x="5986" y="8575"/>
                  </a:cubicBezTo>
                  <a:cubicBezTo>
                    <a:pt x="5908" y="8805"/>
                    <a:pt x="5568" y="9077"/>
                    <a:pt x="5365" y="9077"/>
                  </a:cubicBezTo>
                  <a:cubicBezTo>
                    <a:pt x="5244" y="9077"/>
                    <a:pt x="5171" y="8982"/>
                    <a:pt x="5228" y="8726"/>
                  </a:cubicBezTo>
                  <a:cubicBezTo>
                    <a:pt x="5353" y="8280"/>
                    <a:pt x="5745" y="7495"/>
                    <a:pt x="5558" y="7014"/>
                  </a:cubicBezTo>
                  <a:cubicBezTo>
                    <a:pt x="5455" y="6734"/>
                    <a:pt x="5212" y="6551"/>
                    <a:pt x="4924" y="6551"/>
                  </a:cubicBezTo>
                  <a:cubicBezTo>
                    <a:pt x="4864" y="6551"/>
                    <a:pt x="4801" y="6559"/>
                    <a:pt x="4737" y="6577"/>
                  </a:cubicBezTo>
                  <a:cubicBezTo>
                    <a:pt x="4345" y="6675"/>
                    <a:pt x="4068" y="6942"/>
                    <a:pt x="3667" y="7023"/>
                  </a:cubicBezTo>
                  <a:cubicBezTo>
                    <a:pt x="3608" y="7033"/>
                    <a:pt x="3550" y="7038"/>
                    <a:pt x="3493" y="7038"/>
                  </a:cubicBezTo>
                  <a:cubicBezTo>
                    <a:pt x="2985" y="7038"/>
                    <a:pt x="2580" y="6628"/>
                    <a:pt x="2355" y="6211"/>
                  </a:cubicBezTo>
                  <a:cubicBezTo>
                    <a:pt x="2052" y="5640"/>
                    <a:pt x="2435" y="5149"/>
                    <a:pt x="2712" y="4730"/>
                  </a:cubicBezTo>
                  <a:cubicBezTo>
                    <a:pt x="2748" y="4667"/>
                    <a:pt x="2748" y="4614"/>
                    <a:pt x="2730" y="4560"/>
                  </a:cubicBezTo>
                  <a:cubicBezTo>
                    <a:pt x="2730" y="4551"/>
                    <a:pt x="2721" y="4534"/>
                    <a:pt x="2721" y="4516"/>
                  </a:cubicBezTo>
                  <a:cubicBezTo>
                    <a:pt x="2623" y="4230"/>
                    <a:pt x="2373" y="4150"/>
                    <a:pt x="2096" y="4070"/>
                  </a:cubicBezTo>
                  <a:cubicBezTo>
                    <a:pt x="1909" y="4007"/>
                    <a:pt x="1713" y="3998"/>
                    <a:pt x="1526" y="3989"/>
                  </a:cubicBezTo>
                  <a:lnTo>
                    <a:pt x="1508" y="3989"/>
                  </a:lnTo>
                  <a:cubicBezTo>
                    <a:pt x="1492" y="3991"/>
                    <a:pt x="1477" y="3992"/>
                    <a:pt x="1462" y="3992"/>
                  </a:cubicBezTo>
                  <a:cubicBezTo>
                    <a:pt x="1220" y="3992"/>
                    <a:pt x="1001" y="3800"/>
                    <a:pt x="1169" y="3624"/>
                  </a:cubicBezTo>
                  <a:cubicBezTo>
                    <a:pt x="1231" y="3570"/>
                    <a:pt x="1347" y="3508"/>
                    <a:pt x="1526" y="3463"/>
                  </a:cubicBezTo>
                  <a:cubicBezTo>
                    <a:pt x="1570" y="3454"/>
                    <a:pt x="1615" y="3445"/>
                    <a:pt x="1650" y="3445"/>
                  </a:cubicBezTo>
                  <a:cubicBezTo>
                    <a:pt x="1798" y="3425"/>
                    <a:pt x="1940" y="3415"/>
                    <a:pt x="2085" y="3415"/>
                  </a:cubicBezTo>
                  <a:cubicBezTo>
                    <a:pt x="2133" y="3415"/>
                    <a:pt x="2181" y="3416"/>
                    <a:pt x="2230" y="3418"/>
                  </a:cubicBezTo>
                  <a:cubicBezTo>
                    <a:pt x="2593" y="3424"/>
                    <a:pt x="3305" y="3623"/>
                    <a:pt x="3908" y="3623"/>
                  </a:cubicBezTo>
                  <a:cubicBezTo>
                    <a:pt x="4314" y="3623"/>
                    <a:pt x="4670" y="3533"/>
                    <a:pt x="4835" y="3231"/>
                  </a:cubicBezTo>
                  <a:cubicBezTo>
                    <a:pt x="4951" y="3008"/>
                    <a:pt x="4996" y="2758"/>
                    <a:pt x="4826" y="2535"/>
                  </a:cubicBezTo>
                  <a:cubicBezTo>
                    <a:pt x="4710" y="2375"/>
                    <a:pt x="4532" y="2303"/>
                    <a:pt x="4371" y="2223"/>
                  </a:cubicBezTo>
                  <a:cubicBezTo>
                    <a:pt x="4202" y="2161"/>
                    <a:pt x="4041" y="2098"/>
                    <a:pt x="3863" y="2063"/>
                  </a:cubicBezTo>
                  <a:cubicBezTo>
                    <a:pt x="3478" y="1984"/>
                    <a:pt x="3514" y="1696"/>
                    <a:pt x="3912" y="1696"/>
                  </a:cubicBezTo>
                  <a:cubicBezTo>
                    <a:pt x="4012" y="1696"/>
                    <a:pt x="4136" y="1714"/>
                    <a:pt x="4282" y="1759"/>
                  </a:cubicBezTo>
                  <a:cubicBezTo>
                    <a:pt x="4907" y="1964"/>
                    <a:pt x="5469" y="2187"/>
                    <a:pt x="6102" y="2348"/>
                  </a:cubicBezTo>
                  <a:cubicBezTo>
                    <a:pt x="6342" y="2418"/>
                    <a:pt x="6717" y="2586"/>
                    <a:pt x="7039" y="2586"/>
                  </a:cubicBezTo>
                  <a:cubicBezTo>
                    <a:pt x="7171" y="2586"/>
                    <a:pt x="7294" y="2557"/>
                    <a:pt x="7396" y="2482"/>
                  </a:cubicBezTo>
                  <a:cubicBezTo>
                    <a:pt x="7975" y="2054"/>
                    <a:pt x="7155" y="1518"/>
                    <a:pt x="6789" y="1420"/>
                  </a:cubicBezTo>
                  <a:cubicBezTo>
                    <a:pt x="6628" y="1376"/>
                    <a:pt x="6468" y="1331"/>
                    <a:pt x="6307" y="1277"/>
                  </a:cubicBezTo>
                  <a:cubicBezTo>
                    <a:pt x="5950" y="1188"/>
                    <a:pt x="5674" y="698"/>
                    <a:pt x="6200" y="689"/>
                  </a:cubicBezTo>
                  <a:lnTo>
                    <a:pt x="6200" y="689"/>
                  </a:lnTo>
                  <a:cubicBezTo>
                    <a:pt x="6575" y="724"/>
                    <a:pt x="6941" y="867"/>
                    <a:pt x="7289" y="1001"/>
                  </a:cubicBezTo>
                  <a:cubicBezTo>
                    <a:pt x="7886" y="1233"/>
                    <a:pt x="8413" y="1616"/>
                    <a:pt x="9001" y="1848"/>
                  </a:cubicBezTo>
                  <a:cubicBezTo>
                    <a:pt x="9178" y="1918"/>
                    <a:pt x="9357" y="1967"/>
                    <a:pt x="9506" y="1967"/>
                  </a:cubicBezTo>
                  <a:cubicBezTo>
                    <a:pt x="9755" y="1967"/>
                    <a:pt x="9914" y="1829"/>
                    <a:pt x="9813" y="1420"/>
                  </a:cubicBezTo>
                  <a:cubicBezTo>
                    <a:pt x="9778" y="1269"/>
                    <a:pt x="9706" y="1117"/>
                    <a:pt x="9626" y="983"/>
                  </a:cubicBezTo>
                  <a:cubicBezTo>
                    <a:pt x="9594" y="919"/>
                    <a:pt x="9214" y="415"/>
                    <a:pt x="9412" y="415"/>
                  </a:cubicBezTo>
                  <a:close/>
                  <a:moveTo>
                    <a:pt x="9195" y="0"/>
                  </a:moveTo>
                  <a:cubicBezTo>
                    <a:pt x="8709" y="0"/>
                    <a:pt x="9243" y="966"/>
                    <a:pt x="9367" y="1206"/>
                  </a:cubicBezTo>
                  <a:cubicBezTo>
                    <a:pt x="9491" y="1454"/>
                    <a:pt x="9404" y="1542"/>
                    <a:pt x="9256" y="1542"/>
                  </a:cubicBezTo>
                  <a:cubicBezTo>
                    <a:pt x="9181" y="1542"/>
                    <a:pt x="9089" y="1519"/>
                    <a:pt x="9001" y="1483"/>
                  </a:cubicBezTo>
                  <a:cubicBezTo>
                    <a:pt x="8627" y="1331"/>
                    <a:pt x="8279" y="1099"/>
                    <a:pt x="7922" y="921"/>
                  </a:cubicBezTo>
                  <a:cubicBezTo>
                    <a:pt x="7333" y="617"/>
                    <a:pt x="6700" y="394"/>
                    <a:pt x="6040" y="332"/>
                  </a:cubicBezTo>
                  <a:cubicBezTo>
                    <a:pt x="6006" y="329"/>
                    <a:pt x="5974" y="327"/>
                    <a:pt x="5944" y="327"/>
                  </a:cubicBezTo>
                  <a:cubicBezTo>
                    <a:pt x="5221" y="327"/>
                    <a:pt x="5462" y="1217"/>
                    <a:pt x="5950" y="1474"/>
                  </a:cubicBezTo>
                  <a:cubicBezTo>
                    <a:pt x="6263" y="1643"/>
                    <a:pt x="6548" y="1706"/>
                    <a:pt x="6887" y="1795"/>
                  </a:cubicBezTo>
                  <a:cubicBezTo>
                    <a:pt x="7276" y="1967"/>
                    <a:pt x="7120" y="2208"/>
                    <a:pt x="6906" y="2208"/>
                  </a:cubicBezTo>
                  <a:cubicBezTo>
                    <a:pt x="6865" y="2208"/>
                    <a:pt x="6822" y="2199"/>
                    <a:pt x="6780" y="2178"/>
                  </a:cubicBezTo>
                  <a:cubicBezTo>
                    <a:pt x="6459" y="2107"/>
                    <a:pt x="6147" y="2018"/>
                    <a:pt x="5834" y="1929"/>
                  </a:cubicBezTo>
                  <a:cubicBezTo>
                    <a:pt x="5424" y="1822"/>
                    <a:pt x="5040" y="1732"/>
                    <a:pt x="4657" y="1554"/>
                  </a:cubicBezTo>
                  <a:cubicBezTo>
                    <a:pt x="4441" y="1446"/>
                    <a:pt x="4194" y="1338"/>
                    <a:pt x="3952" y="1338"/>
                  </a:cubicBezTo>
                  <a:cubicBezTo>
                    <a:pt x="3934" y="1338"/>
                    <a:pt x="3916" y="1339"/>
                    <a:pt x="3899" y="1340"/>
                  </a:cubicBezTo>
                  <a:cubicBezTo>
                    <a:pt x="3560" y="1367"/>
                    <a:pt x="3185" y="1483"/>
                    <a:pt x="3131" y="1875"/>
                  </a:cubicBezTo>
                  <a:cubicBezTo>
                    <a:pt x="3069" y="2375"/>
                    <a:pt x="3952" y="2428"/>
                    <a:pt x="4238" y="2535"/>
                  </a:cubicBezTo>
                  <a:cubicBezTo>
                    <a:pt x="4850" y="2841"/>
                    <a:pt x="4343" y="3265"/>
                    <a:pt x="3878" y="3265"/>
                  </a:cubicBezTo>
                  <a:cubicBezTo>
                    <a:pt x="3815" y="3265"/>
                    <a:pt x="3752" y="3257"/>
                    <a:pt x="3693" y="3240"/>
                  </a:cubicBezTo>
                  <a:cubicBezTo>
                    <a:pt x="3533" y="3222"/>
                    <a:pt x="3381" y="3204"/>
                    <a:pt x="3229" y="3178"/>
                  </a:cubicBezTo>
                  <a:cubicBezTo>
                    <a:pt x="2828" y="3115"/>
                    <a:pt x="2435" y="3079"/>
                    <a:pt x="2025" y="3079"/>
                  </a:cubicBezTo>
                  <a:cubicBezTo>
                    <a:pt x="1990" y="3079"/>
                    <a:pt x="1954" y="3078"/>
                    <a:pt x="1916" y="3078"/>
                  </a:cubicBezTo>
                  <a:cubicBezTo>
                    <a:pt x="1561" y="3078"/>
                    <a:pt x="1107" y="3125"/>
                    <a:pt x="856" y="3392"/>
                  </a:cubicBezTo>
                  <a:cubicBezTo>
                    <a:pt x="0" y="4293"/>
                    <a:pt x="1731" y="4239"/>
                    <a:pt x="2257" y="4507"/>
                  </a:cubicBezTo>
                  <a:cubicBezTo>
                    <a:pt x="2320" y="4543"/>
                    <a:pt x="2364" y="4569"/>
                    <a:pt x="2382" y="4614"/>
                  </a:cubicBezTo>
                  <a:cubicBezTo>
                    <a:pt x="2364" y="4641"/>
                    <a:pt x="2355" y="4667"/>
                    <a:pt x="2337" y="4694"/>
                  </a:cubicBezTo>
                  <a:cubicBezTo>
                    <a:pt x="2007" y="5221"/>
                    <a:pt x="1829" y="5684"/>
                    <a:pt x="2043" y="6336"/>
                  </a:cubicBezTo>
                  <a:cubicBezTo>
                    <a:pt x="2225" y="6883"/>
                    <a:pt x="2865" y="7363"/>
                    <a:pt x="3442" y="7363"/>
                  </a:cubicBezTo>
                  <a:cubicBezTo>
                    <a:pt x="3457" y="7363"/>
                    <a:pt x="3473" y="7362"/>
                    <a:pt x="3488" y="7362"/>
                  </a:cubicBezTo>
                  <a:cubicBezTo>
                    <a:pt x="3729" y="7353"/>
                    <a:pt x="3979" y="7335"/>
                    <a:pt x="4202" y="7210"/>
                  </a:cubicBezTo>
                  <a:cubicBezTo>
                    <a:pt x="4264" y="7183"/>
                    <a:pt x="4318" y="7147"/>
                    <a:pt x="4380" y="7112"/>
                  </a:cubicBezTo>
                  <a:cubicBezTo>
                    <a:pt x="4425" y="7076"/>
                    <a:pt x="4461" y="7040"/>
                    <a:pt x="4505" y="7014"/>
                  </a:cubicBezTo>
                  <a:cubicBezTo>
                    <a:pt x="4617" y="6944"/>
                    <a:pt x="4739" y="6903"/>
                    <a:pt x="4850" y="6903"/>
                  </a:cubicBezTo>
                  <a:cubicBezTo>
                    <a:pt x="4951" y="6903"/>
                    <a:pt x="5044" y="6937"/>
                    <a:pt x="5112" y="7014"/>
                  </a:cubicBezTo>
                  <a:cubicBezTo>
                    <a:pt x="5183" y="7103"/>
                    <a:pt x="5219" y="7237"/>
                    <a:pt x="5210" y="7433"/>
                  </a:cubicBezTo>
                  <a:cubicBezTo>
                    <a:pt x="5165" y="7745"/>
                    <a:pt x="5103" y="8048"/>
                    <a:pt x="4996" y="8343"/>
                  </a:cubicBezTo>
                  <a:cubicBezTo>
                    <a:pt x="4853" y="8753"/>
                    <a:pt x="4639" y="9387"/>
                    <a:pt x="5272" y="9467"/>
                  </a:cubicBezTo>
                  <a:cubicBezTo>
                    <a:pt x="5305" y="9472"/>
                    <a:pt x="5338" y="9474"/>
                    <a:pt x="5369" y="9474"/>
                  </a:cubicBezTo>
                  <a:cubicBezTo>
                    <a:pt x="5800" y="9474"/>
                    <a:pt x="6107" y="9040"/>
                    <a:pt x="6298" y="8700"/>
                  </a:cubicBezTo>
                  <a:cubicBezTo>
                    <a:pt x="6664" y="8048"/>
                    <a:pt x="6548" y="7121"/>
                    <a:pt x="6236" y="6469"/>
                  </a:cubicBezTo>
                  <a:cubicBezTo>
                    <a:pt x="6147" y="6291"/>
                    <a:pt x="6022" y="6130"/>
                    <a:pt x="5941" y="5943"/>
                  </a:cubicBezTo>
                  <a:cubicBezTo>
                    <a:pt x="6018" y="5875"/>
                    <a:pt x="5788" y="5719"/>
                    <a:pt x="6117" y="5719"/>
                  </a:cubicBezTo>
                  <a:cubicBezTo>
                    <a:pt x="6134" y="5719"/>
                    <a:pt x="6153" y="5719"/>
                    <a:pt x="6173" y="5720"/>
                  </a:cubicBezTo>
                  <a:cubicBezTo>
                    <a:pt x="6735" y="5872"/>
                    <a:pt x="7048" y="6193"/>
                    <a:pt x="7101" y="6701"/>
                  </a:cubicBezTo>
                  <a:cubicBezTo>
                    <a:pt x="7190" y="7121"/>
                    <a:pt x="7092" y="7576"/>
                    <a:pt x="7128" y="8004"/>
                  </a:cubicBezTo>
                  <a:cubicBezTo>
                    <a:pt x="7148" y="8262"/>
                    <a:pt x="7397" y="8567"/>
                    <a:pt x="7668" y="8567"/>
                  </a:cubicBezTo>
                  <a:cubicBezTo>
                    <a:pt x="7753" y="8567"/>
                    <a:pt x="7839" y="8538"/>
                    <a:pt x="7922" y="8468"/>
                  </a:cubicBezTo>
                  <a:cubicBezTo>
                    <a:pt x="8332" y="8120"/>
                    <a:pt x="8377" y="7558"/>
                    <a:pt x="8332" y="7040"/>
                  </a:cubicBezTo>
                  <a:cubicBezTo>
                    <a:pt x="8306" y="6648"/>
                    <a:pt x="8083" y="6255"/>
                    <a:pt x="7922" y="5899"/>
                  </a:cubicBezTo>
                  <a:cubicBezTo>
                    <a:pt x="7818" y="5682"/>
                    <a:pt x="7538" y="5013"/>
                    <a:pt x="8155" y="5013"/>
                  </a:cubicBezTo>
                  <a:cubicBezTo>
                    <a:pt x="8175" y="5013"/>
                    <a:pt x="8195" y="5014"/>
                    <a:pt x="8216" y="5015"/>
                  </a:cubicBezTo>
                  <a:cubicBezTo>
                    <a:pt x="8698" y="5042"/>
                    <a:pt x="9055" y="5479"/>
                    <a:pt x="9251" y="5872"/>
                  </a:cubicBezTo>
                  <a:cubicBezTo>
                    <a:pt x="9528" y="6425"/>
                    <a:pt x="9421" y="6862"/>
                    <a:pt x="9340" y="7406"/>
                  </a:cubicBezTo>
                  <a:cubicBezTo>
                    <a:pt x="9305" y="7602"/>
                    <a:pt x="9403" y="7772"/>
                    <a:pt x="9519" y="7906"/>
                  </a:cubicBezTo>
                  <a:cubicBezTo>
                    <a:pt x="9598" y="7998"/>
                    <a:pt x="9681" y="8035"/>
                    <a:pt x="9763" y="8035"/>
                  </a:cubicBezTo>
                  <a:cubicBezTo>
                    <a:pt x="9964" y="8035"/>
                    <a:pt x="10152" y="7807"/>
                    <a:pt x="10241" y="7629"/>
                  </a:cubicBezTo>
                  <a:cubicBezTo>
                    <a:pt x="10366" y="7379"/>
                    <a:pt x="10402" y="7005"/>
                    <a:pt x="10438" y="6737"/>
                  </a:cubicBezTo>
                  <a:cubicBezTo>
                    <a:pt x="10464" y="6568"/>
                    <a:pt x="10447" y="6434"/>
                    <a:pt x="10429" y="6264"/>
                  </a:cubicBezTo>
                  <a:cubicBezTo>
                    <a:pt x="10404" y="5986"/>
                    <a:pt x="10448" y="5690"/>
                    <a:pt x="10695" y="5690"/>
                  </a:cubicBezTo>
                  <a:cubicBezTo>
                    <a:pt x="10804" y="5690"/>
                    <a:pt x="10952" y="5748"/>
                    <a:pt x="11151" y="5890"/>
                  </a:cubicBezTo>
                  <a:cubicBezTo>
                    <a:pt x="11963" y="6469"/>
                    <a:pt x="10536" y="7406"/>
                    <a:pt x="10812" y="8102"/>
                  </a:cubicBezTo>
                  <a:cubicBezTo>
                    <a:pt x="10889" y="8298"/>
                    <a:pt x="11045" y="8369"/>
                    <a:pt x="11222" y="8369"/>
                  </a:cubicBezTo>
                  <a:cubicBezTo>
                    <a:pt x="11478" y="8369"/>
                    <a:pt x="11778" y="8220"/>
                    <a:pt x="11936" y="8093"/>
                  </a:cubicBezTo>
                  <a:cubicBezTo>
                    <a:pt x="12418" y="7736"/>
                    <a:pt x="12454" y="7121"/>
                    <a:pt x="12463" y="6568"/>
                  </a:cubicBezTo>
                  <a:cubicBezTo>
                    <a:pt x="12463" y="6478"/>
                    <a:pt x="12463" y="6398"/>
                    <a:pt x="12463" y="6318"/>
                  </a:cubicBezTo>
                  <a:cubicBezTo>
                    <a:pt x="13614" y="5845"/>
                    <a:pt x="13863" y="4935"/>
                    <a:pt x="13587" y="4061"/>
                  </a:cubicBezTo>
                  <a:cubicBezTo>
                    <a:pt x="13275" y="3035"/>
                    <a:pt x="12249" y="2071"/>
                    <a:pt x="11125" y="1920"/>
                  </a:cubicBezTo>
                  <a:cubicBezTo>
                    <a:pt x="11044" y="1099"/>
                    <a:pt x="10215" y="350"/>
                    <a:pt x="9492" y="73"/>
                  </a:cubicBezTo>
                  <a:cubicBezTo>
                    <a:pt x="9366" y="22"/>
                    <a:pt x="9269" y="0"/>
                    <a:pt x="91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2"/>
            <p:cNvSpPr/>
            <p:nvPr/>
          </p:nvSpPr>
          <p:spPr>
            <a:xfrm>
              <a:off x="2098282" y="4596316"/>
              <a:ext cx="89755" cy="79798"/>
            </a:xfrm>
            <a:custGeom>
              <a:rect b="b" l="l" r="r" t="t"/>
              <a:pathLst>
                <a:path extrusionOk="0" h="1691" w="1902">
                  <a:moveTo>
                    <a:pt x="1062" y="330"/>
                  </a:moveTo>
                  <a:cubicBezTo>
                    <a:pt x="1125" y="330"/>
                    <a:pt x="1178" y="357"/>
                    <a:pt x="1214" y="419"/>
                  </a:cubicBezTo>
                  <a:cubicBezTo>
                    <a:pt x="1223" y="446"/>
                    <a:pt x="1241" y="464"/>
                    <a:pt x="1268" y="482"/>
                  </a:cubicBezTo>
                  <a:cubicBezTo>
                    <a:pt x="1268" y="500"/>
                    <a:pt x="1277" y="509"/>
                    <a:pt x="1286" y="526"/>
                  </a:cubicBezTo>
                  <a:cubicBezTo>
                    <a:pt x="1384" y="642"/>
                    <a:pt x="1482" y="714"/>
                    <a:pt x="1464" y="883"/>
                  </a:cubicBezTo>
                  <a:cubicBezTo>
                    <a:pt x="1455" y="1044"/>
                    <a:pt x="1312" y="1178"/>
                    <a:pt x="1187" y="1267"/>
                  </a:cubicBezTo>
                  <a:cubicBezTo>
                    <a:pt x="1102" y="1329"/>
                    <a:pt x="1011" y="1357"/>
                    <a:pt x="922" y="1357"/>
                  </a:cubicBezTo>
                  <a:cubicBezTo>
                    <a:pt x="805" y="1357"/>
                    <a:pt x="694" y="1308"/>
                    <a:pt x="608" y="1222"/>
                  </a:cubicBezTo>
                  <a:cubicBezTo>
                    <a:pt x="563" y="1187"/>
                    <a:pt x="518" y="1133"/>
                    <a:pt x="492" y="1071"/>
                  </a:cubicBezTo>
                  <a:cubicBezTo>
                    <a:pt x="376" y="839"/>
                    <a:pt x="465" y="634"/>
                    <a:pt x="652" y="500"/>
                  </a:cubicBezTo>
                  <a:cubicBezTo>
                    <a:pt x="732" y="437"/>
                    <a:pt x="920" y="330"/>
                    <a:pt x="1062" y="330"/>
                  </a:cubicBezTo>
                  <a:close/>
                  <a:moveTo>
                    <a:pt x="1063" y="1"/>
                  </a:moveTo>
                  <a:cubicBezTo>
                    <a:pt x="888" y="1"/>
                    <a:pt x="700" y="71"/>
                    <a:pt x="545" y="170"/>
                  </a:cubicBezTo>
                  <a:cubicBezTo>
                    <a:pt x="161" y="402"/>
                    <a:pt x="1" y="776"/>
                    <a:pt x="170" y="1196"/>
                  </a:cubicBezTo>
                  <a:cubicBezTo>
                    <a:pt x="302" y="1516"/>
                    <a:pt x="599" y="1691"/>
                    <a:pt x="909" y="1691"/>
                  </a:cubicBezTo>
                  <a:cubicBezTo>
                    <a:pt x="1038" y="1691"/>
                    <a:pt x="1171" y="1660"/>
                    <a:pt x="1294" y="1597"/>
                  </a:cubicBezTo>
                  <a:cubicBezTo>
                    <a:pt x="1526" y="1472"/>
                    <a:pt x="1678" y="1276"/>
                    <a:pt x="1776" y="1044"/>
                  </a:cubicBezTo>
                  <a:cubicBezTo>
                    <a:pt x="1901" y="750"/>
                    <a:pt x="1732" y="535"/>
                    <a:pt x="1562" y="321"/>
                  </a:cubicBezTo>
                  <a:lnTo>
                    <a:pt x="1535" y="295"/>
                  </a:lnTo>
                  <a:lnTo>
                    <a:pt x="1526" y="295"/>
                  </a:lnTo>
                  <a:cubicBezTo>
                    <a:pt x="1425" y="82"/>
                    <a:pt x="1251" y="1"/>
                    <a:pt x="10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2"/>
            <p:cNvSpPr/>
            <p:nvPr/>
          </p:nvSpPr>
          <p:spPr>
            <a:xfrm>
              <a:off x="2002296" y="4573382"/>
              <a:ext cx="81733" cy="69652"/>
            </a:xfrm>
            <a:custGeom>
              <a:rect b="b" l="l" r="r" t="t"/>
              <a:pathLst>
                <a:path extrusionOk="0" h="1476" w="1732">
                  <a:moveTo>
                    <a:pt x="1002" y="348"/>
                  </a:moveTo>
                  <a:cubicBezTo>
                    <a:pt x="1038" y="348"/>
                    <a:pt x="1073" y="352"/>
                    <a:pt x="1107" y="361"/>
                  </a:cubicBezTo>
                  <a:cubicBezTo>
                    <a:pt x="1125" y="388"/>
                    <a:pt x="1143" y="406"/>
                    <a:pt x="1178" y="415"/>
                  </a:cubicBezTo>
                  <a:cubicBezTo>
                    <a:pt x="1437" y="522"/>
                    <a:pt x="1303" y="879"/>
                    <a:pt x="1152" y="1012"/>
                  </a:cubicBezTo>
                  <a:cubicBezTo>
                    <a:pt x="1053" y="1093"/>
                    <a:pt x="943" y="1136"/>
                    <a:pt x="836" y="1136"/>
                  </a:cubicBezTo>
                  <a:cubicBezTo>
                    <a:pt x="741" y="1136"/>
                    <a:pt x="647" y="1102"/>
                    <a:pt x="563" y="1030"/>
                  </a:cubicBezTo>
                  <a:cubicBezTo>
                    <a:pt x="224" y="748"/>
                    <a:pt x="653" y="348"/>
                    <a:pt x="1002" y="348"/>
                  </a:cubicBezTo>
                  <a:close/>
                  <a:moveTo>
                    <a:pt x="993" y="0"/>
                  </a:moveTo>
                  <a:cubicBezTo>
                    <a:pt x="724" y="0"/>
                    <a:pt x="457" y="151"/>
                    <a:pt x="277" y="343"/>
                  </a:cubicBezTo>
                  <a:cubicBezTo>
                    <a:pt x="1" y="647"/>
                    <a:pt x="99" y="1084"/>
                    <a:pt x="384" y="1325"/>
                  </a:cubicBezTo>
                  <a:cubicBezTo>
                    <a:pt x="510" y="1430"/>
                    <a:pt x="661" y="1476"/>
                    <a:pt x="813" y="1476"/>
                  </a:cubicBezTo>
                  <a:cubicBezTo>
                    <a:pt x="1060" y="1476"/>
                    <a:pt x="1313" y="1355"/>
                    <a:pt x="1473" y="1173"/>
                  </a:cubicBezTo>
                  <a:cubicBezTo>
                    <a:pt x="1732" y="879"/>
                    <a:pt x="1732" y="334"/>
                    <a:pt x="1366" y="129"/>
                  </a:cubicBezTo>
                  <a:cubicBezTo>
                    <a:pt x="1357" y="111"/>
                    <a:pt x="1330" y="85"/>
                    <a:pt x="1303" y="76"/>
                  </a:cubicBezTo>
                  <a:cubicBezTo>
                    <a:pt x="1203" y="23"/>
                    <a:pt x="1098" y="0"/>
                    <a:pt x="99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2"/>
            <p:cNvSpPr/>
            <p:nvPr/>
          </p:nvSpPr>
          <p:spPr>
            <a:xfrm>
              <a:off x="1901260" y="4581640"/>
              <a:ext cx="80034" cy="66821"/>
            </a:xfrm>
            <a:custGeom>
              <a:rect b="b" l="l" r="r" t="t"/>
              <a:pathLst>
                <a:path extrusionOk="0" h="1416" w="1696">
                  <a:moveTo>
                    <a:pt x="869" y="339"/>
                  </a:moveTo>
                  <a:cubicBezTo>
                    <a:pt x="941" y="339"/>
                    <a:pt x="1009" y="358"/>
                    <a:pt x="1062" y="400"/>
                  </a:cubicBezTo>
                  <a:lnTo>
                    <a:pt x="1089" y="418"/>
                  </a:lnTo>
                  <a:lnTo>
                    <a:pt x="1116" y="436"/>
                  </a:lnTo>
                  <a:cubicBezTo>
                    <a:pt x="1294" y="534"/>
                    <a:pt x="1294" y="748"/>
                    <a:pt x="1214" y="909"/>
                  </a:cubicBezTo>
                  <a:cubicBezTo>
                    <a:pt x="1214" y="918"/>
                    <a:pt x="1214" y="918"/>
                    <a:pt x="1205" y="927"/>
                  </a:cubicBezTo>
                  <a:cubicBezTo>
                    <a:pt x="1152" y="1034"/>
                    <a:pt x="1045" y="1078"/>
                    <a:pt x="938" y="1078"/>
                  </a:cubicBezTo>
                  <a:cubicBezTo>
                    <a:pt x="875" y="1078"/>
                    <a:pt x="804" y="1061"/>
                    <a:pt x="750" y="1034"/>
                  </a:cubicBezTo>
                  <a:cubicBezTo>
                    <a:pt x="590" y="962"/>
                    <a:pt x="429" y="757"/>
                    <a:pt x="491" y="579"/>
                  </a:cubicBezTo>
                  <a:cubicBezTo>
                    <a:pt x="541" y="432"/>
                    <a:pt x="712" y="339"/>
                    <a:pt x="869" y="339"/>
                  </a:cubicBezTo>
                  <a:close/>
                  <a:moveTo>
                    <a:pt x="870" y="0"/>
                  </a:moveTo>
                  <a:cubicBezTo>
                    <a:pt x="611" y="0"/>
                    <a:pt x="348" y="139"/>
                    <a:pt x="215" y="365"/>
                  </a:cubicBezTo>
                  <a:cubicBezTo>
                    <a:pt x="1" y="730"/>
                    <a:pt x="251" y="1150"/>
                    <a:pt x="581" y="1328"/>
                  </a:cubicBezTo>
                  <a:cubicBezTo>
                    <a:pt x="692" y="1387"/>
                    <a:pt x="812" y="1416"/>
                    <a:pt x="929" y="1416"/>
                  </a:cubicBezTo>
                  <a:cubicBezTo>
                    <a:pt x="1166" y="1416"/>
                    <a:pt x="1392" y="1297"/>
                    <a:pt x="1517" y="1069"/>
                  </a:cubicBezTo>
                  <a:cubicBezTo>
                    <a:pt x="1696" y="739"/>
                    <a:pt x="1598" y="347"/>
                    <a:pt x="1277" y="151"/>
                  </a:cubicBezTo>
                  <a:lnTo>
                    <a:pt x="1268" y="133"/>
                  </a:lnTo>
                  <a:cubicBezTo>
                    <a:pt x="1151" y="42"/>
                    <a:pt x="1012" y="0"/>
                    <a:pt x="87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2"/>
            <p:cNvSpPr/>
            <p:nvPr/>
          </p:nvSpPr>
          <p:spPr>
            <a:xfrm>
              <a:off x="1810749" y="4618685"/>
              <a:ext cx="86499" cy="66160"/>
            </a:xfrm>
            <a:custGeom>
              <a:rect b="b" l="l" r="r" t="t"/>
              <a:pathLst>
                <a:path extrusionOk="0" h="1402" w="1833">
                  <a:moveTo>
                    <a:pt x="856" y="340"/>
                  </a:moveTo>
                  <a:cubicBezTo>
                    <a:pt x="943" y="340"/>
                    <a:pt x="1022" y="371"/>
                    <a:pt x="1062" y="445"/>
                  </a:cubicBezTo>
                  <a:cubicBezTo>
                    <a:pt x="1089" y="472"/>
                    <a:pt x="1116" y="490"/>
                    <a:pt x="1143" y="507"/>
                  </a:cubicBezTo>
                  <a:lnTo>
                    <a:pt x="1152" y="516"/>
                  </a:lnTo>
                  <a:cubicBezTo>
                    <a:pt x="1386" y="742"/>
                    <a:pt x="1062" y="1061"/>
                    <a:pt x="806" y="1061"/>
                  </a:cubicBezTo>
                  <a:cubicBezTo>
                    <a:pt x="799" y="1061"/>
                    <a:pt x="793" y="1061"/>
                    <a:pt x="786" y="1061"/>
                  </a:cubicBezTo>
                  <a:cubicBezTo>
                    <a:pt x="536" y="1052"/>
                    <a:pt x="411" y="748"/>
                    <a:pt x="491" y="543"/>
                  </a:cubicBezTo>
                  <a:cubicBezTo>
                    <a:pt x="542" y="426"/>
                    <a:pt x="710" y="340"/>
                    <a:pt x="856" y="340"/>
                  </a:cubicBezTo>
                  <a:close/>
                  <a:moveTo>
                    <a:pt x="865" y="0"/>
                  </a:moveTo>
                  <a:cubicBezTo>
                    <a:pt x="650" y="0"/>
                    <a:pt x="424" y="92"/>
                    <a:pt x="295" y="240"/>
                  </a:cubicBezTo>
                  <a:cubicBezTo>
                    <a:pt x="1" y="570"/>
                    <a:pt x="117" y="1132"/>
                    <a:pt x="509" y="1328"/>
                  </a:cubicBezTo>
                  <a:cubicBezTo>
                    <a:pt x="610" y="1379"/>
                    <a:pt x="713" y="1401"/>
                    <a:pt x="813" y="1401"/>
                  </a:cubicBezTo>
                  <a:cubicBezTo>
                    <a:pt x="1368" y="1401"/>
                    <a:pt x="1833" y="708"/>
                    <a:pt x="1357" y="240"/>
                  </a:cubicBezTo>
                  <a:lnTo>
                    <a:pt x="1330" y="231"/>
                  </a:lnTo>
                  <a:cubicBezTo>
                    <a:pt x="1231" y="69"/>
                    <a:pt x="1052" y="0"/>
                    <a:pt x="86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6" name="Google Shape;1866;p32"/>
          <p:cNvGrpSpPr/>
          <p:nvPr/>
        </p:nvGrpSpPr>
        <p:grpSpPr>
          <a:xfrm flipH="1" rot="1050772">
            <a:off x="8218544" y="3424878"/>
            <a:ext cx="817408" cy="442333"/>
            <a:chOff x="4936850" y="4568865"/>
            <a:chExt cx="902327" cy="488286"/>
          </a:xfrm>
        </p:grpSpPr>
        <p:sp>
          <p:nvSpPr>
            <p:cNvPr id="1867" name="Google Shape;1867;p32"/>
            <p:cNvSpPr/>
            <p:nvPr/>
          </p:nvSpPr>
          <p:spPr>
            <a:xfrm>
              <a:off x="4974926" y="4959493"/>
              <a:ext cx="44127" cy="42943"/>
            </a:xfrm>
            <a:custGeom>
              <a:rect b="b" l="l" r="r" t="t"/>
              <a:pathLst>
                <a:path extrusionOk="0" h="653" w="671">
                  <a:moveTo>
                    <a:pt x="1" y="1"/>
                  </a:moveTo>
                  <a:cubicBezTo>
                    <a:pt x="99" y="295"/>
                    <a:pt x="358" y="509"/>
                    <a:pt x="670" y="652"/>
                  </a:cubicBezTo>
                  <a:cubicBezTo>
                    <a:pt x="429" y="465"/>
                    <a:pt x="197" y="242"/>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2"/>
            <p:cNvSpPr/>
            <p:nvPr/>
          </p:nvSpPr>
          <p:spPr>
            <a:xfrm>
              <a:off x="4938560" y="4568865"/>
              <a:ext cx="772118" cy="279819"/>
            </a:xfrm>
            <a:custGeom>
              <a:rect b="b" l="l" r="r" t="t"/>
              <a:pathLst>
                <a:path extrusionOk="0" h="4255" w="11741">
                  <a:moveTo>
                    <a:pt x="8871" y="0"/>
                  </a:moveTo>
                  <a:cubicBezTo>
                    <a:pt x="8173" y="0"/>
                    <a:pt x="7474" y="84"/>
                    <a:pt x="6834" y="178"/>
                  </a:cubicBezTo>
                  <a:cubicBezTo>
                    <a:pt x="4854" y="472"/>
                    <a:pt x="2936" y="1097"/>
                    <a:pt x="1223" y="2140"/>
                  </a:cubicBezTo>
                  <a:cubicBezTo>
                    <a:pt x="563" y="2533"/>
                    <a:pt x="108" y="3104"/>
                    <a:pt x="10" y="3871"/>
                  </a:cubicBezTo>
                  <a:cubicBezTo>
                    <a:pt x="1" y="4005"/>
                    <a:pt x="1" y="4130"/>
                    <a:pt x="28" y="4255"/>
                  </a:cubicBezTo>
                  <a:cubicBezTo>
                    <a:pt x="153" y="3702"/>
                    <a:pt x="590" y="3256"/>
                    <a:pt x="1125" y="2952"/>
                  </a:cubicBezTo>
                  <a:cubicBezTo>
                    <a:pt x="2142" y="2372"/>
                    <a:pt x="3293" y="2087"/>
                    <a:pt x="4417" y="1819"/>
                  </a:cubicBezTo>
                  <a:cubicBezTo>
                    <a:pt x="5407" y="1570"/>
                    <a:pt x="6433" y="1418"/>
                    <a:pt x="7441" y="1293"/>
                  </a:cubicBezTo>
                  <a:cubicBezTo>
                    <a:pt x="8360" y="1168"/>
                    <a:pt x="9243" y="963"/>
                    <a:pt x="10153" y="820"/>
                  </a:cubicBezTo>
                  <a:cubicBezTo>
                    <a:pt x="10492" y="765"/>
                    <a:pt x="10828" y="731"/>
                    <a:pt x="11151" y="731"/>
                  </a:cubicBezTo>
                  <a:cubicBezTo>
                    <a:pt x="11354" y="731"/>
                    <a:pt x="11551" y="745"/>
                    <a:pt x="11741" y="776"/>
                  </a:cubicBezTo>
                  <a:cubicBezTo>
                    <a:pt x="10918" y="181"/>
                    <a:pt x="9896" y="0"/>
                    <a:pt x="88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2"/>
            <p:cNvSpPr/>
            <p:nvPr/>
          </p:nvSpPr>
          <p:spPr>
            <a:xfrm>
              <a:off x="4936850" y="4616871"/>
              <a:ext cx="902327" cy="440280"/>
            </a:xfrm>
            <a:custGeom>
              <a:rect b="b" l="l" r="r" t="t"/>
              <a:pathLst>
                <a:path extrusionOk="0" h="6695" w="13721">
                  <a:moveTo>
                    <a:pt x="11278" y="309"/>
                  </a:moveTo>
                  <a:cubicBezTo>
                    <a:pt x="11753" y="309"/>
                    <a:pt x="12136" y="428"/>
                    <a:pt x="12436" y="661"/>
                  </a:cubicBezTo>
                  <a:cubicBezTo>
                    <a:pt x="12802" y="938"/>
                    <a:pt x="13043" y="1375"/>
                    <a:pt x="13168" y="1955"/>
                  </a:cubicBezTo>
                  <a:cubicBezTo>
                    <a:pt x="13578" y="3766"/>
                    <a:pt x="11633" y="4729"/>
                    <a:pt x="10215" y="5166"/>
                  </a:cubicBezTo>
                  <a:cubicBezTo>
                    <a:pt x="8930" y="5568"/>
                    <a:pt x="7592" y="5701"/>
                    <a:pt x="6281" y="5996"/>
                  </a:cubicBezTo>
                  <a:cubicBezTo>
                    <a:pt x="5527" y="6170"/>
                    <a:pt x="4732" y="6362"/>
                    <a:pt x="3952" y="6362"/>
                  </a:cubicBezTo>
                  <a:cubicBezTo>
                    <a:pt x="3494" y="6362"/>
                    <a:pt x="3041" y="6296"/>
                    <a:pt x="2605" y="6121"/>
                  </a:cubicBezTo>
                  <a:cubicBezTo>
                    <a:pt x="2578" y="6103"/>
                    <a:pt x="2543" y="6085"/>
                    <a:pt x="2498" y="6076"/>
                  </a:cubicBezTo>
                  <a:lnTo>
                    <a:pt x="2489" y="6076"/>
                  </a:lnTo>
                  <a:cubicBezTo>
                    <a:pt x="2480" y="6076"/>
                    <a:pt x="2480" y="6067"/>
                    <a:pt x="2471" y="6067"/>
                  </a:cubicBezTo>
                  <a:cubicBezTo>
                    <a:pt x="2444" y="6058"/>
                    <a:pt x="2427" y="6049"/>
                    <a:pt x="2400" y="6040"/>
                  </a:cubicBezTo>
                  <a:cubicBezTo>
                    <a:pt x="2375" y="6026"/>
                    <a:pt x="2351" y="6019"/>
                    <a:pt x="2328" y="6019"/>
                  </a:cubicBezTo>
                  <a:cubicBezTo>
                    <a:pt x="2309" y="6019"/>
                    <a:pt x="2291" y="6024"/>
                    <a:pt x="2275" y="6032"/>
                  </a:cubicBezTo>
                  <a:cubicBezTo>
                    <a:pt x="1365" y="5773"/>
                    <a:pt x="348" y="4658"/>
                    <a:pt x="339" y="3757"/>
                  </a:cubicBezTo>
                  <a:cubicBezTo>
                    <a:pt x="330" y="2820"/>
                    <a:pt x="1659" y="2303"/>
                    <a:pt x="2364" y="2035"/>
                  </a:cubicBezTo>
                  <a:cubicBezTo>
                    <a:pt x="4487" y="1232"/>
                    <a:pt x="6744" y="1116"/>
                    <a:pt x="8948" y="688"/>
                  </a:cubicBezTo>
                  <a:cubicBezTo>
                    <a:pt x="9635" y="554"/>
                    <a:pt x="10304" y="385"/>
                    <a:pt x="11000" y="322"/>
                  </a:cubicBezTo>
                  <a:cubicBezTo>
                    <a:pt x="11096" y="314"/>
                    <a:pt x="11189" y="309"/>
                    <a:pt x="11278" y="309"/>
                  </a:cubicBezTo>
                  <a:close/>
                  <a:moveTo>
                    <a:pt x="11177" y="1"/>
                  </a:moveTo>
                  <a:cubicBezTo>
                    <a:pt x="10854" y="1"/>
                    <a:pt x="10518" y="35"/>
                    <a:pt x="10179" y="90"/>
                  </a:cubicBezTo>
                  <a:cubicBezTo>
                    <a:pt x="9269" y="233"/>
                    <a:pt x="8386" y="438"/>
                    <a:pt x="7467" y="563"/>
                  </a:cubicBezTo>
                  <a:cubicBezTo>
                    <a:pt x="6459" y="688"/>
                    <a:pt x="5433" y="840"/>
                    <a:pt x="4443" y="1080"/>
                  </a:cubicBezTo>
                  <a:cubicBezTo>
                    <a:pt x="3319" y="1357"/>
                    <a:pt x="2168" y="1642"/>
                    <a:pt x="1151" y="2222"/>
                  </a:cubicBezTo>
                  <a:cubicBezTo>
                    <a:pt x="616" y="2526"/>
                    <a:pt x="179" y="2972"/>
                    <a:pt x="54" y="3525"/>
                  </a:cubicBezTo>
                  <a:cubicBezTo>
                    <a:pt x="0" y="3739"/>
                    <a:pt x="0" y="3971"/>
                    <a:pt x="54" y="4212"/>
                  </a:cubicBezTo>
                  <a:cubicBezTo>
                    <a:pt x="134" y="4551"/>
                    <a:pt x="321" y="4899"/>
                    <a:pt x="580" y="5211"/>
                  </a:cubicBezTo>
                  <a:cubicBezTo>
                    <a:pt x="776" y="5452"/>
                    <a:pt x="1008" y="5675"/>
                    <a:pt x="1249" y="5862"/>
                  </a:cubicBezTo>
                  <a:cubicBezTo>
                    <a:pt x="1615" y="6130"/>
                    <a:pt x="2007" y="6335"/>
                    <a:pt x="2382" y="6397"/>
                  </a:cubicBezTo>
                  <a:cubicBezTo>
                    <a:pt x="2893" y="6614"/>
                    <a:pt x="3420" y="6695"/>
                    <a:pt x="3953" y="6695"/>
                  </a:cubicBezTo>
                  <a:cubicBezTo>
                    <a:pt x="4760" y="6695"/>
                    <a:pt x="5580" y="6509"/>
                    <a:pt x="6370" y="6326"/>
                  </a:cubicBezTo>
                  <a:cubicBezTo>
                    <a:pt x="8118" y="5925"/>
                    <a:pt x="9938" y="5782"/>
                    <a:pt x="11580" y="5006"/>
                  </a:cubicBezTo>
                  <a:cubicBezTo>
                    <a:pt x="12882" y="4390"/>
                    <a:pt x="13721" y="3337"/>
                    <a:pt x="13498" y="1865"/>
                  </a:cubicBezTo>
                  <a:cubicBezTo>
                    <a:pt x="13328" y="697"/>
                    <a:pt x="12641" y="188"/>
                    <a:pt x="11767" y="46"/>
                  </a:cubicBezTo>
                  <a:cubicBezTo>
                    <a:pt x="11577" y="15"/>
                    <a:pt x="11380" y="1"/>
                    <a:pt x="1117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2"/>
            <p:cNvSpPr/>
            <p:nvPr/>
          </p:nvSpPr>
          <p:spPr>
            <a:xfrm>
              <a:off x="5201412" y="4705387"/>
              <a:ext cx="352092" cy="284357"/>
            </a:xfrm>
            <a:custGeom>
              <a:rect b="b" l="l" r="r" t="t"/>
              <a:pathLst>
                <a:path extrusionOk="0" h="4324" w="5354">
                  <a:moveTo>
                    <a:pt x="4407" y="350"/>
                  </a:moveTo>
                  <a:cubicBezTo>
                    <a:pt x="4434" y="582"/>
                    <a:pt x="4470" y="805"/>
                    <a:pt x="4497" y="1028"/>
                  </a:cubicBezTo>
                  <a:cubicBezTo>
                    <a:pt x="4604" y="1768"/>
                    <a:pt x="4746" y="2500"/>
                    <a:pt x="4970" y="3214"/>
                  </a:cubicBezTo>
                  <a:cubicBezTo>
                    <a:pt x="4372" y="3428"/>
                    <a:pt x="3729" y="3481"/>
                    <a:pt x="3114" y="3606"/>
                  </a:cubicBezTo>
                  <a:cubicBezTo>
                    <a:pt x="2498" y="3731"/>
                    <a:pt x="1883" y="3847"/>
                    <a:pt x="1267" y="3981"/>
                  </a:cubicBezTo>
                  <a:cubicBezTo>
                    <a:pt x="1160" y="3517"/>
                    <a:pt x="946" y="3071"/>
                    <a:pt x="830" y="2598"/>
                  </a:cubicBezTo>
                  <a:cubicBezTo>
                    <a:pt x="759" y="2304"/>
                    <a:pt x="732" y="2000"/>
                    <a:pt x="661" y="1697"/>
                  </a:cubicBezTo>
                  <a:cubicBezTo>
                    <a:pt x="607" y="1474"/>
                    <a:pt x="429" y="1260"/>
                    <a:pt x="366" y="1037"/>
                  </a:cubicBezTo>
                  <a:cubicBezTo>
                    <a:pt x="1241" y="912"/>
                    <a:pt x="2115" y="734"/>
                    <a:pt x="2989" y="582"/>
                  </a:cubicBezTo>
                  <a:cubicBezTo>
                    <a:pt x="3462" y="493"/>
                    <a:pt x="3935" y="412"/>
                    <a:pt x="4407" y="350"/>
                  </a:cubicBezTo>
                  <a:close/>
                  <a:moveTo>
                    <a:pt x="4530" y="1"/>
                  </a:moveTo>
                  <a:cubicBezTo>
                    <a:pt x="4522" y="1"/>
                    <a:pt x="4514" y="1"/>
                    <a:pt x="4506" y="2"/>
                  </a:cubicBezTo>
                  <a:cubicBezTo>
                    <a:pt x="3051" y="172"/>
                    <a:pt x="1624" y="519"/>
                    <a:pt x="170" y="725"/>
                  </a:cubicBezTo>
                  <a:cubicBezTo>
                    <a:pt x="116" y="734"/>
                    <a:pt x="81" y="760"/>
                    <a:pt x="63" y="796"/>
                  </a:cubicBezTo>
                  <a:cubicBezTo>
                    <a:pt x="27" y="823"/>
                    <a:pt x="0" y="867"/>
                    <a:pt x="9" y="921"/>
                  </a:cubicBezTo>
                  <a:cubicBezTo>
                    <a:pt x="18" y="1081"/>
                    <a:pt x="54" y="1206"/>
                    <a:pt x="134" y="1340"/>
                  </a:cubicBezTo>
                  <a:cubicBezTo>
                    <a:pt x="134" y="1358"/>
                    <a:pt x="143" y="1367"/>
                    <a:pt x="152" y="1385"/>
                  </a:cubicBezTo>
                  <a:cubicBezTo>
                    <a:pt x="313" y="1688"/>
                    <a:pt x="384" y="1991"/>
                    <a:pt x="447" y="2321"/>
                  </a:cubicBezTo>
                  <a:cubicBezTo>
                    <a:pt x="500" y="2616"/>
                    <a:pt x="554" y="2901"/>
                    <a:pt x="625" y="3196"/>
                  </a:cubicBezTo>
                  <a:cubicBezTo>
                    <a:pt x="705" y="3535"/>
                    <a:pt x="902" y="3847"/>
                    <a:pt x="964" y="4195"/>
                  </a:cubicBezTo>
                  <a:cubicBezTo>
                    <a:pt x="983" y="4280"/>
                    <a:pt x="1046" y="4317"/>
                    <a:pt x="1113" y="4317"/>
                  </a:cubicBezTo>
                  <a:cubicBezTo>
                    <a:pt x="1137" y="4317"/>
                    <a:pt x="1163" y="4312"/>
                    <a:pt x="1187" y="4302"/>
                  </a:cubicBezTo>
                  <a:cubicBezTo>
                    <a:pt x="1207" y="4315"/>
                    <a:pt x="1231" y="4323"/>
                    <a:pt x="1260" y="4323"/>
                  </a:cubicBezTo>
                  <a:cubicBezTo>
                    <a:pt x="1271" y="4323"/>
                    <a:pt x="1282" y="4322"/>
                    <a:pt x="1294" y="4320"/>
                  </a:cubicBezTo>
                  <a:cubicBezTo>
                    <a:pt x="2008" y="4168"/>
                    <a:pt x="2721" y="4034"/>
                    <a:pt x="3435" y="3892"/>
                  </a:cubicBezTo>
                  <a:cubicBezTo>
                    <a:pt x="4042" y="3767"/>
                    <a:pt x="4648" y="3704"/>
                    <a:pt x="5219" y="3481"/>
                  </a:cubicBezTo>
                  <a:cubicBezTo>
                    <a:pt x="5264" y="3463"/>
                    <a:pt x="5291" y="3437"/>
                    <a:pt x="5300" y="3410"/>
                  </a:cubicBezTo>
                  <a:cubicBezTo>
                    <a:pt x="5335" y="3374"/>
                    <a:pt x="5353" y="3321"/>
                    <a:pt x="5335" y="3258"/>
                  </a:cubicBezTo>
                  <a:cubicBezTo>
                    <a:pt x="5112" y="2589"/>
                    <a:pt x="4970" y="1902"/>
                    <a:pt x="4862" y="1206"/>
                  </a:cubicBezTo>
                  <a:cubicBezTo>
                    <a:pt x="4818" y="912"/>
                    <a:pt x="4782" y="609"/>
                    <a:pt x="4746" y="314"/>
                  </a:cubicBezTo>
                  <a:cubicBezTo>
                    <a:pt x="4746" y="279"/>
                    <a:pt x="4729" y="252"/>
                    <a:pt x="4711" y="225"/>
                  </a:cubicBezTo>
                  <a:cubicBezTo>
                    <a:pt x="4736" y="133"/>
                    <a:pt x="4658" y="1"/>
                    <a:pt x="453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2"/>
            <p:cNvSpPr/>
            <p:nvPr/>
          </p:nvSpPr>
          <p:spPr>
            <a:xfrm>
              <a:off x="5192271" y="4961532"/>
              <a:ext cx="33276" cy="24661"/>
            </a:xfrm>
            <a:custGeom>
              <a:rect b="b" l="l" r="r" t="t"/>
              <a:pathLst>
                <a:path extrusionOk="0" h="375" w="506">
                  <a:moveTo>
                    <a:pt x="259" y="1"/>
                  </a:moveTo>
                  <a:cubicBezTo>
                    <a:pt x="141" y="1"/>
                    <a:pt x="1" y="172"/>
                    <a:pt x="95" y="273"/>
                  </a:cubicBezTo>
                  <a:cubicBezTo>
                    <a:pt x="166" y="345"/>
                    <a:pt x="238" y="375"/>
                    <a:pt x="297" y="375"/>
                  </a:cubicBezTo>
                  <a:cubicBezTo>
                    <a:pt x="436" y="375"/>
                    <a:pt x="505" y="208"/>
                    <a:pt x="336" y="32"/>
                  </a:cubicBezTo>
                  <a:cubicBezTo>
                    <a:pt x="314" y="10"/>
                    <a:pt x="287"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2"/>
            <p:cNvSpPr/>
            <p:nvPr/>
          </p:nvSpPr>
          <p:spPr>
            <a:xfrm>
              <a:off x="5126377" y="4954363"/>
              <a:ext cx="33144" cy="24529"/>
            </a:xfrm>
            <a:custGeom>
              <a:rect b="b" l="l" r="r" t="t"/>
              <a:pathLst>
                <a:path extrusionOk="0" h="373" w="504">
                  <a:moveTo>
                    <a:pt x="207" y="0"/>
                  </a:moveTo>
                  <a:cubicBezTo>
                    <a:pt x="68" y="0"/>
                    <a:pt x="0" y="169"/>
                    <a:pt x="169" y="338"/>
                  </a:cubicBezTo>
                  <a:cubicBezTo>
                    <a:pt x="192" y="362"/>
                    <a:pt x="220" y="373"/>
                    <a:pt x="248" y="373"/>
                  </a:cubicBezTo>
                  <a:cubicBezTo>
                    <a:pt x="366" y="373"/>
                    <a:pt x="503" y="199"/>
                    <a:pt x="410" y="106"/>
                  </a:cubicBezTo>
                  <a:cubicBezTo>
                    <a:pt x="338" y="31"/>
                    <a:pt x="266" y="0"/>
                    <a:pt x="20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2"/>
            <p:cNvSpPr/>
            <p:nvPr/>
          </p:nvSpPr>
          <p:spPr>
            <a:xfrm>
              <a:off x="5057984" y="4936082"/>
              <a:ext cx="33407" cy="24792"/>
            </a:xfrm>
            <a:custGeom>
              <a:rect b="b" l="l" r="r" t="t"/>
              <a:pathLst>
                <a:path extrusionOk="0" h="377" w="508">
                  <a:moveTo>
                    <a:pt x="260" y="1"/>
                  </a:moveTo>
                  <a:cubicBezTo>
                    <a:pt x="138" y="1"/>
                    <a:pt x="1" y="176"/>
                    <a:pt x="94" y="277"/>
                  </a:cubicBezTo>
                  <a:cubicBezTo>
                    <a:pt x="165" y="347"/>
                    <a:pt x="235" y="376"/>
                    <a:pt x="294" y="376"/>
                  </a:cubicBezTo>
                  <a:cubicBezTo>
                    <a:pt x="435" y="376"/>
                    <a:pt x="508" y="206"/>
                    <a:pt x="344" y="36"/>
                  </a:cubicBezTo>
                  <a:cubicBezTo>
                    <a:pt x="319" y="11"/>
                    <a:pt x="290" y="1"/>
                    <a:pt x="26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2"/>
            <p:cNvSpPr/>
            <p:nvPr/>
          </p:nvSpPr>
          <p:spPr>
            <a:xfrm>
              <a:off x="5144527" y="4905305"/>
              <a:ext cx="33605" cy="24332"/>
            </a:xfrm>
            <a:custGeom>
              <a:rect b="b" l="l" r="r" t="t"/>
              <a:pathLst>
                <a:path extrusionOk="0" h="370" w="511">
                  <a:moveTo>
                    <a:pt x="212" y="1"/>
                  </a:moveTo>
                  <a:cubicBezTo>
                    <a:pt x="73" y="1"/>
                    <a:pt x="1" y="165"/>
                    <a:pt x="170" y="334"/>
                  </a:cubicBezTo>
                  <a:cubicBezTo>
                    <a:pt x="192" y="359"/>
                    <a:pt x="220" y="369"/>
                    <a:pt x="250" y="369"/>
                  </a:cubicBezTo>
                  <a:cubicBezTo>
                    <a:pt x="369" y="369"/>
                    <a:pt x="511" y="195"/>
                    <a:pt x="411" y="102"/>
                  </a:cubicBezTo>
                  <a:cubicBezTo>
                    <a:pt x="341" y="30"/>
                    <a:pt x="270" y="1"/>
                    <a:pt x="2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2"/>
            <p:cNvSpPr/>
            <p:nvPr/>
          </p:nvSpPr>
          <p:spPr>
            <a:xfrm>
              <a:off x="5169188" y="4850196"/>
              <a:ext cx="29330" cy="24595"/>
            </a:xfrm>
            <a:custGeom>
              <a:rect b="b" l="l" r="r" t="t"/>
              <a:pathLst>
                <a:path extrusionOk="0" h="374" w="446">
                  <a:moveTo>
                    <a:pt x="208" y="0"/>
                  </a:moveTo>
                  <a:cubicBezTo>
                    <a:pt x="69" y="0"/>
                    <a:pt x="0" y="167"/>
                    <a:pt x="169" y="343"/>
                  </a:cubicBezTo>
                  <a:cubicBezTo>
                    <a:pt x="191" y="364"/>
                    <a:pt x="218" y="374"/>
                    <a:pt x="245" y="374"/>
                  </a:cubicBezTo>
                  <a:cubicBezTo>
                    <a:pt x="319" y="374"/>
                    <a:pt x="402" y="307"/>
                    <a:pt x="428" y="235"/>
                  </a:cubicBezTo>
                  <a:cubicBezTo>
                    <a:pt x="446" y="200"/>
                    <a:pt x="446" y="164"/>
                    <a:pt x="437" y="137"/>
                  </a:cubicBezTo>
                  <a:cubicBezTo>
                    <a:pt x="428" y="119"/>
                    <a:pt x="419" y="111"/>
                    <a:pt x="410" y="102"/>
                  </a:cubicBezTo>
                  <a:cubicBezTo>
                    <a:pt x="339" y="30"/>
                    <a:pt x="267" y="0"/>
                    <a:pt x="2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2"/>
            <p:cNvSpPr/>
            <p:nvPr/>
          </p:nvSpPr>
          <p:spPr>
            <a:xfrm>
              <a:off x="5130323" y="4794166"/>
              <a:ext cx="33276" cy="24595"/>
            </a:xfrm>
            <a:custGeom>
              <a:rect b="b" l="l" r="r" t="t"/>
              <a:pathLst>
                <a:path extrusionOk="0" h="374" w="506">
                  <a:moveTo>
                    <a:pt x="209" y="1"/>
                  </a:moveTo>
                  <a:cubicBezTo>
                    <a:pt x="70" y="1"/>
                    <a:pt x="0" y="169"/>
                    <a:pt x="163" y="338"/>
                  </a:cubicBezTo>
                  <a:cubicBezTo>
                    <a:pt x="187" y="363"/>
                    <a:pt x="216" y="373"/>
                    <a:pt x="246" y="373"/>
                  </a:cubicBezTo>
                  <a:cubicBezTo>
                    <a:pt x="368" y="373"/>
                    <a:pt x="506" y="199"/>
                    <a:pt x="412" y="106"/>
                  </a:cubicBezTo>
                  <a:cubicBezTo>
                    <a:pt x="340" y="31"/>
                    <a:pt x="268"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2"/>
            <p:cNvSpPr/>
            <p:nvPr/>
          </p:nvSpPr>
          <p:spPr>
            <a:xfrm>
              <a:off x="5116052" y="4879789"/>
              <a:ext cx="33342" cy="24266"/>
            </a:xfrm>
            <a:custGeom>
              <a:rect b="b" l="l" r="r" t="t"/>
              <a:pathLst>
                <a:path extrusionOk="0" h="369" w="507">
                  <a:moveTo>
                    <a:pt x="260" y="0"/>
                  </a:moveTo>
                  <a:cubicBezTo>
                    <a:pt x="138" y="0"/>
                    <a:pt x="1" y="174"/>
                    <a:pt x="94" y="267"/>
                  </a:cubicBezTo>
                  <a:cubicBezTo>
                    <a:pt x="166" y="339"/>
                    <a:pt x="238" y="369"/>
                    <a:pt x="297" y="369"/>
                  </a:cubicBezTo>
                  <a:cubicBezTo>
                    <a:pt x="437" y="369"/>
                    <a:pt x="507" y="204"/>
                    <a:pt x="344" y="35"/>
                  </a:cubicBezTo>
                  <a:cubicBezTo>
                    <a:pt x="319" y="11"/>
                    <a:pt x="290" y="0"/>
                    <a:pt x="26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2"/>
            <p:cNvSpPr/>
            <p:nvPr/>
          </p:nvSpPr>
          <p:spPr>
            <a:xfrm>
              <a:off x="5050553" y="4896756"/>
              <a:ext cx="33539" cy="24332"/>
            </a:xfrm>
            <a:custGeom>
              <a:rect b="b" l="l" r="r" t="t"/>
              <a:pathLst>
                <a:path extrusionOk="0" h="370" w="510">
                  <a:moveTo>
                    <a:pt x="259" y="0"/>
                  </a:moveTo>
                  <a:cubicBezTo>
                    <a:pt x="139" y="0"/>
                    <a:pt x="0" y="168"/>
                    <a:pt x="100" y="268"/>
                  </a:cubicBezTo>
                  <a:cubicBezTo>
                    <a:pt x="169" y="340"/>
                    <a:pt x="240" y="370"/>
                    <a:pt x="299" y="370"/>
                  </a:cubicBezTo>
                  <a:cubicBezTo>
                    <a:pt x="437" y="370"/>
                    <a:pt x="510" y="205"/>
                    <a:pt x="341" y="36"/>
                  </a:cubicBezTo>
                  <a:cubicBezTo>
                    <a:pt x="317" y="11"/>
                    <a:pt x="289" y="0"/>
                    <a:pt x="25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2"/>
            <p:cNvSpPr/>
            <p:nvPr/>
          </p:nvSpPr>
          <p:spPr>
            <a:xfrm>
              <a:off x="5077516" y="4828429"/>
              <a:ext cx="33670" cy="24661"/>
            </a:xfrm>
            <a:custGeom>
              <a:rect b="b" l="l" r="r" t="t"/>
              <a:pathLst>
                <a:path extrusionOk="0" h="375" w="512">
                  <a:moveTo>
                    <a:pt x="257" y="1"/>
                  </a:moveTo>
                  <a:cubicBezTo>
                    <a:pt x="124" y="1"/>
                    <a:pt x="0" y="172"/>
                    <a:pt x="118" y="290"/>
                  </a:cubicBezTo>
                  <a:lnTo>
                    <a:pt x="154" y="326"/>
                  </a:lnTo>
                  <a:cubicBezTo>
                    <a:pt x="188" y="360"/>
                    <a:pt x="228" y="375"/>
                    <a:pt x="266" y="375"/>
                  </a:cubicBezTo>
                  <a:cubicBezTo>
                    <a:pt x="395" y="375"/>
                    <a:pt x="512" y="209"/>
                    <a:pt x="395" y="85"/>
                  </a:cubicBezTo>
                  <a:lnTo>
                    <a:pt x="368" y="49"/>
                  </a:lnTo>
                  <a:cubicBezTo>
                    <a:pt x="334" y="15"/>
                    <a:pt x="295" y="1"/>
                    <a:pt x="2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2"/>
            <p:cNvSpPr/>
            <p:nvPr/>
          </p:nvSpPr>
          <p:spPr>
            <a:xfrm>
              <a:off x="5014844" y="4860126"/>
              <a:ext cx="33210" cy="24661"/>
            </a:xfrm>
            <a:custGeom>
              <a:rect b="b" l="l" r="r" t="t"/>
              <a:pathLst>
                <a:path extrusionOk="0" h="375" w="505">
                  <a:moveTo>
                    <a:pt x="209" y="1"/>
                  </a:moveTo>
                  <a:cubicBezTo>
                    <a:pt x="69" y="1"/>
                    <a:pt x="1" y="168"/>
                    <a:pt x="170" y="343"/>
                  </a:cubicBezTo>
                  <a:cubicBezTo>
                    <a:pt x="192" y="365"/>
                    <a:pt x="219" y="375"/>
                    <a:pt x="247" y="375"/>
                  </a:cubicBezTo>
                  <a:cubicBezTo>
                    <a:pt x="365" y="375"/>
                    <a:pt x="505" y="203"/>
                    <a:pt x="411" y="102"/>
                  </a:cubicBezTo>
                  <a:cubicBezTo>
                    <a:pt x="339" y="31"/>
                    <a:pt x="268"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2"/>
            <p:cNvSpPr/>
            <p:nvPr/>
          </p:nvSpPr>
          <p:spPr>
            <a:xfrm>
              <a:off x="5030693" y="4796468"/>
              <a:ext cx="33539" cy="24398"/>
            </a:xfrm>
            <a:custGeom>
              <a:rect b="b" l="l" r="r" t="t"/>
              <a:pathLst>
                <a:path extrusionOk="0" h="371" w="510">
                  <a:moveTo>
                    <a:pt x="243" y="0"/>
                  </a:moveTo>
                  <a:cubicBezTo>
                    <a:pt x="115" y="0"/>
                    <a:pt x="0" y="169"/>
                    <a:pt x="116" y="285"/>
                  </a:cubicBezTo>
                  <a:lnTo>
                    <a:pt x="143" y="321"/>
                  </a:lnTo>
                  <a:cubicBezTo>
                    <a:pt x="180" y="356"/>
                    <a:pt x="221" y="370"/>
                    <a:pt x="260" y="370"/>
                  </a:cubicBezTo>
                  <a:cubicBezTo>
                    <a:pt x="393" y="370"/>
                    <a:pt x="510" y="204"/>
                    <a:pt x="393" y="80"/>
                  </a:cubicBezTo>
                  <a:lnTo>
                    <a:pt x="357" y="53"/>
                  </a:lnTo>
                  <a:cubicBezTo>
                    <a:pt x="322" y="16"/>
                    <a:pt x="282" y="0"/>
                    <a:pt x="24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2"/>
            <p:cNvSpPr/>
            <p:nvPr/>
          </p:nvSpPr>
          <p:spPr>
            <a:xfrm>
              <a:off x="5575665" y="4906620"/>
              <a:ext cx="33736" cy="24529"/>
            </a:xfrm>
            <a:custGeom>
              <a:rect b="b" l="l" r="r" t="t"/>
              <a:pathLst>
                <a:path extrusionOk="0" h="373" w="513">
                  <a:moveTo>
                    <a:pt x="216" y="0"/>
                  </a:moveTo>
                  <a:cubicBezTo>
                    <a:pt x="75" y="0"/>
                    <a:pt x="0" y="171"/>
                    <a:pt x="171" y="341"/>
                  </a:cubicBezTo>
                  <a:cubicBezTo>
                    <a:pt x="193" y="363"/>
                    <a:pt x="220" y="372"/>
                    <a:pt x="248" y="372"/>
                  </a:cubicBezTo>
                  <a:cubicBezTo>
                    <a:pt x="368" y="372"/>
                    <a:pt x="513" y="201"/>
                    <a:pt x="411" y="100"/>
                  </a:cubicBezTo>
                  <a:cubicBezTo>
                    <a:pt x="344" y="30"/>
                    <a:pt x="274" y="0"/>
                    <a:pt x="21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2"/>
            <p:cNvSpPr/>
            <p:nvPr/>
          </p:nvSpPr>
          <p:spPr>
            <a:xfrm>
              <a:off x="5572180" y="4838688"/>
              <a:ext cx="31632" cy="22293"/>
            </a:xfrm>
            <a:custGeom>
              <a:rect b="b" l="l" r="r" t="t"/>
              <a:pathLst>
                <a:path extrusionOk="0" h="339" w="481">
                  <a:moveTo>
                    <a:pt x="243" y="1"/>
                  </a:moveTo>
                  <a:cubicBezTo>
                    <a:pt x="115" y="1"/>
                    <a:pt x="0" y="169"/>
                    <a:pt x="117" y="286"/>
                  </a:cubicBezTo>
                  <a:cubicBezTo>
                    <a:pt x="152" y="323"/>
                    <a:pt x="193" y="339"/>
                    <a:pt x="232" y="339"/>
                  </a:cubicBezTo>
                  <a:cubicBezTo>
                    <a:pt x="362" y="339"/>
                    <a:pt x="481" y="170"/>
                    <a:pt x="357" y="54"/>
                  </a:cubicBezTo>
                  <a:cubicBezTo>
                    <a:pt x="322" y="16"/>
                    <a:pt x="282" y="1"/>
                    <a:pt x="2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2"/>
            <p:cNvSpPr/>
            <p:nvPr/>
          </p:nvSpPr>
          <p:spPr>
            <a:xfrm>
              <a:off x="5628801" y="4864138"/>
              <a:ext cx="33210" cy="24661"/>
            </a:xfrm>
            <a:custGeom>
              <a:rect b="b" l="l" r="r" t="t"/>
              <a:pathLst>
                <a:path extrusionOk="0" h="375" w="505">
                  <a:moveTo>
                    <a:pt x="259" y="1"/>
                  </a:moveTo>
                  <a:cubicBezTo>
                    <a:pt x="140" y="1"/>
                    <a:pt x="0" y="172"/>
                    <a:pt x="94" y="273"/>
                  </a:cubicBezTo>
                  <a:cubicBezTo>
                    <a:pt x="166" y="345"/>
                    <a:pt x="237" y="375"/>
                    <a:pt x="296" y="375"/>
                  </a:cubicBezTo>
                  <a:cubicBezTo>
                    <a:pt x="436" y="375"/>
                    <a:pt x="504" y="208"/>
                    <a:pt x="335" y="32"/>
                  </a:cubicBezTo>
                  <a:cubicBezTo>
                    <a:pt x="313" y="10"/>
                    <a:pt x="286"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2"/>
            <p:cNvSpPr/>
            <p:nvPr/>
          </p:nvSpPr>
          <p:spPr>
            <a:xfrm>
              <a:off x="5638468" y="4814421"/>
              <a:ext cx="33210" cy="24595"/>
            </a:xfrm>
            <a:custGeom>
              <a:rect b="b" l="l" r="r" t="t"/>
              <a:pathLst>
                <a:path extrusionOk="0" h="374" w="505">
                  <a:moveTo>
                    <a:pt x="209" y="0"/>
                  </a:moveTo>
                  <a:cubicBezTo>
                    <a:pt x="70" y="0"/>
                    <a:pt x="1" y="167"/>
                    <a:pt x="170" y="342"/>
                  </a:cubicBezTo>
                  <a:cubicBezTo>
                    <a:pt x="192" y="364"/>
                    <a:pt x="219" y="374"/>
                    <a:pt x="247" y="374"/>
                  </a:cubicBezTo>
                  <a:cubicBezTo>
                    <a:pt x="365" y="374"/>
                    <a:pt x="505" y="203"/>
                    <a:pt x="411" y="101"/>
                  </a:cubicBezTo>
                  <a:cubicBezTo>
                    <a:pt x="339" y="30"/>
                    <a:pt x="268"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2"/>
            <p:cNvSpPr/>
            <p:nvPr/>
          </p:nvSpPr>
          <p:spPr>
            <a:xfrm>
              <a:off x="5690684" y="4832243"/>
              <a:ext cx="31763" cy="22293"/>
            </a:xfrm>
            <a:custGeom>
              <a:rect b="b" l="l" r="r" t="t"/>
              <a:pathLst>
                <a:path extrusionOk="0" h="339" w="483">
                  <a:moveTo>
                    <a:pt x="251" y="0"/>
                  </a:moveTo>
                  <a:cubicBezTo>
                    <a:pt x="120" y="0"/>
                    <a:pt x="0" y="169"/>
                    <a:pt x="117" y="285"/>
                  </a:cubicBezTo>
                  <a:cubicBezTo>
                    <a:pt x="154" y="323"/>
                    <a:pt x="196" y="339"/>
                    <a:pt x="236" y="339"/>
                  </a:cubicBezTo>
                  <a:cubicBezTo>
                    <a:pt x="368" y="339"/>
                    <a:pt x="483" y="170"/>
                    <a:pt x="366" y="53"/>
                  </a:cubicBezTo>
                  <a:cubicBezTo>
                    <a:pt x="331" y="16"/>
                    <a:pt x="290" y="0"/>
                    <a:pt x="25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2"/>
            <p:cNvSpPr/>
            <p:nvPr/>
          </p:nvSpPr>
          <p:spPr>
            <a:xfrm>
              <a:off x="5743425" y="4774043"/>
              <a:ext cx="29462" cy="24792"/>
            </a:xfrm>
            <a:custGeom>
              <a:rect b="b" l="l" r="r" t="t"/>
              <a:pathLst>
                <a:path extrusionOk="0" h="377" w="448">
                  <a:moveTo>
                    <a:pt x="216" y="0"/>
                  </a:moveTo>
                  <a:cubicBezTo>
                    <a:pt x="76" y="0"/>
                    <a:pt x="1" y="170"/>
                    <a:pt x="171" y="341"/>
                  </a:cubicBezTo>
                  <a:cubicBezTo>
                    <a:pt x="198" y="376"/>
                    <a:pt x="242" y="376"/>
                    <a:pt x="278" y="376"/>
                  </a:cubicBezTo>
                  <a:cubicBezTo>
                    <a:pt x="349" y="359"/>
                    <a:pt x="430" y="287"/>
                    <a:pt x="439" y="207"/>
                  </a:cubicBezTo>
                  <a:cubicBezTo>
                    <a:pt x="448" y="171"/>
                    <a:pt x="448" y="136"/>
                    <a:pt x="412" y="100"/>
                  </a:cubicBezTo>
                  <a:cubicBezTo>
                    <a:pt x="344" y="29"/>
                    <a:pt x="274" y="0"/>
                    <a:pt x="21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2"/>
            <p:cNvSpPr/>
            <p:nvPr/>
          </p:nvSpPr>
          <p:spPr>
            <a:xfrm>
              <a:off x="5676479" y="4777134"/>
              <a:ext cx="33342" cy="24595"/>
            </a:xfrm>
            <a:custGeom>
              <a:rect b="b" l="l" r="r" t="t"/>
              <a:pathLst>
                <a:path extrusionOk="0" h="374" w="507">
                  <a:moveTo>
                    <a:pt x="209" y="1"/>
                  </a:moveTo>
                  <a:cubicBezTo>
                    <a:pt x="70" y="1"/>
                    <a:pt x="1" y="170"/>
                    <a:pt x="163" y="338"/>
                  </a:cubicBezTo>
                  <a:cubicBezTo>
                    <a:pt x="188" y="363"/>
                    <a:pt x="217" y="373"/>
                    <a:pt x="247" y="373"/>
                  </a:cubicBezTo>
                  <a:cubicBezTo>
                    <a:pt x="369" y="373"/>
                    <a:pt x="506" y="200"/>
                    <a:pt x="413" y="106"/>
                  </a:cubicBezTo>
                  <a:cubicBezTo>
                    <a:pt x="341" y="32"/>
                    <a:pt x="269" y="1"/>
                    <a:pt x="20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2"/>
            <p:cNvSpPr/>
            <p:nvPr/>
          </p:nvSpPr>
          <p:spPr>
            <a:xfrm>
              <a:off x="5694235" y="4707689"/>
              <a:ext cx="25845" cy="26502"/>
            </a:xfrm>
            <a:custGeom>
              <a:rect b="b" l="l" r="r" t="t"/>
              <a:pathLst>
                <a:path extrusionOk="0" h="403" w="393">
                  <a:moveTo>
                    <a:pt x="178" y="1"/>
                  </a:moveTo>
                  <a:cubicBezTo>
                    <a:pt x="152" y="1"/>
                    <a:pt x="125" y="7"/>
                    <a:pt x="98" y="21"/>
                  </a:cubicBezTo>
                  <a:cubicBezTo>
                    <a:pt x="36" y="56"/>
                    <a:pt x="0" y="137"/>
                    <a:pt x="18" y="217"/>
                  </a:cubicBezTo>
                  <a:cubicBezTo>
                    <a:pt x="12" y="312"/>
                    <a:pt x="100" y="402"/>
                    <a:pt x="193" y="402"/>
                  </a:cubicBezTo>
                  <a:cubicBezTo>
                    <a:pt x="231" y="402"/>
                    <a:pt x="270" y="387"/>
                    <a:pt x="303" y="351"/>
                  </a:cubicBezTo>
                  <a:cubicBezTo>
                    <a:pt x="366" y="279"/>
                    <a:pt x="393" y="172"/>
                    <a:pt x="330" y="83"/>
                  </a:cubicBezTo>
                  <a:cubicBezTo>
                    <a:pt x="293" y="33"/>
                    <a:pt x="238" y="1"/>
                    <a:pt x="1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2"/>
            <p:cNvSpPr/>
            <p:nvPr/>
          </p:nvSpPr>
          <p:spPr>
            <a:xfrm>
              <a:off x="5629656" y="4673229"/>
              <a:ext cx="31171" cy="22293"/>
            </a:xfrm>
            <a:custGeom>
              <a:rect b="b" l="l" r="r" t="t"/>
              <a:pathLst>
                <a:path extrusionOk="0" h="339" w="474">
                  <a:moveTo>
                    <a:pt x="243" y="1"/>
                  </a:moveTo>
                  <a:cubicBezTo>
                    <a:pt x="115" y="1"/>
                    <a:pt x="1" y="170"/>
                    <a:pt x="117" y="286"/>
                  </a:cubicBezTo>
                  <a:cubicBezTo>
                    <a:pt x="152" y="323"/>
                    <a:pt x="192" y="339"/>
                    <a:pt x="231" y="339"/>
                  </a:cubicBezTo>
                  <a:cubicBezTo>
                    <a:pt x="359" y="339"/>
                    <a:pt x="474" y="170"/>
                    <a:pt x="358" y="54"/>
                  </a:cubicBezTo>
                  <a:cubicBezTo>
                    <a:pt x="322" y="16"/>
                    <a:pt x="282" y="1"/>
                    <a:pt x="2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2"/>
            <p:cNvSpPr/>
            <p:nvPr/>
          </p:nvSpPr>
          <p:spPr>
            <a:xfrm>
              <a:off x="5626697" y="4754183"/>
              <a:ext cx="31237" cy="22359"/>
            </a:xfrm>
            <a:custGeom>
              <a:rect b="b" l="l" r="r" t="t"/>
              <a:pathLst>
                <a:path extrusionOk="0" h="340" w="475">
                  <a:moveTo>
                    <a:pt x="244" y="1"/>
                  </a:moveTo>
                  <a:cubicBezTo>
                    <a:pt x="115" y="1"/>
                    <a:pt x="1" y="170"/>
                    <a:pt x="117" y="286"/>
                  </a:cubicBezTo>
                  <a:cubicBezTo>
                    <a:pt x="153" y="323"/>
                    <a:pt x="193" y="339"/>
                    <a:pt x="232" y="339"/>
                  </a:cubicBezTo>
                  <a:cubicBezTo>
                    <a:pt x="360" y="339"/>
                    <a:pt x="474" y="170"/>
                    <a:pt x="358" y="54"/>
                  </a:cubicBezTo>
                  <a:cubicBezTo>
                    <a:pt x="323" y="17"/>
                    <a:pt x="282" y="1"/>
                    <a:pt x="244"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2"/>
            <p:cNvSpPr/>
            <p:nvPr/>
          </p:nvSpPr>
          <p:spPr>
            <a:xfrm>
              <a:off x="5581452" y="4791799"/>
              <a:ext cx="33210" cy="24595"/>
            </a:xfrm>
            <a:custGeom>
              <a:rect b="b" l="l" r="r" t="t"/>
              <a:pathLst>
                <a:path extrusionOk="0" h="374" w="505">
                  <a:moveTo>
                    <a:pt x="206" y="1"/>
                  </a:moveTo>
                  <a:cubicBezTo>
                    <a:pt x="70" y="1"/>
                    <a:pt x="0" y="170"/>
                    <a:pt x="163" y="338"/>
                  </a:cubicBezTo>
                  <a:cubicBezTo>
                    <a:pt x="187" y="363"/>
                    <a:pt x="217" y="373"/>
                    <a:pt x="246" y="373"/>
                  </a:cubicBezTo>
                  <a:cubicBezTo>
                    <a:pt x="368" y="373"/>
                    <a:pt x="504" y="200"/>
                    <a:pt x="404" y="106"/>
                  </a:cubicBezTo>
                  <a:cubicBezTo>
                    <a:pt x="334" y="32"/>
                    <a:pt x="264" y="1"/>
                    <a:pt x="20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2"/>
            <p:cNvSpPr/>
            <p:nvPr/>
          </p:nvSpPr>
          <p:spPr>
            <a:xfrm>
              <a:off x="5580203" y="4714791"/>
              <a:ext cx="33407" cy="24727"/>
            </a:xfrm>
            <a:custGeom>
              <a:rect b="b" l="l" r="r" t="t"/>
              <a:pathLst>
                <a:path extrusionOk="0" h="376" w="508">
                  <a:moveTo>
                    <a:pt x="214" y="0"/>
                  </a:moveTo>
                  <a:cubicBezTo>
                    <a:pt x="72" y="0"/>
                    <a:pt x="0" y="170"/>
                    <a:pt x="164" y="341"/>
                  </a:cubicBezTo>
                  <a:cubicBezTo>
                    <a:pt x="189" y="365"/>
                    <a:pt x="217" y="376"/>
                    <a:pt x="247" y="376"/>
                  </a:cubicBezTo>
                  <a:cubicBezTo>
                    <a:pt x="370" y="376"/>
                    <a:pt x="507" y="200"/>
                    <a:pt x="414" y="100"/>
                  </a:cubicBezTo>
                  <a:cubicBezTo>
                    <a:pt x="343" y="29"/>
                    <a:pt x="273" y="0"/>
                    <a:pt x="21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2"/>
            <p:cNvSpPr/>
            <p:nvPr/>
          </p:nvSpPr>
          <p:spPr>
            <a:xfrm>
              <a:off x="5540351" y="4753920"/>
              <a:ext cx="33210" cy="24332"/>
            </a:xfrm>
            <a:custGeom>
              <a:rect b="b" l="l" r="r" t="t"/>
              <a:pathLst>
                <a:path extrusionOk="0" h="370" w="505">
                  <a:moveTo>
                    <a:pt x="207" y="1"/>
                  </a:moveTo>
                  <a:cubicBezTo>
                    <a:pt x="71" y="1"/>
                    <a:pt x="1" y="166"/>
                    <a:pt x="163" y="335"/>
                  </a:cubicBezTo>
                  <a:cubicBezTo>
                    <a:pt x="188" y="359"/>
                    <a:pt x="217" y="370"/>
                    <a:pt x="247" y="370"/>
                  </a:cubicBezTo>
                  <a:cubicBezTo>
                    <a:pt x="369" y="370"/>
                    <a:pt x="505" y="196"/>
                    <a:pt x="404" y="103"/>
                  </a:cubicBezTo>
                  <a:cubicBezTo>
                    <a:pt x="335" y="31"/>
                    <a:pt x="265" y="1"/>
                    <a:pt x="20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2"/>
            <p:cNvSpPr/>
            <p:nvPr/>
          </p:nvSpPr>
          <p:spPr>
            <a:xfrm>
              <a:off x="5522069" y="4686777"/>
              <a:ext cx="33407" cy="24727"/>
            </a:xfrm>
            <a:custGeom>
              <a:rect b="b" l="l" r="r" t="t"/>
              <a:pathLst>
                <a:path extrusionOk="0" h="376" w="508">
                  <a:moveTo>
                    <a:pt x="260" y="0"/>
                  </a:moveTo>
                  <a:cubicBezTo>
                    <a:pt x="138" y="0"/>
                    <a:pt x="0" y="176"/>
                    <a:pt x="94" y="276"/>
                  </a:cubicBezTo>
                  <a:cubicBezTo>
                    <a:pt x="164" y="347"/>
                    <a:pt x="235" y="376"/>
                    <a:pt x="293" y="376"/>
                  </a:cubicBezTo>
                  <a:cubicBezTo>
                    <a:pt x="435" y="376"/>
                    <a:pt x="507" y="206"/>
                    <a:pt x="343" y="35"/>
                  </a:cubicBezTo>
                  <a:cubicBezTo>
                    <a:pt x="319" y="11"/>
                    <a:pt x="290" y="0"/>
                    <a:pt x="26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6" name="Google Shape;1896;p32"/>
          <p:cNvGrpSpPr/>
          <p:nvPr/>
        </p:nvGrpSpPr>
        <p:grpSpPr>
          <a:xfrm flipH="1" rot="-5400000">
            <a:off x="7312882" y="1828064"/>
            <a:ext cx="430862" cy="343037"/>
            <a:chOff x="1376700" y="1639725"/>
            <a:chExt cx="275100" cy="219025"/>
          </a:xfrm>
        </p:grpSpPr>
        <p:sp>
          <p:nvSpPr>
            <p:cNvPr id="1897" name="Google Shape;1897;p32"/>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2"/>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9" name="Google Shape;1899;p32"/>
          <p:cNvGrpSpPr/>
          <p:nvPr/>
        </p:nvGrpSpPr>
        <p:grpSpPr>
          <a:xfrm flipH="1" rot="-3562044">
            <a:off x="7793549" y="1130146"/>
            <a:ext cx="840885" cy="232446"/>
            <a:chOff x="257828" y="1369925"/>
            <a:chExt cx="840936" cy="232460"/>
          </a:xfrm>
        </p:grpSpPr>
        <p:sp>
          <p:nvSpPr>
            <p:cNvPr id="1900" name="Google Shape;1900;p32"/>
            <p:cNvSpPr/>
            <p:nvPr/>
          </p:nvSpPr>
          <p:spPr>
            <a:xfrm>
              <a:off x="703003" y="1404836"/>
              <a:ext cx="168050" cy="117216"/>
            </a:xfrm>
            <a:custGeom>
              <a:rect b="b" l="l" r="r" t="t"/>
              <a:pathLst>
                <a:path extrusionOk="0" h="3747" w="5372">
                  <a:moveTo>
                    <a:pt x="340" y="0"/>
                  </a:moveTo>
                  <a:lnTo>
                    <a:pt x="340" y="0"/>
                  </a:lnTo>
                  <a:cubicBezTo>
                    <a:pt x="822" y="1008"/>
                    <a:pt x="581" y="2311"/>
                    <a:pt x="1" y="3256"/>
                  </a:cubicBezTo>
                  <a:cubicBezTo>
                    <a:pt x="795" y="3381"/>
                    <a:pt x="1607" y="3551"/>
                    <a:pt x="2410" y="3586"/>
                  </a:cubicBezTo>
                  <a:cubicBezTo>
                    <a:pt x="3016" y="3613"/>
                    <a:pt x="3667" y="3542"/>
                    <a:pt x="4247" y="3747"/>
                  </a:cubicBezTo>
                  <a:cubicBezTo>
                    <a:pt x="5255" y="2935"/>
                    <a:pt x="5371" y="1526"/>
                    <a:pt x="4595" y="500"/>
                  </a:cubicBezTo>
                  <a:lnTo>
                    <a:pt x="4595" y="500"/>
                  </a:lnTo>
                  <a:cubicBezTo>
                    <a:pt x="4459" y="510"/>
                    <a:pt x="4323" y="514"/>
                    <a:pt x="4189" y="514"/>
                  </a:cubicBezTo>
                  <a:cubicBezTo>
                    <a:pt x="4095" y="514"/>
                    <a:pt x="4001" y="512"/>
                    <a:pt x="3908" y="509"/>
                  </a:cubicBezTo>
                  <a:lnTo>
                    <a:pt x="3908" y="509"/>
                  </a:lnTo>
                  <a:cubicBezTo>
                    <a:pt x="3989" y="678"/>
                    <a:pt x="4033" y="874"/>
                    <a:pt x="4060" y="1062"/>
                  </a:cubicBezTo>
                  <a:cubicBezTo>
                    <a:pt x="4080" y="1182"/>
                    <a:pt x="3982" y="1251"/>
                    <a:pt x="3887" y="1251"/>
                  </a:cubicBezTo>
                  <a:cubicBezTo>
                    <a:pt x="3813" y="1251"/>
                    <a:pt x="3742" y="1209"/>
                    <a:pt x="3730" y="1115"/>
                  </a:cubicBezTo>
                  <a:cubicBezTo>
                    <a:pt x="3694" y="892"/>
                    <a:pt x="3641" y="660"/>
                    <a:pt x="3507" y="473"/>
                  </a:cubicBezTo>
                  <a:lnTo>
                    <a:pt x="3498" y="464"/>
                  </a:lnTo>
                  <a:cubicBezTo>
                    <a:pt x="3364" y="455"/>
                    <a:pt x="3239" y="428"/>
                    <a:pt x="3105" y="410"/>
                  </a:cubicBezTo>
                  <a:lnTo>
                    <a:pt x="3105" y="410"/>
                  </a:lnTo>
                  <a:cubicBezTo>
                    <a:pt x="3239" y="705"/>
                    <a:pt x="3400" y="1160"/>
                    <a:pt x="3105" y="1258"/>
                  </a:cubicBezTo>
                  <a:cubicBezTo>
                    <a:pt x="3085" y="1265"/>
                    <a:pt x="3065" y="1268"/>
                    <a:pt x="3047" y="1268"/>
                  </a:cubicBezTo>
                  <a:cubicBezTo>
                    <a:pt x="2894" y="1268"/>
                    <a:pt x="2808" y="1060"/>
                    <a:pt x="2927" y="972"/>
                  </a:cubicBezTo>
                  <a:cubicBezTo>
                    <a:pt x="2918" y="946"/>
                    <a:pt x="2918" y="919"/>
                    <a:pt x="2909" y="892"/>
                  </a:cubicBezTo>
                  <a:cubicBezTo>
                    <a:pt x="2891" y="830"/>
                    <a:pt x="2873" y="767"/>
                    <a:pt x="2856" y="705"/>
                  </a:cubicBezTo>
                  <a:cubicBezTo>
                    <a:pt x="2802" y="589"/>
                    <a:pt x="2749" y="464"/>
                    <a:pt x="2695" y="348"/>
                  </a:cubicBezTo>
                  <a:lnTo>
                    <a:pt x="2686" y="330"/>
                  </a:lnTo>
                  <a:cubicBezTo>
                    <a:pt x="2525" y="303"/>
                    <a:pt x="2365" y="268"/>
                    <a:pt x="2204" y="241"/>
                  </a:cubicBezTo>
                  <a:cubicBezTo>
                    <a:pt x="2169" y="232"/>
                    <a:pt x="2133" y="232"/>
                    <a:pt x="2097" y="223"/>
                  </a:cubicBezTo>
                  <a:lnTo>
                    <a:pt x="2097" y="223"/>
                  </a:lnTo>
                  <a:cubicBezTo>
                    <a:pt x="2186" y="384"/>
                    <a:pt x="2249" y="553"/>
                    <a:pt x="2276" y="732"/>
                  </a:cubicBezTo>
                  <a:cubicBezTo>
                    <a:pt x="2291" y="855"/>
                    <a:pt x="2195" y="924"/>
                    <a:pt x="2102" y="924"/>
                  </a:cubicBezTo>
                  <a:cubicBezTo>
                    <a:pt x="2027" y="924"/>
                    <a:pt x="1953" y="880"/>
                    <a:pt x="1937" y="785"/>
                  </a:cubicBezTo>
                  <a:cubicBezTo>
                    <a:pt x="1901" y="562"/>
                    <a:pt x="1803" y="366"/>
                    <a:pt x="1687" y="170"/>
                  </a:cubicBezTo>
                  <a:lnTo>
                    <a:pt x="1678" y="152"/>
                  </a:lnTo>
                  <a:cubicBezTo>
                    <a:pt x="1491" y="125"/>
                    <a:pt x="1303" y="107"/>
                    <a:pt x="1116" y="80"/>
                  </a:cubicBezTo>
                  <a:lnTo>
                    <a:pt x="1116" y="80"/>
                  </a:lnTo>
                  <a:cubicBezTo>
                    <a:pt x="1241" y="312"/>
                    <a:pt x="1339" y="544"/>
                    <a:pt x="1410" y="803"/>
                  </a:cubicBezTo>
                  <a:cubicBezTo>
                    <a:pt x="1445" y="922"/>
                    <a:pt x="1355" y="989"/>
                    <a:pt x="1258" y="989"/>
                  </a:cubicBezTo>
                  <a:cubicBezTo>
                    <a:pt x="1181" y="989"/>
                    <a:pt x="1099" y="947"/>
                    <a:pt x="1071" y="856"/>
                  </a:cubicBezTo>
                  <a:cubicBezTo>
                    <a:pt x="991" y="562"/>
                    <a:pt x="866" y="294"/>
                    <a:pt x="706" y="36"/>
                  </a:cubicBezTo>
                  <a:cubicBezTo>
                    <a:pt x="590" y="27"/>
                    <a:pt x="465" y="9"/>
                    <a:pt x="34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2"/>
            <p:cNvSpPr/>
            <p:nvPr/>
          </p:nvSpPr>
          <p:spPr>
            <a:xfrm>
              <a:off x="672316" y="1400926"/>
              <a:ext cx="22930" cy="79270"/>
            </a:xfrm>
            <a:custGeom>
              <a:rect b="b" l="l" r="r" t="t"/>
              <a:pathLst>
                <a:path extrusionOk="0" h="2534" w="733">
                  <a:moveTo>
                    <a:pt x="447" y="0"/>
                  </a:moveTo>
                  <a:cubicBezTo>
                    <a:pt x="348" y="170"/>
                    <a:pt x="268" y="357"/>
                    <a:pt x="206" y="571"/>
                  </a:cubicBezTo>
                  <a:cubicBezTo>
                    <a:pt x="206" y="580"/>
                    <a:pt x="206" y="589"/>
                    <a:pt x="206" y="598"/>
                  </a:cubicBezTo>
                  <a:cubicBezTo>
                    <a:pt x="206" y="634"/>
                    <a:pt x="197" y="651"/>
                    <a:pt x="179" y="678"/>
                  </a:cubicBezTo>
                  <a:cubicBezTo>
                    <a:pt x="18" y="1303"/>
                    <a:pt x="18" y="2025"/>
                    <a:pt x="152" y="2534"/>
                  </a:cubicBezTo>
                  <a:cubicBezTo>
                    <a:pt x="1" y="1740"/>
                    <a:pt x="473" y="901"/>
                    <a:pt x="732" y="36"/>
                  </a:cubicBezTo>
                  <a:lnTo>
                    <a:pt x="679" y="27"/>
                  </a:lnTo>
                  <a:cubicBezTo>
                    <a:pt x="598" y="18"/>
                    <a:pt x="527" y="9"/>
                    <a:pt x="44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2"/>
            <p:cNvSpPr/>
            <p:nvPr/>
          </p:nvSpPr>
          <p:spPr>
            <a:xfrm>
              <a:off x="835577" y="1396452"/>
              <a:ext cx="52210" cy="106924"/>
            </a:xfrm>
            <a:custGeom>
              <a:rect b="b" l="l" r="r" t="t"/>
              <a:pathLst>
                <a:path extrusionOk="0" h="3418" w="1669">
                  <a:moveTo>
                    <a:pt x="152" y="0"/>
                  </a:moveTo>
                  <a:cubicBezTo>
                    <a:pt x="72" y="134"/>
                    <a:pt x="27" y="286"/>
                    <a:pt x="0" y="446"/>
                  </a:cubicBezTo>
                  <a:cubicBezTo>
                    <a:pt x="134" y="446"/>
                    <a:pt x="268" y="438"/>
                    <a:pt x="411" y="420"/>
                  </a:cubicBezTo>
                  <a:cubicBezTo>
                    <a:pt x="418" y="419"/>
                    <a:pt x="424" y="419"/>
                    <a:pt x="431" y="419"/>
                  </a:cubicBezTo>
                  <a:cubicBezTo>
                    <a:pt x="501" y="419"/>
                    <a:pt x="556" y="461"/>
                    <a:pt x="580" y="518"/>
                  </a:cubicBezTo>
                  <a:cubicBezTo>
                    <a:pt x="589" y="527"/>
                    <a:pt x="607" y="536"/>
                    <a:pt x="616" y="545"/>
                  </a:cubicBezTo>
                  <a:cubicBezTo>
                    <a:pt x="1276" y="1410"/>
                    <a:pt x="1374" y="2516"/>
                    <a:pt x="928" y="3417"/>
                  </a:cubicBezTo>
                  <a:cubicBezTo>
                    <a:pt x="1454" y="2695"/>
                    <a:pt x="1669" y="1562"/>
                    <a:pt x="1374" y="910"/>
                  </a:cubicBezTo>
                  <a:cubicBezTo>
                    <a:pt x="1142" y="384"/>
                    <a:pt x="669" y="143"/>
                    <a:pt x="15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2"/>
            <p:cNvSpPr/>
            <p:nvPr/>
          </p:nvSpPr>
          <p:spPr>
            <a:xfrm>
              <a:off x="674818" y="1409278"/>
              <a:ext cx="42169" cy="87122"/>
            </a:xfrm>
            <a:custGeom>
              <a:rect b="b" l="l" r="r" t="t"/>
              <a:pathLst>
                <a:path extrusionOk="0" h="2785" w="1348">
                  <a:moveTo>
                    <a:pt x="938" y="1"/>
                  </a:moveTo>
                  <a:lnTo>
                    <a:pt x="938" y="1"/>
                  </a:lnTo>
                  <a:cubicBezTo>
                    <a:pt x="634" y="911"/>
                    <a:pt x="1" y="1937"/>
                    <a:pt x="697" y="2784"/>
                  </a:cubicBezTo>
                  <a:cubicBezTo>
                    <a:pt x="1152" y="1954"/>
                    <a:pt x="1348" y="839"/>
                    <a:pt x="93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2"/>
            <p:cNvSpPr/>
            <p:nvPr/>
          </p:nvSpPr>
          <p:spPr>
            <a:xfrm>
              <a:off x="257828" y="1369925"/>
              <a:ext cx="840936" cy="232460"/>
            </a:xfrm>
            <a:custGeom>
              <a:rect b="b" l="l" r="r" t="t"/>
              <a:pathLst>
                <a:path extrusionOk="0" h="7431" w="26882">
                  <a:moveTo>
                    <a:pt x="6449" y="1437"/>
                  </a:moveTo>
                  <a:cubicBezTo>
                    <a:pt x="6884" y="1437"/>
                    <a:pt x="7316" y="1469"/>
                    <a:pt x="7675" y="1678"/>
                  </a:cubicBezTo>
                  <a:lnTo>
                    <a:pt x="7684" y="1678"/>
                  </a:lnTo>
                  <a:cubicBezTo>
                    <a:pt x="7666" y="1723"/>
                    <a:pt x="7675" y="1776"/>
                    <a:pt x="7657" y="1821"/>
                  </a:cubicBezTo>
                  <a:cubicBezTo>
                    <a:pt x="6952" y="1803"/>
                    <a:pt x="6256" y="1660"/>
                    <a:pt x="5578" y="1562"/>
                  </a:cubicBezTo>
                  <a:lnTo>
                    <a:pt x="5596" y="1437"/>
                  </a:lnTo>
                  <a:cubicBezTo>
                    <a:pt x="5687" y="1442"/>
                    <a:pt x="5779" y="1444"/>
                    <a:pt x="5873" y="1444"/>
                  </a:cubicBezTo>
                  <a:cubicBezTo>
                    <a:pt x="6061" y="1444"/>
                    <a:pt x="6255" y="1437"/>
                    <a:pt x="6449" y="1437"/>
                  </a:cubicBezTo>
                  <a:close/>
                  <a:moveTo>
                    <a:pt x="8174" y="572"/>
                  </a:moveTo>
                  <a:cubicBezTo>
                    <a:pt x="8228" y="732"/>
                    <a:pt x="8299" y="902"/>
                    <a:pt x="8371" y="1071"/>
                  </a:cubicBezTo>
                  <a:cubicBezTo>
                    <a:pt x="8763" y="1883"/>
                    <a:pt x="8380" y="2543"/>
                    <a:pt x="7764" y="3096"/>
                  </a:cubicBezTo>
                  <a:cubicBezTo>
                    <a:pt x="7550" y="2909"/>
                    <a:pt x="7309" y="2267"/>
                    <a:pt x="7470" y="2222"/>
                  </a:cubicBezTo>
                  <a:cubicBezTo>
                    <a:pt x="7514" y="2204"/>
                    <a:pt x="7541" y="2187"/>
                    <a:pt x="7559" y="2160"/>
                  </a:cubicBezTo>
                  <a:lnTo>
                    <a:pt x="7737" y="2160"/>
                  </a:lnTo>
                  <a:cubicBezTo>
                    <a:pt x="7835" y="2160"/>
                    <a:pt x="7907" y="2115"/>
                    <a:pt x="7925" y="2008"/>
                  </a:cubicBezTo>
                  <a:cubicBezTo>
                    <a:pt x="7943" y="1910"/>
                    <a:pt x="7978" y="1821"/>
                    <a:pt x="8014" y="1723"/>
                  </a:cubicBezTo>
                  <a:cubicBezTo>
                    <a:pt x="8041" y="1633"/>
                    <a:pt x="7996" y="1553"/>
                    <a:pt x="7934" y="1517"/>
                  </a:cubicBezTo>
                  <a:cubicBezTo>
                    <a:pt x="7934" y="1473"/>
                    <a:pt x="7907" y="1428"/>
                    <a:pt x="7853" y="1401"/>
                  </a:cubicBezTo>
                  <a:cubicBezTo>
                    <a:pt x="7800" y="1366"/>
                    <a:pt x="7737" y="1339"/>
                    <a:pt x="7675" y="1312"/>
                  </a:cubicBezTo>
                  <a:cubicBezTo>
                    <a:pt x="7711" y="1286"/>
                    <a:pt x="7737" y="1250"/>
                    <a:pt x="7737" y="1187"/>
                  </a:cubicBezTo>
                  <a:cubicBezTo>
                    <a:pt x="7746" y="911"/>
                    <a:pt x="7951" y="723"/>
                    <a:pt x="8174" y="572"/>
                  </a:cubicBezTo>
                  <a:close/>
                  <a:moveTo>
                    <a:pt x="14268" y="1259"/>
                  </a:moveTo>
                  <a:lnTo>
                    <a:pt x="14268" y="1259"/>
                  </a:lnTo>
                  <a:cubicBezTo>
                    <a:pt x="14678" y="2097"/>
                    <a:pt x="14482" y="3212"/>
                    <a:pt x="14027" y="4042"/>
                  </a:cubicBezTo>
                  <a:cubicBezTo>
                    <a:pt x="13331" y="3195"/>
                    <a:pt x="13964" y="2169"/>
                    <a:pt x="14268" y="1259"/>
                  </a:cubicBezTo>
                  <a:close/>
                  <a:moveTo>
                    <a:pt x="8469" y="340"/>
                  </a:moveTo>
                  <a:cubicBezTo>
                    <a:pt x="8906" y="367"/>
                    <a:pt x="9343" y="411"/>
                    <a:pt x="9780" y="456"/>
                  </a:cubicBezTo>
                  <a:lnTo>
                    <a:pt x="9789" y="492"/>
                  </a:lnTo>
                  <a:cubicBezTo>
                    <a:pt x="9887" y="732"/>
                    <a:pt x="9932" y="964"/>
                    <a:pt x="9905" y="1223"/>
                  </a:cubicBezTo>
                  <a:cubicBezTo>
                    <a:pt x="9891" y="1340"/>
                    <a:pt x="9985" y="1406"/>
                    <a:pt x="10078" y="1406"/>
                  </a:cubicBezTo>
                  <a:cubicBezTo>
                    <a:pt x="10155" y="1406"/>
                    <a:pt x="10232" y="1360"/>
                    <a:pt x="10244" y="1259"/>
                  </a:cubicBezTo>
                  <a:cubicBezTo>
                    <a:pt x="10271" y="991"/>
                    <a:pt x="10235" y="750"/>
                    <a:pt x="10155" y="500"/>
                  </a:cubicBezTo>
                  <a:lnTo>
                    <a:pt x="10155" y="500"/>
                  </a:lnTo>
                  <a:cubicBezTo>
                    <a:pt x="10414" y="536"/>
                    <a:pt x="10672" y="572"/>
                    <a:pt x="10931" y="608"/>
                  </a:cubicBezTo>
                  <a:cubicBezTo>
                    <a:pt x="10994" y="804"/>
                    <a:pt x="11020" y="1018"/>
                    <a:pt x="11056" y="1232"/>
                  </a:cubicBezTo>
                  <a:cubicBezTo>
                    <a:pt x="11068" y="1327"/>
                    <a:pt x="11140" y="1371"/>
                    <a:pt x="11213" y="1371"/>
                  </a:cubicBezTo>
                  <a:cubicBezTo>
                    <a:pt x="11306" y="1371"/>
                    <a:pt x="11401" y="1302"/>
                    <a:pt x="11386" y="1178"/>
                  </a:cubicBezTo>
                  <a:cubicBezTo>
                    <a:pt x="11368" y="1000"/>
                    <a:pt x="11341" y="831"/>
                    <a:pt x="11297" y="652"/>
                  </a:cubicBezTo>
                  <a:lnTo>
                    <a:pt x="11297" y="652"/>
                  </a:lnTo>
                  <a:cubicBezTo>
                    <a:pt x="11556" y="688"/>
                    <a:pt x="11814" y="723"/>
                    <a:pt x="12073" y="768"/>
                  </a:cubicBezTo>
                  <a:cubicBezTo>
                    <a:pt x="12064" y="795"/>
                    <a:pt x="12064" y="839"/>
                    <a:pt x="12082" y="884"/>
                  </a:cubicBezTo>
                  <a:cubicBezTo>
                    <a:pt x="12162" y="1054"/>
                    <a:pt x="12180" y="1241"/>
                    <a:pt x="12162" y="1437"/>
                  </a:cubicBezTo>
                  <a:cubicBezTo>
                    <a:pt x="12152" y="1554"/>
                    <a:pt x="12246" y="1620"/>
                    <a:pt x="12338" y="1620"/>
                  </a:cubicBezTo>
                  <a:cubicBezTo>
                    <a:pt x="12414" y="1620"/>
                    <a:pt x="12489" y="1574"/>
                    <a:pt x="12501" y="1473"/>
                  </a:cubicBezTo>
                  <a:cubicBezTo>
                    <a:pt x="12528" y="1250"/>
                    <a:pt x="12501" y="1027"/>
                    <a:pt x="12421" y="813"/>
                  </a:cubicBezTo>
                  <a:lnTo>
                    <a:pt x="12421" y="813"/>
                  </a:lnTo>
                  <a:cubicBezTo>
                    <a:pt x="12599" y="839"/>
                    <a:pt x="12787" y="866"/>
                    <a:pt x="12965" y="893"/>
                  </a:cubicBezTo>
                  <a:cubicBezTo>
                    <a:pt x="12965" y="920"/>
                    <a:pt x="12965" y="955"/>
                    <a:pt x="12983" y="991"/>
                  </a:cubicBezTo>
                  <a:cubicBezTo>
                    <a:pt x="13072" y="1161"/>
                    <a:pt x="13135" y="1348"/>
                    <a:pt x="13117" y="1544"/>
                  </a:cubicBezTo>
                  <a:cubicBezTo>
                    <a:pt x="13111" y="1665"/>
                    <a:pt x="13209" y="1730"/>
                    <a:pt x="13301" y="1730"/>
                  </a:cubicBezTo>
                  <a:cubicBezTo>
                    <a:pt x="13352" y="1730"/>
                    <a:pt x="13400" y="1710"/>
                    <a:pt x="13429" y="1669"/>
                  </a:cubicBezTo>
                  <a:cubicBezTo>
                    <a:pt x="13447" y="1642"/>
                    <a:pt x="13456" y="1625"/>
                    <a:pt x="13456" y="1589"/>
                  </a:cubicBezTo>
                  <a:cubicBezTo>
                    <a:pt x="13456" y="1580"/>
                    <a:pt x="13456" y="1571"/>
                    <a:pt x="13456" y="1562"/>
                  </a:cubicBezTo>
                  <a:cubicBezTo>
                    <a:pt x="13474" y="1339"/>
                    <a:pt x="13420" y="1134"/>
                    <a:pt x="13331" y="938"/>
                  </a:cubicBezTo>
                  <a:lnTo>
                    <a:pt x="13331" y="938"/>
                  </a:lnTo>
                  <a:cubicBezTo>
                    <a:pt x="13456" y="955"/>
                    <a:pt x="13581" y="973"/>
                    <a:pt x="13697" y="991"/>
                  </a:cubicBezTo>
                  <a:cubicBezTo>
                    <a:pt x="13777" y="1000"/>
                    <a:pt x="13848" y="1009"/>
                    <a:pt x="13929" y="1018"/>
                  </a:cubicBezTo>
                  <a:lnTo>
                    <a:pt x="13982" y="1027"/>
                  </a:lnTo>
                  <a:cubicBezTo>
                    <a:pt x="13723" y="1892"/>
                    <a:pt x="13251" y="2731"/>
                    <a:pt x="13402" y="3525"/>
                  </a:cubicBezTo>
                  <a:cubicBezTo>
                    <a:pt x="13456" y="3792"/>
                    <a:pt x="13581" y="4051"/>
                    <a:pt x="13804" y="4301"/>
                  </a:cubicBezTo>
                  <a:lnTo>
                    <a:pt x="13759" y="4301"/>
                  </a:lnTo>
                  <a:cubicBezTo>
                    <a:pt x="12751" y="4176"/>
                    <a:pt x="11770" y="3935"/>
                    <a:pt x="10770" y="3739"/>
                  </a:cubicBezTo>
                  <a:cubicBezTo>
                    <a:pt x="9869" y="3569"/>
                    <a:pt x="8960" y="3560"/>
                    <a:pt x="8094" y="3248"/>
                  </a:cubicBezTo>
                  <a:cubicBezTo>
                    <a:pt x="8433" y="2936"/>
                    <a:pt x="8817" y="2508"/>
                    <a:pt x="8888" y="2071"/>
                  </a:cubicBezTo>
                  <a:cubicBezTo>
                    <a:pt x="8995" y="1419"/>
                    <a:pt x="8621" y="929"/>
                    <a:pt x="8469" y="340"/>
                  </a:cubicBezTo>
                  <a:close/>
                  <a:moveTo>
                    <a:pt x="14571" y="1116"/>
                  </a:moveTo>
                  <a:lnTo>
                    <a:pt x="14571" y="1116"/>
                  </a:lnTo>
                  <a:cubicBezTo>
                    <a:pt x="14696" y="1125"/>
                    <a:pt x="14821" y="1143"/>
                    <a:pt x="14937" y="1152"/>
                  </a:cubicBezTo>
                  <a:cubicBezTo>
                    <a:pt x="15097" y="1410"/>
                    <a:pt x="15222" y="1678"/>
                    <a:pt x="15302" y="1972"/>
                  </a:cubicBezTo>
                  <a:cubicBezTo>
                    <a:pt x="15330" y="2063"/>
                    <a:pt x="15412" y="2105"/>
                    <a:pt x="15489" y="2105"/>
                  </a:cubicBezTo>
                  <a:cubicBezTo>
                    <a:pt x="15586" y="2105"/>
                    <a:pt x="15676" y="2038"/>
                    <a:pt x="15641" y="1919"/>
                  </a:cubicBezTo>
                  <a:cubicBezTo>
                    <a:pt x="15570" y="1660"/>
                    <a:pt x="15472" y="1428"/>
                    <a:pt x="15347" y="1196"/>
                  </a:cubicBezTo>
                  <a:lnTo>
                    <a:pt x="15347" y="1196"/>
                  </a:lnTo>
                  <a:cubicBezTo>
                    <a:pt x="15534" y="1214"/>
                    <a:pt x="15722" y="1241"/>
                    <a:pt x="15909" y="1268"/>
                  </a:cubicBezTo>
                  <a:lnTo>
                    <a:pt x="15918" y="1286"/>
                  </a:lnTo>
                  <a:cubicBezTo>
                    <a:pt x="16034" y="1482"/>
                    <a:pt x="16132" y="1678"/>
                    <a:pt x="16168" y="1901"/>
                  </a:cubicBezTo>
                  <a:cubicBezTo>
                    <a:pt x="16184" y="1996"/>
                    <a:pt x="16258" y="2040"/>
                    <a:pt x="16333" y="2040"/>
                  </a:cubicBezTo>
                  <a:cubicBezTo>
                    <a:pt x="16426" y="2040"/>
                    <a:pt x="16522" y="1971"/>
                    <a:pt x="16507" y="1848"/>
                  </a:cubicBezTo>
                  <a:cubicBezTo>
                    <a:pt x="16480" y="1669"/>
                    <a:pt x="16417" y="1500"/>
                    <a:pt x="16328" y="1339"/>
                  </a:cubicBezTo>
                  <a:lnTo>
                    <a:pt x="16328" y="1339"/>
                  </a:lnTo>
                  <a:cubicBezTo>
                    <a:pt x="16364" y="1348"/>
                    <a:pt x="16400" y="1348"/>
                    <a:pt x="16435" y="1357"/>
                  </a:cubicBezTo>
                  <a:cubicBezTo>
                    <a:pt x="16596" y="1384"/>
                    <a:pt x="16756" y="1419"/>
                    <a:pt x="16917" y="1446"/>
                  </a:cubicBezTo>
                  <a:lnTo>
                    <a:pt x="16926" y="1464"/>
                  </a:lnTo>
                  <a:cubicBezTo>
                    <a:pt x="16980" y="1580"/>
                    <a:pt x="17033" y="1705"/>
                    <a:pt x="17087" y="1821"/>
                  </a:cubicBezTo>
                  <a:cubicBezTo>
                    <a:pt x="17104" y="1883"/>
                    <a:pt x="17122" y="1946"/>
                    <a:pt x="17140" y="2008"/>
                  </a:cubicBezTo>
                  <a:cubicBezTo>
                    <a:pt x="17149" y="2035"/>
                    <a:pt x="17149" y="2062"/>
                    <a:pt x="17158" y="2088"/>
                  </a:cubicBezTo>
                  <a:cubicBezTo>
                    <a:pt x="17039" y="2176"/>
                    <a:pt x="17125" y="2384"/>
                    <a:pt x="17278" y="2384"/>
                  </a:cubicBezTo>
                  <a:cubicBezTo>
                    <a:pt x="17296" y="2384"/>
                    <a:pt x="17316" y="2381"/>
                    <a:pt x="17336" y="2374"/>
                  </a:cubicBezTo>
                  <a:cubicBezTo>
                    <a:pt x="17631" y="2276"/>
                    <a:pt x="17470" y="1821"/>
                    <a:pt x="17336" y="1526"/>
                  </a:cubicBezTo>
                  <a:lnTo>
                    <a:pt x="17336" y="1526"/>
                  </a:lnTo>
                  <a:cubicBezTo>
                    <a:pt x="17470" y="1544"/>
                    <a:pt x="17595" y="1571"/>
                    <a:pt x="17729" y="1580"/>
                  </a:cubicBezTo>
                  <a:lnTo>
                    <a:pt x="17738" y="1589"/>
                  </a:lnTo>
                  <a:cubicBezTo>
                    <a:pt x="17872" y="1776"/>
                    <a:pt x="17925" y="2008"/>
                    <a:pt x="17961" y="2231"/>
                  </a:cubicBezTo>
                  <a:cubicBezTo>
                    <a:pt x="17973" y="2325"/>
                    <a:pt x="18044" y="2367"/>
                    <a:pt x="18118" y="2367"/>
                  </a:cubicBezTo>
                  <a:cubicBezTo>
                    <a:pt x="18213" y="2367"/>
                    <a:pt x="18311" y="2298"/>
                    <a:pt x="18291" y="2178"/>
                  </a:cubicBezTo>
                  <a:cubicBezTo>
                    <a:pt x="18264" y="1990"/>
                    <a:pt x="18220" y="1794"/>
                    <a:pt x="18139" y="1625"/>
                  </a:cubicBezTo>
                  <a:lnTo>
                    <a:pt x="18139" y="1625"/>
                  </a:lnTo>
                  <a:cubicBezTo>
                    <a:pt x="18232" y="1628"/>
                    <a:pt x="18326" y="1630"/>
                    <a:pt x="18420" y="1630"/>
                  </a:cubicBezTo>
                  <a:cubicBezTo>
                    <a:pt x="18554" y="1630"/>
                    <a:pt x="18690" y="1626"/>
                    <a:pt x="18826" y="1616"/>
                  </a:cubicBezTo>
                  <a:lnTo>
                    <a:pt x="18826" y="1616"/>
                  </a:lnTo>
                  <a:cubicBezTo>
                    <a:pt x="19602" y="2642"/>
                    <a:pt x="19486" y="4051"/>
                    <a:pt x="18478" y="4863"/>
                  </a:cubicBezTo>
                  <a:cubicBezTo>
                    <a:pt x="17898" y="4658"/>
                    <a:pt x="17247" y="4729"/>
                    <a:pt x="16641" y="4702"/>
                  </a:cubicBezTo>
                  <a:cubicBezTo>
                    <a:pt x="15838" y="4667"/>
                    <a:pt x="15026" y="4497"/>
                    <a:pt x="14232" y="4372"/>
                  </a:cubicBezTo>
                  <a:cubicBezTo>
                    <a:pt x="14812" y="3427"/>
                    <a:pt x="15053" y="2124"/>
                    <a:pt x="14571" y="1116"/>
                  </a:cubicBezTo>
                  <a:close/>
                  <a:moveTo>
                    <a:pt x="19220" y="378"/>
                  </a:moveTo>
                  <a:cubicBezTo>
                    <a:pt x="19655" y="378"/>
                    <a:pt x="20019" y="1066"/>
                    <a:pt x="20146" y="1321"/>
                  </a:cubicBezTo>
                  <a:cubicBezTo>
                    <a:pt x="20414" y="1848"/>
                    <a:pt x="20485" y="2481"/>
                    <a:pt x="20512" y="3061"/>
                  </a:cubicBezTo>
                  <a:cubicBezTo>
                    <a:pt x="20548" y="3739"/>
                    <a:pt x="20414" y="4417"/>
                    <a:pt x="20057" y="5006"/>
                  </a:cubicBezTo>
                  <a:cubicBezTo>
                    <a:pt x="19888" y="5273"/>
                    <a:pt x="19620" y="5478"/>
                    <a:pt x="19361" y="5657"/>
                  </a:cubicBezTo>
                  <a:cubicBezTo>
                    <a:pt x="19174" y="5791"/>
                    <a:pt x="18978" y="5907"/>
                    <a:pt x="18782" y="6014"/>
                  </a:cubicBezTo>
                  <a:cubicBezTo>
                    <a:pt x="18756" y="6014"/>
                    <a:pt x="18731" y="6014"/>
                    <a:pt x="18707" y="6014"/>
                  </a:cubicBezTo>
                  <a:cubicBezTo>
                    <a:pt x="17853" y="6014"/>
                    <a:pt x="17539" y="5711"/>
                    <a:pt x="17773" y="5122"/>
                  </a:cubicBezTo>
                  <a:cubicBezTo>
                    <a:pt x="17782" y="5095"/>
                    <a:pt x="17782" y="5077"/>
                    <a:pt x="17782" y="5059"/>
                  </a:cubicBezTo>
                  <a:cubicBezTo>
                    <a:pt x="17997" y="5077"/>
                    <a:pt x="18211" y="5122"/>
                    <a:pt x="18407" y="5202"/>
                  </a:cubicBezTo>
                  <a:cubicBezTo>
                    <a:pt x="18434" y="5211"/>
                    <a:pt x="18460" y="5211"/>
                    <a:pt x="18487" y="5211"/>
                  </a:cubicBezTo>
                  <a:cubicBezTo>
                    <a:pt x="18502" y="5214"/>
                    <a:pt x="18518" y="5216"/>
                    <a:pt x="18534" y="5216"/>
                  </a:cubicBezTo>
                  <a:cubicBezTo>
                    <a:pt x="18566" y="5216"/>
                    <a:pt x="18600" y="5208"/>
                    <a:pt x="18630" y="5184"/>
                  </a:cubicBezTo>
                  <a:cubicBezTo>
                    <a:pt x="18969" y="4925"/>
                    <a:pt x="19219" y="4613"/>
                    <a:pt x="19397" y="4265"/>
                  </a:cubicBezTo>
                  <a:cubicBezTo>
                    <a:pt x="19843" y="3364"/>
                    <a:pt x="19745" y="2258"/>
                    <a:pt x="19085" y="1393"/>
                  </a:cubicBezTo>
                  <a:cubicBezTo>
                    <a:pt x="19076" y="1384"/>
                    <a:pt x="19058" y="1375"/>
                    <a:pt x="19049" y="1366"/>
                  </a:cubicBezTo>
                  <a:cubicBezTo>
                    <a:pt x="19025" y="1309"/>
                    <a:pt x="18970" y="1267"/>
                    <a:pt x="18900" y="1267"/>
                  </a:cubicBezTo>
                  <a:cubicBezTo>
                    <a:pt x="18893" y="1267"/>
                    <a:pt x="18887" y="1267"/>
                    <a:pt x="18880" y="1268"/>
                  </a:cubicBezTo>
                  <a:cubicBezTo>
                    <a:pt x="18737" y="1286"/>
                    <a:pt x="18603" y="1294"/>
                    <a:pt x="18469" y="1294"/>
                  </a:cubicBezTo>
                  <a:cubicBezTo>
                    <a:pt x="18496" y="1134"/>
                    <a:pt x="18541" y="982"/>
                    <a:pt x="18621" y="848"/>
                  </a:cubicBezTo>
                  <a:cubicBezTo>
                    <a:pt x="18683" y="741"/>
                    <a:pt x="18764" y="634"/>
                    <a:pt x="18871" y="536"/>
                  </a:cubicBezTo>
                  <a:cubicBezTo>
                    <a:pt x="18990" y="424"/>
                    <a:pt x="19108" y="378"/>
                    <a:pt x="19220" y="378"/>
                  </a:cubicBezTo>
                  <a:close/>
                  <a:moveTo>
                    <a:pt x="25017" y="2106"/>
                  </a:moveTo>
                  <a:cubicBezTo>
                    <a:pt x="25633" y="2106"/>
                    <a:pt x="26213" y="2427"/>
                    <a:pt x="26382" y="3052"/>
                  </a:cubicBezTo>
                  <a:cubicBezTo>
                    <a:pt x="26596" y="3855"/>
                    <a:pt x="25785" y="4176"/>
                    <a:pt x="25205" y="4256"/>
                  </a:cubicBezTo>
                  <a:cubicBezTo>
                    <a:pt x="25044" y="4274"/>
                    <a:pt x="25000" y="4524"/>
                    <a:pt x="25160" y="4577"/>
                  </a:cubicBezTo>
                  <a:cubicBezTo>
                    <a:pt x="25642" y="4729"/>
                    <a:pt x="25963" y="4907"/>
                    <a:pt x="26088" y="5434"/>
                  </a:cubicBezTo>
                  <a:cubicBezTo>
                    <a:pt x="26248" y="6121"/>
                    <a:pt x="25954" y="6870"/>
                    <a:pt x="25214" y="7057"/>
                  </a:cubicBezTo>
                  <a:cubicBezTo>
                    <a:pt x="25070" y="7092"/>
                    <a:pt x="24939" y="7109"/>
                    <a:pt x="24818" y="7109"/>
                  </a:cubicBezTo>
                  <a:cubicBezTo>
                    <a:pt x="23675" y="7109"/>
                    <a:pt x="23487" y="5648"/>
                    <a:pt x="23358" y="4720"/>
                  </a:cubicBezTo>
                  <a:lnTo>
                    <a:pt x="23349" y="4693"/>
                  </a:lnTo>
                  <a:cubicBezTo>
                    <a:pt x="23437" y="4598"/>
                    <a:pt x="23347" y="4417"/>
                    <a:pt x="23200" y="4417"/>
                  </a:cubicBezTo>
                  <a:cubicBezTo>
                    <a:pt x="23182" y="4417"/>
                    <a:pt x="23163" y="4420"/>
                    <a:pt x="23144" y="4426"/>
                  </a:cubicBezTo>
                  <a:cubicBezTo>
                    <a:pt x="23074" y="4446"/>
                    <a:pt x="23000" y="4455"/>
                    <a:pt x="22923" y="4455"/>
                  </a:cubicBezTo>
                  <a:cubicBezTo>
                    <a:pt x="22632" y="4455"/>
                    <a:pt x="22308" y="4331"/>
                    <a:pt x="22047" y="4274"/>
                  </a:cubicBezTo>
                  <a:cubicBezTo>
                    <a:pt x="21636" y="4185"/>
                    <a:pt x="21172" y="4203"/>
                    <a:pt x="20735" y="4167"/>
                  </a:cubicBezTo>
                  <a:cubicBezTo>
                    <a:pt x="20789" y="3962"/>
                    <a:pt x="20824" y="3748"/>
                    <a:pt x="20842" y="3525"/>
                  </a:cubicBezTo>
                  <a:cubicBezTo>
                    <a:pt x="20851" y="3489"/>
                    <a:pt x="20851" y="3453"/>
                    <a:pt x="20851" y="3409"/>
                  </a:cubicBezTo>
                  <a:cubicBezTo>
                    <a:pt x="21592" y="3694"/>
                    <a:pt x="22421" y="3462"/>
                    <a:pt x="23171" y="3694"/>
                  </a:cubicBezTo>
                  <a:cubicBezTo>
                    <a:pt x="23199" y="3755"/>
                    <a:pt x="23265" y="3789"/>
                    <a:pt x="23330" y="3789"/>
                  </a:cubicBezTo>
                  <a:cubicBezTo>
                    <a:pt x="23407" y="3789"/>
                    <a:pt x="23482" y="3742"/>
                    <a:pt x="23492" y="3641"/>
                  </a:cubicBezTo>
                  <a:cubicBezTo>
                    <a:pt x="23599" y="2775"/>
                    <a:pt x="24090" y="2115"/>
                    <a:pt x="25017" y="2106"/>
                  </a:cubicBezTo>
                  <a:close/>
                  <a:moveTo>
                    <a:pt x="8266" y="0"/>
                  </a:moveTo>
                  <a:cubicBezTo>
                    <a:pt x="8157" y="0"/>
                    <a:pt x="8077" y="86"/>
                    <a:pt x="8094" y="188"/>
                  </a:cubicBezTo>
                  <a:lnTo>
                    <a:pt x="8094" y="215"/>
                  </a:lnTo>
                  <a:cubicBezTo>
                    <a:pt x="7764" y="438"/>
                    <a:pt x="7407" y="723"/>
                    <a:pt x="7398" y="1152"/>
                  </a:cubicBezTo>
                  <a:cubicBezTo>
                    <a:pt x="7398" y="1178"/>
                    <a:pt x="7407" y="1196"/>
                    <a:pt x="7407" y="1214"/>
                  </a:cubicBezTo>
                  <a:cubicBezTo>
                    <a:pt x="7061" y="1120"/>
                    <a:pt x="6694" y="1111"/>
                    <a:pt x="6324" y="1111"/>
                  </a:cubicBezTo>
                  <a:cubicBezTo>
                    <a:pt x="6235" y="1111"/>
                    <a:pt x="6147" y="1112"/>
                    <a:pt x="6058" y="1112"/>
                  </a:cubicBezTo>
                  <a:cubicBezTo>
                    <a:pt x="5849" y="1112"/>
                    <a:pt x="5640" y="1109"/>
                    <a:pt x="5436" y="1089"/>
                  </a:cubicBezTo>
                  <a:cubicBezTo>
                    <a:pt x="5430" y="1089"/>
                    <a:pt x="5424" y="1088"/>
                    <a:pt x="5419" y="1088"/>
                  </a:cubicBezTo>
                  <a:cubicBezTo>
                    <a:pt x="5339" y="1088"/>
                    <a:pt x="5283" y="1149"/>
                    <a:pt x="5275" y="1241"/>
                  </a:cubicBezTo>
                  <a:lnTo>
                    <a:pt x="5266" y="1294"/>
                  </a:lnTo>
                  <a:cubicBezTo>
                    <a:pt x="4383" y="1196"/>
                    <a:pt x="3500" y="1134"/>
                    <a:pt x="2617" y="1036"/>
                  </a:cubicBezTo>
                  <a:cubicBezTo>
                    <a:pt x="1841" y="947"/>
                    <a:pt x="1038" y="964"/>
                    <a:pt x="306" y="652"/>
                  </a:cubicBezTo>
                  <a:cubicBezTo>
                    <a:pt x="283" y="641"/>
                    <a:pt x="260" y="637"/>
                    <a:pt x="239" y="637"/>
                  </a:cubicBezTo>
                  <a:cubicBezTo>
                    <a:pt x="83" y="637"/>
                    <a:pt x="1" y="894"/>
                    <a:pt x="181" y="964"/>
                  </a:cubicBezTo>
                  <a:cubicBezTo>
                    <a:pt x="868" y="1259"/>
                    <a:pt x="1626" y="1286"/>
                    <a:pt x="2358" y="1348"/>
                  </a:cubicBezTo>
                  <a:cubicBezTo>
                    <a:pt x="3321" y="1437"/>
                    <a:pt x="4276" y="1526"/>
                    <a:pt x="5231" y="1633"/>
                  </a:cubicBezTo>
                  <a:lnTo>
                    <a:pt x="5222" y="1687"/>
                  </a:lnTo>
                  <a:cubicBezTo>
                    <a:pt x="5213" y="1785"/>
                    <a:pt x="5248" y="1865"/>
                    <a:pt x="5346" y="1874"/>
                  </a:cubicBezTo>
                  <a:cubicBezTo>
                    <a:pt x="5944" y="1955"/>
                    <a:pt x="6524" y="2071"/>
                    <a:pt x="7122" y="2133"/>
                  </a:cubicBezTo>
                  <a:cubicBezTo>
                    <a:pt x="7068" y="2311"/>
                    <a:pt x="7113" y="2561"/>
                    <a:pt x="7166" y="2722"/>
                  </a:cubicBezTo>
                  <a:cubicBezTo>
                    <a:pt x="7247" y="2981"/>
                    <a:pt x="7398" y="3293"/>
                    <a:pt x="7648" y="3427"/>
                  </a:cubicBezTo>
                  <a:cubicBezTo>
                    <a:pt x="7666" y="3444"/>
                    <a:pt x="7684" y="3453"/>
                    <a:pt x="7702" y="3462"/>
                  </a:cubicBezTo>
                  <a:cubicBezTo>
                    <a:pt x="8487" y="3810"/>
                    <a:pt x="9325" y="3899"/>
                    <a:pt x="10164" y="3998"/>
                  </a:cubicBezTo>
                  <a:cubicBezTo>
                    <a:pt x="11154" y="4105"/>
                    <a:pt x="12135" y="4381"/>
                    <a:pt x="13117" y="4560"/>
                  </a:cubicBezTo>
                  <a:cubicBezTo>
                    <a:pt x="13340" y="4595"/>
                    <a:pt x="13563" y="4631"/>
                    <a:pt x="13786" y="4667"/>
                  </a:cubicBezTo>
                  <a:cubicBezTo>
                    <a:pt x="13820" y="4701"/>
                    <a:pt x="13866" y="4721"/>
                    <a:pt x="13913" y="4721"/>
                  </a:cubicBezTo>
                  <a:cubicBezTo>
                    <a:pt x="13939" y="4721"/>
                    <a:pt x="13966" y="4715"/>
                    <a:pt x="13991" y="4702"/>
                  </a:cubicBezTo>
                  <a:cubicBezTo>
                    <a:pt x="14696" y="4800"/>
                    <a:pt x="15409" y="4890"/>
                    <a:pt x="16114" y="4988"/>
                  </a:cubicBezTo>
                  <a:cubicBezTo>
                    <a:pt x="16542" y="5041"/>
                    <a:pt x="16997" y="5014"/>
                    <a:pt x="17443" y="5032"/>
                  </a:cubicBezTo>
                  <a:cubicBezTo>
                    <a:pt x="17190" y="5676"/>
                    <a:pt x="17668" y="6485"/>
                    <a:pt x="18346" y="6485"/>
                  </a:cubicBezTo>
                  <a:cubicBezTo>
                    <a:pt x="18457" y="6485"/>
                    <a:pt x="18573" y="6463"/>
                    <a:pt x="18692" y="6415"/>
                  </a:cubicBezTo>
                  <a:cubicBezTo>
                    <a:pt x="19665" y="6031"/>
                    <a:pt x="20325" y="5380"/>
                    <a:pt x="20637" y="4497"/>
                  </a:cubicBezTo>
                  <a:cubicBezTo>
                    <a:pt x="21137" y="4551"/>
                    <a:pt x="21654" y="4533"/>
                    <a:pt x="22127" y="4640"/>
                  </a:cubicBezTo>
                  <a:cubicBezTo>
                    <a:pt x="22416" y="4699"/>
                    <a:pt x="22697" y="4783"/>
                    <a:pt x="22978" y="4783"/>
                  </a:cubicBezTo>
                  <a:cubicBezTo>
                    <a:pt x="22991" y="4783"/>
                    <a:pt x="23005" y="4783"/>
                    <a:pt x="23019" y="4783"/>
                  </a:cubicBezTo>
                  <a:cubicBezTo>
                    <a:pt x="23153" y="5666"/>
                    <a:pt x="23180" y="6478"/>
                    <a:pt x="23893" y="7102"/>
                  </a:cubicBezTo>
                  <a:cubicBezTo>
                    <a:pt x="24137" y="7316"/>
                    <a:pt x="24543" y="7430"/>
                    <a:pt x="24937" y="7430"/>
                  </a:cubicBezTo>
                  <a:cubicBezTo>
                    <a:pt x="25249" y="7430"/>
                    <a:pt x="25554" y="7359"/>
                    <a:pt x="25767" y="7209"/>
                  </a:cubicBezTo>
                  <a:cubicBezTo>
                    <a:pt x="26373" y="6790"/>
                    <a:pt x="26516" y="6085"/>
                    <a:pt x="26418" y="5380"/>
                  </a:cubicBezTo>
                  <a:cubicBezTo>
                    <a:pt x="26364" y="4934"/>
                    <a:pt x="26115" y="4658"/>
                    <a:pt x="25776" y="4470"/>
                  </a:cubicBezTo>
                  <a:cubicBezTo>
                    <a:pt x="26204" y="4319"/>
                    <a:pt x="26534" y="4042"/>
                    <a:pt x="26695" y="3560"/>
                  </a:cubicBezTo>
                  <a:cubicBezTo>
                    <a:pt x="26882" y="2981"/>
                    <a:pt x="26525" y="2231"/>
                    <a:pt x="25963" y="1999"/>
                  </a:cubicBezTo>
                  <a:cubicBezTo>
                    <a:pt x="25629" y="1865"/>
                    <a:pt x="25305" y="1801"/>
                    <a:pt x="25002" y="1801"/>
                  </a:cubicBezTo>
                  <a:cubicBezTo>
                    <a:pt x="24114" y="1801"/>
                    <a:pt x="23410" y="2355"/>
                    <a:pt x="23197" y="3346"/>
                  </a:cubicBezTo>
                  <a:cubicBezTo>
                    <a:pt x="22430" y="3159"/>
                    <a:pt x="21601" y="3382"/>
                    <a:pt x="20869" y="3052"/>
                  </a:cubicBezTo>
                  <a:lnTo>
                    <a:pt x="20860" y="3052"/>
                  </a:lnTo>
                  <a:cubicBezTo>
                    <a:pt x="20851" y="2026"/>
                    <a:pt x="20530" y="929"/>
                    <a:pt x="19763" y="251"/>
                  </a:cubicBezTo>
                  <a:cubicBezTo>
                    <a:pt x="19586" y="98"/>
                    <a:pt x="19412" y="34"/>
                    <a:pt x="19247" y="34"/>
                  </a:cubicBezTo>
                  <a:cubicBezTo>
                    <a:pt x="18861" y="34"/>
                    <a:pt x="18524" y="384"/>
                    <a:pt x="18318" y="777"/>
                  </a:cubicBezTo>
                  <a:cubicBezTo>
                    <a:pt x="18220" y="947"/>
                    <a:pt x="18157" y="1125"/>
                    <a:pt x="18121" y="1286"/>
                  </a:cubicBezTo>
                  <a:cubicBezTo>
                    <a:pt x="17479" y="1250"/>
                    <a:pt x="16846" y="1089"/>
                    <a:pt x="16212" y="964"/>
                  </a:cubicBezTo>
                  <a:cubicBezTo>
                    <a:pt x="15454" y="822"/>
                    <a:pt x="14678" y="777"/>
                    <a:pt x="13911" y="697"/>
                  </a:cubicBezTo>
                  <a:cubicBezTo>
                    <a:pt x="13839" y="688"/>
                    <a:pt x="13759" y="679"/>
                    <a:pt x="13688" y="670"/>
                  </a:cubicBezTo>
                  <a:cubicBezTo>
                    <a:pt x="11877" y="438"/>
                    <a:pt x="10101" y="99"/>
                    <a:pt x="8282" y="1"/>
                  </a:cubicBezTo>
                  <a:cubicBezTo>
                    <a:pt x="8276" y="0"/>
                    <a:pt x="8271" y="0"/>
                    <a:pt x="826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2"/>
            <p:cNvSpPr/>
            <p:nvPr/>
          </p:nvSpPr>
          <p:spPr>
            <a:xfrm>
              <a:off x="1009630" y="1454355"/>
              <a:ext cx="58154" cy="38540"/>
            </a:xfrm>
            <a:custGeom>
              <a:rect b="b" l="l" r="r" t="t"/>
              <a:pathLst>
                <a:path extrusionOk="0" h="1232" w="1859">
                  <a:moveTo>
                    <a:pt x="844" y="346"/>
                  </a:moveTo>
                  <a:cubicBezTo>
                    <a:pt x="1105" y="346"/>
                    <a:pt x="1405" y="439"/>
                    <a:pt x="1502" y="567"/>
                  </a:cubicBezTo>
                  <a:lnTo>
                    <a:pt x="1511" y="576"/>
                  </a:lnTo>
                  <a:cubicBezTo>
                    <a:pt x="1433" y="748"/>
                    <a:pt x="1073" y="899"/>
                    <a:pt x="786" y="899"/>
                  </a:cubicBezTo>
                  <a:cubicBezTo>
                    <a:pt x="611" y="899"/>
                    <a:pt x="463" y="843"/>
                    <a:pt x="422" y="701"/>
                  </a:cubicBezTo>
                  <a:cubicBezTo>
                    <a:pt x="350" y="444"/>
                    <a:pt x="577" y="346"/>
                    <a:pt x="844" y="346"/>
                  </a:cubicBezTo>
                  <a:close/>
                  <a:moveTo>
                    <a:pt x="907" y="1"/>
                  </a:moveTo>
                  <a:cubicBezTo>
                    <a:pt x="442" y="1"/>
                    <a:pt x="1" y="234"/>
                    <a:pt x="83" y="745"/>
                  </a:cubicBezTo>
                  <a:cubicBezTo>
                    <a:pt x="135" y="1091"/>
                    <a:pt x="439" y="1231"/>
                    <a:pt x="781" y="1231"/>
                  </a:cubicBezTo>
                  <a:cubicBezTo>
                    <a:pt x="1208" y="1231"/>
                    <a:pt x="1694" y="1013"/>
                    <a:pt x="1823" y="701"/>
                  </a:cubicBezTo>
                  <a:cubicBezTo>
                    <a:pt x="1859" y="621"/>
                    <a:pt x="1832" y="558"/>
                    <a:pt x="1787" y="513"/>
                  </a:cubicBezTo>
                  <a:cubicBezTo>
                    <a:pt x="1805" y="469"/>
                    <a:pt x="1805" y="415"/>
                    <a:pt x="1769" y="353"/>
                  </a:cubicBezTo>
                  <a:cubicBezTo>
                    <a:pt x="1597" y="124"/>
                    <a:pt x="1245" y="1"/>
                    <a:pt x="90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2"/>
            <p:cNvSpPr/>
            <p:nvPr/>
          </p:nvSpPr>
          <p:spPr>
            <a:xfrm>
              <a:off x="1001904" y="1517045"/>
              <a:ext cx="66819" cy="60813"/>
            </a:xfrm>
            <a:custGeom>
              <a:rect b="b" l="l" r="r" t="t"/>
              <a:pathLst>
                <a:path extrusionOk="0" h="1944" w="2136">
                  <a:moveTo>
                    <a:pt x="901" y="322"/>
                  </a:moveTo>
                  <a:cubicBezTo>
                    <a:pt x="1334" y="322"/>
                    <a:pt x="1686" y="977"/>
                    <a:pt x="1481" y="1337"/>
                  </a:cubicBezTo>
                  <a:cubicBezTo>
                    <a:pt x="1472" y="1355"/>
                    <a:pt x="1472" y="1364"/>
                    <a:pt x="1463" y="1382"/>
                  </a:cubicBezTo>
                  <a:cubicBezTo>
                    <a:pt x="1360" y="1485"/>
                    <a:pt x="1232" y="1597"/>
                    <a:pt x="1079" y="1597"/>
                  </a:cubicBezTo>
                  <a:cubicBezTo>
                    <a:pt x="1074" y="1597"/>
                    <a:pt x="1068" y="1596"/>
                    <a:pt x="1062" y="1596"/>
                  </a:cubicBezTo>
                  <a:cubicBezTo>
                    <a:pt x="866" y="1587"/>
                    <a:pt x="652" y="1355"/>
                    <a:pt x="562" y="1195"/>
                  </a:cubicBezTo>
                  <a:cubicBezTo>
                    <a:pt x="411" y="936"/>
                    <a:pt x="428" y="436"/>
                    <a:pt x="785" y="338"/>
                  </a:cubicBezTo>
                  <a:cubicBezTo>
                    <a:pt x="824" y="327"/>
                    <a:pt x="863" y="322"/>
                    <a:pt x="901" y="322"/>
                  </a:cubicBezTo>
                  <a:close/>
                  <a:moveTo>
                    <a:pt x="876" y="0"/>
                  </a:moveTo>
                  <a:cubicBezTo>
                    <a:pt x="744" y="0"/>
                    <a:pt x="610" y="35"/>
                    <a:pt x="482" y="115"/>
                  </a:cubicBezTo>
                  <a:cubicBezTo>
                    <a:pt x="0" y="410"/>
                    <a:pt x="72" y="1097"/>
                    <a:pt x="348" y="1498"/>
                  </a:cubicBezTo>
                  <a:cubicBezTo>
                    <a:pt x="500" y="1712"/>
                    <a:pt x="767" y="1882"/>
                    <a:pt x="1026" y="1935"/>
                  </a:cubicBezTo>
                  <a:cubicBezTo>
                    <a:pt x="1055" y="1941"/>
                    <a:pt x="1083" y="1943"/>
                    <a:pt x="1111" y="1943"/>
                  </a:cubicBezTo>
                  <a:cubicBezTo>
                    <a:pt x="1355" y="1943"/>
                    <a:pt x="1580" y="1747"/>
                    <a:pt x="1740" y="1587"/>
                  </a:cubicBezTo>
                  <a:cubicBezTo>
                    <a:pt x="1776" y="1552"/>
                    <a:pt x="1793" y="1507"/>
                    <a:pt x="1793" y="1471"/>
                  </a:cubicBezTo>
                  <a:lnTo>
                    <a:pt x="1802" y="1462"/>
                  </a:lnTo>
                  <a:cubicBezTo>
                    <a:pt x="2136" y="854"/>
                    <a:pt x="1527" y="0"/>
                    <a:pt x="8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7" name="Google Shape;1907;p32"/>
          <p:cNvGrpSpPr/>
          <p:nvPr/>
        </p:nvGrpSpPr>
        <p:grpSpPr>
          <a:xfrm flipH="1">
            <a:off x="7209089" y="619641"/>
            <a:ext cx="400173" cy="396657"/>
            <a:chOff x="1609325" y="4271641"/>
            <a:chExt cx="400173" cy="396657"/>
          </a:xfrm>
        </p:grpSpPr>
        <p:sp>
          <p:nvSpPr>
            <p:cNvPr id="1908" name="Google Shape;1908;p32"/>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2"/>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2"/>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2"/>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2" name="Google Shape;1912;p32"/>
          <p:cNvGrpSpPr/>
          <p:nvPr/>
        </p:nvGrpSpPr>
        <p:grpSpPr>
          <a:xfrm flipH="1">
            <a:off x="8367700" y="-191132"/>
            <a:ext cx="1074530" cy="726384"/>
            <a:chOff x="510775" y="359000"/>
            <a:chExt cx="934456" cy="631474"/>
          </a:xfrm>
        </p:grpSpPr>
        <p:sp>
          <p:nvSpPr>
            <p:cNvPr id="1913" name="Google Shape;1913;p32"/>
            <p:cNvSpPr/>
            <p:nvPr/>
          </p:nvSpPr>
          <p:spPr>
            <a:xfrm>
              <a:off x="1275955" y="766843"/>
              <a:ext cx="2045" cy="4147"/>
            </a:xfrm>
            <a:custGeom>
              <a:rect b="b" l="l" r="r" t="t"/>
              <a:pathLst>
                <a:path extrusionOk="0" h="73" w="36">
                  <a:moveTo>
                    <a:pt x="36" y="1"/>
                  </a:moveTo>
                  <a:cubicBezTo>
                    <a:pt x="27" y="28"/>
                    <a:pt x="18" y="54"/>
                    <a:pt x="0" y="72"/>
                  </a:cubicBezTo>
                  <a:cubicBezTo>
                    <a:pt x="18" y="54"/>
                    <a:pt x="27" y="28"/>
                    <a:pt x="3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2"/>
            <p:cNvSpPr/>
            <p:nvPr/>
          </p:nvSpPr>
          <p:spPr>
            <a:xfrm>
              <a:off x="1273910" y="771955"/>
              <a:ext cx="2102" cy="3579"/>
            </a:xfrm>
            <a:custGeom>
              <a:rect b="b" l="l" r="r" t="t"/>
              <a:pathLst>
                <a:path extrusionOk="0" h="63" w="37">
                  <a:moveTo>
                    <a:pt x="36" y="0"/>
                  </a:moveTo>
                  <a:cubicBezTo>
                    <a:pt x="18" y="18"/>
                    <a:pt x="9" y="36"/>
                    <a:pt x="0" y="63"/>
                  </a:cubicBezTo>
                  <a:cubicBezTo>
                    <a:pt x="9" y="36"/>
                    <a:pt x="27" y="18"/>
                    <a:pt x="3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2"/>
            <p:cNvSpPr/>
            <p:nvPr/>
          </p:nvSpPr>
          <p:spPr>
            <a:xfrm>
              <a:off x="796035" y="807400"/>
              <a:ext cx="8180" cy="35047"/>
            </a:xfrm>
            <a:custGeom>
              <a:rect b="b" l="l" r="r" t="t"/>
              <a:pathLst>
                <a:path extrusionOk="0" h="617" w="144">
                  <a:moveTo>
                    <a:pt x="99" y="1"/>
                  </a:moveTo>
                  <a:cubicBezTo>
                    <a:pt x="37" y="188"/>
                    <a:pt x="10" y="411"/>
                    <a:pt x="1" y="616"/>
                  </a:cubicBezTo>
                  <a:cubicBezTo>
                    <a:pt x="117" y="429"/>
                    <a:pt x="144" y="206"/>
                    <a:pt x="9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2"/>
            <p:cNvSpPr/>
            <p:nvPr/>
          </p:nvSpPr>
          <p:spPr>
            <a:xfrm>
              <a:off x="1009894" y="803878"/>
              <a:ext cx="20335" cy="17779"/>
            </a:xfrm>
            <a:custGeom>
              <a:rect b="b" l="l" r="r" t="t"/>
              <a:pathLst>
                <a:path extrusionOk="0" h="313" w="358">
                  <a:moveTo>
                    <a:pt x="357" y="0"/>
                  </a:moveTo>
                  <a:cubicBezTo>
                    <a:pt x="233" y="63"/>
                    <a:pt x="126" y="152"/>
                    <a:pt x="36" y="268"/>
                  </a:cubicBezTo>
                  <a:cubicBezTo>
                    <a:pt x="27" y="286"/>
                    <a:pt x="10" y="303"/>
                    <a:pt x="1" y="312"/>
                  </a:cubicBezTo>
                  <a:cubicBezTo>
                    <a:pt x="27" y="303"/>
                    <a:pt x="63" y="286"/>
                    <a:pt x="90" y="268"/>
                  </a:cubicBezTo>
                  <a:cubicBezTo>
                    <a:pt x="206" y="196"/>
                    <a:pt x="295" y="98"/>
                    <a:pt x="357"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2"/>
            <p:cNvSpPr/>
            <p:nvPr/>
          </p:nvSpPr>
          <p:spPr>
            <a:xfrm>
              <a:off x="795069" y="465335"/>
              <a:ext cx="650161" cy="525139"/>
            </a:xfrm>
            <a:custGeom>
              <a:rect b="b" l="l" r="r" t="t"/>
              <a:pathLst>
                <a:path extrusionOk="0" h="9245" w="11446">
                  <a:moveTo>
                    <a:pt x="9635" y="1"/>
                  </a:moveTo>
                  <a:cubicBezTo>
                    <a:pt x="9769" y="723"/>
                    <a:pt x="9733" y="1491"/>
                    <a:pt x="9920" y="2222"/>
                  </a:cubicBezTo>
                  <a:cubicBezTo>
                    <a:pt x="10161" y="3195"/>
                    <a:pt x="10688" y="4426"/>
                    <a:pt x="10500" y="5443"/>
                  </a:cubicBezTo>
                  <a:cubicBezTo>
                    <a:pt x="10215" y="7031"/>
                    <a:pt x="8297" y="7396"/>
                    <a:pt x="6941" y="7602"/>
                  </a:cubicBezTo>
                  <a:cubicBezTo>
                    <a:pt x="5718" y="7780"/>
                    <a:pt x="4470" y="7825"/>
                    <a:pt x="3238" y="8003"/>
                  </a:cubicBezTo>
                  <a:cubicBezTo>
                    <a:pt x="2132" y="8172"/>
                    <a:pt x="1080" y="8547"/>
                    <a:pt x="0" y="8842"/>
                  </a:cubicBezTo>
                  <a:cubicBezTo>
                    <a:pt x="254" y="9160"/>
                    <a:pt x="668" y="9245"/>
                    <a:pt x="1076" y="9245"/>
                  </a:cubicBezTo>
                  <a:cubicBezTo>
                    <a:pt x="1285" y="9245"/>
                    <a:pt x="1493" y="9223"/>
                    <a:pt x="1677" y="9198"/>
                  </a:cubicBezTo>
                  <a:cubicBezTo>
                    <a:pt x="4032" y="8913"/>
                    <a:pt x="6441" y="8476"/>
                    <a:pt x="8743" y="7878"/>
                  </a:cubicBezTo>
                  <a:cubicBezTo>
                    <a:pt x="10322" y="7468"/>
                    <a:pt x="11446" y="6362"/>
                    <a:pt x="11098" y="4667"/>
                  </a:cubicBezTo>
                  <a:cubicBezTo>
                    <a:pt x="10991" y="4158"/>
                    <a:pt x="10750" y="3676"/>
                    <a:pt x="10580" y="3195"/>
                  </a:cubicBezTo>
                  <a:cubicBezTo>
                    <a:pt x="10429" y="2793"/>
                    <a:pt x="10384" y="2249"/>
                    <a:pt x="10331" y="1821"/>
                  </a:cubicBezTo>
                  <a:cubicBezTo>
                    <a:pt x="10259" y="1205"/>
                    <a:pt x="10170" y="402"/>
                    <a:pt x="9635"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2"/>
            <p:cNvSpPr/>
            <p:nvPr/>
          </p:nvSpPr>
          <p:spPr>
            <a:xfrm>
              <a:off x="510775" y="359000"/>
              <a:ext cx="891402" cy="631133"/>
            </a:xfrm>
            <a:custGeom>
              <a:rect b="b" l="l" r="r" t="t"/>
              <a:pathLst>
                <a:path extrusionOk="0" h="11111" w="15693">
                  <a:moveTo>
                    <a:pt x="12303" y="346"/>
                  </a:moveTo>
                  <a:cubicBezTo>
                    <a:pt x="13019" y="346"/>
                    <a:pt x="13673" y="520"/>
                    <a:pt x="14105" y="1266"/>
                  </a:cubicBezTo>
                  <a:cubicBezTo>
                    <a:pt x="14194" y="1418"/>
                    <a:pt x="14256" y="1578"/>
                    <a:pt x="14301" y="1748"/>
                  </a:cubicBezTo>
                  <a:cubicBezTo>
                    <a:pt x="14524" y="2515"/>
                    <a:pt x="14417" y="3416"/>
                    <a:pt x="14586" y="4166"/>
                  </a:cubicBezTo>
                  <a:cubicBezTo>
                    <a:pt x="14818" y="5129"/>
                    <a:pt x="15166" y="6101"/>
                    <a:pt x="15184" y="7101"/>
                  </a:cubicBezTo>
                  <a:cubicBezTo>
                    <a:pt x="15220" y="8903"/>
                    <a:pt x="12195" y="9117"/>
                    <a:pt x="10947" y="9259"/>
                  </a:cubicBezTo>
                  <a:cubicBezTo>
                    <a:pt x="10019" y="9375"/>
                    <a:pt x="9091" y="9429"/>
                    <a:pt x="8172" y="9545"/>
                  </a:cubicBezTo>
                  <a:cubicBezTo>
                    <a:pt x="7164" y="9679"/>
                    <a:pt x="6192" y="10009"/>
                    <a:pt x="5219" y="10294"/>
                  </a:cubicBezTo>
                  <a:cubicBezTo>
                    <a:pt x="5094" y="10339"/>
                    <a:pt x="4969" y="10375"/>
                    <a:pt x="4845" y="10401"/>
                  </a:cubicBezTo>
                  <a:cubicBezTo>
                    <a:pt x="4104" y="10609"/>
                    <a:pt x="3340" y="10779"/>
                    <a:pt x="2567" y="10779"/>
                  </a:cubicBezTo>
                  <a:cubicBezTo>
                    <a:pt x="2511" y="10779"/>
                    <a:pt x="2456" y="10778"/>
                    <a:pt x="2400" y="10776"/>
                  </a:cubicBezTo>
                  <a:cubicBezTo>
                    <a:pt x="1508" y="10740"/>
                    <a:pt x="1419" y="9563"/>
                    <a:pt x="1303" y="8912"/>
                  </a:cubicBezTo>
                  <a:cubicBezTo>
                    <a:pt x="982" y="7127"/>
                    <a:pt x="348" y="5388"/>
                    <a:pt x="393" y="3541"/>
                  </a:cubicBezTo>
                  <a:cubicBezTo>
                    <a:pt x="420" y="2569"/>
                    <a:pt x="1214" y="2346"/>
                    <a:pt x="1999" y="2132"/>
                  </a:cubicBezTo>
                  <a:cubicBezTo>
                    <a:pt x="2944" y="1891"/>
                    <a:pt x="3881" y="1641"/>
                    <a:pt x="4827" y="1418"/>
                  </a:cubicBezTo>
                  <a:cubicBezTo>
                    <a:pt x="6736" y="954"/>
                    <a:pt x="8743" y="1061"/>
                    <a:pt x="10616" y="481"/>
                  </a:cubicBezTo>
                  <a:lnTo>
                    <a:pt x="10643" y="472"/>
                  </a:lnTo>
                  <a:cubicBezTo>
                    <a:pt x="11185" y="445"/>
                    <a:pt x="11762" y="346"/>
                    <a:pt x="12303" y="346"/>
                  </a:cubicBezTo>
                  <a:close/>
                  <a:moveTo>
                    <a:pt x="12393" y="1"/>
                  </a:moveTo>
                  <a:cubicBezTo>
                    <a:pt x="11718" y="1"/>
                    <a:pt x="11002" y="134"/>
                    <a:pt x="10409" y="134"/>
                  </a:cubicBezTo>
                  <a:cubicBezTo>
                    <a:pt x="10383" y="134"/>
                    <a:pt x="10357" y="134"/>
                    <a:pt x="10331" y="133"/>
                  </a:cubicBezTo>
                  <a:cubicBezTo>
                    <a:pt x="10242" y="133"/>
                    <a:pt x="10188" y="187"/>
                    <a:pt x="10170" y="249"/>
                  </a:cubicBezTo>
                  <a:cubicBezTo>
                    <a:pt x="9100" y="526"/>
                    <a:pt x="7994" y="579"/>
                    <a:pt x="6887" y="686"/>
                  </a:cubicBezTo>
                  <a:cubicBezTo>
                    <a:pt x="5638" y="811"/>
                    <a:pt x="4407" y="1159"/>
                    <a:pt x="3194" y="1471"/>
                  </a:cubicBezTo>
                  <a:cubicBezTo>
                    <a:pt x="1794" y="1828"/>
                    <a:pt x="99" y="1944"/>
                    <a:pt x="54" y="3693"/>
                  </a:cubicBezTo>
                  <a:cubicBezTo>
                    <a:pt x="0" y="5727"/>
                    <a:pt x="687" y="7805"/>
                    <a:pt x="1124" y="9768"/>
                  </a:cubicBezTo>
                  <a:cubicBezTo>
                    <a:pt x="1350" y="10809"/>
                    <a:pt x="2036" y="11110"/>
                    <a:pt x="2844" y="11110"/>
                  </a:cubicBezTo>
                  <a:cubicBezTo>
                    <a:pt x="3442" y="11110"/>
                    <a:pt x="4106" y="10946"/>
                    <a:pt x="4702" y="10794"/>
                  </a:cubicBezTo>
                  <a:cubicBezTo>
                    <a:pt x="4800" y="10767"/>
                    <a:pt x="4907" y="10740"/>
                    <a:pt x="5005" y="10714"/>
                  </a:cubicBezTo>
                  <a:cubicBezTo>
                    <a:pt x="6085" y="10419"/>
                    <a:pt x="7137" y="10044"/>
                    <a:pt x="8243" y="9875"/>
                  </a:cubicBezTo>
                  <a:cubicBezTo>
                    <a:pt x="9475" y="9697"/>
                    <a:pt x="10723" y="9652"/>
                    <a:pt x="11946" y="9474"/>
                  </a:cubicBezTo>
                  <a:cubicBezTo>
                    <a:pt x="13302" y="9268"/>
                    <a:pt x="15220" y="8903"/>
                    <a:pt x="15505" y="7315"/>
                  </a:cubicBezTo>
                  <a:cubicBezTo>
                    <a:pt x="15693" y="6298"/>
                    <a:pt x="15166" y="5067"/>
                    <a:pt x="14925" y="4094"/>
                  </a:cubicBezTo>
                  <a:cubicBezTo>
                    <a:pt x="14738" y="3363"/>
                    <a:pt x="14774" y="2595"/>
                    <a:pt x="14640" y="1873"/>
                  </a:cubicBezTo>
                  <a:cubicBezTo>
                    <a:pt x="14568" y="1543"/>
                    <a:pt x="14470" y="1213"/>
                    <a:pt x="14292" y="900"/>
                  </a:cubicBezTo>
                  <a:cubicBezTo>
                    <a:pt x="13870" y="172"/>
                    <a:pt x="13157" y="1"/>
                    <a:pt x="1239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2"/>
            <p:cNvSpPr/>
            <p:nvPr/>
          </p:nvSpPr>
          <p:spPr>
            <a:xfrm>
              <a:off x="603987" y="528954"/>
              <a:ext cx="199206" cy="140813"/>
            </a:xfrm>
            <a:custGeom>
              <a:rect b="b" l="l" r="r" t="t"/>
              <a:pathLst>
                <a:path extrusionOk="0" h="2479" w="3507">
                  <a:moveTo>
                    <a:pt x="1819" y="346"/>
                  </a:moveTo>
                  <a:cubicBezTo>
                    <a:pt x="2555" y="346"/>
                    <a:pt x="2975" y="1506"/>
                    <a:pt x="2213" y="1976"/>
                  </a:cubicBezTo>
                  <a:cubicBezTo>
                    <a:pt x="2142" y="2012"/>
                    <a:pt x="2071" y="2048"/>
                    <a:pt x="1990" y="2075"/>
                  </a:cubicBezTo>
                  <a:cubicBezTo>
                    <a:pt x="1848" y="1521"/>
                    <a:pt x="1874" y="933"/>
                    <a:pt x="1732" y="371"/>
                  </a:cubicBezTo>
                  <a:lnTo>
                    <a:pt x="1723" y="353"/>
                  </a:lnTo>
                  <a:cubicBezTo>
                    <a:pt x="1755" y="348"/>
                    <a:pt x="1787" y="346"/>
                    <a:pt x="1819" y="346"/>
                  </a:cubicBezTo>
                  <a:close/>
                  <a:moveTo>
                    <a:pt x="1401" y="460"/>
                  </a:moveTo>
                  <a:cubicBezTo>
                    <a:pt x="1544" y="1013"/>
                    <a:pt x="1517" y="1593"/>
                    <a:pt x="1660" y="2146"/>
                  </a:cubicBezTo>
                  <a:cubicBezTo>
                    <a:pt x="1632" y="2148"/>
                    <a:pt x="1603" y="2149"/>
                    <a:pt x="1574" y="2149"/>
                  </a:cubicBezTo>
                  <a:cubicBezTo>
                    <a:pt x="1219" y="2149"/>
                    <a:pt x="869" y="1995"/>
                    <a:pt x="679" y="1673"/>
                  </a:cubicBezTo>
                  <a:cubicBezTo>
                    <a:pt x="340" y="1102"/>
                    <a:pt x="822" y="612"/>
                    <a:pt x="1348" y="478"/>
                  </a:cubicBezTo>
                  <a:lnTo>
                    <a:pt x="1366" y="469"/>
                  </a:lnTo>
                  <a:lnTo>
                    <a:pt x="1393" y="460"/>
                  </a:lnTo>
                  <a:close/>
                  <a:moveTo>
                    <a:pt x="1815" y="0"/>
                  </a:moveTo>
                  <a:cubicBezTo>
                    <a:pt x="1637" y="0"/>
                    <a:pt x="1447" y="48"/>
                    <a:pt x="1250" y="157"/>
                  </a:cubicBezTo>
                  <a:cubicBezTo>
                    <a:pt x="563" y="344"/>
                    <a:pt x="1" y="968"/>
                    <a:pt x="322" y="1709"/>
                  </a:cubicBezTo>
                  <a:cubicBezTo>
                    <a:pt x="548" y="2239"/>
                    <a:pt x="1037" y="2479"/>
                    <a:pt x="1552" y="2479"/>
                  </a:cubicBezTo>
                  <a:cubicBezTo>
                    <a:pt x="1808" y="2479"/>
                    <a:pt x="2071" y="2419"/>
                    <a:pt x="2311" y="2307"/>
                  </a:cubicBezTo>
                  <a:cubicBezTo>
                    <a:pt x="3506" y="1755"/>
                    <a:pt x="2893" y="0"/>
                    <a:pt x="1815"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2"/>
            <p:cNvSpPr/>
            <p:nvPr/>
          </p:nvSpPr>
          <p:spPr>
            <a:xfrm>
              <a:off x="839147" y="488964"/>
              <a:ext cx="198695" cy="140757"/>
            </a:xfrm>
            <a:custGeom>
              <a:rect b="b" l="l" r="r" t="t"/>
              <a:pathLst>
                <a:path extrusionOk="0" h="2478" w="3498">
                  <a:moveTo>
                    <a:pt x="1818" y="346"/>
                  </a:moveTo>
                  <a:cubicBezTo>
                    <a:pt x="2554" y="346"/>
                    <a:pt x="2974" y="1505"/>
                    <a:pt x="2213" y="1976"/>
                  </a:cubicBezTo>
                  <a:cubicBezTo>
                    <a:pt x="2141" y="2020"/>
                    <a:pt x="2070" y="2047"/>
                    <a:pt x="1990" y="2083"/>
                  </a:cubicBezTo>
                  <a:cubicBezTo>
                    <a:pt x="1847" y="1521"/>
                    <a:pt x="1874" y="932"/>
                    <a:pt x="1731" y="370"/>
                  </a:cubicBezTo>
                  <a:lnTo>
                    <a:pt x="1722" y="352"/>
                  </a:lnTo>
                  <a:cubicBezTo>
                    <a:pt x="1755" y="348"/>
                    <a:pt x="1787" y="346"/>
                    <a:pt x="1818" y="346"/>
                  </a:cubicBezTo>
                  <a:close/>
                  <a:moveTo>
                    <a:pt x="1401" y="459"/>
                  </a:moveTo>
                  <a:cubicBezTo>
                    <a:pt x="1544" y="1012"/>
                    <a:pt x="1517" y="1592"/>
                    <a:pt x="1660" y="2145"/>
                  </a:cubicBezTo>
                  <a:cubicBezTo>
                    <a:pt x="1631" y="2147"/>
                    <a:pt x="1602" y="2148"/>
                    <a:pt x="1573" y="2148"/>
                  </a:cubicBezTo>
                  <a:cubicBezTo>
                    <a:pt x="1218" y="2148"/>
                    <a:pt x="868" y="1994"/>
                    <a:pt x="678" y="1672"/>
                  </a:cubicBezTo>
                  <a:cubicBezTo>
                    <a:pt x="339" y="1101"/>
                    <a:pt x="821" y="620"/>
                    <a:pt x="1347" y="477"/>
                  </a:cubicBezTo>
                  <a:lnTo>
                    <a:pt x="1365" y="468"/>
                  </a:lnTo>
                  <a:lnTo>
                    <a:pt x="1392" y="459"/>
                  </a:lnTo>
                  <a:close/>
                  <a:moveTo>
                    <a:pt x="1812" y="0"/>
                  </a:moveTo>
                  <a:cubicBezTo>
                    <a:pt x="1635" y="0"/>
                    <a:pt x="1445" y="48"/>
                    <a:pt x="1249" y="156"/>
                  </a:cubicBezTo>
                  <a:cubicBezTo>
                    <a:pt x="562" y="343"/>
                    <a:pt x="0" y="968"/>
                    <a:pt x="321" y="1708"/>
                  </a:cubicBezTo>
                  <a:cubicBezTo>
                    <a:pt x="548" y="2238"/>
                    <a:pt x="1036" y="2478"/>
                    <a:pt x="1549" y="2478"/>
                  </a:cubicBezTo>
                  <a:cubicBezTo>
                    <a:pt x="1804" y="2478"/>
                    <a:pt x="2065" y="2418"/>
                    <a:pt x="2302" y="2306"/>
                  </a:cubicBezTo>
                  <a:cubicBezTo>
                    <a:pt x="3497" y="1762"/>
                    <a:pt x="2889" y="0"/>
                    <a:pt x="1812"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2"/>
            <p:cNvSpPr/>
            <p:nvPr/>
          </p:nvSpPr>
          <p:spPr>
            <a:xfrm>
              <a:off x="1064140" y="450963"/>
              <a:ext cx="199206" cy="140927"/>
            </a:xfrm>
            <a:custGeom>
              <a:rect b="b" l="l" r="r" t="t"/>
              <a:pathLst>
                <a:path extrusionOk="0" h="2481" w="3507">
                  <a:moveTo>
                    <a:pt x="1819" y="345"/>
                  </a:moveTo>
                  <a:cubicBezTo>
                    <a:pt x="2562" y="345"/>
                    <a:pt x="2974" y="1505"/>
                    <a:pt x="2213" y="1976"/>
                  </a:cubicBezTo>
                  <a:cubicBezTo>
                    <a:pt x="2150" y="2020"/>
                    <a:pt x="2070" y="2056"/>
                    <a:pt x="1998" y="2083"/>
                  </a:cubicBezTo>
                  <a:cubicBezTo>
                    <a:pt x="1847" y="1521"/>
                    <a:pt x="1874" y="932"/>
                    <a:pt x="1731" y="370"/>
                  </a:cubicBezTo>
                  <a:lnTo>
                    <a:pt x="1722" y="352"/>
                  </a:lnTo>
                  <a:cubicBezTo>
                    <a:pt x="1755" y="348"/>
                    <a:pt x="1787" y="345"/>
                    <a:pt x="1819" y="345"/>
                  </a:cubicBezTo>
                  <a:close/>
                  <a:moveTo>
                    <a:pt x="1401" y="459"/>
                  </a:moveTo>
                  <a:cubicBezTo>
                    <a:pt x="1544" y="1012"/>
                    <a:pt x="1517" y="1592"/>
                    <a:pt x="1659" y="2145"/>
                  </a:cubicBezTo>
                  <a:cubicBezTo>
                    <a:pt x="1631" y="2147"/>
                    <a:pt x="1602" y="2148"/>
                    <a:pt x="1573" y="2148"/>
                  </a:cubicBezTo>
                  <a:cubicBezTo>
                    <a:pt x="1218" y="2148"/>
                    <a:pt x="868" y="1994"/>
                    <a:pt x="678" y="1672"/>
                  </a:cubicBezTo>
                  <a:cubicBezTo>
                    <a:pt x="348" y="1110"/>
                    <a:pt x="821" y="620"/>
                    <a:pt x="1356" y="477"/>
                  </a:cubicBezTo>
                  <a:lnTo>
                    <a:pt x="1365" y="468"/>
                  </a:lnTo>
                  <a:lnTo>
                    <a:pt x="1392" y="459"/>
                  </a:lnTo>
                  <a:close/>
                  <a:moveTo>
                    <a:pt x="1812" y="0"/>
                  </a:moveTo>
                  <a:cubicBezTo>
                    <a:pt x="1635" y="0"/>
                    <a:pt x="1445" y="48"/>
                    <a:pt x="1249" y="156"/>
                  </a:cubicBezTo>
                  <a:cubicBezTo>
                    <a:pt x="562" y="343"/>
                    <a:pt x="0" y="968"/>
                    <a:pt x="321" y="1708"/>
                  </a:cubicBezTo>
                  <a:cubicBezTo>
                    <a:pt x="549" y="2241"/>
                    <a:pt x="1042" y="2481"/>
                    <a:pt x="1560" y="2481"/>
                  </a:cubicBezTo>
                  <a:cubicBezTo>
                    <a:pt x="1814" y="2481"/>
                    <a:pt x="2073" y="2423"/>
                    <a:pt x="2311" y="2315"/>
                  </a:cubicBezTo>
                  <a:cubicBezTo>
                    <a:pt x="3506" y="1763"/>
                    <a:pt x="2891" y="0"/>
                    <a:pt x="1812"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2"/>
            <p:cNvSpPr/>
            <p:nvPr/>
          </p:nvSpPr>
          <p:spPr>
            <a:xfrm>
              <a:off x="654200" y="746905"/>
              <a:ext cx="173361" cy="140927"/>
            </a:xfrm>
            <a:custGeom>
              <a:rect b="b" l="l" r="r" t="t"/>
              <a:pathLst>
                <a:path extrusionOk="0" h="2481" w="3052">
                  <a:moveTo>
                    <a:pt x="1812" y="345"/>
                  </a:moveTo>
                  <a:cubicBezTo>
                    <a:pt x="2210" y="345"/>
                    <a:pt x="2514" y="686"/>
                    <a:pt x="2596" y="1066"/>
                  </a:cubicBezTo>
                  <a:cubicBezTo>
                    <a:pt x="2641" y="1271"/>
                    <a:pt x="2614" y="1494"/>
                    <a:pt x="2498" y="1681"/>
                  </a:cubicBezTo>
                  <a:cubicBezTo>
                    <a:pt x="2435" y="1788"/>
                    <a:pt x="2346" y="1895"/>
                    <a:pt x="2212" y="1975"/>
                  </a:cubicBezTo>
                  <a:cubicBezTo>
                    <a:pt x="2141" y="2020"/>
                    <a:pt x="2070" y="2056"/>
                    <a:pt x="1989" y="2083"/>
                  </a:cubicBezTo>
                  <a:cubicBezTo>
                    <a:pt x="1847" y="1520"/>
                    <a:pt x="1873" y="932"/>
                    <a:pt x="1731" y="370"/>
                  </a:cubicBezTo>
                  <a:lnTo>
                    <a:pt x="1713" y="352"/>
                  </a:lnTo>
                  <a:cubicBezTo>
                    <a:pt x="1747" y="347"/>
                    <a:pt x="1780" y="345"/>
                    <a:pt x="1812" y="345"/>
                  </a:cubicBezTo>
                  <a:close/>
                  <a:moveTo>
                    <a:pt x="1401" y="459"/>
                  </a:moveTo>
                  <a:cubicBezTo>
                    <a:pt x="1543" y="1012"/>
                    <a:pt x="1517" y="1592"/>
                    <a:pt x="1659" y="2145"/>
                  </a:cubicBezTo>
                  <a:cubicBezTo>
                    <a:pt x="1630" y="2147"/>
                    <a:pt x="1601" y="2148"/>
                    <a:pt x="1572" y="2148"/>
                  </a:cubicBezTo>
                  <a:cubicBezTo>
                    <a:pt x="1210" y="2148"/>
                    <a:pt x="867" y="1994"/>
                    <a:pt x="669" y="1672"/>
                  </a:cubicBezTo>
                  <a:cubicBezTo>
                    <a:pt x="339" y="1110"/>
                    <a:pt x="812" y="619"/>
                    <a:pt x="1347" y="477"/>
                  </a:cubicBezTo>
                  <a:lnTo>
                    <a:pt x="1356" y="477"/>
                  </a:lnTo>
                  <a:lnTo>
                    <a:pt x="1392" y="459"/>
                  </a:lnTo>
                  <a:close/>
                  <a:moveTo>
                    <a:pt x="1809" y="1"/>
                  </a:moveTo>
                  <a:cubicBezTo>
                    <a:pt x="1633" y="1"/>
                    <a:pt x="1444" y="48"/>
                    <a:pt x="1249" y="156"/>
                  </a:cubicBezTo>
                  <a:cubicBezTo>
                    <a:pt x="553" y="343"/>
                    <a:pt x="0" y="967"/>
                    <a:pt x="321" y="1717"/>
                  </a:cubicBezTo>
                  <a:cubicBezTo>
                    <a:pt x="548" y="2243"/>
                    <a:pt x="1036" y="2481"/>
                    <a:pt x="1551" y="2481"/>
                  </a:cubicBezTo>
                  <a:cubicBezTo>
                    <a:pt x="1804" y="2481"/>
                    <a:pt x="2064" y="2423"/>
                    <a:pt x="2302" y="2314"/>
                  </a:cubicBezTo>
                  <a:cubicBezTo>
                    <a:pt x="2373" y="2279"/>
                    <a:pt x="2444" y="2243"/>
                    <a:pt x="2498" y="2198"/>
                  </a:cubicBezTo>
                  <a:cubicBezTo>
                    <a:pt x="3006" y="1842"/>
                    <a:pt x="3051" y="1217"/>
                    <a:pt x="2828" y="718"/>
                  </a:cubicBezTo>
                  <a:cubicBezTo>
                    <a:pt x="2635" y="313"/>
                    <a:pt x="2262" y="1"/>
                    <a:pt x="180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2"/>
            <p:cNvSpPr/>
            <p:nvPr/>
          </p:nvSpPr>
          <p:spPr>
            <a:xfrm>
              <a:off x="889304" y="706803"/>
              <a:ext cx="177962" cy="140870"/>
            </a:xfrm>
            <a:custGeom>
              <a:rect b="b" l="l" r="r" t="t"/>
              <a:pathLst>
                <a:path extrusionOk="0" h="2480" w="3133">
                  <a:moveTo>
                    <a:pt x="1809" y="347"/>
                  </a:moveTo>
                  <a:cubicBezTo>
                    <a:pt x="2441" y="347"/>
                    <a:pt x="2829" y="1174"/>
                    <a:pt x="2480" y="1709"/>
                  </a:cubicBezTo>
                  <a:cubicBezTo>
                    <a:pt x="2418" y="1807"/>
                    <a:pt x="2329" y="1905"/>
                    <a:pt x="2213" y="1977"/>
                  </a:cubicBezTo>
                  <a:cubicBezTo>
                    <a:pt x="2186" y="1995"/>
                    <a:pt x="2150" y="2012"/>
                    <a:pt x="2124" y="2021"/>
                  </a:cubicBezTo>
                  <a:cubicBezTo>
                    <a:pt x="2079" y="2048"/>
                    <a:pt x="2034" y="2066"/>
                    <a:pt x="1990" y="2084"/>
                  </a:cubicBezTo>
                  <a:cubicBezTo>
                    <a:pt x="1847" y="1522"/>
                    <a:pt x="1874" y="933"/>
                    <a:pt x="1722" y="371"/>
                  </a:cubicBezTo>
                  <a:lnTo>
                    <a:pt x="1713" y="353"/>
                  </a:lnTo>
                  <a:cubicBezTo>
                    <a:pt x="1746" y="349"/>
                    <a:pt x="1778" y="347"/>
                    <a:pt x="1809" y="347"/>
                  </a:cubicBezTo>
                  <a:close/>
                  <a:moveTo>
                    <a:pt x="1401" y="460"/>
                  </a:moveTo>
                  <a:cubicBezTo>
                    <a:pt x="1535" y="1013"/>
                    <a:pt x="1517" y="1593"/>
                    <a:pt x="1660" y="2155"/>
                  </a:cubicBezTo>
                  <a:cubicBezTo>
                    <a:pt x="1632" y="2157"/>
                    <a:pt x="1604" y="2158"/>
                    <a:pt x="1576" y="2158"/>
                  </a:cubicBezTo>
                  <a:cubicBezTo>
                    <a:pt x="1212" y="2158"/>
                    <a:pt x="860" y="1996"/>
                    <a:pt x="669" y="1673"/>
                  </a:cubicBezTo>
                  <a:cubicBezTo>
                    <a:pt x="339" y="1111"/>
                    <a:pt x="812" y="621"/>
                    <a:pt x="1347" y="478"/>
                  </a:cubicBezTo>
                  <a:lnTo>
                    <a:pt x="1356" y="478"/>
                  </a:lnTo>
                  <a:lnTo>
                    <a:pt x="1392" y="469"/>
                  </a:lnTo>
                  <a:lnTo>
                    <a:pt x="1401" y="460"/>
                  </a:lnTo>
                  <a:close/>
                  <a:moveTo>
                    <a:pt x="1806" y="1"/>
                  </a:moveTo>
                  <a:cubicBezTo>
                    <a:pt x="1628" y="1"/>
                    <a:pt x="1438" y="48"/>
                    <a:pt x="1240" y="157"/>
                  </a:cubicBezTo>
                  <a:cubicBezTo>
                    <a:pt x="554" y="344"/>
                    <a:pt x="0" y="969"/>
                    <a:pt x="313" y="1718"/>
                  </a:cubicBezTo>
                  <a:cubicBezTo>
                    <a:pt x="527" y="2209"/>
                    <a:pt x="973" y="2450"/>
                    <a:pt x="1455" y="2476"/>
                  </a:cubicBezTo>
                  <a:cubicBezTo>
                    <a:pt x="1490" y="2479"/>
                    <a:pt x="1526" y="2480"/>
                    <a:pt x="1562" y="2480"/>
                  </a:cubicBezTo>
                  <a:cubicBezTo>
                    <a:pt x="1813" y="2480"/>
                    <a:pt x="2068" y="2425"/>
                    <a:pt x="2302" y="2316"/>
                  </a:cubicBezTo>
                  <a:cubicBezTo>
                    <a:pt x="2632" y="2164"/>
                    <a:pt x="2819" y="1923"/>
                    <a:pt x="2900" y="1656"/>
                  </a:cubicBezTo>
                  <a:cubicBezTo>
                    <a:pt x="3133" y="935"/>
                    <a:pt x="2594" y="1"/>
                    <a:pt x="180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2"/>
            <p:cNvSpPr/>
            <p:nvPr/>
          </p:nvSpPr>
          <p:spPr>
            <a:xfrm>
              <a:off x="1114296" y="669086"/>
              <a:ext cx="179439" cy="140700"/>
            </a:xfrm>
            <a:custGeom>
              <a:rect b="b" l="l" r="r" t="t"/>
              <a:pathLst>
                <a:path extrusionOk="0" h="2477" w="3159">
                  <a:moveTo>
                    <a:pt x="1818" y="341"/>
                  </a:moveTo>
                  <a:cubicBezTo>
                    <a:pt x="2554" y="341"/>
                    <a:pt x="2974" y="1501"/>
                    <a:pt x="2213" y="1972"/>
                  </a:cubicBezTo>
                  <a:cubicBezTo>
                    <a:pt x="2141" y="2016"/>
                    <a:pt x="2070" y="2052"/>
                    <a:pt x="1990" y="2079"/>
                  </a:cubicBezTo>
                  <a:cubicBezTo>
                    <a:pt x="1847" y="1517"/>
                    <a:pt x="1874" y="928"/>
                    <a:pt x="1731" y="366"/>
                  </a:cubicBezTo>
                  <a:lnTo>
                    <a:pt x="1722" y="348"/>
                  </a:lnTo>
                  <a:cubicBezTo>
                    <a:pt x="1755" y="344"/>
                    <a:pt x="1787" y="341"/>
                    <a:pt x="1818" y="341"/>
                  </a:cubicBezTo>
                  <a:close/>
                  <a:moveTo>
                    <a:pt x="1401" y="455"/>
                  </a:moveTo>
                  <a:cubicBezTo>
                    <a:pt x="1544" y="1008"/>
                    <a:pt x="1517" y="1588"/>
                    <a:pt x="1660" y="2150"/>
                  </a:cubicBezTo>
                  <a:cubicBezTo>
                    <a:pt x="1632" y="2152"/>
                    <a:pt x="1605" y="2153"/>
                    <a:pt x="1577" y="2153"/>
                  </a:cubicBezTo>
                  <a:cubicBezTo>
                    <a:pt x="1221" y="2153"/>
                    <a:pt x="869" y="1991"/>
                    <a:pt x="678" y="1668"/>
                  </a:cubicBezTo>
                  <a:cubicBezTo>
                    <a:pt x="339" y="1106"/>
                    <a:pt x="821" y="616"/>
                    <a:pt x="1347" y="473"/>
                  </a:cubicBezTo>
                  <a:lnTo>
                    <a:pt x="1365" y="473"/>
                  </a:lnTo>
                  <a:lnTo>
                    <a:pt x="1392" y="464"/>
                  </a:lnTo>
                  <a:lnTo>
                    <a:pt x="1401" y="455"/>
                  </a:lnTo>
                  <a:close/>
                  <a:moveTo>
                    <a:pt x="1799" y="1"/>
                  </a:moveTo>
                  <a:cubicBezTo>
                    <a:pt x="1628" y="1"/>
                    <a:pt x="1441" y="45"/>
                    <a:pt x="1249" y="152"/>
                  </a:cubicBezTo>
                  <a:cubicBezTo>
                    <a:pt x="562" y="348"/>
                    <a:pt x="0" y="964"/>
                    <a:pt x="322" y="1713"/>
                  </a:cubicBezTo>
                  <a:cubicBezTo>
                    <a:pt x="437" y="1981"/>
                    <a:pt x="625" y="2177"/>
                    <a:pt x="839" y="2302"/>
                  </a:cubicBezTo>
                  <a:cubicBezTo>
                    <a:pt x="1051" y="2421"/>
                    <a:pt x="1296" y="2477"/>
                    <a:pt x="1546" y="2477"/>
                  </a:cubicBezTo>
                  <a:cubicBezTo>
                    <a:pt x="1802" y="2477"/>
                    <a:pt x="2063" y="2419"/>
                    <a:pt x="2302" y="2311"/>
                  </a:cubicBezTo>
                  <a:cubicBezTo>
                    <a:pt x="2543" y="2204"/>
                    <a:pt x="2703" y="2052"/>
                    <a:pt x="2810" y="1874"/>
                  </a:cubicBezTo>
                  <a:cubicBezTo>
                    <a:pt x="2819" y="1847"/>
                    <a:pt x="2837" y="1829"/>
                    <a:pt x="2846" y="1811"/>
                  </a:cubicBezTo>
                  <a:cubicBezTo>
                    <a:pt x="2846" y="1802"/>
                    <a:pt x="2846" y="1802"/>
                    <a:pt x="2846" y="1793"/>
                  </a:cubicBezTo>
                  <a:cubicBezTo>
                    <a:pt x="2864" y="1775"/>
                    <a:pt x="2873" y="1749"/>
                    <a:pt x="2882" y="1722"/>
                  </a:cubicBezTo>
                  <a:cubicBezTo>
                    <a:pt x="3158" y="1035"/>
                    <a:pt x="2677" y="98"/>
                    <a:pt x="1927" y="9"/>
                  </a:cubicBezTo>
                  <a:cubicBezTo>
                    <a:pt x="1886" y="4"/>
                    <a:pt x="1843" y="1"/>
                    <a:pt x="179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5" name="Google Shape;1925;p32"/>
          <p:cNvGrpSpPr/>
          <p:nvPr/>
        </p:nvGrpSpPr>
        <p:grpSpPr>
          <a:xfrm flipH="1" rot="3487991">
            <a:off x="8743226" y="938466"/>
            <a:ext cx="495996" cy="781993"/>
            <a:chOff x="2083475" y="1334350"/>
            <a:chExt cx="263175" cy="414925"/>
          </a:xfrm>
        </p:grpSpPr>
        <p:sp>
          <p:nvSpPr>
            <p:cNvPr id="1926" name="Google Shape;1926;p32"/>
            <p:cNvSpPr/>
            <p:nvPr/>
          </p:nvSpPr>
          <p:spPr>
            <a:xfrm>
              <a:off x="2083475" y="1334350"/>
              <a:ext cx="263175" cy="414925"/>
            </a:xfrm>
            <a:custGeom>
              <a:rect b="b" l="l" r="r" t="t"/>
              <a:pathLst>
                <a:path extrusionOk="0" h="16597" w="10527">
                  <a:moveTo>
                    <a:pt x="10001" y="537"/>
                  </a:moveTo>
                  <a:cubicBezTo>
                    <a:pt x="9625" y="1364"/>
                    <a:pt x="9274" y="2216"/>
                    <a:pt x="8647" y="2893"/>
                  </a:cubicBezTo>
                  <a:cubicBezTo>
                    <a:pt x="8998" y="2041"/>
                    <a:pt x="9424" y="1239"/>
                    <a:pt x="10001" y="537"/>
                  </a:cubicBezTo>
                  <a:close/>
                  <a:moveTo>
                    <a:pt x="7706" y="2913"/>
                  </a:moveTo>
                  <a:cubicBezTo>
                    <a:pt x="7773" y="2913"/>
                    <a:pt x="7844" y="2936"/>
                    <a:pt x="7920" y="2993"/>
                  </a:cubicBezTo>
                  <a:cubicBezTo>
                    <a:pt x="8271" y="3219"/>
                    <a:pt x="8697" y="3419"/>
                    <a:pt x="8672" y="3971"/>
                  </a:cubicBezTo>
                  <a:cubicBezTo>
                    <a:pt x="8647" y="4447"/>
                    <a:pt x="8472" y="4873"/>
                    <a:pt x="8246" y="5299"/>
                  </a:cubicBezTo>
                  <a:cubicBezTo>
                    <a:pt x="6366" y="8683"/>
                    <a:pt x="4386" y="12016"/>
                    <a:pt x="2131" y="15174"/>
                  </a:cubicBezTo>
                  <a:cubicBezTo>
                    <a:pt x="1955" y="15399"/>
                    <a:pt x="1755" y="15625"/>
                    <a:pt x="1554" y="15826"/>
                  </a:cubicBezTo>
                  <a:cubicBezTo>
                    <a:pt x="1389" y="15991"/>
                    <a:pt x="1223" y="16208"/>
                    <a:pt x="987" y="16208"/>
                  </a:cubicBezTo>
                  <a:cubicBezTo>
                    <a:pt x="937" y="16208"/>
                    <a:pt x="884" y="16198"/>
                    <a:pt x="828" y="16176"/>
                  </a:cubicBezTo>
                  <a:cubicBezTo>
                    <a:pt x="452" y="16026"/>
                    <a:pt x="452" y="15650"/>
                    <a:pt x="427" y="15374"/>
                  </a:cubicBezTo>
                  <a:cubicBezTo>
                    <a:pt x="452" y="14698"/>
                    <a:pt x="602" y="14121"/>
                    <a:pt x="878" y="13595"/>
                  </a:cubicBezTo>
                  <a:cubicBezTo>
                    <a:pt x="2557" y="10362"/>
                    <a:pt x="4286" y="7154"/>
                    <a:pt x="6417" y="4171"/>
                  </a:cubicBezTo>
                  <a:cubicBezTo>
                    <a:pt x="6642" y="3845"/>
                    <a:pt x="6918" y="3545"/>
                    <a:pt x="7194" y="3269"/>
                  </a:cubicBezTo>
                  <a:cubicBezTo>
                    <a:pt x="7343" y="3119"/>
                    <a:pt x="7507" y="2913"/>
                    <a:pt x="7706" y="2913"/>
                  </a:cubicBezTo>
                  <a:close/>
                  <a:moveTo>
                    <a:pt x="10008" y="1"/>
                  </a:moveTo>
                  <a:cubicBezTo>
                    <a:pt x="9805" y="1"/>
                    <a:pt x="9718" y="243"/>
                    <a:pt x="9600" y="362"/>
                  </a:cubicBezTo>
                  <a:cubicBezTo>
                    <a:pt x="9048" y="1038"/>
                    <a:pt x="8622" y="1740"/>
                    <a:pt x="8171" y="2517"/>
                  </a:cubicBezTo>
                  <a:cubicBezTo>
                    <a:pt x="8037" y="2476"/>
                    <a:pt x="7910" y="2457"/>
                    <a:pt x="7790" y="2457"/>
                  </a:cubicBezTo>
                  <a:cubicBezTo>
                    <a:pt x="7327" y="2457"/>
                    <a:pt x="6961" y="2740"/>
                    <a:pt x="6642" y="3119"/>
                  </a:cubicBezTo>
                  <a:cubicBezTo>
                    <a:pt x="6517" y="3269"/>
                    <a:pt x="6391" y="3394"/>
                    <a:pt x="6266" y="3545"/>
                  </a:cubicBezTo>
                  <a:cubicBezTo>
                    <a:pt x="3910" y="6602"/>
                    <a:pt x="2106" y="9986"/>
                    <a:pt x="427" y="13470"/>
                  </a:cubicBezTo>
                  <a:cubicBezTo>
                    <a:pt x="126" y="14071"/>
                    <a:pt x="0" y="14748"/>
                    <a:pt x="51" y="15450"/>
                  </a:cubicBezTo>
                  <a:cubicBezTo>
                    <a:pt x="76" y="15926"/>
                    <a:pt x="226" y="16302"/>
                    <a:pt x="677" y="16527"/>
                  </a:cubicBezTo>
                  <a:cubicBezTo>
                    <a:pt x="781" y="16576"/>
                    <a:pt x="877" y="16597"/>
                    <a:pt x="968" y="16597"/>
                  </a:cubicBezTo>
                  <a:cubicBezTo>
                    <a:pt x="1250" y="16597"/>
                    <a:pt x="1477" y="16397"/>
                    <a:pt x="1705" y="16227"/>
                  </a:cubicBezTo>
                  <a:cubicBezTo>
                    <a:pt x="1905" y="16076"/>
                    <a:pt x="2056" y="15876"/>
                    <a:pt x="2231" y="15675"/>
                  </a:cubicBezTo>
                  <a:cubicBezTo>
                    <a:pt x="3735" y="13795"/>
                    <a:pt x="4988" y="11715"/>
                    <a:pt x="6241" y="9660"/>
                  </a:cubicBezTo>
                  <a:cubicBezTo>
                    <a:pt x="7168" y="8131"/>
                    <a:pt x="8071" y="6577"/>
                    <a:pt x="8873" y="4973"/>
                  </a:cubicBezTo>
                  <a:cubicBezTo>
                    <a:pt x="9098" y="4522"/>
                    <a:pt x="9299" y="4021"/>
                    <a:pt x="9123" y="3520"/>
                  </a:cubicBezTo>
                  <a:cubicBezTo>
                    <a:pt x="8998" y="3194"/>
                    <a:pt x="9073" y="2993"/>
                    <a:pt x="9249" y="2718"/>
                  </a:cubicBezTo>
                  <a:cubicBezTo>
                    <a:pt x="9625" y="2116"/>
                    <a:pt x="10001" y="1490"/>
                    <a:pt x="10351" y="863"/>
                  </a:cubicBezTo>
                  <a:cubicBezTo>
                    <a:pt x="10502" y="587"/>
                    <a:pt x="10527" y="262"/>
                    <a:pt x="10201" y="61"/>
                  </a:cubicBezTo>
                  <a:cubicBezTo>
                    <a:pt x="10126" y="18"/>
                    <a:pt x="10063" y="1"/>
                    <a:pt x="1000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2"/>
            <p:cNvSpPr/>
            <p:nvPr/>
          </p:nvSpPr>
          <p:spPr>
            <a:xfrm>
              <a:off x="2101025" y="1428875"/>
              <a:ext cx="182975" cy="290975"/>
            </a:xfrm>
            <a:custGeom>
              <a:rect b="b" l="l" r="r" t="t"/>
              <a:pathLst>
                <a:path extrusionOk="0" h="11639" w="7319">
                  <a:moveTo>
                    <a:pt x="6855" y="0"/>
                  </a:moveTo>
                  <a:cubicBezTo>
                    <a:pt x="6747" y="0"/>
                    <a:pt x="6647" y="60"/>
                    <a:pt x="6567" y="140"/>
                  </a:cubicBezTo>
                  <a:cubicBezTo>
                    <a:pt x="6366" y="365"/>
                    <a:pt x="6191" y="591"/>
                    <a:pt x="6015" y="816"/>
                  </a:cubicBezTo>
                  <a:cubicBezTo>
                    <a:pt x="3810" y="3974"/>
                    <a:pt x="2080" y="7408"/>
                    <a:pt x="176" y="10741"/>
                  </a:cubicBezTo>
                  <a:cubicBezTo>
                    <a:pt x="100" y="10867"/>
                    <a:pt x="50" y="11017"/>
                    <a:pt x="25" y="11092"/>
                  </a:cubicBezTo>
                  <a:cubicBezTo>
                    <a:pt x="0" y="11318"/>
                    <a:pt x="0" y="11493"/>
                    <a:pt x="176" y="11568"/>
                  </a:cubicBezTo>
                  <a:cubicBezTo>
                    <a:pt x="255" y="11613"/>
                    <a:pt x="333" y="11638"/>
                    <a:pt x="410" y="11638"/>
                  </a:cubicBezTo>
                  <a:cubicBezTo>
                    <a:pt x="504" y="11638"/>
                    <a:pt x="594" y="11601"/>
                    <a:pt x="677" y="11518"/>
                  </a:cubicBezTo>
                  <a:cubicBezTo>
                    <a:pt x="903" y="11343"/>
                    <a:pt x="1053" y="11092"/>
                    <a:pt x="1203" y="10841"/>
                  </a:cubicBezTo>
                  <a:cubicBezTo>
                    <a:pt x="3158" y="7558"/>
                    <a:pt x="4913" y="4150"/>
                    <a:pt x="7068" y="992"/>
                  </a:cubicBezTo>
                  <a:cubicBezTo>
                    <a:pt x="7168" y="867"/>
                    <a:pt x="7218" y="716"/>
                    <a:pt x="7268" y="566"/>
                  </a:cubicBezTo>
                  <a:cubicBezTo>
                    <a:pt x="7319" y="340"/>
                    <a:pt x="7243" y="165"/>
                    <a:pt x="7043" y="64"/>
                  </a:cubicBezTo>
                  <a:cubicBezTo>
                    <a:pt x="6979" y="19"/>
                    <a:pt x="6916" y="0"/>
                    <a:pt x="68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8" name="Google Shape;1928;p32"/>
          <p:cNvGrpSpPr/>
          <p:nvPr/>
        </p:nvGrpSpPr>
        <p:grpSpPr>
          <a:xfrm flipH="1" rot="1022585">
            <a:off x="5805525" y="2988120"/>
            <a:ext cx="847756" cy="698992"/>
            <a:chOff x="2139875" y="1690850"/>
            <a:chExt cx="645375" cy="532125"/>
          </a:xfrm>
        </p:grpSpPr>
        <p:sp>
          <p:nvSpPr>
            <p:cNvPr id="1929" name="Google Shape;1929;p32"/>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2"/>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2"/>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2"/>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3" name="Google Shape;1933;p32"/>
          <p:cNvGrpSpPr/>
          <p:nvPr/>
        </p:nvGrpSpPr>
        <p:grpSpPr>
          <a:xfrm flipH="1">
            <a:off x="8383908" y="2111844"/>
            <a:ext cx="850323" cy="959917"/>
            <a:chOff x="144253" y="2032663"/>
            <a:chExt cx="669387" cy="755721"/>
          </a:xfrm>
        </p:grpSpPr>
        <p:sp>
          <p:nvSpPr>
            <p:cNvPr id="1934" name="Google Shape;1934;p32"/>
            <p:cNvSpPr/>
            <p:nvPr/>
          </p:nvSpPr>
          <p:spPr>
            <a:xfrm>
              <a:off x="439211" y="2171975"/>
              <a:ext cx="12393" cy="78773"/>
            </a:xfrm>
            <a:custGeom>
              <a:rect b="b" l="l" r="r" t="t"/>
              <a:pathLst>
                <a:path extrusionOk="0" h="1875" w="295">
                  <a:moveTo>
                    <a:pt x="89" y="1"/>
                  </a:moveTo>
                  <a:cubicBezTo>
                    <a:pt x="0" y="616"/>
                    <a:pt x="72" y="1223"/>
                    <a:pt x="295" y="1874"/>
                  </a:cubicBezTo>
                  <a:cubicBezTo>
                    <a:pt x="232" y="1250"/>
                    <a:pt x="143" y="634"/>
                    <a:pt x="8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2"/>
            <p:cNvSpPr/>
            <p:nvPr/>
          </p:nvSpPr>
          <p:spPr>
            <a:xfrm>
              <a:off x="552388" y="2095513"/>
              <a:ext cx="109478" cy="85495"/>
            </a:xfrm>
            <a:custGeom>
              <a:rect b="b" l="l" r="r" t="t"/>
              <a:pathLst>
                <a:path extrusionOk="0" h="2035" w="2606">
                  <a:moveTo>
                    <a:pt x="0" y="1"/>
                  </a:moveTo>
                  <a:lnTo>
                    <a:pt x="0" y="1"/>
                  </a:lnTo>
                  <a:cubicBezTo>
                    <a:pt x="643" y="268"/>
                    <a:pt x="1240" y="661"/>
                    <a:pt x="1749" y="1125"/>
                  </a:cubicBezTo>
                  <a:cubicBezTo>
                    <a:pt x="2052" y="1401"/>
                    <a:pt x="2338" y="1714"/>
                    <a:pt x="2605" y="2035"/>
                  </a:cubicBezTo>
                  <a:cubicBezTo>
                    <a:pt x="2177" y="1054"/>
                    <a:pt x="1365" y="536"/>
                    <a:pt x="402" y="144"/>
                  </a:cubicBezTo>
                  <a:cubicBezTo>
                    <a:pt x="277" y="99"/>
                    <a:pt x="143" y="45"/>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2"/>
            <p:cNvSpPr/>
            <p:nvPr/>
          </p:nvSpPr>
          <p:spPr>
            <a:xfrm>
              <a:off x="442950" y="2408461"/>
              <a:ext cx="43900" cy="220061"/>
            </a:xfrm>
            <a:custGeom>
              <a:rect b="b" l="l" r="r" t="t"/>
              <a:pathLst>
                <a:path extrusionOk="0" h="5238" w="1045">
                  <a:moveTo>
                    <a:pt x="0" y="1"/>
                  </a:moveTo>
                  <a:cubicBezTo>
                    <a:pt x="161" y="1107"/>
                    <a:pt x="179" y="2213"/>
                    <a:pt x="322" y="3319"/>
                  </a:cubicBezTo>
                  <a:cubicBezTo>
                    <a:pt x="402" y="3899"/>
                    <a:pt x="607" y="4586"/>
                    <a:pt x="661" y="5237"/>
                  </a:cubicBezTo>
                  <a:cubicBezTo>
                    <a:pt x="1044" y="3801"/>
                    <a:pt x="794" y="2410"/>
                    <a:pt x="429" y="1000"/>
                  </a:cubicBezTo>
                  <a:cubicBezTo>
                    <a:pt x="348" y="697"/>
                    <a:pt x="206" y="340"/>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2"/>
            <p:cNvSpPr/>
            <p:nvPr/>
          </p:nvSpPr>
          <p:spPr>
            <a:xfrm>
              <a:off x="203362" y="2197728"/>
              <a:ext cx="155563" cy="160278"/>
            </a:xfrm>
            <a:custGeom>
              <a:rect b="b" l="l" r="r" t="t"/>
              <a:pathLst>
                <a:path extrusionOk="0" h="3815" w="3703">
                  <a:moveTo>
                    <a:pt x="2219" y="1"/>
                  </a:moveTo>
                  <a:cubicBezTo>
                    <a:pt x="2182" y="1"/>
                    <a:pt x="2143" y="15"/>
                    <a:pt x="2108" y="48"/>
                  </a:cubicBezTo>
                  <a:cubicBezTo>
                    <a:pt x="1921" y="217"/>
                    <a:pt x="1707" y="476"/>
                    <a:pt x="1787" y="762"/>
                  </a:cubicBezTo>
                  <a:cubicBezTo>
                    <a:pt x="1832" y="904"/>
                    <a:pt x="1894" y="1074"/>
                    <a:pt x="2010" y="1181"/>
                  </a:cubicBezTo>
                  <a:cubicBezTo>
                    <a:pt x="2376" y="1529"/>
                    <a:pt x="2171" y="1841"/>
                    <a:pt x="2028" y="2216"/>
                  </a:cubicBezTo>
                  <a:cubicBezTo>
                    <a:pt x="2010" y="2251"/>
                    <a:pt x="2001" y="2278"/>
                    <a:pt x="1992" y="2314"/>
                  </a:cubicBezTo>
                  <a:cubicBezTo>
                    <a:pt x="1950" y="2304"/>
                    <a:pt x="1907" y="2299"/>
                    <a:pt x="1864" y="2299"/>
                  </a:cubicBezTo>
                  <a:cubicBezTo>
                    <a:pt x="1681" y="2299"/>
                    <a:pt x="1495" y="2389"/>
                    <a:pt x="1314" y="2555"/>
                  </a:cubicBezTo>
                  <a:cubicBezTo>
                    <a:pt x="1118" y="2733"/>
                    <a:pt x="1002" y="2974"/>
                    <a:pt x="842" y="3170"/>
                  </a:cubicBezTo>
                  <a:cubicBezTo>
                    <a:pt x="752" y="3268"/>
                    <a:pt x="458" y="3402"/>
                    <a:pt x="271" y="3456"/>
                  </a:cubicBezTo>
                  <a:cubicBezTo>
                    <a:pt x="259" y="3452"/>
                    <a:pt x="246" y="3450"/>
                    <a:pt x="233" y="3450"/>
                  </a:cubicBezTo>
                  <a:cubicBezTo>
                    <a:pt x="129" y="3450"/>
                    <a:pt x="1" y="3571"/>
                    <a:pt x="56" y="3705"/>
                  </a:cubicBezTo>
                  <a:lnTo>
                    <a:pt x="65" y="3732"/>
                  </a:lnTo>
                  <a:cubicBezTo>
                    <a:pt x="88" y="3793"/>
                    <a:pt x="162" y="3815"/>
                    <a:pt x="222" y="3815"/>
                  </a:cubicBezTo>
                  <a:cubicBezTo>
                    <a:pt x="233" y="3815"/>
                    <a:pt x="243" y="3814"/>
                    <a:pt x="253" y="3813"/>
                  </a:cubicBezTo>
                  <a:cubicBezTo>
                    <a:pt x="467" y="3786"/>
                    <a:pt x="859" y="3607"/>
                    <a:pt x="1011" y="3474"/>
                  </a:cubicBezTo>
                  <a:cubicBezTo>
                    <a:pt x="1218" y="3291"/>
                    <a:pt x="1510" y="2640"/>
                    <a:pt x="1849" y="2640"/>
                  </a:cubicBezTo>
                  <a:cubicBezTo>
                    <a:pt x="1890" y="2640"/>
                    <a:pt x="1932" y="2649"/>
                    <a:pt x="1974" y="2671"/>
                  </a:cubicBezTo>
                  <a:cubicBezTo>
                    <a:pt x="1992" y="2831"/>
                    <a:pt x="2055" y="2983"/>
                    <a:pt x="2198" y="3063"/>
                  </a:cubicBezTo>
                  <a:cubicBezTo>
                    <a:pt x="2380" y="3181"/>
                    <a:pt x="2555" y="3219"/>
                    <a:pt x="2733" y="3219"/>
                  </a:cubicBezTo>
                  <a:cubicBezTo>
                    <a:pt x="2974" y="3219"/>
                    <a:pt x="3219" y="3149"/>
                    <a:pt x="3491" y="3108"/>
                  </a:cubicBezTo>
                  <a:cubicBezTo>
                    <a:pt x="3703" y="3074"/>
                    <a:pt x="3641" y="2775"/>
                    <a:pt x="3444" y="2775"/>
                  </a:cubicBezTo>
                  <a:cubicBezTo>
                    <a:pt x="3433" y="2775"/>
                    <a:pt x="3422" y="2776"/>
                    <a:pt x="3411" y="2778"/>
                  </a:cubicBezTo>
                  <a:cubicBezTo>
                    <a:pt x="3259" y="2800"/>
                    <a:pt x="3038" y="2840"/>
                    <a:pt x="2835" y="2840"/>
                  </a:cubicBezTo>
                  <a:cubicBezTo>
                    <a:pt x="2632" y="2840"/>
                    <a:pt x="2447" y="2800"/>
                    <a:pt x="2367" y="2662"/>
                  </a:cubicBezTo>
                  <a:cubicBezTo>
                    <a:pt x="2385" y="2617"/>
                    <a:pt x="2376" y="2564"/>
                    <a:pt x="2331" y="2519"/>
                  </a:cubicBezTo>
                  <a:cubicBezTo>
                    <a:pt x="2322" y="2457"/>
                    <a:pt x="2331" y="2394"/>
                    <a:pt x="2349" y="2314"/>
                  </a:cubicBezTo>
                  <a:cubicBezTo>
                    <a:pt x="2412" y="2091"/>
                    <a:pt x="2581" y="1895"/>
                    <a:pt x="2617" y="1654"/>
                  </a:cubicBezTo>
                  <a:cubicBezTo>
                    <a:pt x="2688" y="1101"/>
                    <a:pt x="1814" y="797"/>
                    <a:pt x="2340" y="298"/>
                  </a:cubicBezTo>
                  <a:cubicBezTo>
                    <a:pt x="2466" y="179"/>
                    <a:pt x="2352" y="1"/>
                    <a:pt x="22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2"/>
            <p:cNvSpPr/>
            <p:nvPr/>
          </p:nvSpPr>
          <p:spPr>
            <a:xfrm>
              <a:off x="193363" y="2459884"/>
              <a:ext cx="182996" cy="272241"/>
            </a:xfrm>
            <a:custGeom>
              <a:rect b="b" l="l" r="r" t="t"/>
              <a:pathLst>
                <a:path extrusionOk="0" h="6480" w="4356">
                  <a:moveTo>
                    <a:pt x="2325" y="1"/>
                  </a:moveTo>
                  <a:cubicBezTo>
                    <a:pt x="2300" y="1"/>
                    <a:pt x="2274" y="6"/>
                    <a:pt x="2248" y="17"/>
                  </a:cubicBezTo>
                  <a:cubicBezTo>
                    <a:pt x="1927" y="204"/>
                    <a:pt x="1686" y="409"/>
                    <a:pt x="1454" y="704"/>
                  </a:cubicBezTo>
                  <a:cubicBezTo>
                    <a:pt x="1231" y="998"/>
                    <a:pt x="1258" y="1319"/>
                    <a:pt x="794" y="1471"/>
                  </a:cubicBezTo>
                  <a:cubicBezTo>
                    <a:pt x="696" y="1498"/>
                    <a:pt x="544" y="1533"/>
                    <a:pt x="464" y="1605"/>
                  </a:cubicBezTo>
                  <a:cubicBezTo>
                    <a:pt x="0" y="2033"/>
                    <a:pt x="393" y="2756"/>
                    <a:pt x="749" y="3121"/>
                  </a:cubicBezTo>
                  <a:cubicBezTo>
                    <a:pt x="981" y="3353"/>
                    <a:pt x="1106" y="3621"/>
                    <a:pt x="1204" y="3906"/>
                  </a:cubicBezTo>
                  <a:cubicBezTo>
                    <a:pt x="1419" y="4504"/>
                    <a:pt x="1490" y="5155"/>
                    <a:pt x="2088" y="5557"/>
                  </a:cubicBezTo>
                  <a:cubicBezTo>
                    <a:pt x="2198" y="5629"/>
                    <a:pt x="2308" y="5654"/>
                    <a:pt x="2419" y="5654"/>
                  </a:cubicBezTo>
                  <a:cubicBezTo>
                    <a:pt x="2662" y="5654"/>
                    <a:pt x="2908" y="5536"/>
                    <a:pt x="3153" y="5536"/>
                  </a:cubicBezTo>
                  <a:cubicBezTo>
                    <a:pt x="3196" y="5536"/>
                    <a:pt x="3240" y="5539"/>
                    <a:pt x="3283" y="5548"/>
                  </a:cubicBezTo>
                  <a:cubicBezTo>
                    <a:pt x="3203" y="5789"/>
                    <a:pt x="3069" y="6003"/>
                    <a:pt x="3015" y="6262"/>
                  </a:cubicBezTo>
                  <a:cubicBezTo>
                    <a:pt x="2994" y="6392"/>
                    <a:pt x="3104" y="6479"/>
                    <a:pt x="3204" y="6479"/>
                  </a:cubicBezTo>
                  <a:cubicBezTo>
                    <a:pt x="3268" y="6479"/>
                    <a:pt x="3328" y="6443"/>
                    <a:pt x="3345" y="6360"/>
                  </a:cubicBezTo>
                  <a:cubicBezTo>
                    <a:pt x="3390" y="6101"/>
                    <a:pt x="3533" y="5878"/>
                    <a:pt x="3613" y="5637"/>
                  </a:cubicBezTo>
                  <a:cubicBezTo>
                    <a:pt x="3854" y="5628"/>
                    <a:pt x="4095" y="5396"/>
                    <a:pt x="4238" y="5245"/>
                  </a:cubicBezTo>
                  <a:cubicBezTo>
                    <a:pt x="4355" y="5120"/>
                    <a:pt x="4242" y="4947"/>
                    <a:pt x="4114" y="4947"/>
                  </a:cubicBezTo>
                  <a:cubicBezTo>
                    <a:pt x="4077" y="4947"/>
                    <a:pt x="4039" y="4961"/>
                    <a:pt x="4006" y="4995"/>
                  </a:cubicBezTo>
                  <a:cubicBezTo>
                    <a:pt x="3794" y="5214"/>
                    <a:pt x="3688" y="5277"/>
                    <a:pt x="3604" y="5277"/>
                  </a:cubicBezTo>
                  <a:cubicBezTo>
                    <a:pt x="3496" y="5277"/>
                    <a:pt x="3426" y="5174"/>
                    <a:pt x="3221" y="5164"/>
                  </a:cubicBezTo>
                  <a:cubicBezTo>
                    <a:pt x="3212" y="5164"/>
                    <a:pt x="3203" y="5164"/>
                    <a:pt x="3194" y="5164"/>
                  </a:cubicBezTo>
                  <a:cubicBezTo>
                    <a:pt x="2896" y="5164"/>
                    <a:pt x="2681" y="5323"/>
                    <a:pt x="2458" y="5323"/>
                  </a:cubicBezTo>
                  <a:cubicBezTo>
                    <a:pt x="2280" y="5323"/>
                    <a:pt x="2098" y="5222"/>
                    <a:pt x="1865" y="4861"/>
                  </a:cubicBezTo>
                  <a:cubicBezTo>
                    <a:pt x="1552" y="4370"/>
                    <a:pt x="1695" y="3683"/>
                    <a:pt x="1320" y="3228"/>
                  </a:cubicBezTo>
                  <a:cubicBezTo>
                    <a:pt x="1311" y="3220"/>
                    <a:pt x="1311" y="3211"/>
                    <a:pt x="1303" y="3193"/>
                  </a:cubicBezTo>
                  <a:cubicBezTo>
                    <a:pt x="1044" y="2907"/>
                    <a:pt x="758" y="2720"/>
                    <a:pt x="633" y="2319"/>
                  </a:cubicBezTo>
                  <a:cubicBezTo>
                    <a:pt x="491" y="1872"/>
                    <a:pt x="1017" y="1774"/>
                    <a:pt x="1258" y="1614"/>
                  </a:cubicBezTo>
                  <a:cubicBezTo>
                    <a:pt x="1383" y="1533"/>
                    <a:pt x="1472" y="1373"/>
                    <a:pt x="1543" y="1248"/>
                  </a:cubicBezTo>
                  <a:cubicBezTo>
                    <a:pt x="1749" y="918"/>
                    <a:pt x="1918" y="659"/>
                    <a:pt x="2212" y="445"/>
                  </a:cubicBezTo>
                  <a:cubicBezTo>
                    <a:pt x="2275" y="400"/>
                    <a:pt x="2337" y="356"/>
                    <a:pt x="2418" y="320"/>
                  </a:cubicBezTo>
                  <a:cubicBezTo>
                    <a:pt x="2543" y="249"/>
                    <a:pt x="2507" y="88"/>
                    <a:pt x="2418" y="26"/>
                  </a:cubicBezTo>
                  <a:cubicBezTo>
                    <a:pt x="2392" y="10"/>
                    <a:pt x="2360" y="1"/>
                    <a:pt x="23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2"/>
            <p:cNvSpPr/>
            <p:nvPr/>
          </p:nvSpPr>
          <p:spPr>
            <a:xfrm>
              <a:off x="568268" y="2465682"/>
              <a:ext cx="194758" cy="201492"/>
            </a:xfrm>
            <a:custGeom>
              <a:rect b="b" l="l" r="r" t="t"/>
              <a:pathLst>
                <a:path extrusionOk="0" h="4796" w="4636">
                  <a:moveTo>
                    <a:pt x="187" y="0"/>
                  </a:moveTo>
                  <a:cubicBezTo>
                    <a:pt x="95" y="0"/>
                    <a:pt x="0" y="81"/>
                    <a:pt x="6" y="182"/>
                  </a:cubicBezTo>
                  <a:cubicBezTo>
                    <a:pt x="6" y="209"/>
                    <a:pt x="15" y="227"/>
                    <a:pt x="24" y="254"/>
                  </a:cubicBezTo>
                  <a:cubicBezTo>
                    <a:pt x="265" y="735"/>
                    <a:pt x="666" y="958"/>
                    <a:pt x="1130" y="1208"/>
                  </a:cubicBezTo>
                  <a:cubicBezTo>
                    <a:pt x="2058" y="1699"/>
                    <a:pt x="1023" y="2698"/>
                    <a:pt x="1291" y="3438"/>
                  </a:cubicBezTo>
                  <a:cubicBezTo>
                    <a:pt x="1460" y="3875"/>
                    <a:pt x="2165" y="3849"/>
                    <a:pt x="2245" y="4339"/>
                  </a:cubicBezTo>
                  <a:cubicBezTo>
                    <a:pt x="2304" y="4651"/>
                    <a:pt x="2411" y="4796"/>
                    <a:pt x="2701" y="4796"/>
                  </a:cubicBezTo>
                  <a:cubicBezTo>
                    <a:pt x="2718" y="4796"/>
                    <a:pt x="2735" y="4795"/>
                    <a:pt x="2754" y="4794"/>
                  </a:cubicBezTo>
                  <a:cubicBezTo>
                    <a:pt x="2974" y="4786"/>
                    <a:pt x="2985" y="4455"/>
                    <a:pt x="2780" y="4455"/>
                  </a:cubicBezTo>
                  <a:cubicBezTo>
                    <a:pt x="2777" y="4455"/>
                    <a:pt x="2774" y="4455"/>
                    <a:pt x="2772" y="4455"/>
                  </a:cubicBezTo>
                  <a:cubicBezTo>
                    <a:pt x="2770" y="4455"/>
                    <a:pt x="2768" y="4455"/>
                    <a:pt x="2766" y="4455"/>
                  </a:cubicBezTo>
                  <a:cubicBezTo>
                    <a:pt x="2531" y="4455"/>
                    <a:pt x="2556" y="3884"/>
                    <a:pt x="2352" y="3777"/>
                  </a:cubicBezTo>
                  <a:cubicBezTo>
                    <a:pt x="2183" y="3697"/>
                    <a:pt x="2013" y="3626"/>
                    <a:pt x="1853" y="3545"/>
                  </a:cubicBezTo>
                  <a:cubicBezTo>
                    <a:pt x="1639" y="3438"/>
                    <a:pt x="1567" y="3269"/>
                    <a:pt x="1558" y="3082"/>
                  </a:cubicBezTo>
                  <a:lnTo>
                    <a:pt x="1558" y="3082"/>
                  </a:lnTo>
                  <a:cubicBezTo>
                    <a:pt x="1715" y="3214"/>
                    <a:pt x="1893" y="3260"/>
                    <a:pt x="2087" y="3260"/>
                  </a:cubicBezTo>
                  <a:cubicBezTo>
                    <a:pt x="2246" y="3260"/>
                    <a:pt x="2416" y="3229"/>
                    <a:pt x="2593" y="3189"/>
                  </a:cubicBezTo>
                  <a:cubicBezTo>
                    <a:pt x="2704" y="3161"/>
                    <a:pt x="2805" y="3149"/>
                    <a:pt x="2901" y="3149"/>
                  </a:cubicBezTo>
                  <a:cubicBezTo>
                    <a:pt x="3154" y="3149"/>
                    <a:pt x="3372" y="3233"/>
                    <a:pt x="3637" y="3349"/>
                  </a:cubicBezTo>
                  <a:cubicBezTo>
                    <a:pt x="3688" y="3369"/>
                    <a:pt x="3741" y="3378"/>
                    <a:pt x="3794" y="3378"/>
                  </a:cubicBezTo>
                  <a:cubicBezTo>
                    <a:pt x="4029" y="3378"/>
                    <a:pt x="4278" y="3213"/>
                    <a:pt x="4467" y="3126"/>
                  </a:cubicBezTo>
                  <a:cubicBezTo>
                    <a:pt x="4635" y="3034"/>
                    <a:pt x="4533" y="2803"/>
                    <a:pt x="4377" y="2803"/>
                  </a:cubicBezTo>
                  <a:cubicBezTo>
                    <a:pt x="4351" y="2803"/>
                    <a:pt x="4324" y="2809"/>
                    <a:pt x="4297" y="2823"/>
                  </a:cubicBezTo>
                  <a:cubicBezTo>
                    <a:pt x="4134" y="2909"/>
                    <a:pt x="3981" y="2953"/>
                    <a:pt x="3824" y="2953"/>
                  </a:cubicBezTo>
                  <a:cubicBezTo>
                    <a:pt x="3671" y="2953"/>
                    <a:pt x="3514" y="2911"/>
                    <a:pt x="3343" y="2823"/>
                  </a:cubicBezTo>
                  <a:cubicBezTo>
                    <a:pt x="3325" y="2814"/>
                    <a:pt x="3298" y="2805"/>
                    <a:pt x="3271" y="2796"/>
                  </a:cubicBezTo>
                  <a:cubicBezTo>
                    <a:pt x="3316" y="2707"/>
                    <a:pt x="3343" y="2609"/>
                    <a:pt x="3316" y="2502"/>
                  </a:cubicBezTo>
                  <a:cubicBezTo>
                    <a:pt x="3271" y="2270"/>
                    <a:pt x="3075" y="2073"/>
                    <a:pt x="3057" y="1850"/>
                  </a:cubicBezTo>
                  <a:cubicBezTo>
                    <a:pt x="3039" y="1592"/>
                    <a:pt x="3378" y="1556"/>
                    <a:pt x="3557" y="1529"/>
                  </a:cubicBezTo>
                  <a:cubicBezTo>
                    <a:pt x="3753" y="1503"/>
                    <a:pt x="3958" y="1485"/>
                    <a:pt x="4136" y="1369"/>
                  </a:cubicBezTo>
                  <a:cubicBezTo>
                    <a:pt x="4285" y="1264"/>
                    <a:pt x="4198" y="1036"/>
                    <a:pt x="4056" y="1036"/>
                  </a:cubicBezTo>
                  <a:cubicBezTo>
                    <a:pt x="4028" y="1036"/>
                    <a:pt x="3998" y="1045"/>
                    <a:pt x="3967" y="1065"/>
                  </a:cubicBezTo>
                  <a:cubicBezTo>
                    <a:pt x="3637" y="1288"/>
                    <a:pt x="3137" y="1119"/>
                    <a:pt x="2861" y="1467"/>
                  </a:cubicBezTo>
                  <a:cubicBezTo>
                    <a:pt x="2727" y="1645"/>
                    <a:pt x="2691" y="1850"/>
                    <a:pt x="2754" y="2056"/>
                  </a:cubicBezTo>
                  <a:cubicBezTo>
                    <a:pt x="2834" y="2279"/>
                    <a:pt x="3111" y="2537"/>
                    <a:pt x="2879" y="2743"/>
                  </a:cubicBezTo>
                  <a:cubicBezTo>
                    <a:pt x="2870" y="2760"/>
                    <a:pt x="2861" y="2769"/>
                    <a:pt x="2852" y="2787"/>
                  </a:cubicBezTo>
                  <a:cubicBezTo>
                    <a:pt x="2632" y="2834"/>
                    <a:pt x="2356" y="2934"/>
                    <a:pt x="2116" y="2934"/>
                  </a:cubicBezTo>
                  <a:cubicBezTo>
                    <a:pt x="1947" y="2934"/>
                    <a:pt x="1795" y="2885"/>
                    <a:pt x="1692" y="2734"/>
                  </a:cubicBezTo>
                  <a:cubicBezTo>
                    <a:pt x="1674" y="2707"/>
                    <a:pt x="1656" y="2689"/>
                    <a:pt x="1630" y="2680"/>
                  </a:cubicBezTo>
                  <a:cubicBezTo>
                    <a:pt x="1701" y="2448"/>
                    <a:pt x="1808" y="2234"/>
                    <a:pt x="1853" y="2082"/>
                  </a:cubicBezTo>
                  <a:cubicBezTo>
                    <a:pt x="2192" y="1003"/>
                    <a:pt x="773" y="860"/>
                    <a:pt x="354" y="147"/>
                  </a:cubicBezTo>
                  <a:cubicBezTo>
                    <a:pt x="345" y="129"/>
                    <a:pt x="336" y="111"/>
                    <a:pt x="327" y="93"/>
                  </a:cubicBezTo>
                  <a:cubicBezTo>
                    <a:pt x="294" y="27"/>
                    <a:pt x="241" y="0"/>
                    <a:pt x="18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2"/>
            <p:cNvSpPr/>
            <p:nvPr/>
          </p:nvSpPr>
          <p:spPr>
            <a:xfrm>
              <a:off x="636326" y="2433207"/>
              <a:ext cx="118846" cy="37517"/>
            </a:xfrm>
            <a:custGeom>
              <a:rect b="b" l="l" r="r" t="t"/>
              <a:pathLst>
                <a:path extrusionOk="0" h="893" w="2829">
                  <a:moveTo>
                    <a:pt x="135" y="1"/>
                  </a:moveTo>
                  <a:cubicBezTo>
                    <a:pt x="45" y="1"/>
                    <a:pt x="1" y="72"/>
                    <a:pt x="1" y="152"/>
                  </a:cubicBezTo>
                  <a:cubicBezTo>
                    <a:pt x="1" y="242"/>
                    <a:pt x="54" y="322"/>
                    <a:pt x="152" y="340"/>
                  </a:cubicBezTo>
                  <a:cubicBezTo>
                    <a:pt x="304" y="357"/>
                    <a:pt x="474" y="625"/>
                    <a:pt x="590" y="723"/>
                  </a:cubicBezTo>
                  <a:cubicBezTo>
                    <a:pt x="741" y="839"/>
                    <a:pt x="937" y="893"/>
                    <a:pt x="1125" y="893"/>
                  </a:cubicBezTo>
                  <a:cubicBezTo>
                    <a:pt x="1339" y="893"/>
                    <a:pt x="1544" y="795"/>
                    <a:pt x="1731" y="705"/>
                  </a:cubicBezTo>
                  <a:cubicBezTo>
                    <a:pt x="1889" y="627"/>
                    <a:pt x="2008" y="565"/>
                    <a:pt x="2125" y="565"/>
                  </a:cubicBezTo>
                  <a:cubicBezTo>
                    <a:pt x="2233" y="565"/>
                    <a:pt x="2339" y="618"/>
                    <a:pt x="2472" y="759"/>
                  </a:cubicBezTo>
                  <a:cubicBezTo>
                    <a:pt x="2506" y="797"/>
                    <a:pt x="2546" y="813"/>
                    <a:pt x="2585" y="813"/>
                  </a:cubicBezTo>
                  <a:cubicBezTo>
                    <a:pt x="2711" y="813"/>
                    <a:pt x="2828" y="647"/>
                    <a:pt x="2713" y="518"/>
                  </a:cubicBezTo>
                  <a:cubicBezTo>
                    <a:pt x="2525" y="310"/>
                    <a:pt x="2346" y="217"/>
                    <a:pt x="2147" y="217"/>
                  </a:cubicBezTo>
                  <a:cubicBezTo>
                    <a:pt x="1997" y="217"/>
                    <a:pt x="1836" y="270"/>
                    <a:pt x="1651" y="366"/>
                  </a:cubicBezTo>
                  <a:cubicBezTo>
                    <a:pt x="1459" y="463"/>
                    <a:pt x="1283" y="530"/>
                    <a:pt x="1114" y="530"/>
                  </a:cubicBezTo>
                  <a:cubicBezTo>
                    <a:pt x="954" y="530"/>
                    <a:pt x="799" y="469"/>
                    <a:pt x="643" y="313"/>
                  </a:cubicBezTo>
                  <a:cubicBezTo>
                    <a:pt x="474" y="152"/>
                    <a:pt x="411" y="27"/>
                    <a:pt x="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2"/>
            <p:cNvSpPr/>
            <p:nvPr/>
          </p:nvSpPr>
          <p:spPr>
            <a:xfrm>
              <a:off x="483784" y="2136727"/>
              <a:ext cx="120737" cy="129272"/>
            </a:xfrm>
            <a:custGeom>
              <a:rect b="b" l="l" r="r" t="t"/>
              <a:pathLst>
                <a:path extrusionOk="0" h="3077" w="2874">
                  <a:moveTo>
                    <a:pt x="1819" y="1"/>
                  </a:moveTo>
                  <a:cubicBezTo>
                    <a:pt x="1697" y="1"/>
                    <a:pt x="1586" y="168"/>
                    <a:pt x="1687" y="296"/>
                  </a:cubicBezTo>
                  <a:cubicBezTo>
                    <a:pt x="1892" y="563"/>
                    <a:pt x="1767" y="563"/>
                    <a:pt x="1526" y="670"/>
                  </a:cubicBezTo>
                  <a:cubicBezTo>
                    <a:pt x="1384" y="742"/>
                    <a:pt x="1268" y="840"/>
                    <a:pt x="1196" y="982"/>
                  </a:cubicBezTo>
                  <a:cubicBezTo>
                    <a:pt x="1152" y="1072"/>
                    <a:pt x="1134" y="1161"/>
                    <a:pt x="1143" y="1250"/>
                  </a:cubicBezTo>
                  <a:cubicBezTo>
                    <a:pt x="866" y="1090"/>
                    <a:pt x="492" y="831"/>
                    <a:pt x="670" y="572"/>
                  </a:cubicBezTo>
                  <a:cubicBezTo>
                    <a:pt x="758" y="446"/>
                    <a:pt x="641" y="320"/>
                    <a:pt x="521" y="320"/>
                  </a:cubicBezTo>
                  <a:cubicBezTo>
                    <a:pt x="471" y="320"/>
                    <a:pt x="421" y="341"/>
                    <a:pt x="384" y="394"/>
                  </a:cubicBezTo>
                  <a:cubicBezTo>
                    <a:pt x="1" y="938"/>
                    <a:pt x="732" y="1429"/>
                    <a:pt x="1161" y="1634"/>
                  </a:cubicBezTo>
                  <a:cubicBezTo>
                    <a:pt x="1190" y="1648"/>
                    <a:pt x="1217" y="1655"/>
                    <a:pt x="1242" y="1655"/>
                  </a:cubicBezTo>
                  <a:cubicBezTo>
                    <a:pt x="1263" y="1655"/>
                    <a:pt x="1283" y="1651"/>
                    <a:pt x="1303" y="1643"/>
                  </a:cubicBezTo>
                  <a:cubicBezTo>
                    <a:pt x="1455" y="1883"/>
                    <a:pt x="1642" y="2115"/>
                    <a:pt x="1509" y="2356"/>
                  </a:cubicBezTo>
                  <a:cubicBezTo>
                    <a:pt x="1491" y="2374"/>
                    <a:pt x="1491" y="2401"/>
                    <a:pt x="1482" y="2419"/>
                  </a:cubicBezTo>
                  <a:cubicBezTo>
                    <a:pt x="1377" y="2596"/>
                    <a:pt x="1244" y="2736"/>
                    <a:pt x="951" y="2736"/>
                  </a:cubicBezTo>
                  <a:cubicBezTo>
                    <a:pt x="919" y="2736"/>
                    <a:pt x="885" y="2735"/>
                    <a:pt x="848" y="2731"/>
                  </a:cubicBezTo>
                  <a:cubicBezTo>
                    <a:pt x="843" y="2731"/>
                    <a:pt x="837" y="2730"/>
                    <a:pt x="832" y="2730"/>
                  </a:cubicBezTo>
                  <a:cubicBezTo>
                    <a:pt x="625" y="2730"/>
                    <a:pt x="622" y="3053"/>
                    <a:pt x="831" y="3070"/>
                  </a:cubicBezTo>
                  <a:cubicBezTo>
                    <a:pt x="880" y="3074"/>
                    <a:pt x="929" y="3076"/>
                    <a:pt x="976" y="3076"/>
                  </a:cubicBezTo>
                  <a:cubicBezTo>
                    <a:pt x="1243" y="3076"/>
                    <a:pt x="1472" y="3006"/>
                    <a:pt x="1669" y="2793"/>
                  </a:cubicBezTo>
                  <a:cubicBezTo>
                    <a:pt x="1811" y="2636"/>
                    <a:pt x="2028" y="1990"/>
                    <a:pt x="2321" y="1990"/>
                  </a:cubicBezTo>
                  <a:cubicBezTo>
                    <a:pt x="2377" y="1990"/>
                    <a:pt x="2437" y="2015"/>
                    <a:pt x="2499" y="2071"/>
                  </a:cubicBezTo>
                  <a:cubicBezTo>
                    <a:pt x="2536" y="2102"/>
                    <a:pt x="2577" y="2115"/>
                    <a:pt x="2616" y="2115"/>
                  </a:cubicBezTo>
                  <a:cubicBezTo>
                    <a:pt x="2755" y="2115"/>
                    <a:pt x="2874" y="1948"/>
                    <a:pt x="2749" y="1830"/>
                  </a:cubicBezTo>
                  <a:cubicBezTo>
                    <a:pt x="2615" y="1710"/>
                    <a:pt x="2478" y="1654"/>
                    <a:pt x="2340" y="1654"/>
                  </a:cubicBezTo>
                  <a:cubicBezTo>
                    <a:pt x="2191" y="1654"/>
                    <a:pt x="2040" y="1719"/>
                    <a:pt x="1892" y="1839"/>
                  </a:cubicBezTo>
                  <a:cubicBezTo>
                    <a:pt x="1865" y="1857"/>
                    <a:pt x="1848" y="1875"/>
                    <a:pt x="1830" y="1892"/>
                  </a:cubicBezTo>
                  <a:cubicBezTo>
                    <a:pt x="1821" y="1866"/>
                    <a:pt x="1803" y="1848"/>
                    <a:pt x="1794" y="1821"/>
                  </a:cubicBezTo>
                  <a:cubicBezTo>
                    <a:pt x="1633" y="1500"/>
                    <a:pt x="1268" y="1170"/>
                    <a:pt x="1749" y="947"/>
                  </a:cubicBezTo>
                  <a:cubicBezTo>
                    <a:pt x="2204" y="733"/>
                    <a:pt x="2258" y="474"/>
                    <a:pt x="1937" y="64"/>
                  </a:cubicBezTo>
                  <a:cubicBezTo>
                    <a:pt x="1901" y="19"/>
                    <a:pt x="1860" y="1"/>
                    <a:pt x="18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2"/>
            <p:cNvSpPr/>
            <p:nvPr/>
          </p:nvSpPr>
          <p:spPr>
            <a:xfrm>
              <a:off x="144253" y="2032663"/>
              <a:ext cx="669387" cy="755721"/>
            </a:xfrm>
            <a:custGeom>
              <a:rect b="b" l="l" r="r" t="t"/>
              <a:pathLst>
                <a:path extrusionOk="0" h="17988" w="15934">
                  <a:moveTo>
                    <a:pt x="5632" y="361"/>
                  </a:moveTo>
                  <a:cubicBezTo>
                    <a:pt x="5778" y="361"/>
                    <a:pt x="5905" y="440"/>
                    <a:pt x="5995" y="658"/>
                  </a:cubicBezTo>
                  <a:cubicBezTo>
                    <a:pt x="5665" y="756"/>
                    <a:pt x="5353" y="908"/>
                    <a:pt x="5023" y="1006"/>
                  </a:cubicBezTo>
                  <a:cubicBezTo>
                    <a:pt x="4969" y="908"/>
                    <a:pt x="4898" y="819"/>
                    <a:pt x="4827" y="747"/>
                  </a:cubicBezTo>
                  <a:cubicBezTo>
                    <a:pt x="5094" y="580"/>
                    <a:pt x="5389" y="361"/>
                    <a:pt x="5632" y="361"/>
                  </a:cubicBezTo>
                  <a:close/>
                  <a:moveTo>
                    <a:pt x="6102" y="979"/>
                  </a:moveTo>
                  <a:cubicBezTo>
                    <a:pt x="6138" y="1131"/>
                    <a:pt x="6174" y="1283"/>
                    <a:pt x="6209" y="1434"/>
                  </a:cubicBezTo>
                  <a:cubicBezTo>
                    <a:pt x="6058" y="1470"/>
                    <a:pt x="5915" y="1533"/>
                    <a:pt x="5772" y="1577"/>
                  </a:cubicBezTo>
                  <a:cubicBezTo>
                    <a:pt x="5662" y="1614"/>
                    <a:pt x="5527" y="1675"/>
                    <a:pt x="5403" y="1675"/>
                  </a:cubicBezTo>
                  <a:cubicBezTo>
                    <a:pt x="5377" y="1675"/>
                    <a:pt x="5351" y="1673"/>
                    <a:pt x="5326" y="1666"/>
                  </a:cubicBezTo>
                  <a:lnTo>
                    <a:pt x="5317" y="1666"/>
                  </a:lnTo>
                  <a:cubicBezTo>
                    <a:pt x="5273" y="1541"/>
                    <a:pt x="5237" y="1425"/>
                    <a:pt x="5184" y="1318"/>
                  </a:cubicBezTo>
                  <a:cubicBezTo>
                    <a:pt x="5496" y="1211"/>
                    <a:pt x="5790" y="1078"/>
                    <a:pt x="6102" y="979"/>
                  </a:cubicBezTo>
                  <a:close/>
                  <a:moveTo>
                    <a:pt x="6272" y="1773"/>
                  </a:moveTo>
                  <a:cubicBezTo>
                    <a:pt x="6299" y="1907"/>
                    <a:pt x="6317" y="2050"/>
                    <a:pt x="6334" y="2193"/>
                  </a:cubicBezTo>
                  <a:lnTo>
                    <a:pt x="6325" y="2193"/>
                  </a:lnTo>
                  <a:cubicBezTo>
                    <a:pt x="6076" y="2255"/>
                    <a:pt x="5781" y="2434"/>
                    <a:pt x="5514" y="2434"/>
                  </a:cubicBezTo>
                  <a:cubicBezTo>
                    <a:pt x="5487" y="2300"/>
                    <a:pt x="5451" y="2157"/>
                    <a:pt x="5415" y="2005"/>
                  </a:cubicBezTo>
                  <a:cubicBezTo>
                    <a:pt x="5701" y="2005"/>
                    <a:pt x="5995" y="1854"/>
                    <a:pt x="6272" y="1773"/>
                  </a:cubicBezTo>
                  <a:close/>
                  <a:moveTo>
                    <a:pt x="6370" y="2532"/>
                  </a:moveTo>
                  <a:cubicBezTo>
                    <a:pt x="6379" y="2630"/>
                    <a:pt x="6388" y="2719"/>
                    <a:pt x="6397" y="2808"/>
                  </a:cubicBezTo>
                  <a:cubicBezTo>
                    <a:pt x="6397" y="2862"/>
                    <a:pt x="6406" y="2915"/>
                    <a:pt x="6406" y="2960"/>
                  </a:cubicBezTo>
                  <a:cubicBezTo>
                    <a:pt x="6379" y="2958"/>
                    <a:pt x="6352" y="2957"/>
                    <a:pt x="6325" y="2957"/>
                  </a:cubicBezTo>
                  <a:cubicBezTo>
                    <a:pt x="6245" y="2957"/>
                    <a:pt x="6163" y="2967"/>
                    <a:pt x="6076" y="2987"/>
                  </a:cubicBezTo>
                  <a:cubicBezTo>
                    <a:pt x="5933" y="3031"/>
                    <a:pt x="5808" y="3103"/>
                    <a:pt x="5656" y="3103"/>
                  </a:cubicBezTo>
                  <a:cubicBezTo>
                    <a:pt x="5639" y="3013"/>
                    <a:pt x="5621" y="2915"/>
                    <a:pt x="5594" y="2826"/>
                  </a:cubicBezTo>
                  <a:cubicBezTo>
                    <a:pt x="5594" y="2808"/>
                    <a:pt x="5585" y="2781"/>
                    <a:pt x="5585" y="2764"/>
                  </a:cubicBezTo>
                  <a:cubicBezTo>
                    <a:pt x="5853" y="2737"/>
                    <a:pt x="6102" y="2603"/>
                    <a:pt x="6370" y="2532"/>
                  </a:cubicBezTo>
                  <a:close/>
                  <a:moveTo>
                    <a:pt x="6324" y="3287"/>
                  </a:moveTo>
                  <a:cubicBezTo>
                    <a:pt x="6339" y="3287"/>
                    <a:pt x="6355" y="3288"/>
                    <a:pt x="6370" y="3290"/>
                  </a:cubicBezTo>
                  <a:cubicBezTo>
                    <a:pt x="6383" y="3294"/>
                    <a:pt x="6395" y="3297"/>
                    <a:pt x="6405" y="3297"/>
                  </a:cubicBezTo>
                  <a:cubicBezTo>
                    <a:pt x="6415" y="3297"/>
                    <a:pt x="6424" y="3294"/>
                    <a:pt x="6432" y="3290"/>
                  </a:cubicBezTo>
                  <a:cubicBezTo>
                    <a:pt x="6441" y="3379"/>
                    <a:pt x="6450" y="3459"/>
                    <a:pt x="6459" y="3540"/>
                  </a:cubicBezTo>
                  <a:cubicBezTo>
                    <a:pt x="6227" y="3567"/>
                    <a:pt x="6022" y="3682"/>
                    <a:pt x="5790" y="3691"/>
                  </a:cubicBezTo>
                  <a:cubicBezTo>
                    <a:pt x="5772" y="3611"/>
                    <a:pt x="5754" y="3522"/>
                    <a:pt x="5737" y="3442"/>
                  </a:cubicBezTo>
                  <a:cubicBezTo>
                    <a:pt x="5808" y="3433"/>
                    <a:pt x="5888" y="3415"/>
                    <a:pt x="5960" y="3388"/>
                  </a:cubicBezTo>
                  <a:cubicBezTo>
                    <a:pt x="6071" y="3348"/>
                    <a:pt x="6197" y="3287"/>
                    <a:pt x="6324" y="3287"/>
                  </a:cubicBezTo>
                  <a:close/>
                  <a:moveTo>
                    <a:pt x="6504" y="3879"/>
                  </a:moveTo>
                  <a:cubicBezTo>
                    <a:pt x="6522" y="3977"/>
                    <a:pt x="6531" y="4066"/>
                    <a:pt x="6557" y="4155"/>
                  </a:cubicBezTo>
                  <a:cubicBezTo>
                    <a:pt x="6523" y="4150"/>
                    <a:pt x="6488" y="4147"/>
                    <a:pt x="6453" y="4147"/>
                  </a:cubicBezTo>
                  <a:cubicBezTo>
                    <a:pt x="6270" y="4147"/>
                    <a:pt x="6080" y="4216"/>
                    <a:pt x="5915" y="4253"/>
                  </a:cubicBezTo>
                  <a:cubicBezTo>
                    <a:pt x="5897" y="4182"/>
                    <a:pt x="5879" y="4102"/>
                    <a:pt x="5862" y="4021"/>
                  </a:cubicBezTo>
                  <a:cubicBezTo>
                    <a:pt x="6085" y="3995"/>
                    <a:pt x="6281" y="3888"/>
                    <a:pt x="6504" y="3879"/>
                  </a:cubicBezTo>
                  <a:close/>
                  <a:moveTo>
                    <a:pt x="6460" y="4479"/>
                  </a:moveTo>
                  <a:cubicBezTo>
                    <a:pt x="6487" y="4479"/>
                    <a:pt x="6511" y="4483"/>
                    <a:pt x="6531" y="4494"/>
                  </a:cubicBezTo>
                  <a:cubicBezTo>
                    <a:pt x="6563" y="4507"/>
                    <a:pt x="6591" y="4516"/>
                    <a:pt x="6614" y="4516"/>
                  </a:cubicBezTo>
                  <a:cubicBezTo>
                    <a:pt x="6623" y="4516"/>
                    <a:pt x="6631" y="4515"/>
                    <a:pt x="6638" y="4512"/>
                  </a:cubicBezTo>
                  <a:cubicBezTo>
                    <a:pt x="6682" y="4646"/>
                    <a:pt x="6727" y="4771"/>
                    <a:pt x="6771" y="4905"/>
                  </a:cubicBezTo>
                  <a:cubicBezTo>
                    <a:pt x="6700" y="4905"/>
                    <a:pt x="6620" y="4914"/>
                    <a:pt x="6540" y="4931"/>
                  </a:cubicBezTo>
                  <a:cubicBezTo>
                    <a:pt x="6370" y="4976"/>
                    <a:pt x="6227" y="5056"/>
                    <a:pt x="6049" y="5065"/>
                  </a:cubicBezTo>
                  <a:cubicBezTo>
                    <a:pt x="6022" y="4905"/>
                    <a:pt x="6004" y="4744"/>
                    <a:pt x="5978" y="4592"/>
                  </a:cubicBezTo>
                  <a:cubicBezTo>
                    <a:pt x="6085" y="4566"/>
                    <a:pt x="6183" y="4539"/>
                    <a:pt x="6290" y="4512"/>
                  </a:cubicBezTo>
                  <a:cubicBezTo>
                    <a:pt x="6333" y="4500"/>
                    <a:pt x="6401" y="4479"/>
                    <a:pt x="6460" y="4479"/>
                  </a:cubicBezTo>
                  <a:close/>
                  <a:moveTo>
                    <a:pt x="6932" y="5226"/>
                  </a:moveTo>
                  <a:cubicBezTo>
                    <a:pt x="6977" y="5324"/>
                    <a:pt x="7039" y="5413"/>
                    <a:pt x="7102" y="5502"/>
                  </a:cubicBezTo>
                  <a:cubicBezTo>
                    <a:pt x="6959" y="5529"/>
                    <a:pt x="6825" y="5556"/>
                    <a:pt x="6682" y="5583"/>
                  </a:cubicBezTo>
                  <a:cubicBezTo>
                    <a:pt x="6584" y="5600"/>
                    <a:pt x="6477" y="5618"/>
                    <a:pt x="6370" y="5636"/>
                  </a:cubicBezTo>
                  <a:cubicBezTo>
                    <a:pt x="6317" y="5645"/>
                    <a:pt x="6272" y="5645"/>
                    <a:pt x="6218" y="5654"/>
                  </a:cubicBezTo>
                  <a:lnTo>
                    <a:pt x="6192" y="5654"/>
                  </a:lnTo>
                  <a:cubicBezTo>
                    <a:pt x="6209" y="5663"/>
                    <a:pt x="6236" y="5672"/>
                    <a:pt x="6263" y="5699"/>
                  </a:cubicBezTo>
                  <a:cubicBezTo>
                    <a:pt x="6233" y="5668"/>
                    <a:pt x="6194" y="5654"/>
                    <a:pt x="6158" y="5654"/>
                  </a:cubicBezTo>
                  <a:cubicBezTo>
                    <a:pt x="6141" y="5654"/>
                    <a:pt x="6125" y="5657"/>
                    <a:pt x="6111" y="5663"/>
                  </a:cubicBezTo>
                  <a:cubicBezTo>
                    <a:pt x="6102" y="5574"/>
                    <a:pt x="6093" y="5485"/>
                    <a:pt x="6085" y="5395"/>
                  </a:cubicBezTo>
                  <a:cubicBezTo>
                    <a:pt x="6201" y="5395"/>
                    <a:pt x="6308" y="5369"/>
                    <a:pt x="6415" y="5333"/>
                  </a:cubicBezTo>
                  <a:cubicBezTo>
                    <a:pt x="6527" y="5301"/>
                    <a:pt x="6662" y="5232"/>
                    <a:pt x="6792" y="5232"/>
                  </a:cubicBezTo>
                  <a:cubicBezTo>
                    <a:pt x="6806" y="5232"/>
                    <a:pt x="6820" y="5233"/>
                    <a:pt x="6834" y="5235"/>
                  </a:cubicBezTo>
                  <a:cubicBezTo>
                    <a:pt x="6844" y="5237"/>
                    <a:pt x="6854" y="5238"/>
                    <a:pt x="6863" y="5238"/>
                  </a:cubicBezTo>
                  <a:cubicBezTo>
                    <a:pt x="6886" y="5238"/>
                    <a:pt x="6907" y="5232"/>
                    <a:pt x="6932" y="5226"/>
                  </a:cubicBezTo>
                  <a:close/>
                  <a:moveTo>
                    <a:pt x="7334" y="5788"/>
                  </a:moveTo>
                  <a:lnTo>
                    <a:pt x="7342" y="5797"/>
                  </a:lnTo>
                  <a:lnTo>
                    <a:pt x="7369" y="5824"/>
                  </a:lnTo>
                  <a:cubicBezTo>
                    <a:pt x="7378" y="5904"/>
                    <a:pt x="7378" y="5984"/>
                    <a:pt x="7387" y="6064"/>
                  </a:cubicBezTo>
                  <a:cubicBezTo>
                    <a:pt x="7156" y="6201"/>
                    <a:pt x="6868" y="6297"/>
                    <a:pt x="6601" y="6297"/>
                  </a:cubicBezTo>
                  <a:cubicBezTo>
                    <a:pt x="6590" y="6297"/>
                    <a:pt x="6578" y="6297"/>
                    <a:pt x="6566" y="6296"/>
                  </a:cubicBezTo>
                  <a:cubicBezTo>
                    <a:pt x="6559" y="6295"/>
                    <a:pt x="6552" y="6295"/>
                    <a:pt x="6545" y="6295"/>
                  </a:cubicBezTo>
                  <a:cubicBezTo>
                    <a:pt x="6486" y="6295"/>
                    <a:pt x="6448" y="6328"/>
                    <a:pt x="6424" y="6368"/>
                  </a:cubicBezTo>
                  <a:cubicBezTo>
                    <a:pt x="6334" y="6296"/>
                    <a:pt x="6236" y="6234"/>
                    <a:pt x="6129" y="6163"/>
                  </a:cubicBezTo>
                  <a:cubicBezTo>
                    <a:pt x="6129" y="6100"/>
                    <a:pt x="6129" y="6047"/>
                    <a:pt x="6129" y="5993"/>
                  </a:cubicBezTo>
                  <a:cubicBezTo>
                    <a:pt x="6155" y="5998"/>
                    <a:pt x="6183" y="6000"/>
                    <a:pt x="6213" y="6000"/>
                  </a:cubicBezTo>
                  <a:cubicBezTo>
                    <a:pt x="6336" y="6000"/>
                    <a:pt x="6482" y="5963"/>
                    <a:pt x="6575" y="5948"/>
                  </a:cubicBezTo>
                  <a:cubicBezTo>
                    <a:pt x="6807" y="5904"/>
                    <a:pt x="7048" y="5868"/>
                    <a:pt x="7280" y="5815"/>
                  </a:cubicBezTo>
                  <a:cubicBezTo>
                    <a:pt x="7298" y="5806"/>
                    <a:pt x="7316" y="5797"/>
                    <a:pt x="7334" y="5788"/>
                  </a:cubicBezTo>
                  <a:close/>
                  <a:moveTo>
                    <a:pt x="7396" y="6448"/>
                  </a:moveTo>
                  <a:cubicBezTo>
                    <a:pt x="7396" y="6484"/>
                    <a:pt x="7396" y="6528"/>
                    <a:pt x="7396" y="6573"/>
                  </a:cubicBezTo>
                  <a:cubicBezTo>
                    <a:pt x="7396" y="6662"/>
                    <a:pt x="7396" y="6751"/>
                    <a:pt x="7405" y="6841"/>
                  </a:cubicBezTo>
                  <a:lnTo>
                    <a:pt x="7387" y="6841"/>
                  </a:lnTo>
                  <a:cubicBezTo>
                    <a:pt x="7295" y="6881"/>
                    <a:pt x="7195" y="6890"/>
                    <a:pt x="7092" y="6890"/>
                  </a:cubicBezTo>
                  <a:cubicBezTo>
                    <a:pt x="7015" y="6890"/>
                    <a:pt x="6937" y="6885"/>
                    <a:pt x="6861" y="6885"/>
                  </a:cubicBezTo>
                  <a:cubicBezTo>
                    <a:pt x="6816" y="6805"/>
                    <a:pt x="6763" y="6716"/>
                    <a:pt x="6700" y="6635"/>
                  </a:cubicBezTo>
                  <a:cubicBezTo>
                    <a:pt x="6932" y="6617"/>
                    <a:pt x="7173" y="6546"/>
                    <a:pt x="7396" y="6448"/>
                  </a:cubicBezTo>
                  <a:close/>
                  <a:moveTo>
                    <a:pt x="7732" y="1334"/>
                  </a:moveTo>
                  <a:cubicBezTo>
                    <a:pt x="7741" y="1334"/>
                    <a:pt x="7751" y="1335"/>
                    <a:pt x="7762" y="1336"/>
                  </a:cubicBezTo>
                  <a:cubicBezTo>
                    <a:pt x="7794" y="1385"/>
                    <a:pt x="7847" y="1421"/>
                    <a:pt x="7904" y="1421"/>
                  </a:cubicBezTo>
                  <a:cubicBezTo>
                    <a:pt x="7939" y="1421"/>
                    <a:pt x="7977" y="1407"/>
                    <a:pt x="8012" y="1372"/>
                  </a:cubicBezTo>
                  <a:cubicBezTo>
                    <a:pt x="8031" y="1353"/>
                    <a:pt x="8068" y="1344"/>
                    <a:pt x="8119" y="1344"/>
                  </a:cubicBezTo>
                  <a:cubicBezTo>
                    <a:pt x="8163" y="1344"/>
                    <a:pt x="8217" y="1351"/>
                    <a:pt x="8279" y="1363"/>
                  </a:cubicBezTo>
                  <a:cubicBezTo>
                    <a:pt x="8752" y="1443"/>
                    <a:pt x="9689" y="1845"/>
                    <a:pt x="9796" y="1889"/>
                  </a:cubicBezTo>
                  <a:cubicBezTo>
                    <a:pt x="10447" y="2184"/>
                    <a:pt x="11063" y="2683"/>
                    <a:pt x="11562" y="3183"/>
                  </a:cubicBezTo>
                  <a:cubicBezTo>
                    <a:pt x="11990" y="3602"/>
                    <a:pt x="12294" y="4129"/>
                    <a:pt x="12650" y="4619"/>
                  </a:cubicBezTo>
                  <a:cubicBezTo>
                    <a:pt x="12713" y="4708"/>
                    <a:pt x="12784" y="4798"/>
                    <a:pt x="12847" y="4887"/>
                  </a:cubicBezTo>
                  <a:cubicBezTo>
                    <a:pt x="13462" y="5645"/>
                    <a:pt x="13623" y="6600"/>
                    <a:pt x="13980" y="7474"/>
                  </a:cubicBezTo>
                  <a:cubicBezTo>
                    <a:pt x="14337" y="8339"/>
                    <a:pt x="14747" y="9187"/>
                    <a:pt x="14961" y="10106"/>
                  </a:cubicBezTo>
                  <a:cubicBezTo>
                    <a:pt x="15139" y="10828"/>
                    <a:pt x="15122" y="11586"/>
                    <a:pt x="15282" y="12318"/>
                  </a:cubicBezTo>
                  <a:cubicBezTo>
                    <a:pt x="15470" y="13148"/>
                    <a:pt x="15755" y="13968"/>
                    <a:pt x="14943" y="14548"/>
                  </a:cubicBezTo>
                  <a:cubicBezTo>
                    <a:pt x="14649" y="14762"/>
                    <a:pt x="14408" y="15012"/>
                    <a:pt x="14105" y="15208"/>
                  </a:cubicBezTo>
                  <a:cubicBezTo>
                    <a:pt x="13763" y="15429"/>
                    <a:pt x="13405" y="15479"/>
                    <a:pt x="13038" y="15479"/>
                  </a:cubicBezTo>
                  <a:cubicBezTo>
                    <a:pt x="12811" y="15479"/>
                    <a:pt x="12580" y="15460"/>
                    <a:pt x="12347" y="15449"/>
                  </a:cubicBezTo>
                  <a:cubicBezTo>
                    <a:pt x="11339" y="15405"/>
                    <a:pt x="10634" y="15110"/>
                    <a:pt x="10081" y="14236"/>
                  </a:cubicBezTo>
                  <a:cubicBezTo>
                    <a:pt x="9707" y="13638"/>
                    <a:pt x="9555" y="12898"/>
                    <a:pt x="9412" y="12211"/>
                  </a:cubicBezTo>
                  <a:cubicBezTo>
                    <a:pt x="9064" y="10525"/>
                    <a:pt x="8261" y="9044"/>
                    <a:pt x="7815" y="7394"/>
                  </a:cubicBezTo>
                  <a:cubicBezTo>
                    <a:pt x="7717" y="7019"/>
                    <a:pt x="7717" y="6644"/>
                    <a:pt x="7735" y="6261"/>
                  </a:cubicBezTo>
                  <a:cubicBezTo>
                    <a:pt x="7744" y="5877"/>
                    <a:pt x="7771" y="5493"/>
                    <a:pt x="7717" y="5119"/>
                  </a:cubicBezTo>
                  <a:cubicBezTo>
                    <a:pt x="7673" y="4717"/>
                    <a:pt x="7592" y="4316"/>
                    <a:pt x="7539" y="3923"/>
                  </a:cubicBezTo>
                  <a:cubicBezTo>
                    <a:pt x="7512" y="3763"/>
                    <a:pt x="7396" y="2942"/>
                    <a:pt x="7405" y="2273"/>
                  </a:cubicBezTo>
                  <a:cubicBezTo>
                    <a:pt x="7405" y="1758"/>
                    <a:pt x="7487" y="1334"/>
                    <a:pt x="7732" y="1334"/>
                  </a:cubicBezTo>
                  <a:close/>
                  <a:moveTo>
                    <a:pt x="4093" y="2236"/>
                  </a:moveTo>
                  <a:cubicBezTo>
                    <a:pt x="4303" y="2236"/>
                    <a:pt x="4505" y="2401"/>
                    <a:pt x="4675" y="2844"/>
                  </a:cubicBezTo>
                  <a:cubicBezTo>
                    <a:pt x="4755" y="3049"/>
                    <a:pt x="4764" y="3281"/>
                    <a:pt x="4871" y="3477"/>
                  </a:cubicBezTo>
                  <a:cubicBezTo>
                    <a:pt x="5032" y="3798"/>
                    <a:pt x="5335" y="3968"/>
                    <a:pt x="5514" y="4262"/>
                  </a:cubicBezTo>
                  <a:cubicBezTo>
                    <a:pt x="5531" y="4298"/>
                    <a:pt x="5558" y="4316"/>
                    <a:pt x="5576" y="4325"/>
                  </a:cubicBezTo>
                  <a:cubicBezTo>
                    <a:pt x="5683" y="4860"/>
                    <a:pt x="5772" y="5404"/>
                    <a:pt x="5790" y="5931"/>
                  </a:cubicBezTo>
                  <a:cubicBezTo>
                    <a:pt x="5300" y="5574"/>
                    <a:pt x="4845" y="5163"/>
                    <a:pt x="5112" y="4655"/>
                  </a:cubicBezTo>
                  <a:cubicBezTo>
                    <a:pt x="5187" y="4524"/>
                    <a:pt x="5065" y="4397"/>
                    <a:pt x="4952" y="4397"/>
                  </a:cubicBezTo>
                  <a:cubicBezTo>
                    <a:pt x="4903" y="4397"/>
                    <a:pt x="4856" y="4420"/>
                    <a:pt x="4827" y="4476"/>
                  </a:cubicBezTo>
                  <a:cubicBezTo>
                    <a:pt x="4506" y="5074"/>
                    <a:pt x="4978" y="5788"/>
                    <a:pt x="5478" y="6118"/>
                  </a:cubicBezTo>
                  <a:cubicBezTo>
                    <a:pt x="5576" y="6189"/>
                    <a:pt x="5612" y="6261"/>
                    <a:pt x="5763" y="6323"/>
                  </a:cubicBezTo>
                  <a:lnTo>
                    <a:pt x="5763" y="6341"/>
                  </a:lnTo>
                  <a:cubicBezTo>
                    <a:pt x="5763" y="6451"/>
                    <a:pt x="5853" y="6508"/>
                    <a:pt x="5940" y="6508"/>
                  </a:cubicBezTo>
                  <a:cubicBezTo>
                    <a:pt x="5965" y="6508"/>
                    <a:pt x="5991" y="6503"/>
                    <a:pt x="6013" y="6493"/>
                  </a:cubicBezTo>
                  <a:cubicBezTo>
                    <a:pt x="6138" y="6582"/>
                    <a:pt x="6263" y="6680"/>
                    <a:pt x="6379" y="6787"/>
                  </a:cubicBezTo>
                  <a:cubicBezTo>
                    <a:pt x="6825" y="7197"/>
                    <a:pt x="6745" y="7768"/>
                    <a:pt x="6700" y="8304"/>
                  </a:cubicBezTo>
                  <a:cubicBezTo>
                    <a:pt x="6700" y="8339"/>
                    <a:pt x="6700" y="8384"/>
                    <a:pt x="6700" y="8420"/>
                  </a:cubicBezTo>
                  <a:cubicBezTo>
                    <a:pt x="6700" y="8696"/>
                    <a:pt x="6780" y="8982"/>
                    <a:pt x="6816" y="9249"/>
                  </a:cubicBezTo>
                  <a:cubicBezTo>
                    <a:pt x="6905" y="9856"/>
                    <a:pt x="6923" y="10462"/>
                    <a:pt x="6968" y="11078"/>
                  </a:cubicBezTo>
                  <a:cubicBezTo>
                    <a:pt x="7021" y="11810"/>
                    <a:pt x="7128" y="12532"/>
                    <a:pt x="7235" y="13255"/>
                  </a:cubicBezTo>
                  <a:cubicBezTo>
                    <a:pt x="7298" y="13728"/>
                    <a:pt x="7405" y="14209"/>
                    <a:pt x="7423" y="14682"/>
                  </a:cubicBezTo>
                  <a:cubicBezTo>
                    <a:pt x="7441" y="15226"/>
                    <a:pt x="7093" y="15619"/>
                    <a:pt x="6763" y="16011"/>
                  </a:cubicBezTo>
                  <a:cubicBezTo>
                    <a:pt x="6397" y="16448"/>
                    <a:pt x="5817" y="16912"/>
                    <a:pt x="5166" y="17225"/>
                  </a:cubicBezTo>
                  <a:cubicBezTo>
                    <a:pt x="4662" y="17472"/>
                    <a:pt x="4114" y="17631"/>
                    <a:pt x="3596" y="17631"/>
                  </a:cubicBezTo>
                  <a:cubicBezTo>
                    <a:pt x="3124" y="17631"/>
                    <a:pt x="2677" y="17499"/>
                    <a:pt x="2311" y="17180"/>
                  </a:cubicBezTo>
                  <a:cubicBezTo>
                    <a:pt x="1802" y="16743"/>
                    <a:pt x="1731" y="15690"/>
                    <a:pt x="1517" y="15084"/>
                  </a:cubicBezTo>
                  <a:cubicBezTo>
                    <a:pt x="1249" y="14370"/>
                    <a:pt x="937" y="13692"/>
                    <a:pt x="750" y="12942"/>
                  </a:cubicBezTo>
                  <a:cubicBezTo>
                    <a:pt x="554" y="12131"/>
                    <a:pt x="384" y="11328"/>
                    <a:pt x="384" y="10489"/>
                  </a:cubicBezTo>
                  <a:cubicBezTo>
                    <a:pt x="384" y="9642"/>
                    <a:pt x="687" y="8759"/>
                    <a:pt x="741" y="7893"/>
                  </a:cubicBezTo>
                  <a:cubicBezTo>
                    <a:pt x="848" y="6332"/>
                    <a:pt x="1892" y="4744"/>
                    <a:pt x="2793" y="3522"/>
                  </a:cubicBezTo>
                  <a:cubicBezTo>
                    <a:pt x="3056" y="3158"/>
                    <a:pt x="3597" y="2236"/>
                    <a:pt x="4093" y="2236"/>
                  </a:cubicBezTo>
                  <a:close/>
                  <a:moveTo>
                    <a:pt x="5739" y="0"/>
                  </a:moveTo>
                  <a:cubicBezTo>
                    <a:pt x="5389" y="0"/>
                    <a:pt x="4956" y="292"/>
                    <a:pt x="4532" y="524"/>
                  </a:cubicBezTo>
                  <a:cubicBezTo>
                    <a:pt x="4461" y="569"/>
                    <a:pt x="4434" y="632"/>
                    <a:pt x="4443" y="694"/>
                  </a:cubicBezTo>
                  <a:cubicBezTo>
                    <a:pt x="4407" y="765"/>
                    <a:pt x="4416" y="855"/>
                    <a:pt x="4497" y="917"/>
                  </a:cubicBezTo>
                  <a:cubicBezTo>
                    <a:pt x="4862" y="1158"/>
                    <a:pt x="5076" y="1970"/>
                    <a:pt x="5210" y="2603"/>
                  </a:cubicBezTo>
                  <a:cubicBezTo>
                    <a:pt x="5201" y="2639"/>
                    <a:pt x="5210" y="2665"/>
                    <a:pt x="5228" y="2692"/>
                  </a:cubicBezTo>
                  <a:cubicBezTo>
                    <a:pt x="5264" y="2880"/>
                    <a:pt x="5300" y="3049"/>
                    <a:pt x="5326" y="3174"/>
                  </a:cubicBezTo>
                  <a:cubicBezTo>
                    <a:pt x="5362" y="3335"/>
                    <a:pt x="5398" y="3495"/>
                    <a:pt x="5433" y="3656"/>
                  </a:cubicBezTo>
                  <a:cubicBezTo>
                    <a:pt x="5308" y="3522"/>
                    <a:pt x="5192" y="3379"/>
                    <a:pt x="5121" y="3156"/>
                  </a:cubicBezTo>
                  <a:cubicBezTo>
                    <a:pt x="5032" y="2897"/>
                    <a:pt x="4961" y="2639"/>
                    <a:pt x="4845" y="2389"/>
                  </a:cubicBezTo>
                  <a:cubicBezTo>
                    <a:pt x="4674" y="2018"/>
                    <a:pt x="4387" y="1851"/>
                    <a:pt x="4028" y="1851"/>
                  </a:cubicBezTo>
                  <a:cubicBezTo>
                    <a:pt x="3955" y="1851"/>
                    <a:pt x="3879" y="1858"/>
                    <a:pt x="3801" y="1872"/>
                  </a:cubicBezTo>
                  <a:cubicBezTo>
                    <a:pt x="3274" y="1970"/>
                    <a:pt x="2873" y="2781"/>
                    <a:pt x="2614" y="3174"/>
                  </a:cubicBezTo>
                  <a:cubicBezTo>
                    <a:pt x="2070" y="4013"/>
                    <a:pt x="1517" y="4780"/>
                    <a:pt x="1098" y="5699"/>
                  </a:cubicBezTo>
                  <a:cubicBezTo>
                    <a:pt x="777" y="6403"/>
                    <a:pt x="491" y="7108"/>
                    <a:pt x="402" y="7884"/>
                  </a:cubicBezTo>
                  <a:cubicBezTo>
                    <a:pt x="286" y="8928"/>
                    <a:pt x="0" y="9990"/>
                    <a:pt x="54" y="11042"/>
                  </a:cubicBezTo>
                  <a:cubicBezTo>
                    <a:pt x="152" y="12951"/>
                    <a:pt x="1026" y="14762"/>
                    <a:pt x="1606" y="16555"/>
                  </a:cubicBezTo>
                  <a:cubicBezTo>
                    <a:pt x="1932" y="17583"/>
                    <a:pt x="2688" y="17988"/>
                    <a:pt x="3563" y="17988"/>
                  </a:cubicBezTo>
                  <a:cubicBezTo>
                    <a:pt x="5272" y="17988"/>
                    <a:pt x="7434" y="16443"/>
                    <a:pt x="7735" y="14968"/>
                  </a:cubicBezTo>
                  <a:cubicBezTo>
                    <a:pt x="7788" y="14718"/>
                    <a:pt x="7788" y="14450"/>
                    <a:pt x="7771" y="14182"/>
                  </a:cubicBezTo>
                  <a:cubicBezTo>
                    <a:pt x="7717" y="13531"/>
                    <a:pt x="7512" y="12844"/>
                    <a:pt x="7432" y="12264"/>
                  </a:cubicBezTo>
                  <a:cubicBezTo>
                    <a:pt x="7289" y="11158"/>
                    <a:pt x="7271" y="10052"/>
                    <a:pt x="7110" y="8946"/>
                  </a:cubicBezTo>
                  <a:cubicBezTo>
                    <a:pt x="7110" y="8919"/>
                    <a:pt x="7102" y="8883"/>
                    <a:pt x="7102" y="8857"/>
                  </a:cubicBezTo>
                  <a:cubicBezTo>
                    <a:pt x="7012" y="8250"/>
                    <a:pt x="7128" y="7724"/>
                    <a:pt x="6995" y="7224"/>
                  </a:cubicBezTo>
                  <a:cubicBezTo>
                    <a:pt x="7146" y="7224"/>
                    <a:pt x="7298" y="7215"/>
                    <a:pt x="7441" y="7180"/>
                  </a:cubicBezTo>
                  <a:cubicBezTo>
                    <a:pt x="7548" y="7902"/>
                    <a:pt x="7833" y="8598"/>
                    <a:pt x="8101" y="9276"/>
                  </a:cubicBezTo>
                  <a:cubicBezTo>
                    <a:pt x="8565" y="10436"/>
                    <a:pt x="8904" y="11533"/>
                    <a:pt x="9180" y="12755"/>
                  </a:cubicBezTo>
                  <a:cubicBezTo>
                    <a:pt x="9368" y="13585"/>
                    <a:pt x="9671" y="14370"/>
                    <a:pt x="10242" y="15012"/>
                  </a:cubicBezTo>
                  <a:cubicBezTo>
                    <a:pt x="10786" y="15637"/>
                    <a:pt x="11562" y="15744"/>
                    <a:pt x="12338" y="15788"/>
                  </a:cubicBezTo>
                  <a:cubicBezTo>
                    <a:pt x="12549" y="15802"/>
                    <a:pt x="12754" y="15814"/>
                    <a:pt x="12954" y="15814"/>
                  </a:cubicBezTo>
                  <a:cubicBezTo>
                    <a:pt x="13522" y="15814"/>
                    <a:pt x="14047" y="15720"/>
                    <a:pt x="14542" y="15324"/>
                  </a:cubicBezTo>
                  <a:cubicBezTo>
                    <a:pt x="15122" y="14860"/>
                    <a:pt x="15755" y="14521"/>
                    <a:pt x="15844" y="13745"/>
                  </a:cubicBezTo>
                  <a:cubicBezTo>
                    <a:pt x="15933" y="12951"/>
                    <a:pt x="15559" y="12068"/>
                    <a:pt x="15470" y="11274"/>
                  </a:cubicBezTo>
                  <a:cubicBezTo>
                    <a:pt x="15345" y="10061"/>
                    <a:pt x="14997" y="9026"/>
                    <a:pt x="14533" y="7911"/>
                  </a:cubicBezTo>
                  <a:cubicBezTo>
                    <a:pt x="14114" y="6912"/>
                    <a:pt x="13873" y="5832"/>
                    <a:pt x="13302" y="4923"/>
                  </a:cubicBezTo>
                  <a:cubicBezTo>
                    <a:pt x="13007" y="4459"/>
                    <a:pt x="12677" y="3977"/>
                    <a:pt x="12320" y="3531"/>
                  </a:cubicBezTo>
                  <a:cubicBezTo>
                    <a:pt x="12053" y="3210"/>
                    <a:pt x="11767" y="2897"/>
                    <a:pt x="11464" y="2621"/>
                  </a:cubicBezTo>
                  <a:cubicBezTo>
                    <a:pt x="10955" y="2157"/>
                    <a:pt x="10358" y="1764"/>
                    <a:pt x="9715" y="1497"/>
                  </a:cubicBezTo>
                  <a:cubicBezTo>
                    <a:pt x="9546" y="1425"/>
                    <a:pt x="9385" y="1363"/>
                    <a:pt x="9216" y="1309"/>
                  </a:cubicBezTo>
                  <a:cubicBezTo>
                    <a:pt x="8950" y="1228"/>
                    <a:pt x="8488" y="1000"/>
                    <a:pt x="8130" y="1000"/>
                  </a:cubicBezTo>
                  <a:cubicBezTo>
                    <a:pt x="8055" y="1000"/>
                    <a:pt x="7985" y="1010"/>
                    <a:pt x="7922" y="1033"/>
                  </a:cubicBezTo>
                  <a:cubicBezTo>
                    <a:pt x="7913" y="1024"/>
                    <a:pt x="7904" y="1015"/>
                    <a:pt x="7887" y="1015"/>
                  </a:cubicBezTo>
                  <a:cubicBezTo>
                    <a:pt x="7819" y="998"/>
                    <a:pt x="7758" y="991"/>
                    <a:pt x="7701" y="991"/>
                  </a:cubicBezTo>
                  <a:cubicBezTo>
                    <a:pt x="7025" y="991"/>
                    <a:pt x="7049" y="2092"/>
                    <a:pt x="7066" y="2585"/>
                  </a:cubicBezTo>
                  <a:cubicBezTo>
                    <a:pt x="7075" y="2826"/>
                    <a:pt x="7093" y="3076"/>
                    <a:pt x="7110" y="3317"/>
                  </a:cubicBezTo>
                  <a:cubicBezTo>
                    <a:pt x="7164" y="3950"/>
                    <a:pt x="7253" y="4566"/>
                    <a:pt x="7316" y="5190"/>
                  </a:cubicBezTo>
                  <a:cubicBezTo>
                    <a:pt x="7325" y="5199"/>
                    <a:pt x="7325" y="5217"/>
                    <a:pt x="7325" y="5226"/>
                  </a:cubicBezTo>
                  <a:cubicBezTo>
                    <a:pt x="6861" y="4530"/>
                    <a:pt x="6798" y="3656"/>
                    <a:pt x="6736" y="2826"/>
                  </a:cubicBezTo>
                  <a:cubicBezTo>
                    <a:pt x="6682" y="2095"/>
                    <a:pt x="6548" y="1381"/>
                    <a:pt x="6361" y="676"/>
                  </a:cubicBezTo>
                  <a:cubicBezTo>
                    <a:pt x="6229" y="172"/>
                    <a:pt x="6008" y="0"/>
                    <a:pt x="573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2"/>
            <p:cNvSpPr/>
            <p:nvPr/>
          </p:nvSpPr>
          <p:spPr>
            <a:xfrm>
              <a:off x="234282" y="2337251"/>
              <a:ext cx="199716" cy="265519"/>
            </a:xfrm>
            <a:custGeom>
              <a:rect b="b" l="l" r="r" t="t"/>
              <a:pathLst>
                <a:path extrusionOk="0" h="6320" w="4754">
                  <a:moveTo>
                    <a:pt x="2336" y="813"/>
                  </a:moveTo>
                  <a:cubicBezTo>
                    <a:pt x="2521" y="859"/>
                    <a:pt x="2720" y="905"/>
                    <a:pt x="2921" y="905"/>
                  </a:cubicBezTo>
                  <a:cubicBezTo>
                    <a:pt x="2952" y="905"/>
                    <a:pt x="2983" y="904"/>
                    <a:pt x="3014" y="902"/>
                  </a:cubicBezTo>
                  <a:lnTo>
                    <a:pt x="3032" y="902"/>
                  </a:lnTo>
                  <a:cubicBezTo>
                    <a:pt x="2996" y="955"/>
                    <a:pt x="3005" y="1009"/>
                    <a:pt x="3023" y="1062"/>
                  </a:cubicBezTo>
                  <a:cubicBezTo>
                    <a:pt x="3023" y="1080"/>
                    <a:pt x="3023" y="1098"/>
                    <a:pt x="3023" y="1116"/>
                  </a:cubicBezTo>
                  <a:cubicBezTo>
                    <a:pt x="3005" y="1107"/>
                    <a:pt x="2978" y="1098"/>
                    <a:pt x="2960" y="1098"/>
                  </a:cubicBezTo>
                  <a:cubicBezTo>
                    <a:pt x="2898" y="1080"/>
                    <a:pt x="2835" y="1071"/>
                    <a:pt x="2782" y="1062"/>
                  </a:cubicBezTo>
                  <a:cubicBezTo>
                    <a:pt x="2719" y="1052"/>
                    <a:pt x="2657" y="1047"/>
                    <a:pt x="2596" y="1047"/>
                  </a:cubicBezTo>
                  <a:cubicBezTo>
                    <a:pt x="2503" y="1047"/>
                    <a:pt x="2413" y="1059"/>
                    <a:pt x="2327" y="1080"/>
                  </a:cubicBezTo>
                  <a:cubicBezTo>
                    <a:pt x="2318" y="1009"/>
                    <a:pt x="2318" y="911"/>
                    <a:pt x="2327" y="848"/>
                  </a:cubicBezTo>
                  <a:lnTo>
                    <a:pt x="2336" y="813"/>
                  </a:lnTo>
                  <a:close/>
                  <a:moveTo>
                    <a:pt x="1804" y="734"/>
                  </a:moveTo>
                  <a:cubicBezTo>
                    <a:pt x="1870" y="734"/>
                    <a:pt x="1937" y="740"/>
                    <a:pt x="2006" y="750"/>
                  </a:cubicBezTo>
                  <a:cubicBezTo>
                    <a:pt x="1979" y="893"/>
                    <a:pt x="1970" y="1036"/>
                    <a:pt x="1997" y="1178"/>
                  </a:cubicBezTo>
                  <a:cubicBezTo>
                    <a:pt x="1970" y="1187"/>
                    <a:pt x="1943" y="1205"/>
                    <a:pt x="1908" y="1214"/>
                  </a:cubicBezTo>
                  <a:cubicBezTo>
                    <a:pt x="1827" y="1250"/>
                    <a:pt x="1747" y="1294"/>
                    <a:pt x="1667" y="1330"/>
                  </a:cubicBezTo>
                  <a:cubicBezTo>
                    <a:pt x="1640" y="1357"/>
                    <a:pt x="1622" y="1375"/>
                    <a:pt x="1586" y="1393"/>
                  </a:cubicBezTo>
                  <a:lnTo>
                    <a:pt x="1604" y="1366"/>
                  </a:lnTo>
                  <a:lnTo>
                    <a:pt x="1470" y="804"/>
                  </a:lnTo>
                  <a:cubicBezTo>
                    <a:pt x="1578" y="753"/>
                    <a:pt x="1689" y="734"/>
                    <a:pt x="1804" y="734"/>
                  </a:cubicBezTo>
                  <a:close/>
                  <a:moveTo>
                    <a:pt x="1167" y="991"/>
                  </a:moveTo>
                  <a:lnTo>
                    <a:pt x="1274" y="1446"/>
                  </a:lnTo>
                  <a:cubicBezTo>
                    <a:pt x="1274" y="1473"/>
                    <a:pt x="1274" y="1491"/>
                    <a:pt x="1292" y="1509"/>
                  </a:cubicBezTo>
                  <a:cubicBezTo>
                    <a:pt x="1224" y="1522"/>
                    <a:pt x="1155" y="1529"/>
                    <a:pt x="1092" y="1529"/>
                  </a:cubicBezTo>
                  <a:cubicBezTo>
                    <a:pt x="816" y="1529"/>
                    <a:pt x="630" y="1400"/>
                    <a:pt x="891" y="1125"/>
                  </a:cubicBezTo>
                  <a:cubicBezTo>
                    <a:pt x="989" y="1080"/>
                    <a:pt x="1007" y="1062"/>
                    <a:pt x="1167" y="991"/>
                  </a:cubicBezTo>
                  <a:close/>
                  <a:moveTo>
                    <a:pt x="3835" y="420"/>
                  </a:moveTo>
                  <a:cubicBezTo>
                    <a:pt x="3906" y="545"/>
                    <a:pt x="3959" y="670"/>
                    <a:pt x="3986" y="804"/>
                  </a:cubicBezTo>
                  <a:cubicBezTo>
                    <a:pt x="4066" y="1143"/>
                    <a:pt x="4013" y="1509"/>
                    <a:pt x="4013" y="1883"/>
                  </a:cubicBezTo>
                  <a:lnTo>
                    <a:pt x="3995" y="1874"/>
                  </a:lnTo>
                  <a:cubicBezTo>
                    <a:pt x="3861" y="1848"/>
                    <a:pt x="3727" y="1830"/>
                    <a:pt x="3594" y="1821"/>
                  </a:cubicBezTo>
                  <a:cubicBezTo>
                    <a:pt x="3576" y="1821"/>
                    <a:pt x="3558" y="1821"/>
                    <a:pt x="3540" y="1830"/>
                  </a:cubicBezTo>
                  <a:cubicBezTo>
                    <a:pt x="3504" y="1660"/>
                    <a:pt x="3442" y="1500"/>
                    <a:pt x="3344" y="1366"/>
                  </a:cubicBezTo>
                  <a:cubicBezTo>
                    <a:pt x="3362" y="1268"/>
                    <a:pt x="3371" y="1161"/>
                    <a:pt x="3362" y="1062"/>
                  </a:cubicBezTo>
                  <a:cubicBezTo>
                    <a:pt x="3362" y="991"/>
                    <a:pt x="3353" y="920"/>
                    <a:pt x="3308" y="875"/>
                  </a:cubicBezTo>
                  <a:lnTo>
                    <a:pt x="3281" y="848"/>
                  </a:lnTo>
                  <a:cubicBezTo>
                    <a:pt x="3344" y="822"/>
                    <a:pt x="3406" y="795"/>
                    <a:pt x="3469" y="750"/>
                  </a:cubicBezTo>
                  <a:cubicBezTo>
                    <a:pt x="3611" y="670"/>
                    <a:pt x="3727" y="563"/>
                    <a:pt x="3835" y="420"/>
                  </a:cubicBezTo>
                  <a:close/>
                  <a:moveTo>
                    <a:pt x="3585" y="2160"/>
                  </a:moveTo>
                  <a:cubicBezTo>
                    <a:pt x="3692" y="2169"/>
                    <a:pt x="3799" y="2178"/>
                    <a:pt x="3897" y="2195"/>
                  </a:cubicBezTo>
                  <a:cubicBezTo>
                    <a:pt x="3915" y="2199"/>
                    <a:pt x="3934" y="2201"/>
                    <a:pt x="3952" y="2201"/>
                  </a:cubicBezTo>
                  <a:cubicBezTo>
                    <a:pt x="3977" y="2201"/>
                    <a:pt x="4001" y="2197"/>
                    <a:pt x="4022" y="2187"/>
                  </a:cubicBezTo>
                  <a:cubicBezTo>
                    <a:pt x="4031" y="2338"/>
                    <a:pt x="4049" y="2490"/>
                    <a:pt x="4075" y="2633"/>
                  </a:cubicBezTo>
                  <a:cubicBezTo>
                    <a:pt x="3906" y="2526"/>
                    <a:pt x="3710" y="2463"/>
                    <a:pt x="3540" y="2356"/>
                  </a:cubicBezTo>
                  <a:cubicBezTo>
                    <a:pt x="3558" y="2294"/>
                    <a:pt x="3567" y="2222"/>
                    <a:pt x="3567" y="2160"/>
                  </a:cubicBezTo>
                  <a:close/>
                  <a:moveTo>
                    <a:pt x="3397" y="2668"/>
                  </a:moveTo>
                  <a:cubicBezTo>
                    <a:pt x="3585" y="2775"/>
                    <a:pt x="3817" y="2838"/>
                    <a:pt x="3977" y="2989"/>
                  </a:cubicBezTo>
                  <a:cubicBezTo>
                    <a:pt x="4015" y="3027"/>
                    <a:pt x="4056" y="3042"/>
                    <a:pt x="4096" y="3042"/>
                  </a:cubicBezTo>
                  <a:cubicBezTo>
                    <a:pt x="4114" y="3042"/>
                    <a:pt x="4131" y="3039"/>
                    <a:pt x="4147" y="3034"/>
                  </a:cubicBezTo>
                  <a:cubicBezTo>
                    <a:pt x="4209" y="3337"/>
                    <a:pt x="4272" y="3641"/>
                    <a:pt x="4307" y="3944"/>
                  </a:cubicBezTo>
                  <a:cubicBezTo>
                    <a:pt x="3897" y="3632"/>
                    <a:pt x="3442" y="3284"/>
                    <a:pt x="3299" y="2802"/>
                  </a:cubicBezTo>
                  <a:lnTo>
                    <a:pt x="3299" y="2793"/>
                  </a:lnTo>
                  <a:cubicBezTo>
                    <a:pt x="3326" y="2757"/>
                    <a:pt x="3362" y="2713"/>
                    <a:pt x="3397" y="2668"/>
                  </a:cubicBezTo>
                  <a:close/>
                  <a:moveTo>
                    <a:pt x="2300" y="3739"/>
                  </a:moveTo>
                  <a:cubicBezTo>
                    <a:pt x="2452" y="3899"/>
                    <a:pt x="2568" y="4087"/>
                    <a:pt x="2702" y="4247"/>
                  </a:cubicBezTo>
                  <a:cubicBezTo>
                    <a:pt x="2684" y="4283"/>
                    <a:pt x="2657" y="4319"/>
                    <a:pt x="2630" y="4354"/>
                  </a:cubicBezTo>
                  <a:cubicBezTo>
                    <a:pt x="2594" y="4399"/>
                    <a:pt x="2559" y="4444"/>
                    <a:pt x="2532" y="4497"/>
                  </a:cubicBezTo>
                  <a:cubicBezTo>
                    <a:pt x="2445" y="4685"/>
                    <a:pt x="2248" y="4866"/>
                    <a:pt x="2107" y="4866"/>
                  </a:cubicBezTo>
                  <a:cubicBezTo>
                    <a:pt x="1988" y="4866"/>
                    <a:pt x="1909" y="4736"/>
                    <a:pt x="1970" y="4372"/>
                  </a:cubicBezTo>
                  <a:cubicBezTo>
                    <a:pt x="2015" y="4131"/>
                    <a:pt x="2148" y="3926"/>
                    <a:pt x="2300" y="3739"/>
                  </a:cubicBezTo>
                  <a:close/>
                  <a:moveTo>
                    <a:pt x="3032" y="3061"/>
                  </a:moveTo>
                  <a:cubicBezTo>
                    <a:pt x="3281" y="3623"/>
                    <a:pt x="3852" y="4006"/>
                    <a:pt x="4325" y="4390"/>
                  </a:cubicBezTo>
                  <a:cubicBezTo>
                    <a:pt x="4316" y="4551"/>
                    <a:pt x="4281" y="4720"/>
                    <a:pt x="4245" y="4881"/>
                  </a:cubicBezTo>
                  <a:cubicBezTo>
                    <a:pt x="4111" y="4827"/>
                    <a:pt x="3986" y="4747"/>
                    <a:pt x="3843" y="4711"/>
                  </a:cubicBezTo>
                  <a:cubicBezTo>
                    <a:pt x="3861" y="4381"/>
                    <a:pt x="3835" y="4060"/>
                    <a:pt x="3647" y="3899"/>
                  </a:cubicBezTo>
                  <a:cubicBezTo>
                    <a:pt x="3541" y="3810"/>
                    <a:pt x="3440" y="3774"/>
                    <a:pt x="3345" y="3774"/>
                  </a:cubicBezTo>
                  <a:cubicBezTo>
                    <a:pt x="3192" y="3774"/>
                    <a:pt x="3054" y="3868"/>
                    <a:pt x="2933" y="3989"/>
                  </a:cubicBezTo>
                  <a:cubicBezTo>
                    <a:pt x="2800" y="3828"/>
                    <a:pt x="2684" y="3650"/>
                    <a:pt x="2541" y="3498"/>
                  </a:cubicBezTo>
                  <a:cubicBezTo>
                    <a:pt x="2568" y="3471"/>
                    <a:pt x="2594" y="3444"/>
                    <a:pt x="2621" y="3418"/>
                  </a:cubicBezTo>
                  <a:cubicBezTo>
                    <a:pt x="2755" y="3293"/>
                    <a:pt x="2898" y="3177"/>
                    <a:pt x="3032" y="3061"/>
                  </a:cubicBezTo>
                  <a:close/>
                  <a:moveTo>
                    <a:pt x="3808" y="5059"/>
                  </a:moveTo>
                  <a:cubicBezTo>
                    <a:pt x="3933" y="5104"/>
                    <a:pt x="4049" y="5166"/>
                    <a:pt x="4174" y="5220"/>
                  </a:cubicBezTo>
                  <a:cubicBezTo>
                    <a:pt x="4147" y="5318"/>
                    <a:pt x="4129" y="5425"/>
                    <a:pt x="4102" y="5523"/>
                  </a:cubicBezTo>
                  <a:cubicBezTo>
                    <a:pt x="4054" y="5682"/>
                    <a:pt x="3947" y="5826"/>
                    <a:pt x="3865" y="5826"/>
                  </a:cubicBezTo>
                  <a:cubicBezTo>
                    <a:pt x="3810" y="5826"/>
                    <a:pt x="3767" y="5759"/>
                    <a:pt x="3763" y="5585"/>
                  </a:cubicBezTo>
                  <a:cubicBezTo>
                    <a:pt x="3763" y="5461"/>
                    <a:pt x="3790" y="5264"/>
                    <a:pt x="3808" y="5059"/>
                  </a:cubicBezTo>
                  <a:close/>
                  <a:moveTo>
                    <a:pt x="3863" y="1"/>
                  </a:moveTo>
                  <a:cubicBezTo>
                    <a:pt x="3792" y="1"/>
                    <a:pt x="3724" y="63"/>
                    <a:pt x="3701" y="144"/>
                  </a:cubicBezTo>
                  <a:cubicBezTo>
                    <a:pt x="3656" y="144"/>
                    <a:pt x="3603" y="161"/>
                    <a:pt x="3567" y="215"/>
                  </a:cubicBezTo>
                  <a:cubicBezTo>
                    <a:pt x="3346" y="505"/>
                    <a:pt x="3111" y="595"/>
                    <a:pt x="2868" y="595"/>
                  </a:cubicBezTo>
                  <a:cubicBezTo>
                    <a:pt x="2475" y="595"/>
                    <a:pt x="2062" y="362"/>
                    <a:pt x="1653" y="362"/>
                  </a:cubicBezTo>
                  <a:cubicBezTo>
                    <a:pt x="1598" y="362"/>
                    <a:pt x="1543" y="366"/>
                    <a:pt x="1488" y="376"/>
                  </a:cubicBezTo>
                  <a:cubicBezTo>
                    <a:pt x="1292" y="411"/>
                    <a:pt x="917" y="750"/>
                    <a:pt x="792" y="795"/>
                  </a:cubicBezTo>
                  <a:cubicBezTo>
                    <a:pt x="659" y="848"/>
                    <a:pt x="480" y="893"/>
                    <a:pt x="391" y="1009"/>
                  </a:cubicBezTo>
                  <a:cubicBezTo>
                    <a:pt x="0" y="1568"/>
                    <a:pt x="617" y="1817"/>
                    <a:pt x="1142" y="1817"/>
                  </a:cubicBezTo>
                  <a:cubicBezTo>
                    <a:pt x="1312" y="1817"/>
                    <a:pt x="1473" y="1791"/>
                    <a:pt x="1586" y="1740"/>
                  </a:cubicBezTo>
                  <a:cubicBezTo>
                    <a:pt x="1747" y="1669"/>
                    <a:pt x="1916" y="1589"/>
                    <a:pt x="2077" y="1509"/>
                  </a:cubicBezTo>
                  <a:cubicBezTo>
                    <a:pt x="2220" y="1455"/>
                    <a:pt x="2354" y="1419"/>
                    <a:pt x="2470" y="1401"/>
                  </a:cubicBezTo>
                  <a:cubicBezTo>
                    <a:pt x="2531" y="1392"/>
                    <a:pt x="2589" y="1388"/>
                    <a:pt x="2642" y="1388"/>
                  </a:cubicBezTo>
                  <a:cubicBezTo>
                    <a:pt x="3331" y="1388"/>
                    <a:pt x="3400" y="2097"/>
                    <a:pt x="2978" y="2659"/>
                  </a:cubicBezTo>
                  <a:cubicBezTo>
                    <a:pt x="2818" y="2856"/>
                    <a:pt x="2577" y="3007"/>
                    <a:pt x="2380" y="3177"/>
                  </a:cubicBezTo>
                  <a:cubicBezTo>
                    <a:pt x="2318" y="3230"/>
                    <a:pt x="2264" y="3284"/>
                    <a:pt x="2202" y="3346"/>
                  </a:cubicBezTo>
                  <a:cubicBezTo>
                    <a:pt x="2157" y="3364"/>
                    <a:pt x="2131" y="3400"/>
                    <a:pt x="2113" y="3444"/>
                  </a:cubicBezTo>
                  <a:cubicBezTo>
                    <a:pt x="1854" y="3739"/>
                    <a:pt x="1676" y="4078"/>
                    <a:pt x="1604" y="4479"/>
                  </a:cubicBezTo>
                  <a:cubicBezTo>
                    <a:pt x="1512" y="4956"/>
                    <a:pt x="1738" y="5214"/>
                    <a:pt x="2042" y="5214"/>
                  </a:cubicBezTo>
                  <a:cubicBezTo>
                    <a:pt x="2210" y="5214"/>
                    <a:pt x="2402" y="5135"/>
                    <a:pt x="2577" y="4970"/>
                  </a:cubicBezTo>
                  <a:cubicBezTo>
                    <a:pt x="2723" y="4830"/>
                    <a:pt x="3112" y="4195"/>
                    <a:pt x="3327" y="4195"/>
                  </a:cubicBezTo>
                  <a:cubicBezTo>
                    <a:pt x="3400" y="4195"/>
                    <a:pt x="3453" y="4268"/>
                    <a:pt x="3469" y="4461"/>
                  </a:cubicBezTo>
                  <a:cubicBezTo>
                    <a:pt x="3504" y="4916"/>
                    <a:pt x="3397" y="5371"/>
                    <a:pt x="3442" y="5826"/>
                  </a:cubicBezTo>
                  <a:cubicBezTo>
                    <a:pt x="3466" y="6083"/>
                    <a:pt x="3686" y="6320"/>
                    <a:pt x="3906" y="6320"/>
                  </a:cubicBezTo>
                  <a:cubicBezTo>
                    <a:pt x="4015" y="6320"/>
                    <a:pt x="4124" y="6262"/>
                    <a:pt x="4209" y="6121"/>
                  </a:cubicBezTo>
                  <a:cubicBezTo>
                    <a:pt x="4486" y="5666"/>
                    <a:pt x="4620" y="5041"/>
                    <a:pt x="4655" y="4461"/>
                  </a:cubicBezTo>
                  <a:cubicBezTo>
                    <a:pt x="4727" y="4399"/>
                    <a:pt x="4753" y="4301"/>
                    <a:pt x="4664" y="4229"/>
                  </a:cubicBezTo>
                  <a:lnTo>
                    <a:pt x="4664" y="4221"/>
                  </a:lnTo>
                  <a:cubicBezTo>
                    <a:pt x="4664" y="4113"/>
                    <a:pt x="4664" y="3997"/>
                    <a:pt x="4655" y="3890"/>
                  </a:cubicBezTo>
                  <a:cubicBezTo>
                    <a:pt x="4602" y="2989"/>
                    <a:pt x="4298" y="2187"/>
                    <a:pt x="4370" y="1268"/>
                  </a:cubicBezTo>
                  <a:cubicBezTo>
                    <a:pt x="4370" y="1170"/>
                    <a:pt x="4379" y="1089"/>
                    <a:pt x="4379" y="1009"/>
                  </a:cubicBezTo>
                  <a:cubicBezTo>
                    <a:pt x="4379" y="590"/>
                    <a:pt x="4289" y="447"/>
                    <a:pt x="3977" y="63"/>
                  </a:cubicBezTo>
                  <a:cubicBezTo>
                    <a:pt x="3943" y="19"/>
                    <a:pt x="3902" y="1"/>
                    <a:pt x="38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2"/>
            <p:cNvSpPr/>
            <p:nvPr/>
          </p:nvSpPr>
          <p:spPr>
            <a:xfrm>
              <a:off x="493153" y="2276669"/>
              <a:ext cx="156697" cy="160908"/>
            </a:xfrm>
            <a:custGeom>
              <a:rect b="b" l="l" r="r" t="t"/>
              <a:pathLst>
                <a:path extrusionOk="0" h="3830" w="3730">
                  <a:moveTo>
                    <a:pt x="3108" y="478"/>
                  </a:moveTo>
                  <a:cubicBezTo>
                    <a:pt x="3283" y="478"/>
                    <a:pt x="3388" y="635"/>
                    <a:pt x="3239" y="961"/>
                  </a:cubicBezTo>
                  <a:cubicBezTo>
                    <a:pt x="3150" y="934"/>
                    <a:pt x="3079" y="863"/>
                    <a:pt x="3016" y="792"/>
                  </a:cubicBezTo>
                  <a:cubicBezTo>
                    <a:pt x="2945" y="729"/>
                    <a:pt x="2882" y="658"/>
                    <a:pt x="2811" y="595"/>
                  </a:cubicBezTo>
                  <a:cubicBezTo>
                    <a:pt x="2913" y="518"/>
                    <a:pt x="3019" y="478"/>
                    <a:pt x="3108" y="478"/>
                  </a:cubicBezTo>
                  <a:close/>
                  <a:moveTo>
                    <a:pt x="2579" y="845"/>
                  </a:moveTo>
                  <a:cubicBezTo>
                    <a:pt x="2749" y="970"/>
                    <a:pt x="2865" y="1166"/>
                    <a:pt x="3052" y="1256"/>
                  </a:cubicBezTo>
                  <a:cubicBezTo>
                    <a:pt x="2963" y="1372"/>
                    <a:pt x="2865" y="1479"/>
                    <a:pt x="2784" y="1595"/>
                  </a:cubicBezTo>
                  <a:cubicBezTo>
                    <a:pt x="2766" y="1577"/>
                    <a:pt x="2758" y="1568"/>
                    <a:pt x="2749" y="1559"/>
                  </a:cubicBezTo>
                  <a:cubicBezTo>
                    <a:pt x="2552" y="1470"/>
                    <a:pt x="2392" y="1318"/>
                    <a:pt x="2204" y="1211"/>
                  </a:cubicBezTo>
                  <a:cubicBezTo>
                    <a:pt x="2231" y="1193"/>
                    <a:pt x="2267" y="1175"/>
                    <a:pt x="2294" y="1148"/>
                  </a:cubicBezTo>
                  <a:cubicBezTo>
                    <a:pt x="2410" y="1059"/>
                    <a:pt x="2490" y="952"/>
                    <a:pt x="2579" y="845"/>
                  </a:cubicBezTo>
                  <a:close/>
                  <a:moveTo>
                    <a:pt x="572" y="1184"/>
                  </a:moveTo>
                  <a:cubicBezTo>
                    <a:pt x="670" y="1229"/>
                    <a:pt x="768" y="1273"/>
                    <a:pt x="866" y="1309"/>
                  </a:cubicBezTo>
                  <a:cubicBezTo>
                    <a:pt x="857" y="1336"/>
                    <a:pt x="839" y="1363"/>
                    <a:pt x="839" y="1389"/>
                  </a:cubicBezTo>
                  <a:cubicBezTo>
                    <a:pt x="822" y="1603"/>
                    <a:pt x="768" y="1800"/>
                    <a:pt x="741" y="2005"/>
                  </a:cubicBezTo>
                  <a:cubicBezTo>
                    <a:pt x="420" y="1844"/>
                    <a:pt x="500" y="1487"/>
                    <a:pt x="572" y="1184"/>
                  </a:cubicBezTo>
                  <a:close/>
                  <a:moveTo>
                    <a:pt x="1178" y="1407"/>
                  </a:moveTo>
                  <a:cubicBezTo>
                    <a:pt x="1250" y="1416"/>
                    <a:pt x="1321" y="1434"/>
                    <a:pt x="1410" y="1434"/>
                  </a:cubicBezTo>
                  <a:lnTo>
                    <a:pt x="1517" y="1434"/>
                  </a:lnTo>
                  <a:lnTo>
                    <a:pt x="1509" y="1452"/>
                  </a:lnTo>
                  <a:cubicBezTo>
                    <a:pt x="1491" y="1737"/>
                    <a:pt x="1402" y="2014"/>
                    <a:pt x="1366" y="2299"/>
                  </a:cubicBezTo>
                  <a:cubicBezTo>
                    <a:pt x="1330" y="2273"/>
                    <a:pt x="1294" y="2246"/>
                    <a:pt x="1259" y="2228"/>
                  </a:cubicBezTo>
                  <a:cubicBezTo>
                    <a:pt x="1196" y="2192"/>
                    <a:pt x="1134" y="2165"/>
                    <a:pt x="1063" y="2130"/>
                  </a:cubicBezTo>
                  <a:cubicBezTo>
                    <a:pt x="1089" y="1889"/>
                    <a:pt x="1152" y="1648"/>
                    <a:pt x="1178" y="1407"/>
                  </a:cubicBezTo>
                  <a:close/>
                  <a:moveTo>
                    <a:pt x="1839" y="1372"/>
                  </a:moveTo>
                  <a:cubicBezTo>
                    <a:pt x="1856" y="1407"/>
                    <a:pt x="1892" y="1443"/>
                    <a:pt x="1937" y="1461"/>
                  </a:cubicBezTo>
                  <a:cubicBezTo>
                    <a:pt x="2178" y="1541"/>
                    <a:pt x="2347" y="1746"/>
                    <a:pt x="2570" y="1853"/>
                  </a:cubicBezTo>
                  <a:cubicBezTo>
                    <a:pt x="2588" y="1862"/>
                    <a:pt x="2606" y="1871"/>
                    <a:pt x="2633" y="1871"/>
                  </a:cubicBezTo>
                  <a:cubicBezTo>
                    <a:pt x="2606" y="1942"/>
                    <a:pt x="2606" y="2014"/>
                    <a:pt x="2615" y="2094"/>
                  </a:cubicBezTo>
                  <a:cubicBezTo>
                    <a:pt x="2294" y="2237"/>
                    <a:pt x="1964" y="2371"/>
                    <a:pt x="1660" y="2558"/>
                  </a:cubicBezTo>
                  <a:cubicBezTo>
                    <a:pt x="1678" y="2531"/>
                    <a:pt x="1696" y="2504"/>
                    <a:pt x="1696" y="2460"/>
                  </a:cubicBezTo>
                  <a:cubicBezTo>
                    <a:pt x="1705" y="2121"/>
                    <a:pt x="1830" y="1800"/>
                    <a:pt x="1848" y="1461"/>
                  </a:cubicBezTo>
                  <a:cubicBezTo>
                    <a:pt x="1848" y="1434"/>
                    <a:pt x="1839" y="1407"/>
                    <a:pt x="1830" y="1380"/>
                  </a:cubicBezTo>
                  <a:lnTo>
                    <a:pt x="1839" y="1372"/>
                  </a:lnTo>
                  <a:close/>
                  <a:moveTo>
                    <a:pt x="2722" y="2415"/>
                  </a:moveTo>
                  <a:cubicBezTo>
                    <a:pt x="2758" y="2496"/>
                    <a:pt x="2802" y="2576"/>
                    <a:pt x="2838" y="2647"/>
                  </a:cubicBezTo>
                  <a:lnTo>
                    <a:pt x="2856" y="2674"/>
                  </a:lnTo>
                  <a:cubicBezTo>
                    <a:pt x="2838" y="2674"/>
                    <a:pt x="2820" y="2674"/>
                    <a:pt x="2802" y="2683"/>
                  </a:cubicBezTo>
                  <a:cubicBezTo>
                    <a:pt x="2526" y="2799"/>
                    <a:pt x="2267" y="3013"/>
                    <a:pt x="1964" y="3013"/>
                  </a:cubicBezTo>
                  <a:cubicBezTo>
                    <a:pt x="1946" y="2995"/>
                    <a:pt x="1937" y="2977"/>
                    <a:pt x="1928" y="2959"/>
                  </a:cubicBezTo>
                  <a:cubicBezTo>
                    <a:pt x="1910" y="2915"/>
                    <a:pt x="1883" y="2879"/>
                    <a:pt x="1856" y="2835"/>
                  </a:cubicBezTo>
                  <a:cubicBezTo>
                    <a:pt x="2133" y="2674"/>
                    <a:pt x="2427" y="2549"/>
                    <a:pt x="2722" y="2415"/>
                  </a:cubicBezTo>
                  <a:close/>
                  <a:moveTo>
                    <a:pt x="2945" y="2995"/>
                  </a:moveTo>
                  <a:cubicBezTo>
                    <a:pt x="2954" y="3218"/>
                    <a:pt x="2820" y="3406"/>
                    <a:pt x="2526" y="3504"/>
                  </a:cubicBezTo>
                  <a:cubicBezTo>
                    <a:pt x="2495" y="3514"/>
                    <a:pt x="2465" y="3519"/>
                    <a:pt x="2437" y="3519"/>
                  </a:cubicBezTo>
                  <a:cubicBezTo>
                    <a:pt x="2318" y="3519"/>
                    <a:pt x="2221" y="3435"/>
                    <a:pt x="2142" y="3334"/>
                  </a:cubicBezTo>
                  <a:cubicBezTo>
                    <a:pt x="2427" y="3272"/>
                    <a:pt x="2677" y="3102"/>
                    <a:pt x="2945" y="2995"/>
                  </a:cubicBezTo>
                  <a:close/>
                  <a:moveTo>
                    <a:pt x="3123" y="0"/>
                  </a:moveTo>
                  <a:cubicBezTo>
                    <a:pt x="2904" y="0"/>
                    <a:pt x="2678" y="123"/>
                    <a:pt x="2534" y="283"/>
                  </a:cubicBezTo>
                  <a:cubicBezTo>
                    <a:pt x="2231" y="613"/>
                    <a:pt x="2169" y="917"/>
                    <a:pt x="1669" y="1068"/>
                  </a:cubicBezTo>
                  <a:cubicBezTo>
                    <a:pt x="1583" y="1094"/>
                    <a:pt x="1501" y="1105"/>
                    <a:pt x="1422" y="1105"/>
                  </a:cubicBezTo>
                  <a:cubicBezTo>
                    <a:pt x="1063" y="1105"/>
                    <a:pt x="771" y="876"/>
                    <a:pt x="420" y="774"/>
                  </a:cubicBezTo>
                  <a:cubicBezTo>
                    <a:pt x="402" y="768"/>
                    <a:pt x="385" y="766"/>
                    <a:pt x="369" y="766"/>
                  </a:cubicBezTo>
                  <a:cubicBezTo>
                    <a:pt x="226" y="766"/>
                    <a:pt x="162" y="963"/>
                    <a:pt x="251" y="1059"/>
                  </a:cubicBezTo>
                  <a:cubicBezTo>
                    <a:pt x="170" y="1398"/>
                    <a:pt x="1" y="2005"/>
                    <a:pt x="340" y="2183"/>
                  </a:cubicBezTo>
                  <a:cubicBezTo>
                    <a:pt x="625" y="2335"/>
                    <a:pt x="929" y="2433"/>
                    <a:pt x="1214" y="2594"/>
                  </a:cubicBezTo>
                  <a:cubicBezTo>
                    <a:pt x="1509" y="2772"/>
                    <a:pt x="1651" y="3182"/>
                    <a:pt x="1830" y="3468"/>
                  </a:cubicBezTo>
                  <a:cubicBezTo>
                    <a:pt x="1990" y="3721"/>
                    <a:pt x="2232" y="3830"/>
                    <a:pt x="2474" y="3830"/>
                  </a:cubicBezTo>
                  <a:cubicBezTo>
                    <a:pt x="2932" y="3830"/>
                    <a:pt x="3392" y="3440"/>
                    <a:pt x="3311" y="2897"/>
                  </a:cubicBezTo>
                  <a:cubicBezTo>
                    <a:pt x="3257" y="2567"/>
                    <a:pt x="2900" y="2281"/>
                    <a:pt x="2972" y="1925"/>
                  </a:cubicBezTo>
                  <a:cubicBezTo>
                    <a:pt x="3025" y="1657"/>
                    <a:pt x="3373" y="1372"/>
                    <a:pt x="3525" y="1148"/>
                  </a:cubicBezTo>
                  <a:cubicBezTo>
                    <a:pt x="3703" y="881"/>
                    <a:pt x="3730" y="408"/>
                    <a:pt x="3498" y="158"/>
                  </a:cubicBezTo>
                  <a:cubicBezTo>
                    <a:pt x="3389" y="46"/>
                    <a:pt x="3258" y="0"/>
                    <a:pt x="312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5" name="Google Shape;1945;p32"/>
          <p:cNvGrpSpPr/>
          <p:nvPr/>
        </p:nvGrpSpPr>
        <p:grpSpPr>
          <a:xfrm flipH="1">
            <a:off x="6211784" y="165901"/>
            <a:ext cx="648356" cy="516220"/>
            <a:chOff x="1376700" y="1639725"/>
            <a:chExt cx="275100" cy="219025"/>
          </a:xfrm>
        </p:grpSpPr>
        <p:sp>
          <p:nvSpPr>
            <p:cNvPr id="1946" name="Google Shape;1946;p32"/>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2"/>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8" name="Google Shape;1948;p32"/>
          <p:cNvGrpSpPr/>
          <p:nvPr/>
        </p:nvGrpSpPr>
        <p:grpSpPr>
          <a:xfrm flipH="1">
            <a:off x="7109462" y="2665007"/>
            <a:ext cx="525467" cy="520851"/>
            <a:chOff x="1609325" y="4271641"/>
            <a:chExt cx="400173" cy="396657"/>
          </a:xfrm>
        </p:grpSpPr>
        <p:sp>
          <p:nvSpPr>
            <p:cNvPr id="1949" name="Google Shape;1949;p32"/>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2"/>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2"/>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2"/>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3" name="Google Shape;1953;p32"/>
          <p:cNvGrpSpPr/>
          <p:nvPr/>
        </p:nvGrpSpPr>
        <p:grpSpPr>
          <a:xfrm flipH="1" rot="5154529">
            <a:off x="8263982" y="4278567"/>
            <a:ext cx="726522" cy="796265"/>
            <a:chOff x="8299150" y="575962"/>
            <a:chExt cx="1240025" cy="1065538"/>
          </a:xfrm>
        </p:grpSpPr>
        <p:sp>
          <p:nvSpPr>
            <p:cNvPr id="1954" name="Google Shape;1954;p32"/>
            <p:cNvSpPr/>
            <p:nvPr/>
          </p:nvSpPr>
          <p:spPr>
            <a:xfrm>
              <a:off x="8671659" y="623707"/>
              <a:ext cx="180853" cy="310682"/>
            </a:xfrm>
            <a:custGeom>
              <a:rect b="b" l="l" r="r" t="t"/>
              <a:pathLst>
                <a:path extrusionOk="0" h="3221" w="1875">
                  <a:moveTo>
                    <a:pt x="1518" y="0"/>
                  </a:moveTo>
                  <a:cubicBezTo>
                    <a:pt x="1446" y="62"/>
                    <a:pt x="1366" y="116"/>
                    <a:pt x="1286" y="178"/>
                  </a:cubicBezTo>
                  <a:cubicBezTo>
                    <a:pt x="1428" y="687"/>
                    <a:pt x="813" y="1427"/>
                    <a:pt x="563" y="1838"/>
                  </a:cubicBezTo>
                  <a:cubicBezTo>
                    <a:pt x="358" y="2168"/>
                    <a:pt x="179" y="2525"/>
                    <a:pt x="1" y="2873"/>
                  </a:cubicBezTo>
                  <a:cubicBezTo>
                    <a:pt x="162" y="2989"/>
                    <a:pt x="313" y="3096"/>
                    <a:pt x="456" y="3221"/>
                  </a:cubicBezTo>
                  <a:cubicBezTo>
                    <a:pt x="527" y="3087"/>
                    <a:pt x="590" y="2962"/>
                    <a:pt x="661" y="2828"/>
                  </a:cubicBezTo>
                  <a:cubicBezTo>
                    <a:pt x="1009" y="2159"/>
                    <a:pt x="1232" y="1454"/>
                    <a:pt x="1535" y="776"/>
                  </a:cubicBezTo>
                  <a:cubicBezTo>
                    <a:pt x="1589" y="669"/>
                    <a:pt x="1634" y="562"/>
                    <a:pt x="1687" y="446"/>
                  </a:cubicBezTo>
                  <a:cubicBezTo>
                    <a:pt x="1874" y="18"/>
                    <a:pt x="1571" y="152"/>
                    <a:pt x="151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2"/>
            <p:cNvSpPr/>
            <p:nvPr/>
          </p:nvSpPr>
          <p:spPr>
            <a:xfrm>
              <a:off x="8427339" y="930820"/>
              <a:ext cx="241909" cy="171401"/>
            </a:xfrm>
            <a:custGeom>
              <a:rect b="b" l="l" r="r" t="t"/>
              <a:pathLst>
                <a:path extrusionOk="0" h="1777" w="2508">
                  <a:moveTo>
                    <a:pt x="188" y="1"/>
                  </a:moveTo>
                  <a:cubicBezTo>
                    <a:pt x="134" y="144"/>
                    <a:pt x="63" y="295"/>
                    <a:pt x="0" y="438"/>
                  </a:cubicBezTo>
                  <a:cubicBezTo>
                    <a:pt x="161" y="572"/>
                    <a:pt x="322" y="688"/>
                    <a:pt x="491" y="804"/>
                  </a:cubicBezTo>
                  <a:cubicBezTo>
                    <a:pt x="848" y="946"/>
                    <a:pt x="1187" y="1116"/>
                    <a:pt x="1481" y="1366"/>
                  </a:cubicBezTo>
                  <a:cubicBezTo>
                    <a:pt x="1669" y="1526"/>
                    <a:pt x="1874" y="1705"/>
                    <a:pt x="2106" y="1776"/>
                  </a:cubicBezTo>
                  <a:cubicBezTo>
                    <a:pt x="2240" y="1651"/>
                    <a:pt x="2373" y="1526"/>
                    <a:pt x="2507" y="1392"/>
                  </a:cubicBezTo>
                  <a:lnTo>
                    <a:pt x="2507" y="1348"/>
                  </a:lnTo>
                  <a:cubicBezTo>
                    <a:pt x="2097" y="1036"/>
                    <a:pt x="1758" y="697"/>
                    <a:pt x="1267" y="474"/>
                  </a:cubicBezTo>
                  <a:cubicBezTo>
                    <a:pt x="973" y="331"/>
                    <a:pt x="696" y="188"/>
                    <a:pt x="429" y="19"/>
                  </a:cubicBezTo>
                  <a:cubicBezTo>
                    <a:pt x="348" y="10"/>
                    <a:pt x="268" y="1"/>
                    <a:pt x="18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2"/>
            <p:cNvSpPr/>
            <p:nvPr/>
          </p:nvSpPr>
          <p:spPr>
            <a:xfrm>
              <a:off x="8497847" y="854235"/>
              <a:ext cx="203231" cy="170532"/>
            </a:xfrm>
            <a:custGeom>
              <a:rect b="b" l="l" r="r" t="t"/>
              <a:pathLst>
                <a:path extrusionOk="0" h="1768" w="2107">
                  <a:moveTo>
                    <a:pt x="269" y="1"/>
                  </a:moveTo>
                  <a:cubicBezTo>
                    <a:pt x="179" y="90"/>
                    <a:pt x="90" y="179"/>
                    <a:pt x="1" y="268"/>
                  </a:cubicBezTo>
                  <a:cubicBezTo>
                    <a:pt x="10" y="331"/>
                    <a:pt x="46" y="402"/>
                    <a:pt x="108" y="447"/>
                  </a:cubicBezTo>
                  <a:cubicBezTo>
                    <a:pt x="340" y="634"/>
                    <a:pt x="572" y="822"/>
                    <a:pt x="795" y="1018"/>
                  </a:cubicBezTo>
                  <a:cubicBezTo>
                    <a:pt x="938" y="1080"/>
                    <a:pt x="1080" y="1152"/>
                    <a:pt x="1214" y="1232"/>
                  </a:cubicBezTo>
                  <a:cubicBezTo>
                    <a:pt x="1455" y="1375"/>
                    <a:pt x="1660" y="1580"/>
                    <a:pt x="1865" y="1767"/>
                  </a:cubicBezTo>
                  <a:cubicBezTo>
                    <a:pt x="1937" y="1553"/>
                    <a:pt x="2017" y="1348"/>
                    <a:pt x="2106" y="1143"/>
                  </a:cubicBezTo>
                  <a:cubicBezTo>
                    <a:pt x="1553" y="679"/>
                    <a:pt x="947" y="286"/>
                    <a:pt x="26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2"/>
            <p:cNvSpPr/>
            <p:nvPr/>
          </p:nvSpPr>
          <p:spPr>
            <a:xfrm>
              <a:off x="8725867" y="975575"/>
              <a:ext cx="12153" cy="15626"/>
            </a:xfrm>
            <a:custGeom>
              <a:rect b="b" l="l" r="r" t="t"/>
              <a:pathLst>
                <a:path extrusionOk="0" h="162" w="126">
                  <a:moveTo>
                    <a:pt x="37" y="1"/>
                  </a:moveTo>
                  <a:cubicBezTo>
                    <a:pt x="28" y="27"/>
                    <a:pt x="10" y="63"/>
                    <a:pt x="1" y="90"/>
                  </a:cubicBezTo>
                  <a:cubicBezTo>
                    <a:pt x="46" y="117"/>
                    <a:pt x="81" y="135"/>
                    <a:pt x="126" y="161"/>
                  </a:cubicBezTo>
                  <a:cubicBezTo>
                    <a:pt x="126" y="152"/>
                    <a:pt x="126" y="152"/>
                    <a:pt x="126" y="143"/>
                  </a:cubicBezTo>
                  <a:cubicBezTo>
                    <a:pt x="108" y="90"/>
                    <a:pt x="72" y="45"/>
                    <a:pt x="3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2"/>
            <p:cNvSpPr/>
            <p:nvPr/>
          </p:nvSpPr>
          <p:spPr>
            <a:xfrm>
              <a:off x="8833510" y="1054764"/>
              <a:ext cx="339039" cy="242777"/>
            </a:xfrm>
            <a:custGeom>
              <a:rect b="b" l="l" r="r" t="t"/>
              <a:pathLst>
                <a:path extrusionOk="0" h="2517" w="3515">
                  <a:moveTo>
                    <a:pt x="0" y="0"/>
                  </a:moveTo>
                  <a:lnTo>
                    <a:pt x="0" y="0"/>
                  </a:lnTo>
                  <a:cubicBezTo>
                    <a:pt x="402" y="322"/>
                    <a:pt x="785" y="678"/>
                    <a:pt x="1160" y="991"/>
                  </a:cubicBezTo>
                  <a:cubicBezTo>
                    <a:pt x="1900" y="1597"/>
                    <a:pt x="2659" y="2079"/>
                    <a:pt x="3479" y="2516"/>
                  </a:cubicBezTo>
                  <a:cubicBezTo>
                    <a:pt x="3515" y="2418"/>
                    <a:pt x="3506" y="2320"/>
                    <a:pt x="3426" y="2231"/>
                  </a:cubicBezTo>
                  <a:cubicBezTo>
                    <a:pt x="2703" y="1446"/>
                    <a:pt x="1651" y="1080"/>
                    <a:pt x="767" y="509"/>
                  </a:cubicBezTo>
                  <a:cubicBezTo>
                    <a:pt x="509" y="339"/>
                    <a:pt x="259" y="161"/>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2"/>
            <p:cNvSpPr/>
            <p:nvPr/>
          </p:nvSpPr>
          <p:spPr>
            <a:xfrm>
              <a:off x="8705225" y="1015990"/>
              <a:ext cx="434626" cy="306438"/>
            </a:xfrm>
            <a:custGeom>
              <a:rect b="b" l="l" r="r" t="t"/>
              <a:pathLst>
                <a:path extrusionOk="0" h="3177" w="4506">
                  <a:moveTo>
                    <a:pt x="99" y="1"/>
                  </a:moveTo>
                  <a:cubicBezTo>
                    <a:pt x="63" y="108"/>
                    <a:pt x="28" y="224"/>
                    <a:pt x="1" y="340"/>
                  </a:cubicBezTo>
                  <a:cubicBezTo>
                    <a:pt x="19" y="358"/>
                    <a:pt x="19" y="385"/>
                    <a:pt x="19" y="411"/>
                  </a:cubicBezTo>
                  <a:cubicBezTo>
                    <a:pt x="643" y="768"/>
                    <a:pt x="1214" y="1214"/>
                    <a:pt x="1821" y="1616"/>
                  </a:cubicBezTo>
                  <a:cubicBezTo>
                    <a:pt x="2615" y="2160"/>
                    <a:pt x="3507" y="2659"/>
                    <a:pt x="4345" y="3141"/>
                  </a:cubicBezTo>
                  <a:cubicBezTo>
                    <a:pt x="4399" y="3168"/>
                    <a:pt x="4452" y="3177"/>
                    <a:pt x="4506" y="3177"/>
                  </a:cubicBezTo>
                  <a:cubicBezTo>
                    <a:pt x="4176" y="3007"/>
                    <a:pt x="3855" y="2829"/>
                    <a:pt x="3543" y="2624"/>
                  </a:cubicBezTo>
                  <a:cubicBezTo>
                    <a:pt x="2954" y="2231"/>
                    <a:pt x="2427" y="1750"/>
                    <a:pt x="1865" y="1321"/>
                  </a:cubicBezTo>
                  <a:cubicBezTo>
                    <a:pt x="1294" y="875"/>
                    <a:pt x="759" y="313"/>
                    <a:pt x="9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2"/>
            <p:cNvSpPr/>
            <p:nvPr/>
          </p:nvSpPr>
          <p:spPr>
            <a:xfrm>
              <a:off x="8873057" y="1213047"/>
              <a:ext cx="3569" cy="2701"/>
            </a:xfrm>
            <a:custGeom>
              <a:rect b="b" l="l" r="r" t="t"/>
              <a:pathLst>
                <a:path extrusionOk="0" h="28" w="37">
                  <a:moveTo>
                    <a:pt x="0" y="1"/>
                  </a:moveTo>
                  <a:cubicBezTo>
                    <a:pt x="9" y="10"/>
                    <a:pt x="27" y="19"/>
                    <a:pt x="36" y="28"/>
                  </a:cubicBezTo>
                  <a:cubicBezTo>
                    <a:pt x="36" y="28"/>
                    <a:pt x="36" y="28"/>
                    <a:pt x="36" y="19"/>
                  </a:cubicBezTo>
                  <a:cubicBezTo>
                    <a:pt x="18" y="10"/>
                    <a:pt x="9"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2"/>
            <p:cNvSpPr/>
            <p:nvPr/>
          </p:nvSpPr>
          <p:spPr>
            <a:xfrm>
              <a:off x="8851548" y="1241501"/>
              <a:ext cx="427778" cy="303833"/>
            </a:xfrm>
            <a:custGeom>
              <a:rect b="b" l="l" r="r" t="t"/>
              <a:pathLst>
                <a:path extrusionOk="0" h="3150" w="4435">
                  <a:moveTo>
                    <a:pt x="0" y="0"/>
                  </a:moveTo>
                  <a:lnTo>
                    <a:pt x="0" y="0"/>
                  </a:lnTo>
                  <a:cubicBezTo>
                    <a:pt x="464" y="598"/>
                    <a:pt x="1017" y="999"/>
                    <a:pt x="1633" y="1419"/>
                  </a:cubicBezTo>
                  <a:cubicBezTo>
                    <a:pt x="2311" y="1883"/>
                    <a:pt x="2927" y="2400"/>
                    <a:pt x="3649" y="2801"/>
                  </a:cubicBezTo>
                  <a:cubicBezTo>
                    <a:pt x="3890" y="2926"/>
                    <a:pt x="4158" y="3060"/>
                    <a:pt x="4434" y="3149"/>
                  </a:cubicBezTo>
                  <a:cubicBezTo>
                    <a:pt x="4015" y="2846"/>
                    <a:pt x="3685" y="2570"/>
                    <a:pt x="3587" y="2498"/>
                  </a:cubicBezTo>
                  <a:cubicBezTo>
                    <a:pt x="2659" y="1847"/>
                    <a:pt x="1687" y="1240"/>
                    <a:pt x="786" y="553"/>
                  </a:cubicBezTo>
                  <a:cubicBezTo>
                    <a:pt x="527" y="357"/>
                    <a:pt x="268" y="179"/>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2"/>
            <p:cNvSpPr/>
            <p:nvPr/>
          </p:nvSpPr>
          <p:spPr>
            <a:xfrm>
              <a:off x="8930737" y="1255294"/>
              <a:ext cx="566094" cy="350228"/>
            </a:xfrm>
            <a:custGeom>
              <a:rect b="b" l="l" r="r" t="t"/>
              <a:pathLst>
                <a:path extrusionOk="0" h="3631" w="5869">
                  <a:moveTo>
                    <a:pt x="0" y="0"/>
                  </a:moveTo>
                  <a:lnTo>
                    <a:pt x="0" y="0"/>
                  </a:lnTo>
                  <a:cubicBezTo>
                    <a:pt x="562" y="410"/>
                    <a:pt x="1142" y="794"/>
                    <a:pt x="1704" y="1195"/>
                  </a:cubicBezTo>
                  <a:cubicBezTo>
                    <a:pt x="2391" y="1668"/>
                    <a:pt x="3060" y="2177"/>
                    <a:pt x="3756" y="2632"/>
                  </a:cubicBezTo>
                  <a:cubicBezTo>
                    <a:pt x="4050" y="2828"/>
                    <a:pt x="4318" y="3060"/>
                    <a:pt x="4603" y="3265"/>
                  </a:cubicBezTo>
                  <a:cubicBezTo>
                    <a:pt x="4795" y="3462"/>
                    <a:pt x="5147" y="3630"/>
                    <a:pt x="5419" y="3630"/>
                  </a:cubicBezTo>
                  <a:cubicBezTo>
                    <a:pt x="5679" y="3630"/>
                    <a:pt x="5868" y="3477"/>
                    <a:pt x="5781" y="3051"/>
                  </a:cubicBezTo>
                  <a:cubicBezTo>
                    <a:pt x="5692" y="2899"/>
                    <a:pt x="5585" y="2757"/>
                    <a:pt x="5460" y="2632"/>
                  </a:cubicBezTo>
                  <a:cubicBezTo>
                    <a:pt x="5273" y="2462"/>
                    <a:pt x="5076" y="2311"/>
                    <a:pt x="4880" y="2159"/>
                  </a:cubicBezTo>
                  <a:cubicBezTo>
                    <a:pt x="4809" y="2177"/>
                    <a:pt x="4746" y="2186"/>
                    <a:pt x="4684" y="2195"/>
                  </a:cubicBezTo>
                  <a:cubicBezTo>
                    <a:pt x="4467" y="2228"/>
                    <a:pt x="4289" y="2339"/>
                    <a:pt x="4063" y="2339"/>
                  </a:cubicBezTo>
                  <a:cubicBezTo>
                    <a:pt x="4047" y="2339"/>
                    <a:pt x="4031" y="2339"/>
                    <a:pt x="4015" y="2337"/>
                  </a:cubicBezTo>
                  <a:cubicBezTo>
                    <a:pt x="3658" y="2311"/>
                    <a:pt x="3185" y="2007"/>
                    <a:pt x="2873" y="1838"/>
                  </a:cubicBezTo>
                  <a:cubicBezTo>
                    <a:pt x="2266" y="1517"/>
                    <a:pt x="1758" y="1053"/>
                    <a:pt x="1178" y="696"/>
                  </a:cubicBezTo>
                  <a:cubicBezTo>
                    <a:pt x="785" y="464"/>
                    <a:pt x="384" y="250"/>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2"/>
            <p:cNvSpPr/>
            <p:nvPr/>
          </p:nvSpPr>
          <p:spPr>
            <a:xfrm>
              <a:off x="8299150" y="575962"/>
              <a:ext cx="1240025" cy="1065538"/>
            </a:xfrm>
            <a:custGeom>
              <a:rect b="b" l="l" r="r" t="t"/>
              <a:pathLst>
                <a:path extrusionOk="0" h="11047" w="12856">
                  <a:moveTo>
                    <a:pt x="5380" y="495"/>
                  </a:moveTo>
                  <a:cubicBezTo>
                    <a:pt x="5433" y="647"/>
                    <a:pt x="5736" y="513"/>
                    <a:pt x="5549" y="941"/>
                  </a:cubicBezTo>
                  <a:cubicBezTo>
                    <a:pt x="5496" y="1057"/>
                    <a:pt x="5451" y="1164"/>
                    <a:pt x="5397" y="1271"/>
                  </a:cubicBezTo>
                  <a:cubicBezTo>
                    <a:pt x="5094" y="1949"/>
                    <a:pt x="4871" y="2654"/>
                    <a:pt x="4523" y="3323"/>
                  </a:cubicBezTo>
                  <a:cubicBezTo>
                    <a:pt x="4452" y="3457"/>
                    <a:pt x="4389" y="3582"/>
                    <a:pt x="4318" y="3716"/>
                  </a:cubicBezTo>
                  <a:cubicBezTo>
                    <a:pt x="4175" y="3591"/>
                    <a:pt x="4024" y="3484"/>
                    <a:pt x="3863" y="3368"/>
                  </a:cubicBezTo>
                  <a:cubicBezTo>
                    <a:pt x="3470" y="3082"/>
                    <a:pt x="3051" y="2832"/>
                    <a:pt x="2596" y="2636"/>
                  </a:cubicBezTo>
                  <a:cubicBezTo>
                    <a:pt x="3015" y="2252"/>
                    <a:pt x="3470" y="1905"/>
                    <a:pt x="3925" y="1566"/>
                  </a:cubicBezTo>
                  <a:cubicBezTo>
                    <a:pt x="4255" y="1325"/>
                    <a:pt x="4586" y="1093"/>
                    <a:pt x="4916" y="852"/>
                  </a:cubicBezTo>
                  <a:cubicBezTo>
                    <a:pt x="4987" y="789"/>
                    <a:pt x="5067" y="727"/>
                    <a:pt x="5148" y="673"/>
                  </a:cubicBezTo>
                  <a:cubicBezTo>
                    <a:pt x="5228" y="611"/>
                    <a:pt x="5308" y="557"/>
                    <a:pt x="5380" y="495"/>
                  </a:cubicBezTo>
                  <a:close/>
                  <a:moveTo>
                    <a:pt x="2329" y="2886"/>
                  </a:moveTo>
                  <a:cubicBezTo>
                    <a:pt x="3007" y="3171"/>
                    <a:pt x="3613" y="3564"/>
                    <a:pt x="4166" y="4028"/>
                  </a:cubicBezTo>
                  <a:cubicBezTo>
                    <a:pt x="4077" y="4233"/>
                    <a:pt x="3988" y="4438"/>
                    <a:pt x="3925" y="4652"/>
                  </a:cubicBezTo>
                  <a:cubicBezTo>
                    <a:pt x="3720" y="4465"/>
                    <a:pt x="3515" y="4260"/>
                    <a:pt x="3274" y="4117"/>
                  </a:cubicBezTo>
                  <a:cubicBezTo>
                    <a:pt x="3140" y="4037"/>
                    <a:pt x="2998" y="3965"/>
                    <a:pt x="2855" y="3903"/>
                  </a:cubicBezTo>
                  <a:cubicBezTo>
                    <a:pt x="2516" y="3733"/>
                    <a:pt x="2177" y="3582"/>
                    <a:pt x="1865" y="3368"/>
                  </a:cubicBezTo>
                  <a:cubicBezTo>
                    <a:pt x="1927" y="3296"/>
                    <a:pt x="1990" y="3225"/>
                    <a:pt x="2061" y="3153"/>
                  </a:cubicBezTo>
                  <a:cubicBezTo>
                    <a:pt x="2150" y="3064"/>
                    <a:pt x="2239" y="2975"/>
                    <a:pt x="2329" y="2886"/>
                  </a:cubicBezTo>
                  <a:close/>
                  <a:moveTo>
                    <a:pt x="1606" y="3600"/>
                  </a:moveTo>
                  <a:cubicBezTo>
                    <a:pt x="1659" y="3635"/>
                    <a:pt x="1704" y="3662"/>
                    <a:pt x="1758" y="3698"/>
                  </a:cubicBezTo>
                  <a:cubicBezTo>
                    <a:pt x="2025" y="3867"/>
                    <a:pt x="2302" y="4010"/>
                    <a:pt x="2596" y="4153"/>
                  </a:cubicBezTo>
                  <a:cubicBezTo>
                    <a:pt x="3087" y="4376"/>
                    <a:pt x="3426" y="4715"/>
                    <a:pt x="3836" y="5027"/>
                  </a:cubicBezTo>
                  <a:lnTo>
                    <a:pt x="3827" y="5071"/>
                  </a:lnTo>
                  <a:cubicBezTo>
                    <a:pt x="3702" y="5205"/>
                    <a:pt x="3569" y="5330"/>
                    <a:pt x="3435" y="5455"/>
                  </a:cubicBezTo>
                  <a:cubicBezTo>
                    <a:pt x="3417" y="5464"/>
                    <a:pt x="3399" y="5482"/>
                    <a:pt x="3390" y="5500"/>
                  </a:cubicBezTo>
                  <a:cubicBezTo>
                    <a:pt x="2864" y="5161"/>
                    <a:pt x="2329" y="4840"/>
                    <a:pt x="1820" y="4483"/>
                  </a:cubicBezTo>
                  <a:cubicBezTo>
                    <a:pt x="1651" y="4367"/>
                    <a:pt x="1490" y="4251"/>
                    <a:pt x="1329" y="4117"/>
                  </a:cubicBezTo>
                  <a:cubicBezTo>
                    <a:pt x="1392" y="3974"/>
                    <a:pt x="1463" y="3823"/>
                    <a:pt x="1517" y="3680"/>
                  </a:cubicBezTo>
                  <a:cubicBezTo>
                    <a:pt x="1526" y="3671"/>
                    <a:pt x="1526" y="3653"/>
                    <a:pt x="1535" y="3644"/>
                  </a:cubicBezTo>
                  <a:cubicBezTo>
                    <a:pt x="1543" y="3626"/>
                    <a:pt x="1543" y="3617"/>
                    <a:pt x="1543" y="3600"/>
                  </a:cubicBezTo>
                  <a:cubicBezTo>
                    <a:pt x="1552" y="3604"/>
                    <a:pt x="1564" y="3606"/>
                    <a:pt x="1575" y="3606"/>
                  </a:cubicBezTo>
                  <a:cubicBezTo>
                    <a:pt x="1586" y="3606"/>
                    <a:pt x="1597" y="3604"/>
                    <a:pt x="1606" y="3600"/>
                  </a:cubicBezTo>
                  <a:close/>
                  <a:moveTo>
                    <a:pt x="1187" y="4438"/>
                  </a:moveTo>
                  <a:cubicBezTo>
                    <a:pt x="1793" y="4920"/>
                    <a:pt x="2462" y="5303"/>
                    <a:pt x="3123" y="5723"/>
                  </a:cubicBezTo>
                  <a:cubicBezTo>
                    <a:pt x="2676" y="6097"/>
                    <a:pt x="2213" y="6445"/>
                    <a:pt x="1829" y="6882"/>
                  </a:cubicBezTo>
                  <a:cubicBezTo>
                    <a:pt x="1428" y="6570"/>
                    <a:pt x="981" y="6329"/>
                    <a:pt x="580" y="6017"/>
                  </a:cubicBezTo>
                  <a:cubicBezTo>
                    <a:pt x="714" y="5767"/>
                    <a:pt x="758" y="5410"/>
                    <a:pt x="857" y="5161"/>
                  </a:cubicBezTo>
                  <a:cubicBezTo>
                    <a:pt x="964" y="4920"/>
                    <a:pt x="1071" y="4679"/>
                    <a:pt x="1187" y="4438"/>
                  </a:cubicBezTo>
                  <a:close/>
                  <a:moveTo>
                    <a:pt x="357" y="6276"/>
                  </a:moveTo>
                  <a:lnTo>
                    <a:pt x="357" y="6276"/>
                  </a:lnTo>
                  <a:cubicBezTo>
                    <a:pt x="758" y="6579"/>
                    <a:pt x="1204" y="6820"/>
                    <a:pt x="1597" y="7132"/>
                  </a:cubicBezTo>
                  <a:cubicBezTo>
                    <a:pt x="1501" y="7221"/>
                    <a:pt x="1387" y="7259"/>
                    <a:pt x="1268" y="7259"/>
                  </a:cubicBezTo>
                  <a:cubicBezTo>
                    <a:pt x="824" y="7259"/>
                    <a:pt x="308" y="6726"/>
                    <a:pt x="357" y="6276"/>
                  </a:cubicBezTo>
                  <a:close/>
                  <a:moveTo>
                    <a:pt x="4309" y="4563"/>
                  </a:moveTo>
                  <a:cubicBezTo>
                    <a:pt x="4969" y="4875"/>
                    <a:pt x="5504" y="5437"/>
                    <a:pt x="6075" y="5883"/>
                  </a:cubicBezTo>
                  <a:cubicBezTo>
                    <a:pt x="6637" y="6312"/>
                    <a:pt x="7164" y="6793"/>
                    <a:pt x="7753" y="7186"/>
                  </a:cubicBezTo>
                  <a:cubicBezTo>
                    <a:pt x="8065" y="7391"/>
                    <a:pt x="8386" y="7569"/>
                    <a:pt x="8716" y="7739"/>
                  </a:cubicBezTo>
                  <a:cubicBezTo>
                    <a:pt x="9635" y="8212"/>
                    <a:pt x="10589" y="8604"/>
                    <a:pt x="11428" y="9202"/>
                  </a:cubicBezTo>
                  <a:cubicBezTo>
                    <a:pt x="11624" y="9354"/>
                    <a:pt x="11821" y="9505"/>
                    <a:pt x="12008" y="9675"/>
                  </a:cubicBezTo>
                  <a:cubicBezTo>
                    <a:pt x="12133" y="9800"/>
                    <a:pt x="12240" y="9942"/>
                    <a:pt x="12329" y="10094"/>
                  </a:cubicBezTo>
                  <a:cubicBezTo>
                    <a:pt x="12416" y="10520"/>
                    <a:pt x="12227" y="10673"/>
                    <a:pt x="11967" y="10673"/>
                  </a:cubicBezTo>
                  <a:cubicBezTo>
                    <a:pt x="11695" y="10673"/>
                    <a:pt x="11343" y="10505"/>
                    <a:pt x="11151" y="10308"/>
                  </a:cubicBezTo>
                  <a:cubicBezTo>
                    <a:pt x="10866" y="10103"/>
                    <a:pt x="10598" y="9871"/>
                    <a:pt x="10304" y="9675"/>
                  </a:cubicBezTo>
                  <a:cubicBezTo>
                    <a:pt x="9608" y="9220"/>
                    <a:pt x="8939" y="8711"/>
                    <a:pt x="8252" y="8238"/>
                  </a:cubicBezTo>
                  <a:cubicBezTo>
                    <a:pt x="7690" y="7837"/>
                    <a:pt x="7110" y="7453"/>
                    <a:pt x="6548" y="7043"/>
                  </a:cubicBezTo>
                  <a:cubicBezTo>
                    <a:pt x="6450" y="6972"/>
                    <a:pt x="6352" y="6900"/>
                    <a:pt x="6254" y="6820"/>
                  </a:cubicBezTo>
                  <a:cubicBezTo>
                    <a:pt x="6165" y="6758"/>
                    <a:pt x="6075" y="6695"/>
                    <a:pt x="5986" y="6633"/>
                  </a:cubicBezTo>
                  <a:cubicBezTo>
                    <a:pt x="5977" y="6624"/>
                    <a:pt x="5959" y="6615"/>
                    <a:pt x="5950" y="6606"/>
                  </a:cubicBezTo>
                  <a:cubicBezTo>
                    <a:pt x="5317" y="6169"/>
                    <a:pt x="4639" y="5821"/>
                    <a:pt x="4041" y="5348"/>
                  </a:cubicBezTo>
                  <a:lnTo>
                    <a:pt x="4041" y="5339"/>
                  </a:lnTo>
                  <a:cubicBezTo>
                    <a:pt x="4050" y="5321"/>
                    <a:pt x="4068" y="5312"/>
                    <a:pt x="4086" y="5295"/>
                  </a:cubicBezTo>
                  <a:cubicBezTo>
                    <a:pt x="4113" y="5277"/>
                    <a:pt x="4140" y="5250"/>
                    <a:pt x="4148" y="5205"/>
                  </a:cubicBezTo>
                  <a:lnTo>
                    <a:pt x="4157" y="5179"/>
                  </a:lnTo>
                  <a:cubicBezTo>
                    <a:pt x="4166" y="5152"/>
                    <a:pt x="4166" y="5125"/>
                    <a:pt x="4175" y="5098"/>
                  </a:cubicBezTo>
                  <a:cubicBezTo>
                    <a:pt x="4211" y="5063"/>
                    <a:pt x="4229" y="5018"/>
                    <a:pt x="4229" y="4973"/>
                  </a:cubicBezTo>
                  <a:cubicBezTo>
                    <a:pt x="4229" y="4947"/>
                    <a:pt x="4229" y="4920"/>
                    <a:pt x="4211" y="4902"/>
                  </a:cubicBezTo>
                  <a:cubicBezTo>
                    <a:pt x="4238" y="4786"/>
                    <a:pt x="4273" y="4670"/>
                    <a:pt x="4309" y="4563"/>
                  </a:cubicBezTo>
                  <a:close/>
                  <a:moveTo>
                    <a:pt x="5501" y="1"/>
                  </a:moveTo>
                  <a:cubicBezTo>
                    <a:pt x="5470" y="1"/>
                    <a:pt x="5441" y="9"/>
                    <a:pt x="5415" y="31"/>
                  </a:cubicBezTo>
                  <a:cubicBezTo>
                    <a:pt x="4068" y="1102"/>
                    <a:pt x="2569" y="1994"/>
                    <a:pt x="1445" y="3323"/>
                  </a:cubicBezTo>
                  <a:cubicBezTo>
                    <a:pt x="1419" y="3350"/>
                    <a:pt x="1410" y="3385"/>
                    <a:pt x="1410" y="3412"/>
                  </a:cubicBezTo>
                  <a:cubicBezTo>
                    <a:pt x="1394" y="3408"/>
                    <a:pt x="1377" y="3406"/>
                    <a:pt x="1361" y="3406"/>
                  </a:cubicBezTo>
                  <a:cubicBezTo>
                    <a:pt x="1304" y="3406"/>
                    <a:pt x="1250" y="3432"/>
                    <a:pt x="1222" y="3501"/>
                  </a:cubicBezTo>
                  <a:cubicBezTo>
                    <a:pt x="1151" y="3680"/>
                    <a:pt x="1080" y="3858"/>
                    <a:pt x="999" y="4028"/>
                  </a:cubicBezTo>
                  <a:cubicBezTo>
                    <a:pt x="955" y="4063"/>
                    <a:pt x="928" y="4117"/>
                    <a:pt x="937" y="4179"/>
                  </a:cubicBezTo>
                  <a:cubicBezTo>
                    <a:pt x="830" y="4402"/>
                    <a:pt x="723" y="4634"/>
                    <a:pt x="616" y="4866"/>
                  </a:cubicBezTo>
                  <a:cubicBezTo>
                    <a:pt x="526" y="5071"/>
                    <a:pt x="446" y="5277"/>
                    <a:pt x="375" y="5482"/>
                  </a:cubicBezTo>
                  <a:cubicBezTo>
                    <a:pt x="330" y="5607"/>
                    <a:pt x="312" y="5857"/>
                    <a:pt x="232" y="5946"/>
                  </a:cubicBezTo>
                  <a:cubicBezTo>
                    <a:pt x="214" y="5964"/>
                    <a:pt x="214" y="5981"/>
                    <a:pt x="205" y="5990"/>
                  </a:cubicBezTo>
                  <a:cubicBezTo>
                    <a:pt x="134" y="5999"/>
                    <a:pt x="63" y="6035"/>
                    <a:pt x="36" y="6124"/>
                  </a:cubicBezTo>
                  <a:cubicBezTo>
                    <a:pt x="9" y="6222"/>
                    <a:pt x="0" y="6320"/>
                    <a:pt x="9" y="6419"/>
                  </a:cubicBezTo>
                  <a:cubicBezTo>
                    <a:pt x="27" y="6624"/>
                    <a:pt x="107" y="6820"/>
                    <a:pt x="241" y="6998"/>
                  </a:cubicBezTo>
                  <a:cubicBezTo>
                    <a:pt x="419" y="7239"/>
                    <a:pt x="678" y="7436"/>
                    <a:pt x="946" y="7534"/>
                  </a:cubicBezTo>
                  <a:cubicBezTo>
                    <a:pt x="1066" y="7576"/>
                    <a:pt x="1188" y="7599"/>
                    <a:pt x="1305" y="7599"/>
                  </a:cubicBezTo>
                  <a:cubicBezTo>
                    <a:pt x="1510" y="7599"/>
                    <a:pt x="1703" y="7529"/>
                    <a:pt x="1856" y="7364"/>
                  </a:cubicBezTo>
                  <a:cubicBezTo>
                    <a:pt x="1882" y="7329"/>
                    <a:pt x="1909" y="7302"/>
                    <a:pt x="1936" y="7275"/>
                  </a:cubicBezTo>
                  <a:lnTo>
                    <a:pt x="1936" y="7257"/>
                  </a:lnTo>
                  <a:lnTo>
                    <a:pt x="1972" y="7230"/>
                  </a:lnTo>
                  <a:cubicBezTo>
                    <a:pt x="2391" y="6713"/>
                    <a:pt x="2917" y="6329"/>
                    <a:pt x="3426" y="5901"/>
                  </a:cubicBezTo>
                  <a:cubicBezTo>
                    <a:pt x="3439" y="5904"/>
                    <a:pt x="3452" y="5905"/>
                    <a:pt x="3465" y="5905"/>
                  </a:cubicBezTo>
                  <a:cubicBezTo>
                    <a:pt x="3574" y="5905"/>
                    <a:pt x="3665" y="5810"/>
                    <a:pt x="3649" y="5714"/>
                  </a:cubicBezTo>
                  <a:cubicBezTo>
                    <a:pt x="3693" y="5669"/>
                    <a:pt x="3747" y="5625"/>
                    <a:pt x="3801" y="5580"/>
                  </a:cubicBezTo>
                  <a:lnTo>
                    <a:pt x="3818" y="5607"/>
                  </a:lnTo>
                  <a:cubicBezTo>
                    <a:pt x="4425" y="6080"/>
                    <a:pt x="5085" y="6481"/>
                    <a:pt x="5727" y="6900"/>
                  </a:cubicBezTo>
                  <a:cubicBezTo>
                    <a:pt x="5995" y="7079"/>
                    <a:pt x="6254" y="7257"/>
                    <a:pt x="6513" y="7453"/>
                  </a:cubicBezTo>
                  <a:cubicBezTo>
                    <a:pt x="7414" y="8140"/>
                    <a:pt x="8386" y="8747"/>
                    <a:pt x="9314" y="9398"/>
                  </a:cubicBezTo>
                  <a:cubicBezTo>
                    <a:pt x="9412" y="9470"/>
                    <a:pt x="9742" y="9746"/>
                    <a:pt x="10161" y="10049"/>
                  </a:cubicBezTo>
                  <a:cubicBezTo>
                    <a:pt x="10438" y="10255"/>
                    <a:pt x="10750" y="10460"/>
                    <a:pt x="11062" y="10638"/>
                  </a:cubicBezTo>
                  <a:cubicBezTo>
                    <a:pt x="11464" y="10871"/>
                    <a:pt x="11873" y="11046"/>
                    <a:pt x="12191" y="11046"/>
                  </a:cubicBezTo>
                  <a:cubicBezTo>
                    <a:pt x="12226" y="11046"/>
                    <a:pt x="12260" y="11044"/>
                    <a:pt x="12293" y="11040"/>
                  </a:cubicBezTo>
                  <a:cubicBezTo>
                    <a:pt x="12507" y="11013"/>
                    <a:pt x="12668" y="10888"/>
                    <a:pt x="12739" y="10620"/>
                  </a:cubicBezTo>
                  <a:cubicBezTo>
                    <a:pt x="12748" y="10603"/>
                    <a:pt x="12748" y="10585"/>
                    <a:pt x="12757" y="10567"/>
                  </a:cubicBezTo>
                  <a:cubicBezTo>
                    <a:pt x="12855" y="10049"/>
                    <a:pt x="12534" y="9577"/>
                    <a:pt x="12044" y="9157"/>
                  </a:cubicBezTo>
                  <a:cubicBezTo>
                    <a:pt x="11250" y="8488"/>
                    <a:pt x="10010" y="7980"/>
                    <a:pt x="9483" y="7721"/>
                  </a:cubicBezTo>
                  <a:cubicBezTo>
                    <a:pt x="9332" y="7641"/>
                    <a:pt x="9171" y="7560"/>
                    <a:pt x="9019" y="7480"/>
                  </a:cubicBezTo>
                  <a:cubicBezTo>
                    <a:pt x="8199" y="7043"/>
                    <a:pt x="7440" y="6561"/>
                    <a:pt x="6700" y="5955"/>
                  </a:cubicBezTo>
                  <a:cubicBezTo>
                    <a:pt x="6325" y="5642"/>
                    <a:pt x="5942" y="5286"/>
                    <a:pt x="5540" y="4964"/>
                  </a:cubicBezTo>
                  <a:cubicBezTo>
                    <a:pt x="5228" y="4706"/>
                    <a:pt x="4898" y="4483"/>
                    <a:pt x="4550" y="4304"/>
                  </a:cubicBezTo>
                  <a:cubicBezTo>
                    <a:pt x="4505" y="4278"/>
                    <a:pt x="4470" y="4260"/>
                    <a:pt x="4425" y="4233"/>
                  </a:cubicBezTo>
                  <a:cubicBezTo>
                    <a:pt x="4434" y="4206"/>
                    <a:pt x="4452" y="4170"/>
                    <a:pt x="4461" y="4144"/>
                  </a:cubicBezTo>
                  <a:cubicBezTo>
                    <a:pt x="4791" y="3359"/>
                    <a:pt x="5272" y="2609"/>
                    <a:pt x="5549" y="1842"/>
                  </a:cubicBezTo>
                  <a:cubicBezTo>
                    <a:pt x="5754" y="1253"/>
                    <a:pt x="6316" y="495"/>
                    <a:pt x="5620" y="40"/>
                  </a:cubicBezTo>
                  <a:cubicBezTo>
                    <a:pt x="5589" y="19"/>
                    <a:pt x="5544" y="1"/>
                    <a:pt x="550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4" name="Google Shape;1964;p32"/>
          <p:cNvGrpSpPr/>
          <p:nvPr/>
        </p:nvGrpSpPr>
        <p:grpSpPr>
          <a:xfrm rot="-8100000">
            <a:off x="7075906" y="3918212"/>
            <a:ext cx="756210" cy="991128"/>
            <a:chOff x="-628950" y="2144275"/>
            <a:chExt cx="1157155" cy="1516626"/>
          </a:xfrm>
        </p:grpSpPr>
        <p:sp>
          <p:nvSpPr>
            <p:cNvPr id="1965" name="Google Shape;1965;p32"/>
            <p:cNvSpPr/>
            <p:nvPr/>
          </p:nvSpPr>
          <p:spPr>
            <a:xfrm>
              <a:off x="232787" y="3005921"/>
              <a:ext cx="61813" cy="109319"/>
            </a:xfrm>
            <a:custGeom>
              <a:rect b="b" l="l" r="r" t="t"/>
              <a:pathLst>
                <a:path extrusionOk="0" h="1169" w="661">
                  <a:moveTo>
                    <a:pt x="1" y="0"/>
                  </a:moveTo>
                  <a:lnTo>
                    <a:pt x="1" y="0"/>
                  </a:lnTo>
                  <a:cubicBezTo>
                    <a:pt x="179" y="410"/>
                    <a:pt x="366" y="848"/>
                    <a:pt x="661" y="1169"/>
                  </a:cubicBezTo>
                  <a:cubicBezTo>
                    <a:pt x="447" y="767"/>
                    <a:pt x="206" y="384"/>
                    <a:pt x="10" y="9"/>
                  </a:cubicBezTo>
                  <a:cubicBezTo>
                    <a:pt x="10" y="9"/>
                    <a:pt x="1" y="0"/>
                    <a:pt x="1"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2"/>
            <p:cNvSpPr/>
            <p:nvPr/>
          </p:nvSpPr>
          <p:spPr>
            <a:xfrm>
              <a:off x="-284442" y="2869109"/>
              <a:ext cx="49282" cy="19171"/>
            </a:xfrm>
            <a:custGeom>
              <a:rect b="b" l="l" r="r" t="t"/>
              <a:pathLst>
                <a:path extrusionOk="0" h="205" w="527">
                  <a:moveTo>
                    <a:pt x="1" y="0"/>
                  </a:moveTo>
                  <a:cubicBezTo>
                    <a:pt x="58" y="152"/>
                    <a:pt x="216" y="204"/>
                    <a:pt x="397" y="204"/>
                  </a:cubicBezTo>
                  <a:cubicBezTo>
                    <a:pt x="440" y="204"/>
                    <a:pt x="483" y="201"/>
                    <a:pt x="527" y="196"/>
                  </a:cubicBezTo>
                  <a:cubicBezTo>
                    <a:pt x="340" y="170"/>
                    <a:pt x="161" y="98"/>
                    <a:pt x="1"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2"/>
            <p:cNvSpPr/>
            <p:nvPr/>
          </p:nvSpPr>
          <p:spPr>
            <a:xfrm>
              <a:off x="-361218" y="2644673"/>
              <a:ext cx="864453" cy="915325"/>
            </a:xfrm>
            <a:custGeom>
              <a:rect b="b" l="l" r="r" t="t"/>
              <a:pathLst>
                <a:path extrusionOk="0" h="9788" w="9244">
                  <a:moveTo>
                    <a:pt x="822" y="2400"/>
                  </a:moveTo>
                  <a:lnTo>
                    <a:pt x="822" y="2400"/>
                  </a:lnTo>
                  <a:cubicBezTo>
                    <a:pt x="982" y="2498"/>
                    <a:pt x="1161" y="2570"/>
                    <a:pt x="1348" y="2596"/>
                  </a:cubicBezTo>
                  <a:cubicBezTo>
                    <a:pt x="1304" y="2601"/>
                    <a:pt x="1261" y="2604"/>
                    <a:pt x="1218" y="2604"/>
                  </a:cubicBezTo>
                  <a:cubicBezTo>
                    <a:pt x="1037" y="2604"/>
                    <a:pt x="879" y="2552"/>
                    <a:pt x="822" y="2400"/>
                  </a:cubicBezTo>
                  <a:close/>
                  <a:moveTo>
                    <a:pt x="8315" y="6361"/>
                  </a:moveTo>
                  <a:cubicBezTo>
                    <a:pt x="8351" y="6450"/>
                    <a:pt x="8378" y="6548"/>
                    <a:pt x="8396" y="6646"/>
                  </a:cubicBezTo>
                  <a:cubicBezTo>
                    <a:pt x="8378" y="6611"/>
                    <a:pt x="8342" y="6584"/>
                    <a:pt x="8315" y="6566"/>
                  </a:cubicBezTo>
                  <a:cubicBezTo>
                    <a:pt x="8315" y="6495"/>
                    <a:pt x="8315" y="6432"/>
                    <a:pt x="8315" y="6361"/>
                  </a:cubicBezTo>
                  <a:close/>
                  <a:moveTo>
                    <a:pt x="777" y="0"/>
                  </a:moveTo>
                  <a:cubicBezTo>
                    <a:pt x="581" y="81"/>
                    <a:pt x="384" y="143"/>
                    <a:pt x="206" y="179"/>
                  </a:cubicBezTo>
                  <a:cubicBezTo>
                    <a:pt x="188" y="188"/>
                    <a:pt x="170" y="188"/>
                    <a:pt x="152" y="188"/>
                  </a:cubicBezTo>
                  <a:cubicBezTo>
                    <a:pt x="402" y="580"/>
                    <a:pt x="393" y="1026"/>
                    <a:pt x="242" y="1499"/>
                  </a:cubicBezTo>
                  <a:cubicBezTo>
                    <a:pt x="144" y="1829"/>
                    <a:pt x="54" y="2123"/>
                    <a:pt x="1" y="2418"/>
                  </a:cubicBezTo>
                  <a:cubicBezTo>
                    <a:pt x="19" y="2632"/>
                    <a:pt x="90" y="2837"/>
                    <a:pt x="268" y="3007"/>
                  </a:cubicBezTo>
                  <a:cubicBezTo>
                    <a:pt x="542" y="3284"/>
                    <a:pt x="866" y="3391"/>
                    <a:pt x="1203" y="3391"/>
                  </a:cubicBezTo>
                  <a:cubicBezTo>
                    <a:pt x="1810" y="3391"/>
                    <a:pt x="2460" y="3042"/>
                    <a:pt x="2936" y="2703"/>
                  </a:cubicBezTo>
                  <a:cubicBezTo>
                    <a:pt x="3418" y="2364"/>
                    <a:pt x="3962" y="1793"/>
                    <a:pt x="4595" y="1784"/>
                  </a:cubicBezTo>
                  <a:lnTo>
                    <a:pt x="4631" y="1784"/>
                  </a:lnTo>
                  <a:cubicBezTo>
                    <a:pt x="4711" y="1677"/>
                    <a:pt x="4800" y="1561"/>
                    <a:pt x="4863" y="1454"/>
                  </a:cubicBezTo>
                  <a:cubicBezTo>
                    <a:pt x="4892" y="1405"/>
                    <a:pt x="4951" y="1378"/>
                    <a:pt x="5009" y="1378"/>
                  </a:cubicBezTo>
                  <a:cubicBezTo>
                    <a:pt x="5056" y="1378"/>
                    <a:pt x="5102" y="1396"/>
                    <a:pt x="5130" y="1437"/>
                  </a:cubicBezTo>
                  <a:cubicBezTo>
                    <a:pt x="5648" y="2115"/>
                    <a:pt x="5933" y="2891"/>
                    <a:pt x="6272" y="3667"/>
                  </a:cubicBezTo>
                  <a:cubicBezTo>
                    <a:pt x="6299" y="3729"/>
                    <a:pt x="6326" y="3792"/>
                    <a:pt x="6353" y="3863"/>
                  </a:cubicBezTo>
                  <a:cubicBezTo>
                    <a:pt x="6353" y="3863"/>
                    <a:pt x="6362" y="3872"/>
                    <a:pt x="6362" y="3872"/>
                  </a:cubicBezTo>
                  <a:cubicBezTo>
                    <a:pt x="6558" y="4247"/>
                    <a:pt x="6799" y="4630"/>
                    <a:pt x="7013" y="5032"/>
                  </a:cubicBezTo>
                  <a:cubicBezTo>
                    <a:pt x="7022" y="5050"/>
                    <a:pt x="7031" y="5058"/>
                    <a:pt x="7040" y="5067"/>
                  </a:cubicBezTo>
                  <a:cubicBezTo>
                    <a:pt x="7218" y="5264"/>
                    <a:pt x="7432" y="5451"/>
                    <a:pt x="7566" y="5674"/>
                  </a:cubicBezTo>
                  <a:cubicBezTo>
                    <a:pt x="8173" y="6673"/>
                    <a:pt x="7280" y="7958"/>
                    <a:pt x="6317" y="8404"/>
                  </a:cubicBezTo>
                  <a:cubicBezTo>
                    <a:pt x="6156" y="8475"/>
                    <a:pt x="5951" y="8556"/>
                    <a:pt x="5719" y="8636"/>
                  </a:cubicBezTo>
                  <a:cubicBezTo>
                    <a:pt x="5719" y="8645"/>
                    <a:pt x="5719" y="8663"/>
                    <a:pt x="5719" y="8671"/>
                  </a:cubicBezTo>
                  <a:cubicBezTo>
                    <a:pt x="5771" y="9297"/>
                    <a:pt x="6272" y="9788"/>
                    <a:pt x="6892" y="9788"/>
                  </a:cubicBezTo>
                  <a:cubicBezTo>
                    <a:pt x="6909" y="9788"/>
                    <a:pt x="6925" y="9787"/>
                    <a:pt x="6941" y="9787"/>
                  </a:cubicBezTo>
                  <a:cubicBezTo>
                    <a:pt x="7138" y="9680"/>
                    <a:pt x="7334" y="9555"/>
                    <a:pt x="7530" y="9412"/>
                  </a:cubicBezTo>
                  <a:cubicBezTo>
                    <a:pt x="8048" y="9037"/>
                    <a:pt x="8199" y="8582"/>
                    <a:pt x="8583" y="8109"/>
                  </a:cubicBezTo>
                  <a:cubicBezTo>
                    <a:pt x="8895" y="7726"/>
                    <a:pt x="9243" y="7378"/>
                    <a:pt x="9091" y="6825"/>
                  </a:cubicBezTo>
                  <a:cubicBezTo>
                    <a:pt x="9082" y="6780"/>
                    <a:pt x="9091" y="6736"/>
                    <a:pt x="9109" y="6709"/>
                  </a:cubicBezTo>
                  <a:cubicBezTo>
                    <a:pt x="8877" y="6120"/>
                    <a:pt x="8155" y="5478"/>
                    <a:pt x="7825" y="5005"/>
                  </a:cubicBezTo>
                  <a:cubicBezTo>
                    <a:pt x="7227" y="4122"/>
                    <a:pt x="6727" y="3176"/>
                    <a:pt x="6219" y="2231"/>
                  </a:cubicBezTo>
                  <a:cubicBezTo>
                    <a:pt x="5853" y="1535"/>
                    <a:pt x="5434" y="643"/>
                    <a:pt x="4783" y="125"/>
                  </a:cubicBezTo>
                  <a:cubicBezTo>
                    <a:pt x="4658" y="78"/>
                    <a:pt x="4529" y="50"/>
                    <a:pt x="4396" y="50"/>
                  </a:cubicBezTo>
                  <a:cubicBezTo>
                    <a:pt x="4330" y="50"/>
                    <a:pt x="4262" y="57"/>
                    <a:pt x="4194" y="72"/>
                  </a:cubicBezTo>
                  <a:cubicBezTo>
                    <a:pt x="3453" y="268"/>
                    <a:pt x="3168" y="964"/>
                    <a:pt x="2552" y="1356"/>
                  </a:cubicBezTo>
                  <a:cubicBezTo>
                    <a:pt x="2366" y="1479"/>
                    <a:pt x="1967" y="1668"/>
                    <a:pt x="1645" y="1668"/>
                  </a:cubicBezTo>
                  <a:cubicBezTo>
                    <a:pt x="1427" y="1668"/>
                    <a:pt x="1245" y="1581"/>
                    <a:pt x="1187" y="1330"/>
                  </a:cubicBezTo>
                  <a:cubicBezTo>
                    <a:pt x="1098" y="937"/>
                    <a:pt x="1116" y="571"/>
                    <a:pt x="946" y="197"/>
                  </a:cubicBezTo>
                  <a:cubicBezTo>
                    <a:pt x="902" y="107"/>
                    <a:pt x="839" y="45"/>
                    <a:pt x="77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2"/>
            <p:cNvSpPr/>
            <p:nvPr/>
          </p:nvSpPr>
          <p:spPr>
            <a:xfrm>
              <a:off x="241952" y="2825718"/>
              <a:ext cx="260439" cy="404639"/>
            </a:xfrm>
            <a:custGeom>
              <a:rect b="b" l="l" r="r" t="t"/>
              <a:pathLst>
                <a:path extrusionOk="0" h="4327" w="2785">
                  <a:moveTo>
                    <a:pt x="1" y="0"/>
                  </a:moveTo>
                  <a:cubicBezTo>
                    <a:pt x="63" y="116"/>
                    <a:pt x="126" y="232"/>
                    <a:pt x="188" y="348"/>
                  </a:cubicBezTo>
                  <a:cubicBezTo>
                    <a:pt x="786" y="1481"/>
                    <a:pt x="1401" y="2578"/>
                    <a:pt x="2186" y="3586"/>
                  </a:cubicBezTo>
                  <a:cubicBezTo>
                    <a:pt x="2365" y="3809"/>
                    <a:pt x="2597" y="4059"/>
                    <a:pt x="2784" y="4327"/>
                  </a:cubicBezTo>
                  <a:cubicBezTo>
                    <a:pt x="2454" y="3247"/>
                    <a:pt x="1473" y="2177"/>
                    <a:pt x="946" y="1374"/>
                  </a:cubicBezTo>
                  <a:cubicBezTo>
                    <a:pt x="643" y="910"/>
                    <a:pt x="322" y="455"/>
                    <a:pt x="1"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2"/>
            <p:cNvSpPr/>
            <p:nvPr/>
          </p:nvSpPr>
          <p:spPr>
            <a:xfrm>
              <a:off x="190238" y="3407942"/>
              <a:ext cx="13466" cy="5985"/>
            </a:xfrm>
            <a:custGeom>
              <a:rect b="b" l="l" r="r" t="t"/>
              <a:pathLst>
                <a:path extrusionOk="0" h="64" w="144">
                  <a:moveTo>
                    <a:pt x="143" y="1"/>
                  </a:moveTo>
                  <a:lnTo>
                    <a:pt x="143" y="1"/>
                  </a:lnTo>
                  <a:cubicBezTo>
                    <a:pt x="90" y="19"/>
                    <a:pt x="45" y="37"/>
                    <a:pt x="1" y="63"/>
                  </a:cubicBezTo>
                  <a:cubicBezTo>
                    <a:pt x="54" y="46"/>
                    <a:pt x="99" y="28"/>
                    <a:pt x="14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2"/>
            <p:cNvSpPr/>
            <p:nvPr/>
          </p:nvSpPr>
          <p:spPr>
            <a:xfrm>
              <a:off x="334531" y="3218574"/>
              <a:ext cx="5143" cy="30953"/>
            </a:xfrm>
            <a:custGeom>
              <a:rect b="b" l="l" r="r" t="t"/>
              <a:pathLst>
                <a:path extrusionOk="0" h="331" w="55">
                  <a:moveTo>
                    <a:pt x="1" y="1"/>
                  </a:moveTo>
                  <a:cubicBezTo>
                    <a:pt x="3" y="5"/>
                    <a:pt x="4" y="9"/>
                    <a:pt x="6" y="13"/>
                  </a:cubicBezTo>
                  <a:lnTo>
                    <a:pt x="6" y="13"/>
                  </a:lnTo>
                  <a:cubicBezTo>
                    <a:pt x="4" y="9"/>
                    <a:pt x="3" y="5"/>
                    <a:pt x="1" y="1"/>
                  </a:cubicBezTo>
                  <a:close/>
                  <a:moveTo>
                    <a:pt x="6" y="13"/>
                  </a:moveTo>
                  <a:cubicBezTo>
                    <a:pt x="10" y="27"/>
                    <a:pt x="12" y="42"/>
                    <a:pt x="19" y="63"/>
                  </a:cubicBezTo>
                  <a:cubicBezTo>
                    <a:pt x="37" y="153"/>
                    <a:pt x="46" y="242"/>
                    <a:pt x="46" y="331"/>
                  </a:cubicBezTo>
                  <a:cubicBezTo>
                    <a:pt x="54" y="219"/>
                    <a:pt x="46" y="116"/>
                    <a:pt x="6" y="13"/>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2"/>
            <p:cNvSpPr/>
            <p:nvPr/>
          </p:nvSpPr>
          <p:spPr>
            <a:xfrm>
              <a:off x="104298" y="2817302"/>
              <a:ext cx="10100" cy="10941"/>
            </a:xfrm>
            <a:custGeom>
              <a:rect b="b" l="l" r="r" t="t"/>
              <a:pathLst>
                <a:path extrusionOk="0" h="117" w="108">
                  <a:moveTo>
                    <a:pt x="36" y="1"/>
                  </a:moveTo>
                  <a:cubicBezTo>
                    <a:pt x="19" y="19"/>
                    <a:pt x="10" y="28"/>
                    <a:pt x="1" y="46"/>
                  </a:cubicBezTo>
                  <a:cubicBezTo>
                    <a:pt x="36" y="72"/>
                    <a:pt x="72" y="90"/>
                    <a:pt x="108" y="117"/>
                  </a:cubicBezTo>
                  <a:cubicBezTo>
                    <a:pt x="81" y="81"/>
                    <a:pt x="63" y="37"/>
                    <a:pt x="3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2"/>
            <p:cNvSpPr/>
            <p:nvPr/>
          </p:nvSpPr>
          <p:spPr>
            <a:xfrm>
              <a:off x="-628950" y="2144275"/>
              <a:ext cx="1157155" cy="1516626"/>
            </a:xfrm>
            <a:custGeom>
              <a:rect b="b" l="l" r="r" t="t"/>
              <a:pathLst>
                <a:path extrusionOk="0" h="16218" w="12374">
                  <a:moveTo>
                    <a:pt x="2443" y="340"/>
                  </a:moveTo>
                  <a:cubicBezTo>
                    <a:pt x="2548" y="340"/>
                    <a:pt x="2648" y="356"/>
                    <a:pt x="2739" y="391"/>
                  </a:cubicBezTo>
                  <a:cubicBezTo>
                    <a:pt x="2329" y="1524"/>
                    <a:pt x="1597" y="2211"/>
                    <a:pt x="393" y="2354"/>
                  </a:cubicBezTo>
                  <a:cubicBezTo>
                    <a:pt x="491" y="1774"/>
                    <a:pt x="687" y="1257"/>
                    <a:pt x="1178" y="864"/>
                  </a:cubicBezTo>
                  <a:cubicBezTo>
                    <a:pt x="1467" y="625"/>
                    <a:pt x="1996" y="340"/>
                    <a:pt x="2443" y="340"/>
                  </a:cubicBezTo>
                  <a:close/>
                  <a:moveTo>
                    <a:pt x="3015" y="623"/>
                  </a:moveTo>
                  <a:cubicBezTo>
                    <a:pt x="3899" y="1221"/>
                    <a:pt x="4532" y="2229"/>
                    <a:pt x="5023" y="3148"/>
                  </a:cubicBezTo>
                  <a:cubicBezTo>
                    <a:pt x="5049" y="3210"/>
                    <a:pt x="5103" y="3228"/>
                    <a:pt x="5157" y="3237"/>
                  </a:cubicBezTo>
                  <a:cubicBezTo>
                    <a:pt x="5157" y="4308"/>
                    <a:pt x="3756" y="5039"/>
                    <a:pt x="2855" y="5226"/>
                  </a:cubicBezTo>
                  <a:cubicBezTo>
                    <a:pt x="2801" y="5235"/>
                    <a:pt x="2757" y="5244"/>
                    <a:pt x="2703" y="5253"/>
                  </a:cubicBezTo>
                  <a:lnTo>
                    <a:pt x="2694" y="5253"/>
                  </a:lnTo>
                  <a:cubicBezTo>
                    <a:pt x="2672" y="5255"/>
                    <a:pt x="2650" y="5255"/>
                    <a:pt x="2628" y="5255"/>
                  </a:cubicBezTo>
                  <a:cubicBezTo>
                    <a:pt x="1517" y="5255"/>
                    <a:pt x="1068" y="3497"/>
                    <a:pt x="500" y="2675"/>
                  </a:cubicBezTo>
                  <a:cubicBezTo>
                    <a:pt x="1767" y="2523"/>
                    <a:pt x="2561" y="1783"/>
                    <a:pt x="3015" y="623"/>
                  </a:cubicBezTo>
                  <a:close/>
                  <a:moveTo>
                    <a:pt x="5210" y="4147"/>
                  </a:moveTo>
                  <a:cubicBezTo>
                    <a:pt x="5656" y="4673"/>
                    <a:pt x="5995" y="4994"/>
                    <a:pt x="6718" y="5084"/>
                  </a:cubicBezTo>
                  <a:cubicBezTo>
                    <a:pt x="7075" y="5128"/>
                    <a:pt x="7378" y="5271"/>
                    <a:pt x="7646" y="5476"/>
                  </a:cubicBezTo>
                  <a:cubicBezTo>
                    <a:pt x="8297" y="5994"/>
                    <a:pt x="8716" y="6886"/>
                    <a:pt x="9082" y="7582"/>
                  </a:cubicBezTo>
                  <a:cubicBezTo>
                    <a:pt x="9590" y="8527"/>
                    <a:pt x="10090" y="9473"/>
                    <a:pt x="10688" y="10356"/>
                  </a:cubicBezTo>
                  <a:cubicBezTo>
                    <a:pt x="11018" y="10829"/>
                    <a:pt x="11740" y="11471"/>
                    <a:pt x="11972" y="12060"/>
                  </a:cubicBezTo>
                  <a:cubicBezTo>
                    <a:pt x="11954" y="12087"/>
                    <a:pt x="11945" y="12131"/>
                    <a:pt x="11954" y="12176"/>
                  </a:cubicBezTo>
                  <a:cubicBezTo>
                    <a:pt x="12106" y="12729"/>
                    <a:pt x="11758" y="13077"/>
                    <a:pt x="11446" y="13460"/>
                  </a:cubicBezTo>
                  <a:cubicBezTo>
                    <a:pt x="11062" y="13933"/>
                    <a:pt x="10911" y="14388"/>
                    <a:pt x="10393" y="14763"/>
                  </a:cubicBezTo>
                  <a:cubicBezTo>
                    <a:pt x="10197" y="14906"/>
                    <a:pt x="10001" y="15031"/>
                    <a:pt x="9804" y="15138"/>
                  </a:cubicBezTo>
                  <a:cubicBezTo>
                    <a:pt x="9394" y="15370"/>
                    <a:pt x="8966" y="15548"/>
                    <a:pt x="8502" y="15673"/>
                  </a:cubicBezTo>
                  <a:cubicBezTo>
                    <a:pt x="8222" y="15744"/>
                    <a:pt x="7677" y="15875"/>
                    <a:pt x="7231" y="15875"/>
                  </a:cubicBezTo>
                  <a:cubicBezTo>
                    <a:pt x="7008" y="15875"/>
                    <a:pt x="6810" y="15842"/>
                    <a:pt x="6682" y="15753"/>
                  </a:cubicBezTo>
                  <a:cubicBezTo>
                    <a:pt x="6655" y="15735"/>
                    <a:pt x="6629" y="15726"/>
                    <a:pt x="6602" y="15726"/>
                  </a:cubicBezTo>
                  <a:cubicBezTo>
                    <a:pt x="5888" y="14834"/>
                    <a:pt x="5442" y="13755"/>
                    <a:pt x="4960" y="12720"/>
                  </a:cubicBezTo>
                  <a:cubicBezTo>
                    <a:pt x="4479" y="11685"/>
                    <a:pt x="3845" y="10811"/>
                    <a:pt x="3247" y="9839"/>
                  </a:cubicBezTo>
                  <a:cubicBezTo>
                    <a:pt x="2784" y="9098"/>
                    <a:pt x="2739" y="8465"/>
                    <a:pt x="2864" y="7769"/>
                  </a:cubicBezTo>
                  <a:cubicBezTo>
                    <a:pt x="2917" y="7474"/>
                    <a:pt x="3007" y="7180"/>
                    <a:pt x="3105" y="6850"/>
                  </a:cubicBezTo>
                  <a:cubicBezTo>
                    <a:pt x="3256" y="6377"/>
                    <a:pt x="3265" y="5931"/>
                    <a:pt x="3015" y="5539"/>
                  </a:cubicBezTo>
                  <a:cubicBezTo>
                    <a:pt x="3033" y="5539"/>
                    <a:pt x="3051" y="5539"/>
                    <a:pt x="3069" y="5530"/>
                  </a:cubicBezTo>
                  <a:cubicBezTo>
                    <a:pt x="3247" y="5494"/>
                    <a:pt x="3444" y="5432"/>
                    <a:pt x="3640" y="5351"/>
                  </a:cubicBezTo>
                  <a:cubicBezTo>
                    <a:pt x="4238" y="5110"/>
                    <a:pt x="4862" y="4682"/>
                    <a:pt x="5210" y="4147"/>
                  </a:cubicBezTo>
                  <a:close/>
                  <a:moveTo>
                    <a:pt x="2473" y="1"/>
                  </a:moveTo>
                  <a:cubicBezTo>
                    <a:pt x="2035" y="1"/>
                    <a:pt x="1569" y="228"/>
                    <a:pt x="1213" y="427"/>
                  </a:cubicBezTo>
                  <a:cubicBezTo>
                    <a:pt x="419" y="882"/>
                    <a:pt x="134" y="1694"/>
                    <a:pt x="18" y="2550"/>
                  </a:cubicBezTo>
                  <a:cubicBezTo>
                    <a:pt x="0" y="2648"/>
                    <a:pt x="63" y="2702"/>
                    <a:pt x="134" y="2720"/>
                  </a:cubicBezTo>
                  <a:cubicBezTo>
                    <a:pt x="134" y="2746"/>
                    <a:pt x="143" y="2773"/>
                    <a:pt x="170" y="2800"/>
                  </a:cubicBezTo>
                  <a:cubicBezTo>
                    <a:pt x="946" y="3772"/>
                    <a:pt x="1249" y="5530"/>
                    <a:pt x="2614" y="5574"/>
                  </a:cubicBezTo>
                  <a:cubicBezTo>
                    <a:pt x="3212" y="6234"/>
                    <a:pt x="2587" y="7162"/>
                    <a:pt x="2427" y="7894"/>
                  </a:cubicBezTo>
                  <a:cubicBezTo>
                    <a:pt x="2257" y="8714"/>
                    <a:pt x="2650" y="9526"/>
                    <a:pt x="3069" y="10195"/>
                  </a:cubicBezTo>
                  <a:cubicBezTo>
                    <a:pt x="3676" y="11177"/>
                    <a:pt x="4291" y="12087"/>
                    <a:pt x="4773" y="13139"/>
                  </a:cubicBezTo>
                  <a:cubicBezTo>
                    <a:pt x="5246" y="14147"/>
                    <a:pt x="5701" y="15182"/>
                    <a:pt x="6423" y="16048"/>
                  </a:cubicBezTo>
                  <a:cubicBezTo>
                    <a:pt x="6455" y="16092"/>
                    <a:pt x="6496" y="16109"/>
                    <a:pt x="6539" y="16109"/>
                  </a:cubicBezTo>
                  <a:cubicBezTo>
                    <a:pt x="6556" y="16109"/>
                    <a:pt x="6575" y="16106"/>
                    <a:pt x="6593" y="16101"/>
                  </a:cubicBezTo>
                  <a:cubicBezTo>
                    <a:pt x="6756" y="16188"/>
                    <a:pt x="6931" y="16217"/>
                    <a:pt x="7110" y="16217"/>
                  </a:cubicBezTo>
                  <a:cubicBezTo>
                    <a:pt x="7410" y="16217"/>
                    <a:pt x="7724" y="16135"/>
                    <a:pt x="8020" y="16101"/>
                  </a:cubicBezTo>
                  <a:cubicBezTo>
                    <a:pt x="8886" y="16012"/>
                    <a:pt x="9626" y="15655"/>
                    <a:pt x="10349" y="15200"/>
                  </a:cubicBezTo>
                  <a:cubicBezTo>
                    <a:pt x="11044" y="14754"/>
                    <a:pt x="11241" y="14263"/>
                    <a:pt x="11731" y="13648"/>
                  </a:cubicBezTo>
                  <a:cubicBezTo>
                    <a:pt x="12061" y="13229"/>
                    <a:pt x="12374" y="12845"/>
                    <a:pt x="12329" y="12327"/>
                  </a:cubicBezTo>
                  <a:cubicBezTo>
                    <a:pt x="12365" y="12301"/>
                    <a:pt x="12374" y="12256"/>
                    <a:pt x="12365" y="12194"/>
                  </a:cubicBezTo>
                  <a:cubicBezTo>
                    <a:pt x="12329" y="11988"/>
                    <a:pt x="12222" y="11792"/>
                    <a:pt x="12097" y="11614"/>
                  </a:cubicBezTo>
                  <a:cubicBezTo>
                    <a:pt x="11910" y="11346"/>
                    <a:pt x="11678" y="11096"/>
                    <a:pt x="11499" y="10873"/>
                  </a:cubicBezTo>
                  <a:cubicBezTo>
                    <a:pt x="10714" y="9865"/>
                    <a:pt x="10099" y="8768"/>
                    <a:pt x="9501" y="7635"/>
                  </a:cubicBezTo>
                  <a:cubicBezTo>
                    <a:pt x="9439" y="7519"/>
                    <a:pt x="9376" y="7403"/>
                    <a:pt x="9314" y="7287"/>
                  </a:cubicBezTo>
                  <a:cubicBezTo>
                    <a:pt x="8930" y="6565"/>
                    <a:pt x="8529" y="5851"/>
                    <a:pt x="7931" y="5280"/>
                  </a:cubicBezTo>
                  <a:cubicBezTo>
                    <a:pt x="7672" y="5039"/>
                    <a:pt x="7360" y="4878"/>
                    <a:pt x="7012" y="4780"/>
                  </a:cubicBezTo>
                  <a:cubicBezTo>
                    <a:pt x="6798" y="4727"/>
                    <a:pt x="6521" y="4718"/>
                    <a:pt x="6307" y="4673"/>
                  </a:cubicBezTo>
                  <a:cubicBezTo>
                    <a:pt x="5951" y="4593"/>
                    <a:pt x="5638" y="4129"/>
                    <a:pt x="5406" y="3853"/>
                  </a:cubicBezTo>
                  <a:lnTo>
                    <a:pt x="5380" y="3826"/>
                  </a:lnTo>
                  <a:cubicBezTo>
                    <a:pt x="5451" y="3647"/>
                    <a:pt x="5496" y="3451"/>
                    <a:pt x="5496" y="3255"/>
                  </a:cubicBezTo>
                  <a:cubicBezTo>
                    <a:pt x="5496" y="3157"/>
                    <a:pt x="5424" y="3094"/>
                    <a:pt x="5344" y="3085"/>
                  </a:cubicBezTo>
                  <a:cubicBezTo>
                    <a:pt x="5344" y="3059"/>
                    <a:pt x="5344" y="3032"/>
                    <a:pt x="5326" y="2996"/>
                  </a:cubicBezTo>
                  <a:cubicBezTo>
                    <a:pt x="4800" y="2006"/>
                    <a:pt x="4104" y="909"/>
                    <a:pt x="3131" y="293"/>
                  </a:cubicBezTo>
                  <a:cubicBezTo>
                    <a:pt x="3131" y="248"/>
                    <a:pt x="3105" y="213"/>
                    <a:pt x="3069" y="186"/>
                  </a:cubicBezTo>
                  <a:cubicBezTo>
                    <a:pt x="2887" y="53"/>
                    <a:pt x="2683" y="1"/>
                    <a:pt x="247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2"/>
            <p:cNvSpPr/>
            <p:nvPr/>
          </p:nvSpPr>
          <p:spPr>
            <a:xfrm>
              <a:off x="-536651" y="2403218"/>
              <a:ext cx="148876" cy="193670"/>
            </a:xfrm>
            <a:custGeom>
              <a:rect b="b" l="l" r="r" t="t"/>
              <a:pathLst>
                <a:path extrusionOk="0" h="2071" w="1592">
                  <a:moveTo>
                    <a:pt x="229" y="1"/>
                  </a:moveTo>
                  <a:cubicBezTo>
                    <a:pt x="113" y="1"/>
                    <a:pt x="0" y="157"/>
                    <a:pt x="93" y="290"/>
                  </a:cubicBezTo>
                  <a:cubicBezTo>
                    <a:pt x="494" y="852"/>
                    <a:pt x="780" y="1485"/>
                    <a:pt x="1226" y="2011"/>
                  </a:cubicBezTo>
                  <a:cubicBezTo>
                    <a:pt x="1261" y="2053"/>
                    <a:pt x="1303" y="2071"/>
                    <a:pt x="1345" y="2071"/>
                  </a:cubicBezTo>
                  <a:cubicBezTo>
                    <a:pt x="1472" y="2071"/>
                    <a:pt x="1592" y="1909"/>
                    <a:pt x="1484" y="1788"/>
                  </a:cubicBezTo>
                  <a:cubicBezTo>
                    <a:pt x="1038" y="1253"/>
                    <a:pt x="744" y="629"/>
                    <a:pt x="342" y="67"/>
                  </a:cubicBezTo>
                  <a:cubicBezTo>
                    <a:pt x="310" y="20"/>
                    <a:pt x="269" y="1"/>
                    <a:pt x="229"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2"/>
            <p:cNvSpPr/>
            <p:nvPr/>
          </p:nvSpPr>
          <p:spPr>
            <a:xfrm>
              <a:off x="-486060" y="2392651"/>
              <a:ext cx="158321" cy="200216"/>
            </a:xfrm>
            <a:custGeom>
              <a:rect b="b" l="l" r="r" t="t"/>
              <a:pathLst>
                <a:path extrusionOk="0" h="2141" w="1693">
                  <a:moveTo>
                    <a:pt x="253" y="0"/>
                  </a:moveTo>
                  <a:cubicBezTo>
                    <a:pt x="121" y="0"/>
                    <a:pt x="0" y="162"/>
                    <a:pt x="123" y="278"/>
                  </a:cubicBezTo>
                  <a:cubicBezTo>
                    <a:pt x="631" y="804"/>
                    <a:pt x="872" y="1527"/>
                    <a:pt x="1336" y="2080"/>
                  </a:cubicBezTo>
                  <a:cubicBezTo>
                    <a:pt x="1370" y="2122"/>
                    <a:pt x="1411" y="2140"/>
                    <a:pt x="1452" y="2140"/>
                  </a:cubicBezTo>
                  <a:cubicBezTo>
                    <a:pt x="1575" y="2140"/>
                    <a:pt x="1692" y="1983"/>
                    <a:pt x="1586" y="1857"/>
                  </a:cubicBezTo>
                  <a:cubicBezTo>
                    <a:pt x="1122" y="1295"/>
                    <a:pt x="890" y="581"/>
                    <a:pt x="372" y="55"/>
                  </a:cubicBezTo>
                  <a:cubicBezTo>
                    <a:pt x="336" y="16"/>
                    <a:pt x="294" y="0"/>
                    <a:pt x="253"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2"/>
            <p:cNvSpPr/>
            <p:nvPr/>
          </p:nvSpPr>
          <p:spPr>
            <a:xfrm>
              <a:off x="-429951" y="2357396"/>
              <a:ext cx="179736" cy="218638"/>
            </a:xfrm>
            <a:custGeom>
              <a:rect b="b" l="l" r="r" t="t"/>
              <a:pathLst>
                <a:path extrusionOk="0" h="2338" w="1922">
                  <a:moveTo>
                    <a:pt x="229" y="0"/>
                  </a:moveTo>
                  <a:cubicBezTo>
                    <a:pt x="97" y="0"/>
                    <a:pt x="1" y="209"/>
                    <a:pt x="138" y="325"/>
                  </a:cubicBezTo>
                  <a:cubicBezTo>
                    <a:pt x="477" y="583"/>
                    <a:pt x="566" y="1029"/>
                    <a:pt x="825" y="1359"/>
                  </a:cubicBezTo>
                  <a:cubicBezTo>
                    <a:pt x="1057" y="1663"/>
                    <a:pt x="1289" y="1975"/>
                    <a:pt x="1512" y="2225"/>
                  </a:cubicBezTo>
                  <a:cubicBezTo>
                    <a:pt x="1581" y="2305"/>
                    <a:pt x="1654" y="2338"/>
                    <a:pt x="1714" y="2338"/>
                  </a:cubicBezTo>
                  <a:cubicBezTo>
                    <a:pt x="1848" y="2338"/>
                    <a:pt x="1922" y="2174"/>
                    <a:pt x="1762" y="2002"/>
                  </a:cubicBezTo>
                  <a:cubicBezTo>
                    <a:pt x="1539" y="1743"/>
                    <a:pt x="1182" y="1333"/>
                    <a:pt x="941" y="940"/>
                  </a:cubicBezTo>
                  <a:cubicBezTo>
                    <a:pt x="736" y="601"/>
                    <a:pt x="647" y="289"/>
                    <a:pt x="325" y="39"/>
                  </a:cubicBezTo>
                  <a:cubicBezTo>
                    <a:pt x="293" y="12"/>
                    <a:pt x="260" y="0"/>
                    <a:pt x="229"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2"/>
            <p:cNvSpPr/>
            <p:nvPr/>
          </p:nvSpPr>
          <p:spPr>
            <a:xfrm>
              <a:off x="-362246" y="2279311"/>
              <a:ext cx="162249" cy="201244"/>
            </a:xfrm>
            <a:custGeom>
              <a:rect b="b" l="l" r="r" t="t"/>
              <a:pathLst>
                <a:path extrusionOk="0" h="2152" w="1735">
                  <a:moveTo>
                    <a:pt x="226" y="1"/>
                  </a:moveTo>
                  <a:cubicBezTo>
                    <a:pt x="118" y="1"/>
                    <a:pt x="0" y="113"/>
                    <a:pt x="48" y="250"/>
                  </a:cubicBezTo>
                  <a:cubicBezTo>
                    <a:pt x="297" y="946"/>
                    <a:pt x="886" y="1543"/>
                    <a:pt x="1368" y="2096"/>
                  </a:cubicBezTo>
                  <a:cubicBezTo>
                    <a:pt x="1403" y="2135"/>
                    <a:pt x="1444" y="2152"/>
                    <a:pt x="1485" y="2152"/>
                  </a:cubicBezTo>
                  <a:cubicBezTo>
                    <a:pt x="1613" y="2152"/>
                    <a:pt x="1735" y="1993"/>
                    <a:pt x="1627" y="1864"/>
                  </a:cubicBezTo>
                  <a:cubicBezTo>
                    <a:pt x="1154" y="1338"/>
                    <a:pt x="601" y="776"/>
                    <a:pt x="360" y="98"/>
                  </a:cubicBezTo>
                  <a:cubicBezTo>
                    <a:pt x="333" y="29"/>
                    <a:pt x="281" y="1"/>
                    <a:pt x="22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2"/>
            <p:cNvSpPr/>
            <p:nvPr/>
          </p:nvSpPr>
          <p:spPr>
            <a:xfrm>
              <a:off x="-282759" y="2773443"/>
              <a:ext cx="685839" cy="701175"/>
            </a:xfrm>
            <a:custGeom>
              <a:rect b="b" l="l" r="r" t="t"/>
              <a:pathLst>
                <a:path extrusionOk="0" h="7498" w="7334">
                  <a:moveTo>
                    <a:pt x="4175" y="470"/>
                  </a:moveTo>
                  <a:cubicBezTo>
                    <a:pt x="4202" y="506"/>
                    <a:pt x="4220" y="550"/>
                    <a:pt x="4247" y="586"/>
                  </a:cubicBezTo>
                  <a:cubicBezTo>
                    <a:pt x="4818" y="1487"/>
                    <a:pt x="5103" y="2522"/>
                    <a:pt x="5621" y="3450"/>
                  </a:cubicBezTo>
                  <a:cubicBezTo>
                    <a:pt x="5870" y="3905"/>
                    <a:pt x="6290" y="4217"/>
                    <a:pt x="6557" y="4663"/>
                  </a:cubicBezTo>
                  <a:cubicBezTo>
                    <a:pt x="6575" y="4690"/>
                    <a:pt x="6584" y="4725"/>
                    <a:pt x="6602" y="4761"/>
                  </a:cubicBezTo>
                  <a:cubicBezTo>
                    <a:pt x="6647" y="4868"/>
                    <a:pt x="6656" y="4975"/>
                    <a:pt x="6647" y="5091"/>
                  </a:cubicBezTo>
                  <a:cubicBezTo>
                    <a:pt x="6575" y="5751"/>
                    <a:pt x="5728" y="6483"/>
                    <a:pt x="5326" y="6724"/>
                  </a:cubicBezTo>
                  <a:cubicBezTo>
                    <a:pt x="5282" y="6741"/>
                    <a:pt x="5237" y="6768"/>
                    <a:pt x="5201" y="6786"/>
                  </a:cubicBezTo>
                  <a:cubicBezTo>
                    <a:pt x="5157" y="6813"/>
                    <a:pt x="5112" y="6831"/>
                    <a:pt x="5059" y="6848"/>
                  </a:cubicBezTo>
                  <a:cubicBezTo>
                    <a:pt x="4604" y="7048"/>
                    <a:pt x="4063" y="7119"/>
                    <a:pt x="3571" y="7119"/>
                  </a:cubicBezTo>
                  <a:cubicBezTo>
                    <a:pt x="3513" y="7119"/>
                    <a:pt x="3456" y="7118"/>
                    <a:pt x="3399" y="7116"/>
                  </a:cubicBezTo>
                  <a:cubicBezTo>
                    <a:pt x="2570" y="7089"/>
                    <a:pt x="2445" y="6304"/>
                    <a:pt x="2204" y="5689"/>
                  </a:cubicBezTo>
                  <a:cubicBezTo>
                    <a:pt x="1740" y="4547"/>
                    <a:pt x="1169" y="3441"/>
                    <a:pt x="500" y="2415"/>
                  </a:cubicBezTo>
                  <a:lnTo>
                    <a:pt x="500" y="2415"/>
                  </a:lnTo>
                  <a:cubicBezTo>
                    <a:pt x="570" y="2420"/>
                    <a:pt x="640" y="2423"/>
                    <a:pt x="711" y="2423"/>
                  </a:cubicBezTo>
                  <a:cubicBezTo>
                    <a:pt x="1986" y="2423"/>
                    <a:pt x="3387" y="1529"/>
                    <a:pt x="4140" y="515"/>
                  </a:cubicBezTo>
                  <a:cubicBezTo>
                    <a:pt x="4149" y="497"/>
                    <a:pt x="4158" y="488"/>
                    <a:pt x="4175" y="470"/>
                  </a:cubicBezTo>
                  <a:close/>
                  <a:moveTo>
                    <a:pt x="4170" y="1"/>
                  </a:moveTo>
                  <a:cubicBezTo>
                    <a:pt x="4112" y="1"/>
                    <a:pt x="4053" y="28"/>
                    <a:pt x="4024" y="77"/>
                  </a:cubicBezTo>
                  <a:cubicBezTo>
                    <a:pt x="3961" y="184"/>
                    <a:pt x="3872" y="300"/>
                    <a:pt x="3792" y="407"/>
                  </a:cubicBezTo>
                  <a:cubicBezTo>
                    <a:pt x="3086" y="1298"/>
                    <a:pt x="1833" y="2080"/>
                    <a:pt x="692" y="2080"/>
                  </a:cubicBezTo>
                  <a:cubicBezTo>
                    <a:pt x="564" y="2080"/>
                    <a:pt x="437" y="2070"/>
                    <a:pt x="313" y="2049"/>
                  </a:cubicBezTo>
                  <a:cubicBezTo>
                    <a:pt x="301" y="2047"/>
                    <a:pt x="290" y="2045"/>
                    <a:pt x="279" y="2045"/>
                  </a:cubicBezTo>
                  <a:cubicBezTo>
                    <a:pt x="210" y="2045"/>
                    <a:pt x="168" y="2094"/>
                    <a:pt x="152" y="2156"/>
                  </a:cubicBezTo>
                  <a:cubicBezTo>
                    <a:pt x="63" y="2183"/>
                    <a:pt x="0" y="2272"/>
                    <a:pt x="63" y="2370"/>
                  </a:cubicBezTo>
                  <a:cubicBezTo>
                    <a:pt x="1026" y="3806"/>
                    <a:pt x="1562" y="5376"/>
                    <a:pt x="2329" y="6902"/>
                  </a:cubicBezTo>
                  <a:cubicBezTo>
                    <a:pt x="2556" y="7347"/>
                    <a:pt x="3029" y="7498"/>
                    <a:pt x="3554" y="7498"/>
                  </a:cubicBezTo>
                  <a:cubicBezTo>
                    <a:pt x="3998" y="7498"/>
                    <a:pt x="4480" y="7390"/>
                    <a:pt x="4880" y="7259"/>
                  </a:cubicBezTo>
                  <a:cubicBezTo>
                    <a:pt x="5112" y="7179"/>
                    <a:pt x="5317" y="7098"/>
                    <a:pt x="5478" y="7027"/>
                  </a:cubicBezTo>
                  <a:cubicBezTo>
                    <a:pt x="6441" y="6581"/>
                    <a:pt x="7334" y="5296"/>
                    <a:pt x="6727" y="4297"/>
                  </a:cubicBezTo>
                  <a:cubicBezTo>
                    <a:pt x="6593" y="4074"/>
                    <a:pt x="6379" y="3887"/>
                    <a:pt x="6201" y="3690"/>
                  </a:cubicBezTo>
                  <a:cubicBezTo>
                    <a:pt x="6192" y="3681"/>
                    <a:pt x="6183" y="3673"/>
                    <a:pt x="6174" y="3655"/>
                  </a:cubicBezTo>
                  <a:cubicBezTo>
                    <a:pt x="5879" y="3334"/>
                    <a:pt x="5692" y="2896"/>
                    <a:pt x="5514" y="2486"/>
                  </a:cubicBezTo>
                  <a:cubicBezTo>
                    <a:pt x="5487" y="2415"/>
                    <a:pt x="5460" y="2352"/>
                    <a:pt x="5433" y="2290"/>
                  </a:cubicBezTo>
                  <a:cubicBezTo>
                    <a:pt x="5094" y="1514"/>
                    <a:pt x="4809" y="738"/>
                    <a:pt x="4291" y="60"/>
                  </a:cubicBezTo>
                  <a:cubicBezTo>
                    <a:pt x="4263" y="19"/>
                    <a:pt x="4217" y="1"/>
                    <a:pt x="4170"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2"/>
            <p:cNvSpPr/>
            <p:nvPr/>
          </p:nvSpPr>
          <p:spPr>
            <a:xfrm>
              <a:off x="-76746" y="2972069"/>
              <a:ext cx="282976" cy="361155"/>
            </a:xfrm>
            <a:custGeom>
              <a:rect b="b" l="l" r="r" t="t"/>
              <a:pathLst>
                <a:path extrusionOk="0" h="3862" w="3026">
                  <a:moveTo>
                    <a:pt x="1009" y="478"/>
                  </a:moveTo>
                  <a:cubicBezTo>
                    <a:pt x="1116" y="817"/>
                    <a:pt x="1161" y="1210"/>
                    <a:pt x="1402" y="1477"/>
                  </a:cubicBezTo>
                  <a:cubicBezTo>
                    <a:pt x="1477" y="1560"/>
                    <a:pt x="1560" y="1593"/>
                    <a:pt x="1647" y="1593"/>
                  </a:cubicBezTo>
                  <a:cubicBezTo>
                    <a:pt x="1858" y="1593"/>
                    <a:pt x="2090" y="1399"/>
                    <a:pt x="2267" y="1272"/>
                  </a:cubicBezTo>
                  <a:cubicBezTo>
                    <a:pt x="2436" y="1477"/>
                    <a:pt x="2668" y="1754"/>
                    <a:pt x="2490" y="1932"/>
                  </a:cubicBezTo>
                  <a:cubicBezTo>
                    <a:pt x="2365" y="2039"/>
                    <a:pt x="2213" y="2182"/>
                    <a:pt x="2133" y="2325"/>
                  </a:cubicBezTo>
                  <a:cubicBezTo>
                    <a:pt x="1981" y="2592"/>
                    <a:pt x="2311" y="2940"/>
                    <a:pt x="2526" y="3172"/>
                  </a:cubicBezTo>
                  <a:cubicBezTo>
                    <a:pt x="2392" y="3261"/>
                    <a:pt x="2249" y="3360"/>
                    <a:pt x="2115" y="3449"/>
                  </a:cubicBezTo>
                  <a:cubicBezTo>
                    <a:pt x="1946" y="3181"/>
                    <a:pt x="1767" y="2913"/>
                    <a:pt x="1598" y="2646"/>
                  </a:cubicBezTo>
                  <a:cubicBezTo>
                    <a:pt x="1559" y="2585"/>
                    <a:pt x="1504" y="2552"/>
                    <a:pt x="1444" y="2552"/>
                  </a:cubicBezTo>
                  <a:cubicBezTo>
                    <a:pt x="1407" y="2552"/>
                    <a:pt x="1368" y="2565"/>
                    <a:pt x="1330" y="2592"/>
                  </a:cubicBezTo>
                  <a:cubicBezTo>
                    <a:pt x="1169" y="2713"/>
                    <a:pt x="1036" y="2763"/>
                    <a:pt x="924" y="2763"/>
                  </a:cubicBezTo>
                  <a:cubicBezTo>
                    <a:pt x="689" y="2763"/>
                    <a:pt x="544" y="2545"/>
                    <a:pt x="411" y="2316"/>
                  </a:cubicBezTo>
                  <a:cubicBezTo>
                    <a:pt x="358" y="2227"/>
                    <a:pt x="732" y="1986"/>
                    <a:pt x="947" y="1852"/>
                  </a:cubicBezTo>
                  <a:cubicBezTo>
                    <a:pt x="958" y="1855"/>
                    <a:pt x="970" y="1856"/>
                    <a:pt x="982" y="1856"/>
                  </a:cubicBezTo>
                  <a:cubicBezTo>
                    <a:pt x="1104" y="1856"/>
                    <a:pt x="1214" y="1697"/>
                    <a:pt x="1116" y="1575"/>
                  </a:cubicBezTo>
                  <a:cubicBezTo>
                    <a:pt x="911" y="1343"/>
                    <a:pt x="839" y="987"/>
                    <a:pt x="688" y="710"/>
                  </a:cubicBezTo>
                  <a:cubicBezTo>
                    <a:pt x="813" y="665"/>
                    <a:pt x="911" y="576"/>
                    <a:pt x="1009" y="478"/>
                  </a:cubicBezTo>
                  <a:close/>
                  <a:moveTo>
                    <a:pt x="1075" y="1"/>
                  </a:moveTo>
                  <a:cubicBezTo>
                    <a:pt x="1035" y="1"/>
                    <a:pt x="995" y="14"/>
                    <a:pt x="964" y="41"/>
                  </a:cubicBezTo>
                  <a:cubicBezTo>
                    <a:pt x="848" y="148"/>
                    <a:pt x="661" y="389"/>
                    <a:pt x="500" y="407"/>
                  </a:cubicBezTo>
                  <a:cubicBezTo>
                    <a:pt x="393" y="425"/>
                    <a:pt x="358" y="496"/>
                    <a:pt x="367" y="576"/>
                  </a:cubicBezTo>
                  <a:cubicBezTo>
                    <a:pt x="313" y="621"/>
                    <a:pt x="277" y="692"/>
                    <a:pt x="331" y="772"/>
                  </a:cubicBezTo>
                  <a:cubicBezTo>
                    <a:pt x="509" y="1040"/>
                    <a:pt x="572" y="1334"/>
                    <a:pt x="724" y="1602"/>
                  </a:cubicBezTo>
                  <a:cubicBezTo>
                    <a:pt x="500" y="1763"/>
                    <a:pt x="277" y="1914"/>
                    <a:pt x="72" y="2111"/>
                  </a:cubicBezTo>
                  <a:cubicBezTo>
                    <a:pt x="19" y="2164"/>
                    <a:pt x="1" y="2244"/>
                    <a:pt x="37" y="2316"/>
                  </a:cubicBezTo>
                  <a:cubicBezTo>
                    <a:pt x="266" y="2775"/>
                    <a:pt x="572" y="3089"/>
                    <a:pt x="952" y="3089"/>
                  </a:cubicBezTo>
                  <a:cubicBezTo>
                    <a:pt x="1090" y="3089"/>
                    <a:pt x="1236" y="3048"/>
                    <a:pt x="1393" y="2958"/>
                  </a:cubicBezTo>
                  <a:cubicBezTo>
                    <a:pt x="1562" y="3226"/>
                    <a:pt x="1741" y="3493"/>
                    <a:pt x="1910" y="3761"/>
                  </a:cubicBezTo>
                  <a:cubicBezTo>
                    <a:pt x="1949" y="3814"/>
                    <a:pt x="2008" y="3861"/>
                    <a:pt x="2072" y="3861"/>
                  </a:cubicBezTo>
                  <a:cubicBezTo>
                    <a:pt x="2095" y="3861"/>
                    <a:pt x="2119" y="3855"/>
                    <a:pt x="2142" y="3841"/>
                  </a:cubicBezTo>
                  <a:cubicBezTo>
                    <a:pt x="2383" y="3681"/>
                    <a:pt x="2615" y="3511"/>
                    <a:pt x="2856" y="3360"/>
                  </a:cubicBezTo>
                  <a:cubicBezTo>
                    <a:pt x="2954" y="3297"/>
                    <a:pt x="2981" y="3190"/>
                    <a:pt x="2909" y="3092"/>
                  </a:cubicBezTo>
                  <a:cubicBezTo>
                    <a:pt x="2722" y="2842"/>
                    <a:pt x="2329" y="2610"/>
                    <a:pt x="2597" y="2307"/>
                  </a:cubicBezTo>
                  <a:cubicBezTo>
                    <a:pt x="2686" y="2209"/>
                    <a:pt x="2856" y="2093"/>
                    <a:pt x="2900" y="1959"/>
                  </a:cubicBezTo>
                  <a:cubicBezTo>
                    <a:pt x="3025" y="1584"/>
                    <a:pt x="2633" y="1245"/>
                    <a:pt x="2463" y="969"/>
                  </a:cubicBezTo>
                  <a:cubicBezTo>
                    <a:pt x="2431" y="917"/>
                    <a:pt x="2371" y="879"/>
                    <a:pt x="2306" y="879"/>
                  </a:cubicBezTo>
                  <a:cubicBezTo>
                    <a:pt x="2281" y="879"/>
                    <a:pt x="2256" y="885"/>
                    <a:pt x="2231" y="897"/>
                  </a:cubicBezTo>
                  <a:cubicBezTo>
                    <a:pt x="2057" y="987"/>
                    <a:pt x="1877" y="1126"/>
                    <a:pt x="1728" y="1126"/>
                  </a:cubicBezTo>
                  <a:cubicBezTo>
                    <a:pt x="1624" y="1126"/>
                    <a:pt x="1535" y="1059"/>
                    <a:pt x="1473" y="862"/>
                  </a:cubicBezTo>
                  <a:cubicBezTo>
                    <a:pt x="1393" y="603"/>
                    <a:pt x="1348" y="335"/>
                    <a:pt x="1232" y="94"/>
                  </a:cubicBezTo>
                  <a:cubicBezTo>
                    <a:pt x="1205" y="34"/>
                    <a:pt x="1140" y="1"/>
                    <a:pt x="107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9" name="Google Shape;1979;p32"/>
          <p:cNvGrpSpPr/>
          <p:nvPr/>
        </p:nvGrpSpPr>
        <p:grpSpPr>
          <a:xfrm rot="-614801">
            <a:off x="5429776" y="1554110"/>
            <a:ext cx="1033533" cy="791271"/>
            <a:chOff x="7579650" y="535300"/>
            <a:chExt cx="856318" cy="655596"/>
          </a:xfrm>
        </p:grpSpPr>
        <p:sp>
          <p:nvSpPr>
            <p:cNvPr id="1980" name="Google Shape;1980;p32"/>
            <p:cNvSpPr/>
            <p:nvPr/>
          </p:nvSpPr>
          <p:spPr>
            <a:xfrm>
              <a:off x="8120303" y="803667"/>
              <a:ext cx="315665" cy="186674"/>
            </a:xfrm>
            <a:custGeom>
              <a:rect b="b" l="l" r="r" t="t"/>
              <a:pathLst>
                <a:path extrusionOk="0" h="4479" w="7574">
                  <a:moveTo>
                    <a:pt x="6495" y="0"/>
                  </a:moveTo>
                  <a:lnTo>
                    <a:pt x="6495" y="0"/>
                  </a:lnTo>
                  <a:cubicBezTo>
                    <a:pt x="6352" y="197"/>
                    <a:pt x="6164" y="375"/>
                    <a:pt x="5924" y="527"/>
                  </a:cubicBezTo>
                  <a:lnTo>
                    <a:pt x="5906" y="536"/>
                  </a:lnTo>
                  <a:lnTo>
                    <a:pt x="5897" y="554"/>
                  </a:lnTo>
                  <a:cubicBezTo>
                    <a:pt x="5718" y="964"/>
                    <a:pt x="5299" y="1374"/>
                    <a:pt x="4817" y="1401"/>
                  </a:cubicBezTo>
                  <a:cubicBezTo>
                    <a:pt x="4670" y="1408"/>
                    <a:pt x="4457" y="1459"/>
                    <a:pt x="4269" y="1459"/>
                  </a:cubicBezTo>
                  <a:cubicBezTo>
                    <a:pt x="4217" y="1459"/>
                    <a:pt x="4168" y="1455"/>
                    <a:pt x="4122" y="1446"/>
                  </a:cubicBezTo>
                  <a:cubicBezTo>
                    <a:pt x="4041" y="1642"/>
                    <a:pt x="3872" y="1829"/>
                    <a:pt x="3613" y="1981"/>
                  </a:cubicBezTo>
                  <a:cubicBezTo>
                    <a:pt x="3355" y="2124"/>
                    <a:pt x="3068" y="2256"/>
                    <a:pt x="2771" y="2256"/>
                  </a:cubicBezTo>
                  <a:cubicBezTo>
                    <a:pt x="2698" y="2256"/>
                    <a:pt x="2625" y="2248"/>
                    <a:pt x="2551" y="2231"/>
                  </a:cubicBezTo>
                  <a:cubicBezTo>
                    <a:pt x="2106" y="2124"/>
                    <a:pt x="1725" y="1864"/>
                    <a:pt x="1294" y="1864"/>
                  </a:cubicBezTo>
                  <a:cubicBezTo>
                    <a:pt x="1146" y="1864"/>
                    <a:pt x="993" y="1895"/>
                    <a:pt x="830" y="1972"/>
                  </a:cubicBezTo>
                  <a:cubicBezTo>
                    <a:pt x="856" y="2141"/>
                    <a:pt x="821" y="2329"/>
                    <a:pt x="696" y="2516"/>
                  </a:cubicBezTo>
                  <a:cubicBezTo>
                    <a:pt x="946" y="2837"/>
                    <a:pt x="1392" y="3346"/>
                    <a:pt x="1088" y="3729"/>
                  </a:cubicBezTo>
                  <a:cubicBezTo>
                    <a:pt x="892" y="3970"/>
                    <a:pt x="669" y="4077"/>
                    <a:pt x="366" y="4122"/>
                  </a:cubicBezTo>
                  <a:cubicBezTo>
                    <a:pt x="80" y="4175"/>
                    <a:pt x="18" y="4309"/>
                    <a:pt x="0" y="4479"/>
                  </a:cubicBezTo>
                  <a:cubicBezTo>
                    <a:pt x="624" y="4229"/>
                    <a:pt x="1231" y="4398"/>
                    <a:pt x="1891" y="4202"/>
                  </a:cubicBezTo>
                  <a:cubicBezTo>
                    <a:pt x="2543" y="4006"/>
                    <a:pt x="2632" y="3685"/>
                    <a:pt x="2980" y="3150"/>
                  </a:cubicBezTo>
                  <a:cubicBezTo>
                    <a:pt x="3078" y="3007"/>
                    <a:pt x="3176" y="2828"/>
                    <a:pt x="3328" y="2739"/>
                  </a:cubicBezTo>
                  <a:cubicBezTo>
                    <a:pt x="3899" y="2427"/>
                    <a:pt x="4577" y="2463"/>
                    <a:pt x="5174" y="2213"/>
                  </a:cubicBezTo>
                  <a:cubicBezTo>
                    <a:pt x="5799" y="1963"/>
                    <a:pt x="7574" y="759"/>
                    <a:pt x="6495"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2"/>
            <p:cNvSpPr/>
            <p:nvPr/>
          </p:nvSpPr>
          <p:spPr>
            <a:xfrm>
              <a:off x="8307314" y="812586"/>
              <a:ext cx="46137" cy="39093"/>
            </a:xfrm>
            <a:custGeom>
              <a:rect b="b" l="l" r="r" t="t"/>
              <a:pathLst>
                <a:path extrusionOk="0" h="938" w="1107">
                  <a:moveTo>
                    <a:pt x="1089" y="1"/>
                  </a:moveTo>
                  <a:cubicBezTo>
                    <a:pt x="866" y="152"/>
                    <a:pt x="669" y="340"/>
                    <a:pt x="473" y="536"/>
                  </a:cubicBezTo>
                  <a:cubicBezTo>
                    <a:pt x="330" y="687"/>
                    <a:pt x="170" y="821"/>
                    <a:pt x="0" y="937"/>
                  </a:cubicBezTo>
                  <a:cubicBezTo>
                    <a:pt x="393" y="866"/>
                    <a:pt x="973" y="500"/>
                    <a:pt x="1026" y="366"/>
                  </a:cubicBezTo>
                  <a:cubicBezTo>
                    <a:pt x="1098" y="215"/>
                    <a:pt x="1107" y="99"/>
                    <a:pt x="10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2"/>
            <p:cNvSpPr/>
            <p:nvPr/>
          </p:nvSpPr>
          <p:spPr>
            <a:xfrm>
              <a:off x="7881944" y="969505"/>
              <a:ext cx="55056" cy="16671"/>
            </a:xfrm>
            <a:custGeom>
              <a:rect b="b" l="l" r="r" t="t"/>
              <a:pathLst>
                <a:path extrusionOk="0" h="400" w="1321">
                  <a:moveTo>
                    <a:pt x="1178" y="0"/>
                  </a:moveTo>
                  <a:cubicBezTo>
                    <a:pt x="804" y="0"/>
                    <a:pt x="420" y="54"/>
                    <a:pt x="117" y="277"/>
                  </a:cubicBezTo>
                  <a:cubicBezTo>
                    <a:pt x="72" y="303"/>
                    <a:pt x="36" y="339"/>
                    <a:pt x="1" y="366"/>
                  </a:cubicBezTo>
                  <a:cubicBezTo>
                    <a:pt x="27" y="375"/>
                    <a:pt x="45" y="384"/>
                    <a:pt x="72" y="384"/>
                  </a:cubicBezTo>
                  <a:cubicBezTo>
                    <a:pt x="119" y="394"/>
                    <a:pt x="187" y="400"/>
                    <a:pt x="266" y="400"/>
                  </a:cubicBezTo>
                  <a:cubicBezTo>
                    <a:pt x="605" y="400"/>
                    <a:pt x="1162" y="297"/>
                    <a:pt x="1321"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2"/>
            <p:cNvSpPr/>
            <p:nvPr/>
          </p:nvSpPr>
          <p:spPr>
            <a:xfrm>
              <a:off x="7752949" y="1012183"/>
              <a:ext cx="57640" cy="20047"/>
            </a:xfrm>
            <a:custGeom>
              <a:rect b="b" l="l" r="r" t="t"/>
              <a:pathLst>
                <a:path extrusionOk="0" h="481" w="1383">
                  <a:moveTo>
                    <a:pt x="1113" y="1"/>
                  </a:moveTo>
                  <a:cubicBezTo>
                    <a:pt x="684" y="1"/>
                    <a:pt x="310" y="131"/>
                    <a:pt x="0" y="341"/>
                  </a:cubicBezTo>
                  <a:cubicBezTo>
                    <a:pt x="220" y="439"/>
                    <a:pt x="406" y="481"/>
                    <a:pt x="566" y="481"/>
                  </a:cubicBezTo>
                  <a:cubicBezTo>
                    <a:pt x="932" y="481"/>
                    <a:pt x="1166" y="265"/>
                    <a:pt x="1383" y="11"/>
                  </a:cubicBezTo>
                  <a:cubicBezTo>
                    <a:pt x="1320" y="2"/>
                    <a:pt x="1258" y="2"/>
                    <a:pt x="1195" y="2"/>
                  </a:cubicBezTo>
                  <a:cubicBezTo>
                    <a:pt x="1168" y="1"/>
                    <a:pt x="1140" y="1"/>
                    <a:pt x="1113"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2"/>
            <p:cNvSpPr/>
            <p:nvPr/>
          </p:nvSpPr>
          <p:spPr>
            <a:xfrm>
              <a:off x="7700517" y="982508"/>
              <a:ext cx="527262" cy="208388"/>
            </a:xfrm>
            <a:custGeom>
              <a:rect b="b" l="l" r="r" t="t"/>
              <a:pathLst>
                <a:path extrusionOk="0" h="5000" w="12651">
                  <a:moveTo>
                    <a:pt x="12650" y="0"/>
                  </a:moveTo>
                  <a:cubicBezTo>
                    <a:pt x="11865" y="473"/>
                    <a:pt x="10848" y="134"/>
                    <a:pt x="10036" y="571"/>
                  </a:cubicBezTo>
                  <a:lnTo>
                    <a:pt x="10036" y="580"/>
                  </a:lnTo>
                  <a:cubicBezTo>
                    <a:pt x="9974" y="794"/>
                    <a:pt x="9546" y="1080"/>
                    <a:pt x="9394" y="1178"/>
                  </a:cubicBezTo>
                  <a:cubicBezTo>
                    <a:pt x="9109" y="1374"/>
                    <a:pt x="8868" y="1490"/>
                    <a:pt x="8520" y="1490"/>
                  </a:cubicBezTo>
                  <a:cubicBezTo>
                    <a:pt x="8503" y="1491"/>
                    <a:pt x="8486" y="1491"/>
                    <a:pt x="8470" y="1491"/>
                  </a:cubicBezTo>
                  <a:cubicBezTo>
                    <a:pt x="8225" y="1491"/>
                    <a:pt x="8026" y="1430"/>
                    <a:pt x="7851" y="1330"/>
                  </a:cubicBezTo>
                  <a:cubicBezTo>
                    <a:pt x="7833" y="1347"/>
                    <a:pt x="7815" y="1365"/>
                    <a:pt x="7788" y="1383"/>
                  </a:cubicBezTo>
                  <a:cubicBezTo>
                    <a:pt x="7155" y="1651"/>
                    <a:pt x="7199" y="2507"/>
                    <a:pt x="7083" y="3078"/>
                  </a:cubicBezTo>
                  <a:cubicBezTo>
                    <a:pt x="6950" y="3703"/>
                    <a:pt x="6441" y="4158"/>
                    <a:pt x="6209" y="4729"/>
                  </a:cubicBezTo>
                  <a:cubicBezTo>
                    <a:pt x="6174" y="4800"/>
                    <a:pt x="6120" y="4853"/>
                    <a:pt x="6040" y="4853"/>
                  </a:cubicBezTo>
                  <a:lnTo>
                    <a:pt x="5995" y="4853"/>
                  </a:lnTo>
                  <a:cubicBezTo>
                    <a:pt x="5784" y="4845"/>
                    <a:pt x="5781" y="4514"/>
                    <a:pt x="5987" y="4514"/>
                  </a:cubicBezTo>
                  <a:cubicBezTo>
                    <a:pt x="5990" y="4514"/>
                    <a:pt x="5992" y="4514"/>
                    <a:pt x="5995" y="4514"/>
                  </a:cubicBezTo>
                  <a:cubicBezTo>
                    <a:pt x="5861" y="4506"/>
                    <a:pt x="5933" y="4443"/>
                    <a:pt x="6004" y="4345"/>
                  </a:cubicBezTo>
                  <a:cubicBezTo>
                    <a:pt x="6165" y="4149"/>
                    <a:pt x="6307" y="3881"/>
                    <a:pt x="6441" y="3658"/>
                  </a:cubicBezTo>
                  <a:cubicBezTo>
                    <a:pt x="6709" y="3230"/>
                    <a:pt x="6753" y="2882"/>
                    <a:pt x="6843" y="2409"/>
                  </a:cubicBezTo>
                  <a:cubicBezTo>
                    <a:pt x="6896" y="2133"/>
                    <a:pt x="6959" y="1847"/>
                    <a:pt x="7083" y="1606"/>
                  </a:cubicBezTo>
                  <a:cubicBezTo>
                    <a:pt x="6798" y="1446"/>
                    <a:pt x="6593" y="1223"/>
                    <a:pt x="6334" y="1107"/>
                  </a:cubicBezTo>
                  <a:cubicBezTo>
                    <a:pt x="6334" y="1160"/>
                    <a:pt x="6307" y="1223"/>
                    <a:pt x="6254" y="1258"/>
                  </a:cubicBezTo>
                  <a:cubicBezTo>
                    <a:pt x="5692" y="1633"/>
                    <a:pt x="5745" y="2302"/>
                    <a:pt x="5674" y="2891"/>
                  </a:cubicBezTo>
                  <a:cubicBezTo>
                    <a:pt x="5629" y="3283"/>
                    <a:pt x="5165" y="3943"/>
                    <a:pt x="5380" y="4300"/>
                  </a:cubicBezTo>
                  <a:cubicBezTo>
                    <a:pt x="5460" y="4430"/>
                    <a:pt x="5343" y="4551"/>
                    <a:pt x="5226" y="4551"/>
                  </a:cubicBezTo>
                  <a:cubicBezTo>
                    <a:pt x="5173" y="4551"/>
                    <a:pt x="5121" y="4527"/>
                    <a:pt x="5085" y="4470"/>
                  </a:cubicBezTo>
                  <a:cubicBezTo>
                    <a:pt x="4916" y="4193"/>
                    <a:pt x="4978" y="3863"/>
                    <a:pt x="5085" y="3533"/>
                  </a:cubicBezTo>
                  <a:lnTo>
                    <a:pt x="5085" y="3533"/>
                  </a:lnTo>
                  <a:cubicBezTo>
                    <a:pt x="4146" y="3567"/>
                    <a:pt x="3374" y="4104"/>
                    <a:pt x="2498" y="4104"/>
                  </a:cubicBezTo>
                  <a:cubicBezTo>
                    <a:pt x="2225" y="4104"/>
                    <a:pt x="1942" y="4052"/>
                    <a:pt x="1642" y="3917"/>
                  </a:cubicBezTo>
                  <a:cubicBezTo>
                    <a:pt x="1026" y="3631"/>
                    <a:pt x="295" y="3105"/>
                    <a:pt x="72" y="2427"/>
                  </a:cubicBezTo>
                  <a:cubicBezTo>
                    <a:pt x="9" y="2632"/>
                    <a:pt x="0" y="2846"/>
                    <a:pt x="54" y="3051"/>
                  </a:cubicBezTo>
                  <a:cubicBezTo>
                    <a:pt x="268" y="3863"/>
                    <a:pt x="1017" y="4059"/>
                    <a:pt x="1775" y="4158"/>
                  </a:cubicBezTo>
                  <a:cubicBezTo>
                    <a:pt x="2017" y="4186"/>
                    <a:pt x="2283" y="4221"/>
                    <a:pt x="2542" y="4221"/>
                  </a:cubicBezTo>
                  <a:cubicBezTo>
                    <a:pt x="2695" y="4221"/>
                    <a:pt x="2846" y="4209"/>
                    <a:pt x="2989" y="4175"/>
                  </a:cubicBezTo>
                  <a:cubicBezTo>
                    <a:pt x="3269" y="4111"/>
                    <a:pt x="3481" y="4053"/>
                    <a:pt x="3672" y="4053"/>
                  </a:cubicBezTo>
                  <a:cubicBezTo>
                    <a:pt x="3907" y="4053"/>
                    <a:pt x="4111" y="4141"/>
                    <a:pt x="4371" y="4416"/>
                  </a:cubicBezTo>
                  <a:cubicBezTo>
                    <a:pt x="4738" y="4793"/>
                    <a:pt x="5167" y="5000"/>
                    <a:pt x="5611" y="5000"/>
                  </a:cubicBezTo>
                  <a:cubicBezTo>
                    <a:pt x="5913" y="5000"/>
                    <a:pt x="6222" y="4904"/>
                    <a:pt x="6521" y="4702"/>
                  </a:cubicBezTo>
                  <a:cubicBezTo>
                    <a:pt x="7360" y="4131"/>
                    <a:pt x="7306" y="3185"/>
                    <a:pt x="7440" y="2302"/>
                  </a:cubicBezTo>
                  <a:cubicBezTo>
                    <a:pt x="7497" y="1940"/>
                    <a:pt x="7644" y="1887"/>
                    <a:pt x="7844" y="1887"/>
                  </a:cubicBezTo>
                  <a:cubicBezTo>
                    <a:pt x="7928" y="1887"/>
                    <a:pt x="8021" y="1896"/>
                    <a:pt x="8121" y="1896"/>
                  </a:cubicBezTo>
                  <a:cubicBezTo>
                    <a:pt x="8194" y="1896"/>
                    <a:pt x="8271" y="1891"/>
                    <a:pt x="8350" y="1874"/>
                  </a:cubicBezTo>
                  <a:cubicBezTo>
                    <a:pt x="8538" y="1838"/>
                    <a:pt x="8707" y="1767"/>
                    <a:pt x="8886" y="1695"/>
                  </a:cubicBezTo>
                  <a:cubicBezTo>
                    <a:pt x="9323" y="1508"/>
                    <a:pt x="9733" y="1490"/>
                    <a:pt x="10188" y="1401"/>
                  </a:cubicBezTo>
                  <a:cubicBezTo>
                    <a:pt x="11151" y="1205"/>
                    <a:pt x="11821" y="937"/>
                    <a:pt x="12472" y="179"/>
                  </a:cubicBezTo>
                  <a:cubicBezTo>
                    <a:pt x="12525" y="116"/>
                    <a:pt x="12588" y="63"/>
                    <a:pt x="12650"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2"/>
            <p:cNvSpPr/>
            <p:nvPr/>
          </p:nvSpPr>
          <p:spPr>
            <a:xfrm>
              <a:off x="8241128" y="805542"/>
              <a:ext cx="193759" cy="166210"/>
            </a:xfrm>
            <a:custGeom>
              <a:rect b="b" l="l" r="r" t="t"/>
              <a:pathLst>
                <a:path extrusionOk="0" h="3988" w="4649">
                  <a:moveTo>
                    <a:pt x="4104" y="0"/>
                  </a:moveTo>
                  <a:lnTo>
                    <a:pt x="4104" y="0"/>
                  </a:lnTo>
                  <a:cubicBezTo>
                    <a:pt x="4648" y="856"/>
                    <a:pt x="3417" y="2070"/>
                    <a:pt x="2596" y="2400"/>
                  </a:cubicBezTo>
                  <a:cubicBezTo>
                    <a:pt x="2061" y="2623"/>
                    <a:pt x="1526" y="2650"/>
                    <a:pt x="982" y="2828"/>
                  </a:cubicBezTo>
                  <a:cubicBezTo>
                    <a:pt x="420" y="3006"/>
                    <a:pt x="348" y="3613"/>
                    <a:pt x="0" y="3988"/>
                  </a:cubicBezTo>
                  <a:cubicBezTo>
                    <a:pt x="821" y="3408"/>
                    <a:pt x="1972" y="3140"/>
                    <a:pt x="2828" y="2694"/>
                  </a:cubicBezTo>
                  <a:cubicBezTo>
                    <a:pt x="3453" y="2373"/>
                    <a:pt x="4077" y="1882"/>
                    <a:pt x="4318" y="1195"/>
                  </a:cubicBezTo>
                  <a:cubicBezTo>
                    <a:pt x="4452" y="821"/>
                    <a:pt x="4470" y="241"/>
                    <a:pt x="410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2"/>
            <p:cNvSpPr/>
            <p:nvPr/>
          </p:nvSpPr>
          <p:spPr>
            <a:xfrm>
              <a:off x="7830638" y="983634"/>
              <a:ext cx="185590" cy="53931"/>
            </a:xfrm>
            <a:custGeom>
              <a:rect b="b" l="l" r="r" t="t"/>
              <a:pathLst>
                <a:path extrusionOk="0" h="1294" w="4453">
                  <a:moveTo>
                    <a:pt x="2614" y="0"/>
                  </a:moveTo>
                  <a:cubicBezTo>
                    <a:pt x="2481" y="143"/>
                    <a:pt x="2320" y="250"/>
                    <a:pt x="2150" y="339"/>
                  </a:cubicBezTo>
                  <a:cubicBezTo>
                    <a:pt x="2005" y="412"/>
                    <a:pt x="1843" y="441"/>
                    <a:pt x="1679" y="441"/>
                  </a:cubicBezTo>
                  <a:cubicBezTo>
                    <a:pt x="1522" y="441"/>
                    <a:pt x="1362" y="414"/>
                    <a:pt x="1214" y="375"/>
                  </a:cubicBezTo>
                  <a:cubicBezTo>
                    <a:pt x="1107" y="348"/>
                    <a:pt x="1018" y="330"/>
                    <a:pt x="928" y="330"/>
                  </a:cubicBezTo>
                  <a:cubicBezTo>
                    <a:pt x="884" y="375"/>
                    <a:pt x="848" y="419"/>
                    <a:pt x="803" y="464"/>
                  </a:cubicBezTo>
                  <a:cubicBezTo>
                    <a:pt x="607" y="678"/>
                    <a:pt x="348" y="732"/>
                    <a:pt x="81" y="732"/>
                  </a:cubicBezTo>
                  <a:cubicBezTo>
                    <a:pt x="54" y="758"/>
                    <a:pt x="27" y="785"/>
                    <a:pt x="1" y="812"/>
                  </a:cubicBezTo>
                  <a:cubicBezTo>
                    <a:pt x="271" y="940"/>
                    <a:pt x="558" y="987"/>
                    <a:pt x="851" y="987"/>
                  </a:cubicBezTo>
                  <a:cubicBezTo>
                    <a:pt x="1459" y="987"/>
                    <a:pt x="2093" y="784"/>
                    <a:pt x="2659" y="669"/>
                  </a:cubicBezTo>
                  <a:cubicBezTo>
                    <a:pt x="2736" y="653"/>
                    <a:pt x="2808" y="646"/>
                    <a:pt x="2877" y="646"/>
                  </a:cubicBezTo>
                  <a:cubicBezTo>
                    <a:pt x="3393" y="646"/>
                    <a:pt x="3709" y="1050"/>
                    <a:pt x="4158" y="1294"/>
                  </a:cubicBezTo>
                  <a:cubicBezTo>
                    <a:pt x="4238" y="1213"/>
                    <a:pt x="4336" y="1142"/>
                    <a:pt x="4452" y="1089"/>
                  </a:cubicBezTo>
                  <a:cubicBezTo>
                    <a:pt x="4283" y="919"/>
                    <a:pt x="4140" y="705"/>
                    <a:pt x="4006" y="491"/>
                  </a:cubicBezTo>
                  <a:cubicBezTo>
                    <a:pt x="3997" y="473"/>
                    <a:pt x="3988" y="455"/>
                    <a:pt x="3988" y="437"/>
                  </a:cubicBezTo>
                  <a:cubicBezTo>
                    <a:pt x="3944" y="428"/>
                    <a:pt x="3899" y="428"/>
                    <a:pt x="3863" y="419"/>
                  </a:cubicBezTo>
                  <a:cubicBezTo>
                    <a:pt x="3444" y="330"/>
                    <a:pt x="3087" y="72"/>
                    <a:pt x="2668" y="18"/>
                  </a:cubicBezTo>
                  <a:cubicBezTo>
                    <a:pt x="2641" y="18"/>
                    <a:pt x="2632" y="9"/>
                    <a:pt x="2614"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2"/>
            <p:cNvSpPr/>
            <p:nvPr/>
          </p:nvSpPr>
          <p:spPr>
            <a:xfrm>
              <a:off x="8157855" y="849721"/>
              <a:ext cx="115280" cy="32842"/>
            </a:xfrm>
            <a:custGeom>
              <a:rect b="b" l="l" r="r" t="t"/>
              <a:pathLst>
                <a:path extrusionOk="0" h="788" w="2766">
                  <a:moveTo>
                    <a:pt x="902" y="1"/>
                  </a:moveTo>
                  <a:cubicBezTo>
                    <a:pt x="494" y="1"/>
                    <a:pt x="214" y="201"/>
                    <a:pt x="0" y="483"/>
                  </a:cubicBezTo>
                  <a:cubicBezTo>
                    <a:pt x="137" y="442"/>
                    <a:pt x="267" y="423"/>
                    <a:pt x="395" y="423"/>
                  </a:cubicBezTo>
                  <a:cubicBezTo>
                    <a:pt x="652" y="423"/>
                    <a:pt x="904" y="498"/>
                    <a:pt x="1195" y="617"/>
                  </a:cubicBezTo>
                  <a:cubicBezTo>
                    <a:pt x="1439" y="713"/>
                    <a:pt x="1680" y="788"/>
                    <a:pt x="1918" y="788"/>
                  </a:cubicBezTo>
                  <a:cubicBezTo>
                    <a:pt x="2125" y="788"/>
                    <a:pt x="2330" y="731"/>
                    <a:pt x="2534" y="581"/>
                  </a:cubicBezTo>
                  <a:cubicBezTo>
                    <a:pt x="2632" y="510"/>
                    <a:pt x="2712" y="439"/>
                    <a:pt x="2766" y="367"/>
                  </a:cubicBezTo>
                  <a:lnTo>
                    <a:pt x="2766" y="367"/>
                  </a:lnTo>
                  <a:cubicBezTo>
                    <a:pt x="2718" y="373"/>
                    <a:pt x="2670" y="376"/>
                    <a:pt x="2623" y="376"/>
                  </a:cubicBezTo>
                  <a:cubicBezTo>
                    <a:pt x="2528" y="376"/>
                    <a:pt x="2433" y="364"/>
                    <a:pt x="2337" y="341"/>
                  </a:cubicBezTo>
                  <a:cubicBezTo>
                    <a:pt x="1865" y="234"/>
                    <a:pt x="1445" y="37"/>
                    <a:pt x="955" y="2"/>
                  </a:cubicBezTo>
                  <a:cubicBezTo>
                    <a:pt x="937" y="1"/>
                    <a:pt x="919" y="1"/>
                    <a:pt x="902"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2"/>
            <p:cNvSpPr/>
            <p:nvPr/>
          </p:nvSpPr>
          <p:spPr>
            <a:xfrm>
              <a:off x="7947754" y="893275"/>
              <a:ext cx="104152" cy="93816"/>
            </a:xfrm>
            <a:custGeom>
              <a:rect b="b" l="l" r="r" t="t"/>
              <a:pathLst>
                <a:path extrusionOk="0" h="2251" w="2499">
                  <a:moveTo>
                    <a:pt x="2195" y="0"/>
                  </a:moveTo>
                  <a:cubicBezTo>
                    <a:pt x="2142" y="0"/>
                    <a:pt x="2088" y="9"/>
                    <a:pt x="2035" y="9"/>
                  </a:cubicBezTo>
                  <a:cubicBezTo>
                    <a:pt x="1508" y="429"/>
                    <a:pt x="2213" y="1374"/>
                    <a:pt x="1660" y="1749"/>
                  </a:cubicBezTo>
                  <a:cubicBezTo>
                    <a:pt x="1461" y="1880"/>
                    <a:pt x="1181" y="1920"/>
                    <a:pt x="882" y="1920"/>
                  </a:cubicBezTo>
                  <a:cubicBezTo>
                    <a:pt x="592" y="1920"/>
                    <a:pt x="282" y="1882"/>
                    <a:pt x="10" y="1856"/>
                  </a:cubicBezTo>
                  <a:cubicBezTo>
                    <a:pt x="10" y="1856"/>
                    <a:pt x="10" y="1865"/>
                    <a:pt x="1" y="1874"/>
                  </a:cubicBezTo>
                  <a:cubicBezTo>
                    <a:pt x="428" y="1972"/>
                    <a:pt x="851" y="2250"/>
                    <a:pt x="1272" y="2250"/>
                  </a:cubicBezTo>
                  <a:cubicBezTo>
                    <a:pt x="1422" y="2250"/>
                    <a:pt x="1572" y="2215"/>
                    <a:pt x="1722" y="2124"/>
                  </a:cubicBezTo>
                  <a:cubicBezTo>
                    <a:pt x="2240" y="1811"/>
                    <a:pt x="2499" y="1428"/>
                    <a:pt x="2249" y="821"/>
                  </a:cubicBezTo>
                  <a:cubicBezTo>
                    <a:pt x="2124" y="509"/>
                    <a:pt x="2213" y="339"/>
                    <a:pt x="2195" y="18"/>
                  </a:cubicBezTo>
                  <a:lnTo>
                    <a:pt x="2195" y="0"/>
                  </a:ln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2"/>
            <p:cNvSpPr/>
            <p:nvPr/>
          </p:nvSpPr>
          <p:spPr>
            <a:xfrm>
              <a:off x="8012064" y="894776"/>
              <a:ext cx="150622" cy="135035"/>
            </a:xfrm>
            <a:custGeom>
              <a:rect b="b" l="l" r="r" t="t"/>
              <a:pathLst>
                <a:path extrusionOk="0" h="3240" w="3614">
                  <a:moveTo>
                    <a:pt x="991" y="0"/>
                  </a:moveTo>
                  <a:lnTo>
                    <a:pt x="991" y="0"/>
                  </a:lnTo>
                  <a:cubicBezTo>
                    <a:pt x="1009" y="303"/>
                    <a:pt x="982" y="535"/>
                    <a:pt x="1098" y="839"/>
                  </a:cubicBezTo>
                  <a:cubicBezTo>
                    <a:pt x="1170" y="1017"/>
                    <a:pt x="1232" y="1178"/>
                    <a:pt x="1187" y="1374"/>
                  </a:cubicBezTo>
                  <a:cubicBezTo>
                    <a:pt x="1089" y="1713"/>
                    <a:pt x="893" y="2007"/>
                    <a:pt x="608" y="2212"/>
                  </a:cubicBezTo>
                  <a:cubicBezTo>
                    <a:pt x="420" y="2346"/>
                    <a:pt x="215" y="2462"/>
                    <a:pt x="1" y="2525"/>
                  </a:cubicBezTo>
                  <a:cubicBezTo>
                    <a:pt x="282" y="2948"/>
                    <a:pt x="664" y="3240"/>
                    <a:pt x="1085" y="3240"/>
                  </a:cubicBezTo>
                  <a:cubicBezTo>
                    <a:pt x="1347" y="3240"/>
                    <a:pt x="1624" y="3127"/>
                    <a:pt x="1901" y="2864"/>
                  </a:cubicBezTo>
                  <a:cubicBezTo>
                    <a:pt x="2240" y="2534"/>
                    <a:pt x="2142" y="2239"/>
                    <a:pt x="2320" y="1873"/>
                  </a:cubicBezTo>
                  <a:cubicBezTo>
                    <a:pt x="2410" y="1677"/>
                    <a:pt x="2695" y="1642"/>
                    <a:pt x="2874" y="1615"/>
                  </a:cubicBezTo>
                  <a:cubicBezTo>
                    <a:pt x="3614" y="1472"/>
                    <a:pt x="3284" y="928"/>
                    <a:pt x="2998" y="517"/>
                  </a:cubicBezTo>
                  <a:lnTo>
                    <a:pt x="2998" y="517"/>
                  </a:lnTo>
                  <a:cubicBezTo>
                    <a:pt x="2941" y="529"/>
                    <a:pt x="2879" y="534"/>
                    <a:pt x="2818" y="534"/>
                  </a:cubicBezTo>
                  <a:cubicBezTo>
                    <a:pt x="2688" y="534"/>
                    <a:pt x="2557" y="512"/>
                    <a:pt x="2454" y="482"/>
                  </a:cubicBezTo>
                  <a:cubicBezTo>
                    <a:pt x="1901" y="330"/>
                    <a:pt x="1455" y="80"/>
                    <a:pt x="991"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2"/>
            <p:cNvSpPr/>
            <p:nvPr/>
          </p:nvSpPr>
          <p:spPr>
            <a:xfrm>
              <a:off x="7627997" y="829299"/>
              <a:ext cx="13420" cy="47637"/>
            </a:xfrm>
            <a:custGeom>
              <a:rect b="b" l="l" r="r" t="t"/>
              <a:pathLst>
                <a:path extrusionOk="0" h="1143" w="322">
                  <a:moveTo>
                    <a:pt x="1" y="1"/>
                  </a:moveTo>
                  <a:lnTo>
                    <a:pt x="1" y="1143"/>
                  </a:lnTo>
                  <a:cubicBezTo>
                    <a:pt x="143" y="991"/>
                    <a:pt x="232" y="831"/>
                    <a:pt x="286" y="617"/>
                  </a:cubicBezTo>
                  <a:cubicBezTo>
                    <a:pt x="322" y="465"/>
                    <a:pt x="232" y="269"/>
                    <a:pt x="134" y="162"/>
                  </a:cubicBezTo>
                  <a:cubicBezTo>
                    <a:pt x="99" y="117"/>
                    <a:pt x="45" y="63"/>
                    <a:pt x="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2"/>
            <p:cNvSpPr/>
            <p:nvPr/>
          </p:nvSpPr>
          <p:spPr>
            <a:xfrm>
              <a:off x="7626121" y="535300"/>
              <a:ext cx="809836" cy="649502"/>
            </a:xfrm>
            <a:custGeom>
              <a:rect b="b" l="l" r="r" t="t"/>
              <a:pathLst>
                <a:path extrusionOk="0" h="15584" w="19431">
                  <a:moveTo>
                    <a:pt x="11986" y="357"/>
                  </a:moveTo>
                  <a:cubicBezTo>
                    <a:pt x="12329" y="357"/>
                    <a:pt x="12690" y="461"/>
                    <a:pt x="13017" y="632"/>
                  </a:cubicBezTo>
                  <a:cubicBezTo>
                    <a:pt x="13383" y="819"/>
                    <a:pt x="13641" y="1096"/>
                    <a:pt x="13802" y="1461"/>
                  </a:cubicBezTo>
                  <a:cubicBezTo>
                    <a:pt x="13882" y="1640"/>
                    <a:pt x="14007" y="1854"/>
                    <a:pt x="14185" y="1943"/>
                  </a:cubicBezTo>
                  <a:cubicBezTo>
                    <a:pt x="14694" y="2175"/>
                    <a:pt x="15256" y="2184"/>
                    <a:pt x="15773" y="2434"/>
                  </a:cubicBezTo>
                  <a:cubicBezTo>
                    <a:pt x="16362" y="2719"/>
                    <a:pt x="16523" y="3558"/>
                    <a:pt x="15684" y="3611"/>
                  </a:cubicBezTo>
                  <a:cubicBezTo>
                    <a:pt x="15524" y="3620"/>
                    <a:pt x="15381" y="3638"/>
                    <a:pt x="15238" y="3701"/>
                  </a:cubicBezTo>
                  <a:cubicBezTo>
                    <a:pt x="15176" y="3620"/>
                    <a:pt x="15095" y="3531"/>
                    <a:pt x="15024" y="3460"/>
                  </a:cubicBezTo>
                  <a:cubicBezTo>
                    <a:pt x="14804" y="3230"/>
                    <a:pt x="14546" y="3136"/>
                    <a:pt x="14283" y="3136"/>
                  </a:cubicBezTo>
                  <a:cubicBezTo>
                    <a:pt x="13842" y="3136"/>
                    <a:pt x="13390" y="3401"/>
                    <a:pt x="13088" y="3736"/>
                  </a:cubicBezTo>
                  <a:cubicBezTo>
                    <a:pt x="12846" y="3622"/>
                    <a:pt x="12619" y="3576"/>
                    <a:pt x="12400" y="3576"/>
                  </a:cubicBezTo>
                  <a:cubicBezTo>
                    <a:pt x="11932" y="3576"/>
                    <a:pt x="11504" y="3788"/>
                    <a:pt x="11054" y="4013"/>
                  </a:cubicBezTo>
                  <a:cubicBezTo>
                    <a:pt x="11045" y="4011"/>
                    <a:pt x="11036" y="4011"/>
                    <a:pt x="11027" y="4011"/>
                  </a:cubicBezTo>
                  <a:cubicBezTo>
                    <a:pt x="10986" y="4011"/>
                    <a:pt x="10950" y="4028"/>
                    <a:pt x="10920" y="4058"/>
                  </a:cubicBezTo>
                  <a:cubicBezTo>
                    <a:pt x="10778" y="3826"/>
                    <a:pt x="10697" y="3585"/>
                    <a:pt x="10760" y="3264"/>
                  </a:cubicBezTo>
                  <a:cubicBezTo>
                    <a:pt x="10822" y="2942"/>
                    <a:pt x="11072" y="2675"/>
                    <a:pt x="11117" y="2345"/>
                  </a:cubicBezTo>
                  <a:cubicBezTo>
                    <a:pt x="11125" y="2273"/>
                    <a:pt x="11125" y="2202"/>
                    <a:pt x="11125" y="2131"/>
                  </a:cubicBezTo>
                  <a:lnTo>
                    <a:pt x="11143" y="2122"/>
                  </a:lnTo>
                  <a:cubicBezTo>
                    <a:pt x="11438" y="1908"/>
                    <a:pt x="11768" y="1756"/>
                    <a:pt x="12116" y="1676"/>
                  </a:cubicBezTo>
                  <a:cubicBezTo>
                    <a:pt x="12181" y="1662"/>
                    <a:pt x="12247" y="1655"/>
                    <a:pt x="12312" y="1655"/>
                  </a:cubicBezTo>
                  <a:cubicBezTo>
                    <a:pt x="12459" y="1655"/>
                    <a:pt x="12601" y="1691"/>
                    <a:pt x="12731" y="1765"/>
                  </a:cubicBezTo>
                  <a:cubicBezTo>
                    <a:pt x="12874" y="1845"/>
                    <a:pt x="13044" y="2113"/>
                    <a:pt x="12972" y="2282"/>
                  </a:cubicBezTo>
                  <a:cubicBezTo>
                    <a:pt x="12865" y="2505"/>
                    <a:pt x="12437" y="2568"/>
                    <a:pt x="12223" y="2630"/>
                  </a:cubicBezTo>
                  <a:cubicBezTo>
                    <a:pt x="12000" y="2684"/>
                    <a:pt x="11750" y="2746"/>
                    <a:pt x="11572" y="2916"/>
                  </a:cubicBezTo>
                  <a:cubicBezTo>
                    <a:pt x="11454" y="3033"/>
                    <a:pt x="11573" y="3205"/>
                    <a:pt x="11702" y="3205"/>
                  </a:cubicBezTo>
                  <a:cubicBezTo>
                    <a:pt x="11740" y="3205"/>
                    <a:pt x="11778" y="3190"/>
                    <a:pt x="11812" y="3156"/>
                  </a:cubicBezTo>
                  <a:cubicBezTo>
                    <a:pt x="12241" y="2737"/>
                    <a:pt x="13463" y="2969"/>
                    <a:pt x="13311" y="2059"/>
                  </a:cubicBezTo>
                  <a:cubicBezTo>
                    <a:pt x="13231" y="1586"/>
                    <a:pt x="12767" y="1328"/>
                    <a:pt x="12339" y="1319"/>
                  </a:cubicBezTo>
                  <a:cubicBezTo>
                    <a:pt x="12322" y="1318"/>
                    <a:pt x="12304" y="1318"/>
                    <a:pt x="12287" y="1318"/>
                  </a:cubicBezTo>
                  <a:cubicBezTo>
                    <a:pt x="11866" y="1318"/>
                    <a:pt x="11432" y="1524"/>
                    <a:pt x="11081" y="1756"/>
                  </a:cubicBezTo>
                  <a:cubicBezTo>
                    <a:pt x="11018" y="1515"/>
                    <a:pt x="10911" y="1292"/>
                    <a:pt x="10769" y="1087"/>
                  </a:cubicBezTo>
                  <a:lnTo>
                    <a:pt x="10778" y="1078"/>
                  </a:lnTo>
                  <a:cubicBezTo>
                    <a:pt x="11054" y="562"/>
                    <a:pt x="11503" y="357"/>
                    <a:pt x="11986" y="357"/>
                  </a:cubicBezTo>
                  <a:close/>
                  <a:moveTo>
                    <a:pt x="6100" y="1292"/>
                  </a:moveTo>
                  <a:cubicBezTo>
                    <a:pt x="6320" y="1292"/>
                    <a:pt x="6559" y="1414"/>
                    <a:pt x="6772" y="1711"/>
                  </a:cubicBezTo>
                  <a:cubicBezTo>
                    <a:pt x="6885" y="1870"/>
                    <a:pt x="7048" y="1920"/>
                    <a:pt x="7221" y="1920"/>
                  </a:cubicBezTo>
                  <a:cubicBezTo>
                    <a:pt x="7348" y="1920"/>
                    <a:pt x="7481" y="1893"/>
                    <a:pt x="7602" y="1863"/>
                  </a:cubicBezTo>
                  <a:cubicBezTo>
                    <a:pt x="7860" y="1800"/>
                    <a:pt x="8073" y="1747"/>
                    <a:pt x="8292" y="1747"/>
                  </a:cubicBezTo>
                  <a:cubicBezTo>
                    <a:pt x="8475" y="1747"/>
                    <a:pt x="8663" y="1784"/>
                    <a:pt x="8886" y="1881"/>
                  </a:cubicBezTo>
                  <a:cubicBezTo>
                    <a:pt x="9671" y="2229"/>
                    <a:pt x="9216" y="2782"/>
                    <a:pt x="9065" y="3165"/>
                  </a:cubicBezTo>
                  <a:cubicBezTo>
                    <a:pt x="8993" y="3326"/>
                    <a:pt x="9020" y="3478"/>
                    <a:pt x="9038" y="3638"/>
                  </a:cubicBezTo>
                  <a:cubicBezTo>
                    <a:pt x="9065" y="3808"/>
                    <a:pt x="9083" y="3977"/>
                    <a:pt x="9100" y="4138"/>
                  </a:cubicBezTo>
                  <a:cubicBezTo>
                    <a:pt x="9007" y="4580"/>
                    <a:pt x="8781" y="4755"/>
                    <a:pt x="8551" y="4755"/>
                  </a:cubicBezTo>
                  <a:cubicBezTo>
                    <a:pt x="8277" y="4755"/>
                    <a:pt x="7999" y="4505"/>
                    <a:pt x="7941" y="4165"/>
                  </a:cubicBezTo>
                  <a:cubicBezTo>
                    <a:pt x="7718" y="3504"/>
                    <a:pt x="7548" y="2880"/>
                    <a:pt x="6781" y="2737"/>
                  </a:cubicBezTo>
                  <a:cubicBezTo>
                    <a:pt x="6210" y="2630"/>
                    <a:pt x="5773" y="2523"/>
                    <a:pt x="5264" y="2264"/>
                  </a:cubicBezTo>
                  <a:cubicBezTo>
                    <a:pt x="5273" y="2255"/>
                    <a:pt x="5282" y="2247"/>
                    <a:pt x="5291" y="2229"/>
                  </a:cubicBezTo>
                  <a:cubicBezTo>
                    <a:pt x="5345" y="2095"/>
                    <a:pt x="5371" y="2024"/>
                    <a:pt x="5416" y="1890"/>
                  </a:cubicBezTo>
                  <a:cubicBezTo>
                    <a:pt x="5511" y="1543"/>
                    <a:pt x="5785" y="1292"/>
                    <a:pt x="6100" y="1292"/>
                  </a:cubicBezTo>
                  <a:close/>
                  <a:moveTo>
                    <a:pt x="9032" y="459"/>
                  </a:moveTo>
                  <a:cubicBezTo>
                    <a:pt x="9463" y="459"/>
                    <a:pt x="9897" y="623"/>
                    <a:pt x="10296" y="1015"/>
                  </a:cubicBezTo>
                  <a:cubicBezTo>
                    <a:pt x="10894" y="1604"/>
                    <a:pt x="10778" y="2229"/>
                    <a:pt x="10510" y="2951"/>
                  </a:cubicBezTo>
                  <a:cubicBezTo>
                    <a:pt x="10430" y="3165"/>
                    <a:pt x="10340" y="3415"/>
                    <a:pt x="10385" y="3647"/>
                  </a:cubicBezTo>
                  <a:cubicBezTo>
                    <a:pt x="10483" y="4147"/>
                    <a:pt x="10831" y="4504"/>
                    <a:pt x="11099" y="4905"/>
                  </a:cubicBezTo>
                  <a:cubicBezTo>
                    <a:pt x="11482" y="5467"/>
                    <a:pt x="10626" y="5726"/>
                    <a:pt x="10269" y="5815"/>
                  </a:cubicBezTo>
                  <a:cubicBezTo>
                    <a:pt x="10119" y="5855"/>
                    <a:pt x="9967" y="5876"/>
                    <a:pt x="9821" y="5876"/>
                  </a:cubicBezTo>
                  <a:cubicBezTo>
                    <a:pt x="9352" y="5876"/>
                    <a:pt x="8936" y="5658"/>
                    <a:pt x="8779" y="5155"/>
                  </a:cubicBezTo>
                  <a:cubicBezTo>
                    <a:pt x="8815" y="5146"/>
                    <a:pt x="8860" y="5128"/>
                    <a:pt x="8895" y="5110"/>
                  </a:cubicBezTo>
                  <a:cubicBezTo>
                    <a:pt x="9341" y="4816"/>
                    <a:pt x="9502" y="4370"/>
                    <a:pt x="9413" y="3843"/>
                  </a:cubicBezTo>
                  <a:cubicBezTo>
                    <a:pt x="9288" y="3076"/>
                    <a:pt x="9975" y="2639"/>
                    <a:pt x="9475" y="1925"/>
                  </a:cubicBezTo>
                  <a:cubicBezTo>
                    <a:pt x="9239" y="1586"/>
                    <a:pt x="8715" y="1381"/>
                    <a:pt x="8269" y="1381"/>
                  </a:cubicBezTo>
                  <a:cubicBezTo>
                    <a:pt x="8176" y="1381"/>
                    <a:pt x="8086" y="1390"/>
                    <a:pt x="8003" y="1408"/>
                  </a:cubicBezTo>
                  <a:cubicBezTo>
                    <a:pt x="7852" y="1443"/>
                    <a:pt x="7711" y="1460"/>
                    <a:pt x="7578" y="1460"/>
                  </a:cubicBezTo>
                  <a:cubicBezTo>
                    <a:pt x="7437" y="1460"/>
                    <a:pt x="7306" y="1440"/>
                    <a:pt x="7182" y="1399"/>
                  </a:cubicBezTo>
                  <a:cubicBezTo>
                    <a:pt x="7703" y="852"/>
                    <a:pt x="8364" y="459"/>
                    <a:pt x="9032" y="459"/>
                  </a:cubicBezTo>
                  <a:close/>
                  <a:moveTo>
                    <a:pt x="2918" y="3067"/>
                  </a:moveTo>
                  <a:cubicBezTo>
                    <a:pt x="3105" y="3317"/>
                    <a:pt x="3364" y="3549"/>
                    <a:pt x="3480" y="3629"/>
                  </a:cubicBezTo>
                  <a:cubicBezTo>
                    <a:pt x="3721" y="3772"/>
                    <a:pt x="3926" y="3817"/>
                    <a:pt x="4203" y="3843"/>
                  </a:cubicBezTo>
                  <a:lnTo>
                    <a:pt x="4310" y="3843"/>
                  </a:lnTo>
                  <a:cubicBezTo>
                    <a:pt x="3971" y="4459"/>
                    <a:pt x="4131" y="5039"/>
                    <a:pt x="4328" y="5690"/>
                  </a:cubicBezTo>
                  <a:cubicBezTo>
                    <a:pt x="4422" y="5990"/>
                    <a:pt x="4115" y="6318"/>
                    <a:pt x="3851" y="6318"/>
                  </a:cubicBezTo>
                  <a:cubicBezTo>
                    <a:pt x="3691" y="6318"/>
                    <a:pt x="3546" y="6197"/>
                    <a:pt x="3516" y="5877"/>
                  </a:cubicBezTo>
                  <a:cubicBezTo>
                    <a:pt x="3498" y="5690"/>
                    <a:pt x="3596" y="5440"/>
                    <a:pt x="3632" y="5262"/>
                  </a:cubicBezTo>
                  <a:cubicBezTo>
                    <a:pt x="3685" y="5012"/>
                    <a:pt x="3694" y="4798"/>
                    <a:pt x="3596" y="4566"/>
                  </a:cubicBezTo>
                  <a:cubicBezTo>
                    <a:pt x="3497" y="4346"/>
                    <a:pt x="3287" y="4277"/>
                    <a:pt x="3069" y="4277"/>
                  </a:cubicBezTo>
                  <a:cubicBezTo>
                    <a:pt x="2915" y="4277"/>
                    <a:pt x="2758" y="4311"/>
                    <a:pt x="2633" y="4352"/>
                  </a:cubicBezTo>
                  <a:cubicBezTo>
                    <a:pt x="2410" y="4423"/>
                    <a:pt x="2196" y="4548"/>
                    <a:pt x="1955" y="4566"/>
                  </a:cubicBezTo>
                  <a:cubicBezTo>
                    <a:pt x="1946" y="4567"/>
                    <a:pt x="1938" y="4567"/>
                    <a:pt x="1930" y="4567"/>
                  </a:cubicBezTo>
                  <a:cubicBezTo>
                    <a:pt x="1649" y="4567"/>
                    <a:pt x="1759" y="3974"/>
                    <a:pt x="1785" y="3852"/>
                  </a:cubicBezTo>
                  <a:cubicBezTo>
                    <a:pt x="1883" y="3344"/>
                    <a:pt x="2436" y="3085"/>
                    <a:pt x="2891" y="3076"/>
                  </a:cubicBezTo>
                  <a:lnTo>
                    <a:pt x="2918" y="3067"/>
                  </a:lnTo>
                  <a:close/>
                  <a:moveTo>
                    <a:pt x="17825" y="4834"/>
                  </a:moveTo>
                  <a:cubicBezTo>
                    <a:pt x="18432" y="5315"/>
                    <a:pt x="18396" y="5949"/>
                    <a:pt x="17923" y="6422"/>
                  </a:cubicBezTo>
                  <a:cubicBezTo>
                    <a:pt x="17888" y="6457"/>
                    <a:pt x="17843" y="6493"/>
                    <a:pt x="17798" y="6538"/>
                  </a:cubicBezTo>
                  <a:cubicBezTo>
                    <a:pt x="17790" y="6511"/>
                    <a:pt x="17781" y="6493"/>
                    <a:pt x="17772" y="6475"/>
                  </a:cubicBezTo>
                  <a:cubicBezTo>
                    <a:pt x="17602" y="6109"/>
                    <a:pt x="17013" y="5949"/>
                    <a:pt x="16657" y="5788"/>
                  </a:cubicBezTo>
                  <a:cubicBezTo>
                    <a:pt x="16484" y="5706"/>
                    <a:pt x="16106" y="5115"/>
                    <a:pt x="16343" y="5115"/>
                  </a:cubicBezTo>
                  <a:cubicBezTo>
                    <a:pt x="16362" y="5115"/>
                    <a:pt x="16387" y="5119"/>
                    <a:pt x="16416" y="5128"/>
                  </a:cubicBezTo>
                  <a:cubicBezTo>
                    <a:pt x="16621" y="5190"/>
                    <a:pt x="16799" y="5298"/>
                    <a:pt x="17013" y="5360"/>
                  </a:cubicBezTo>
                  <a:cubicBezTo>
                    <a:pt x="17066" y="5373"/>
                    <a:pt x="17116" y="5379"/>
                    <a:pt x="17164" y="5379"/>
                  </a:cubicBezTo>
                  <a:cubicBezTo>
                    <a:pt x="17418" y="5379"/>
                    <a:pt x="17611" y="5212"/>
                    <a:pt x="17754" y="4994"/>
                  </a:cubicBezTo>
                  <a:cubicBezTo>
                    <a:pt x="17781" y="4950"/>
                    <a:pt x="17807" y="4896"/>
                    <a:pt x="17825" y="4834"/>
                  </a:cubicBezTo>
                  <a:close/>
                  <a:moveTo>
                    <a:pt x="16541" y="3540"/>
                  </a:moveTo>
                  <a:lnTo>
                    <a:pt x="16541" y="3549"/>
                  </a:lnTo>
                  <a:cubicBezTo>
                    <a:pt x="17647" y="3574"/>
                    <a:pt x="17650" y="5008"/>
                    <a:pt x="17079" y="5008"/>
                  </a:cubicBezTo>
                  <a:cubicBezTo>
                    <a:pt x="17047" y="5008"/>
                    <a:pt x="17013" y="5004"/>
                    <a:pt x="16978" y="4994"/>
                  </a:cubicBezTo>
                  <a:cubicBezTo>
                    <a:pt x="16764" y="4941"/>
                    <a:pt x="16576" y="4780"/>
                    <a:pt x="16353" y="4762"/>
                  </a:cubicBezTo>
                  <a:cubicBezTo>
                    <a:pt x="16335" y="4761"/>
                    <a:pt x="16317" y="4760"/>
                    <a:pt x="16300" y="4760"/>
                  </a:cubicBezTo>
                  <a:cubicBezTo>
                    <a:pt x="15963" y="4760"/>
                    <a:pt x="15899" y="5089"/>
                    <a:pt x="15916" y="5387"/>
                  </a:cubicBezTo>
                  <a:cubicBezTo>
                    <a:pt x="15934" y="5779"/>
                    <a:pt x="16326" y="6020"/>
                    <a:pt x="16648" y="6154"/>
                  </a:cubicBezTo>
                  <a:cubicBezTo>
                    <a:pt x="16960" y="6279"/>
                    <a:pt x="17379" y="6350"/>
                    <a:pt x="17433" y="6654"/>
                  </a:cubicBezTo>
                  <a:cubicBezTo>
                    <a:pt x="17451" y="6752"/>
                    <a:pt x="17442" y="6868"/>
                    <a:pt x="17370" y="7019"/>
                  </a:cubicBezTo>
                  <a:cubicBezTo>
                    <a:pt x="17317" y="7153"/>
                    <a:pt x="16737" y="7519"/>
                    <a:pt x="16344" y="7590"/>
                  </a:cubicBezTo>
                  <a:cubicBezTo>
                    <a:pt x="16294" y="7600"/>
                    <a:pt x="16248" y="7605"/>
                    <a:pt x="16206" y="7605"/>
                  </a:cubicBezTo>
                  <a:cubicBezTo>
                    <a:pt x="16136" y="7605"/>
                    <a:pt x="16080" y="7591"/>
                    <a:pt x="16041" y="7563"/>
                  </a:cubicBezTo>
                  <a:cubicBezTo>
                    <a:pt x="16032" y="7305"/>
                    <a:pt x="15907" y="7037"/>
                    <a:pt x="15666" y="6796"/>
                  </a:cubicBezTo>
                  <a:cubicBezTo>
                    <a:pt x="15131" y="6270"/>
                    <a:pt x="15684" y="5324"/>
                    <a:pt x="15657" y="4655"/>
                  </a:cubicBezTo>
                  <a:cubicBezTo>
                    <a:pt x="15640" y="4432"/>
                    <a:pt x="15568" y="4218"/>
                    <a:pt x="15461" y="4022"/>
                  </a:cubicBezTo>
                  <a:cubicBezTo>
                    <a:pt x="15479" y="3996"/>
                    <a:pt x="15487" y="3970"/>
                    <a:pt x="15480" y="3927"/>
                  </a:cubicBezTo>
                  <a:lnTo>
                    <a:pt x="15480" y="3927"/>
                  </a:lnTo>
                  <a:cubicBezTo>
                    <a:pt x="15486" y="3953"/>
                    <a:pt x="15525" y="3966"/>
                    <a:pt x="15586" y="3966"/>
                  </a:cubicBezTo>
                  <a:cubicBezTo>
                    <a:pt x="15799" y="3966"/>
                    <a:pt x="16279" y="3809"/>
                    <a:pt x="16541" y="3540"/>
                  </a:cubicBezTo>
                  <a:close/>
                  <a:moveTo>
                    <a:pt x="3801" y="2139"/>
                  </a:moveTo>
                  <a:cubicBezTo>
                    <a:pt x="3828" y="2166"/>
                    <a:pt x="3864" y="2184"/>
                    <a:pt x="3917" y="2184"/>
                  </a:cubicBezTo>
                  <a:cubicBezTo>
                    <a:pt x="4783" y="2211"/>
                    <a:pt x="5443" y="2889"/>
                    <a:pt x="6290" y="3032"/>
                  </a:cubicBezTo>
                  <a:cubicBezTo>
                    <a:pt x="6745" y="3103"/>
                    <a:pt x="7075" y="3058"/>
                    <a:pt x="7334" y="3513"/>
                  </a:cubicBezTo>
                  <a:cubicBezTo>
                    <a:pt x="7548" y="3879"/>
                    <a:pt x="7611" y="4316"/>
                    <a:pt x="7789" y="4691"/>
                  </a:cubicBezTo>
                  <a:cubicBezTo>
                    <a:pt x="7887" y="4923"/>
                    <a:pt x="8155" y="5119"/>
                    <a:pt x="8431" y="5173"/>
                  </a:cubicBezTo>
                  <a:cubicBezTo>
                    <a:pt x="8614" y="5921"/>
                    <a:pt x="9183" y="6201"/>
                    <a:pt x="9820" y="6201"/>
                  </a:cubicBezTo>
                  <a:cubicBezTo>
                    <a:pt x="10117" y="6201"/>
                    <a:pt x="10429" y="6140"/>
                    <a:pt x="10724" y="6038"/>
                  </a:cubicBezTo>
                  <a:cubicBezTo>
                    <a:pt x="11732" y="5690"/>
                    <a:pt x="11688" y="5101"/>
                    <a:pt x="11125" y="4361"/>
                  </a:cubicBezTo>
                  <a:cubicBezTo>
                    <a:pt x="11573" y="4131"/>
                    <a:pt x="11971" y="3952"/>
                    <a:pt x="12393" y="3952"/>
                  </a:cubicBezTo>
                  <a:cubicBezTo>
                    <a:pt x="12659" y="3952"/>
                    <a:pt x="12935" y="4024"/>
                    <a:pt x="13240" y="4200"/>
                  </a:cubicBezTo>
                  <a:cubicBezTo>
                    <a:pt x="13597" y="4397"/>
                    <a:pt x="13909" y="4718"/>
                    <a:pt x="14052" y="5110"/>
                  </a:cubicBezTo>
                  <a:cubicBezTo>
                    <a:pt x="14307" y="5784"/>
                    <a:pt x="13537" y="6147"/>
                    <a:pt x="13001" y="6147"/>
                  </a:cubicBezTo>
                  <a:cubicBezTo>
                    <a:pt x="12976" y="6147"/>
                    <a:pt x="12951" y="6147"/>
                    <a:pt x="12928" y="6145"/>
                  </a:cubicBezTo>
                  <a:cubicBezTo>
                    <a:pt x="12697" y="6133"/>
                    <a:pt x="12399" y="6008"/>
                    <a:pt x="12131" y="6008"/>
                  </a:cubicBezTo>
                  <a:cubicBezTo>
                    <a:pt x="11995" y="6008"/>
                    <a:pt x="11867" y="6040"/>
                    <a:pt x="11759" y="6136"/>
                  </a:cubicBezTo>
                  <a:cubicBezTo>
                    <a:pt x="11456" y="6404"/>
                    <a:pt x="11464" y="6814"/>
                    <a:pt x="11277" y="7153"/>
                  </a:cubicBezTo>
                  <a:cubicBezTo>
                    <a:pt x="11179" y="7108"/>
                    <a:pt x="11090" y="7064"/>
                    <a:pt x="11018" y="7037"/>
                  </a:cubicBezTo>
                  <a:cubicBezTo>
                    <a:pt x="10600" y="6874"/>
                    <a:pt x="10208" y="6789"/>
                    <a:pt x="9816" y="6789"/>
                  </a:cubicBezTo>
                  <a:cubicBezTo>
                    <a:pt x="9456" y="6789"/>
                    <a:pt x="9097" y="6861"/>
                    <a:pt x="8717" y="7010"/>
                  </a:cubicBezTo>
                  <a:cubicBezTo>
                    <a:pt x="8262" y="7198"/>
                    <a:pt x="7816" y="7394"/>
                    <a:pt x="7352" y="7537"/>
                  </a:cubicBezTo>
                  <a:cubicBezTo>
                    <a:pt x="7138" y="7602"/>
                    <a:pt x="6928" y="7631"/>
                    <a:pt x="6717" y="7631"/>
                  </a:cubicBezTo>
                  <a:cubicBezTo>
                    <a:pt x="6584" y="7631"/>
                    <a:pt x="6451" y="7620"/>
                    <a:pt x="6317" y="7599"/>
                  </a:cubicBezTo>
                  <a:cubicBezTo>
                    <a:pt x="5826" y="7519"/>
                    <a:pt x="5371" y="6716"/>
                    <a:pt x="6148" y="6502"/>
                  </a:cubicBezTo>
                  <a:lnTo>
                    <a:pt x="6148" y="6502"/>
                  </a:lnTo>
                  <a:cubicBezTo>
                    <a:pt x="6259" y="6725"/>
                    <a:pt x="6414" y="6898"/>
                    <a:pt x="6659" y="6898"/>
                  </a:cubicBezTo>
                  <a:cubicBezTo>
                    <a:pt x="6708" y="6898"/>
                    <a:pt x="6760" y="6891"/>
                    <a:pt x="6817" y="6877"/>
                  </a:cubicBezTo>
                  <a:cubicBezTo>
                    <a:pt x="7379" y="6743"/>
                    <a:pt x="7441" y="5717"/>
                    <a:pt x="7334" y="5306"/>
                  </a:cubicBezTo>
                  <a:cubicBezTo>
                    <a:pt x="7147" y="4539"/>
                    <a:pt x="6424" y="3942"/>
                    <a:pt x="5746" y="3611"/>
                  </a:cubicBezTo>
                  <a:cubicBezTo>
                    <a:pt x="5504" y="3493"/>
                    <a:pt x="5266" y="3457"/>
                    <a:pt x="5023" y="3457"/>
                  </a:cubicBezTo>
                  <a:cubicBezTo>
                    <a:pt x="4827" y="3457"/>
                    <a:pt x="4629" y="3480"/>
                    <a:pt x="4426" y="3504"/>
                  </a:cubicBezTo>
                  <a:cubicBezTo>
                    <a:pt x="4408" y="3506"/>
                    <a:pt x="4389" y="3507"/>
                    <a:pt x="4370" y="3507"/>
                  </a:cubicBezTo>
                  <a:cubicBezTo>
                    <a:pt x="3683" y="3507"/>
                    <a:pt x="2404" y="2296"/>
                    <a:pt x="3783" y="2139"/>
                  </a:cubicBezTo>
                  <a:close/>
                  <a:moveTo>
                    <a:pt x="14171" y="3528"/>
                  </a:moveTo>
                  <a:cubicBezTo>
                    <a:pt x="14947" y="3528"/>
                    <a:pt x="15537" y="4648"/>
                    <a:pt x="15185" y="5583"/>
                  </a:cubicBezTo>
                  <a:cubicBezTo>
                    <a:pt x="14988" y="6100"/>
                    <a:pt x="14944" y="6475"/>
                    <a:pt x="15301" y="6912"/>
                  </a:cubicBezTo>
                  <a:cubicBezTo>
                    <a:pt x="15604" y="7287"/>
                    <a:pt x="15800" y="7581"/>
                    <a:pt x="15524" y="7911"/>
                  </a:cubicBezTo>
                  <a:cubicBezTo>
                    <a:pt x="15470" y="7983"/>
                    <a:pt x="15390" y="8054"/>
                    <a:pt x="15292" y="8125"/>
                  </a:cubicBezTo>
                  <a:cubicBezTo>
                    <a:pt x="15088" y="8275"/>
                    <a:pt x="14883" y="8332"/>
                    <a:pt x="14676" y="8332"/>
                  </a:cubicBezTo>
                  <a:cubicBezTo>
                    <a:pt x="14438" y="8332"/>
                    <a:pt x="14197" y="8257"/>
                    <a:pt x="13953" y="8161"/>
                  </a:cubicBezTo>
                  <a:cubicBezTo>
                    <a:pt x="13656" y="8042"/>
                    <a:pt x="13406" y="7967"/>
                    <a:pt x="13151" y="7967"/>
                  </a:cubicBezTo>
                  <a:cubicBezTo>
                    <a:pt x="13024" y="7967"/>
                    <a:pt x="12895" y="7986"/>
                    <a:pt x="12758" y="8027"/>
                  </a:cubicBezTo>
                  <a:cubicBezTo>
                    <a:pt x="12696" y="8045"/>
                    <a:pt x="12624" y="8063"/>
                    <a:pt x="12562" y="8099"/>
                  </a:cubicBezTo>
                  <a:cubicBezTo>
                    <a:pt x="12357" y="7769"/>
                    <a:pt x="11955" y="7501"/>
                    <a:pt x="11580" y="7296"/>
                  </a:cubicBezTo>
                  <a:cubicBezTo>
                    <a:pt x="11688" y="7100"/>
                    <a:pt x="11741" y="6885"/>
                    <a:pt x="11812" y="6671"/>
                  </a:cubicBezTo>
                  <a:cubicBezTo>
                    <a:pt x="11875" y="6460"/>
                    <a:pt x="12085" y="6402"/>
                    <a:pt x="12334" y="6402"/>
                  </a:cubicBezTo>
                  <a:cubicBezTo>
                    <a:pt x="12645" y="6402"/>
                    <a:pt x="13018" y="6493"/>
                    <a:pt x="13241" y="6493"/>
                  </a:cubicBezTo>
                  <a:cubicBezTo>
                    <a:pt x="13246" y="6493"/>
                    <a:pt x="13252" y="6493"/>
                    <a:pt x="13258" y="6493"/>
                  </a:cubicBezTo>
                  <a:cubicBezTo>
                    <a:pt x="13936" y="6466"/>
                    <a:pt x="14435" y="5860"/>
                    <a:pt x="14417" y="5217"/>
                  </a:cubicBezTo>
                  <a:cubicBezTo>
                    <a:pt x="14408" y="4655"/>
                    <a:pt x="13882" y="4191"/>
                    <a:pt x="13400" y="3906"/>
                  </a:cubicBezTo>
                  <a:cubicBezTo>
                    <a:pt x="13660" y="3640"/>
                    <a:pt x="13925" y="3528"/>
                    <a:pt x="14171" y="3528"/>
                  </a:cubicBezTo>
                  <a:close/>
                  <a:moveTo>
                    <a:pt x="9871" y="7169"/>
                  </a:moveTo>
                  <a:cubicBezTo>
                    <a:pt x="10198" y="7169"/>
                    <a:pt x="10538" y="7230"/>
                    <a:pt x="10929" y="7367"/>
                  </a:cubicBezTo>
                  <a:cubicBezTo>
                    <a:pt x="11286" y="7492"/>
                    <a:pt x="11634" y="7635"/>
                    <a:pt x="11937" y="7876"/>
                  </a:cubicBezTo>
                  <a:cubicBezTo>
                    <a:pt x="12241" y="8125"/>
                    <a:pt x="12285" y="8438"/>
                    <a:pt x="12053" y="8812"/>
                  </a:cubicBezTo>
                  <a:cubicBezTo>
                    <a:pt x="11919" y="8803"/>
                    <a:pt x="11777" y="8777"/>
                    <a:pt x="11652" y="8741"/>
                  </a:cubicBezTo>
                  <a:cubicBezTo>
                    <a:pt x="11134" y="8598"/>
                    <a:pt x="10715" y="8241"/>
                    <a:pt x="10162" y="8215"/>
                  </a:cubicBezTo>
                  <a:cubicBezTo>
                    <a:pt x="10102" y="8211"/>
                    <a:pt x="10044" y="8209"/>
                    <a:pt x="9989" y="8209"/>
                  </a:cubicBezTo>
                  <a:cubicBezTo>
                    <a:pt x="9755" y="8209"/>
                    <a:pt x="9552" y="8241"/>
                    <a:pt x="9315" y="8313"/>
                  </a:cubicBezTo>
                  <a:cubicBezTo>
                    <a:pt x="9216" y="8357"/>
                    <a:pt x="9109" y="8402"/>
                    <a:pt x="9020" y="8456"/>
                  </a:cubicBezTo>
                  <a:cubicBezTo>
                    <a:pt x="8881" y="8527"/>
                    <a:pt x="8704" y="8567"/>
                    <a:pt x="8533" y="8567"/>
                  </a:cubicBezTo>
                  <a:cubicBezTo>
                    <a:pt x="8126" y="8567"/>
                    <a:pt x="7754" y="8338"/>
                    <a:pt x="8012" y="7760"/>
                  </a:cubicBezTo>
                  <a:cubicBezTo>
                    <a:pt x="8030" y="7724"/>
                    <a:pt x="8030" y="7688"/>
                    <a:pt x="8030" y="7662"/>
                  </a:cubicBezTo>
                  <a:cubicBezTo>
                    <a:pt x="8110" y="7635"/>
                    <a:pt x="8190" y="7599"/>
                    <a:pt x="8271" y="7572"/>
                  </a:cubicBezTo>
                  <a:cubicBezTo>
                    <a:pt x="8864" y="7325"/>
                    <a:pt x="9349" y="7169"/>
                    <a:pt x="9871" y="7169"/>
                  </a:cubicBezTo>
                  <a:close/>
                  <a:moveTo>
                    <a:pt x="1276" y="4494"/>
                  </a:moveTo>
                  <a:cubicBezTo>
                    <a:pt x="1332" y="4494"/>
                    <a:pt x="1391" y="4500"/>
                    <a:pt x="1455" y="4512"/>
                  </a:cubicBezTo>
                  <a:lnTo>
                    <a:pt x="1464" y="4530"/>
                  </a:lnTo>
                  <a:cubicBezTo>
                    <a:pt x="1533" y="4816"/>
                    <a:pt x="1691" y="4908"/>
                    <a:pt x="1889" y="4908"/>
                  </a:cubicBezTo>
                  <a:cubicBezTo>
                    <a:pt x="2241" y="4908"/>
                    <a:pt x="2720" y="4617"/>
                    <a:pt x="3048" y="4617"/>
                  </a:cubicBezTo>
                  <a:cubicBezTo>
                    <a:pt x="3105" y="4617"/>
                    <a:pt x="3157" y="4626"/>
                    <a:pt x="3204" y="4646"/>
                  </a:cubicBezTo>
                  <a:cubicBezTo>
                    <a:pt x="3498" y="4771"/>
                    <a:pt x="3132" y="5868"/>
                    <a:pt x="3248" y="6199"/>
                  </a:cubicBezTo>
                  <a:cubicBezTo>
                    <a:pt x="3275" y="6297"/>
                    <a:pt x="3328" y="6395"/>
                    <a:pt x="3409" y="6484"/>
                  </a:cubicBezTo>
                  <a:cubicBezTo>
                    <a:pt x="3097" y="6761"/>
                    <a:pt x="2927" y="7189"/>
                    <a:pt x="3168" y="7590"/>
                  </a:cubicBezTo>
                  <a:cubicBezTo>
                    <a:pt x="3471" y="8081"/>
                    <a:pt x="3837" y="8152"/>
                    <a:pt x="4390" y="8197"/>
                  </a:cubicBezTo>
                  <a:cubicBezTo>
                    <a:pt x="5345" y="8277"/>
                    <a:pt x="5612" y="9267"/>
                    <a:pt x="4809" y="9820"/>
                  </a:cubicBezTo>
                  <a:cubicBezTo>
                    <a:pt x="4693" y="9898"/>
                    <a:pt x="4010" y="10191"/>
                    <a:pt x="3563" y="10191"/>
                  </a:cubicBezTo>
                  <a:cubicBezTo>
                    <a:pt x="3288" y="10191"/>
                    <a:pt x="3103" y="10080"/>
                    <a:pt x="3195" y="9740"/>
                  </a:cubicBezTo>
                  <a:cubicBezTo>
                    <a:pt x="3248" y="9535"/>
                    <a:pt x="3694" y="9027"/>
                    <a:pt x="3418" y="8803"/>
                  </a:cubicBezTo>
                  <a:cubicBezTo>
                    <a:pt x="3284" y="8685"/>
                    <a:pt x="3133" y="8647"/>
                    <a:pt x="2973" y="8647"/>
                  </a:cubicBezTo>
                  <a:cubicBezTo>
                    <a:pt x="2692" y="8647"/>
                    <a:pt x="2380" y="8762"/>
                    <a:pt x="2078" y="8762"/>
                  </a:cubicBezTo>
                  <a:cubicBezTo>
                    <a:pt x="1929" y="8762"/>
                    <a:pt x="1782" y="8735"/>
                    <a:pt x="1642" y="8652"/>
                  </a:cubicBezTo>
                  <a:cubicBezTo>
                    <a:pt x="1227" y="8406"/>
                    <a:pt x="2035" y="8249"/>
                    <a:pt x="2094" y="8249"/>
                  </a:cubicBezTo>
                  <a:cubicBezTo>
                    <a:pt x="2098" y="8249"/>
                    <a:pt x="2099" y="8249"/>
                    <a:pt x="2097" y="8250"/>
                  </a:cubicBezTo>
                  <a:cubicBezTo>
                    <a:pt x="2222" y="8170"/>
                    <a:pt x="2347" y="8081"/>
                    <a:pt x="2356" y="7920"/>
                  </a:cubicBezTo>
                  <a:cubicBezTo>
                    <a:pt x="2365" y="7537"/>
                    <a:pt x="2142" y="6743"/>
                    <a:pt x="1839" y="6493"/>
                  </a:cubicBezTo>
                  <a:cubicBezTo>
                    <a:pt x="1642" y="6315"/>
                    <a:pt x="1428" y="6216"/>
                    <a:pt x="1187" y="6100"/>
                  </a:cubicBezTo>
                  <a:cubicBezTo>
                    <a:pt x="535" y="5791"/>
                    <a:pt x="447" y="4494"/>
                    <a:pt x="1276" y="4494"/>
                  </a:cubicBezTo>
                  <a:close/>
                  <a:moveTo>
                    <a:pt x="4854" y="3861"/>
                  </a:moveTo>
                  <a:cubicBezTo>
                    <a:pt x="5289" y="3861"/>
                    <a:pt x="5672" y="3882"/>
                    <a:pt x="6139" y="4254"/>
                  </a:cubicBezTo>
                  <a:cubicBezTo>
                    <a:pt x="6647" y="4664"/>
                    <a:pt x="7022" y="5092"/>
                    <a:pt x="7031" y="5779"/>
                  </a:cubicBezTo>
                  <a:cubicBezTo>
                    <a:pt x="7035" y="6067"/>
                    <a:pt x="6890" y="6193"/>
                    <a:pt x="6726" y="6193"/>
                  </a:cubicBezTo>
                  <a:cubicBezTo>
                    <a:pt x="6555" y="6193"/>
                    <a:pt x="6363" y="6056"/>
                    <a:pt x="6299" y="5824"/>
                  </a:cubicBezTo>
                  <a:cubicBezTo>
                    <a:pt x="6246" y="5610"/>
                    <a:pt x="6192" y="5529"/>
                    <a:pt x="6103" y="5333"/>
                  </a:cubicBezTo>
                  <a:cubicBezTo>
                    <a:pt x="6072" y="5272"/>
                    <a:pt x="6022" y="5246"/>
                    <a:pt x="5971" y="5246"/>
                  </a:cubicBezTo>
                  <a:cubicBezTo>
                    <a:pt x="5859" y="5246"/>
                    <a:pt x="5741" y="5368"/>
                    <a:pt x="5809" y="5503"/>
                  </a:cubicBezTo>
                  <a:cubicBezTo>
                    <a:pt x="5889" y="5672"/>
                    <a:pt x="5951" y="5931"/>
                    <a:pt x="6032" y="6181"/>
                  </a:cubicBezTo>
                  <a:cubicBezTo>
                    <a:pt x="5532" y="6368"/>
                    <a:pt x="5157" y="7037"/>
                    <a:pt x="5550" y="7510"/>
                  </a:cubicBezTo>
                  <a:cubicBezTo>
                    <a:pt x="5837" y="7856"/>
                    <a:pt x="6227" y="7977"/>
                    <a:pt x="6643" y="7977"/>
                  </a:cubicBezTo>
                  <a:cubicBezTo>
                    <a:pt x="6978" y="7977"/>
                    <a:pt x="7329" y="7899"/>
                    <a:pt x="7655" y="7795"/>
                  </a:cubicBezTo>
                  <a:lnTo>
                    <a:pt x="7655" y="7795"/>
                  </a:lnTo>
                  <a:cubicBezTo>
                    <a:pt x="7528" y="8390"/>
                    <a:pt x="7945" y="9001"/>
                    <a:pt x="8520" y="9001"/>
                  </a:cubicBezTo>
                  <a:cubicBezTo>
                    <a:pt x="8669" y="9001"/>
                    <a:pt x="8829" y="8960"/>
                    <a:pt x="8993" y="8866"/>
                  </a:cubicBezTo>
                  <a:cubicBezTo>
                    <a:pt x="9270" y="8705"/>
                    <a:pt x="9520" y="8625"/>
                    <a:pt x="9752" y="8598"/>
                  </a:cubicBezTo>
                  <a:cubicBezTo>
                    <a:pt x="9805" y="8598"/>
                    <a:pt x="9859" y="8589"/>
                    <a:pt x="9912" y="8589"/>
                  </a:cubicBezTo>
                  <a:lnTo>
                    <a:pt x="9912" y="8607"/>
                  </a:lnTo>
                  <a:cubicBezTo>
                    <a:pt x="9930" y="8928"/>
                    <a:pt x="9841" y="9098"/>
                    <a:pt x="9966" y="9410"/>
                  </a:cubicBezTo>
                  <a:cubicBezTo>
                    <a:pt x="10216" y="10017"/>
                    <a:pt x="9957" y="10400"/>
                    <a:pt x="9439" y="10713"/>
                  </a:cubicBezTo>
                  <a:cubicBezTo>
                    <a:pt x="9289" y="10804"/>
                    <a:pt x="9139" y="10839"/>
                    <a:pt x="8989" y="10839"/>
                  </a:cubicBezTo>
                  <a:cubicBezTo>
                    <a:pt x="8568" y="10839"/>
                    <a:pt x="8145" y="10561"/>
                    <a:pt x="7718" y="10463"/>
                  </a:cubicBezTo>
                  <a:cubicBezTo>
                    <a:pt x="7718" y="10454"/>
                    <a:pt x="7727" y="10445"/>
                    <a:pt x="7727" y="10445"/>
                  </a:cubicBezTo>
                  <a:cubicBezTo>
                    <a:pt x="7807" y="10258"/>
                    <a:pt x="7816" y="10052"/>
                    <a:pt x="7718" y="9829"/>
                  </a:cubicBezTo>
                  <a:cubicBezTo>
                    <a:pt x="7334" y="8982"/>
                    <a:pt x="6478" y="8991"/>
                    <a:pt x="5693" y="8830"/>
                  </a:cubicBezTo>
                  <a:cubicBezTo>
                    <a:pt x="5684" y="8732"/>
                    <a:pt x="5675" y="8634"/>
                    <a:pt x="5657" y="8536"/>
                  </a:cubicBezTo>
                  <a:cubicBezTo>
                    <a:pt x="5612" y="8322"/>
                    <a:pt x="5398" y="8125"/>
                    <a:pt x="5211" y="8045"/>
                  </a:cubicBezTo>
                  <a:cubicBezTo>
                    <a:pt x="5006" y="7965"/>
                    <a:pt x="4809" y="7911"/>
                    <a:pt x="4595" y="7885"/>
                  </a:cubicBezTo>
                  <a:cubicBezTo>
                    <a:pt x="4461" y="7867"/>
                    <a:pt x="4337" y="7849"/>
                    <a:pt x="4203" y="7840"/>
                  </a:cubicBezTo>
                  <a:cubicBezTo>
                    <a:pt x="4185" y="7841"/>
                    <a:pt x="4167" y="7841"/>
                    <a:pt x="4150" y="7841"/>
                  </a:cubicBezTo>
                  <a:cubicBezTo>
                    <a:pt x="3648" y="7841"/>
                    <a:pt x="3496" y="7467"/>
                    <a:pt x="3685" y="6734"/>
                  </a:cubicBezTo>
                  <a:lnTo>
                    <a:pt x="3685" y="6734"/>
                  </a:lnTo>
                  <a:cubicBezTo>
                    <a:pt x="3792" y="6814"/>
                    <a:pt x="3908" y="6859"/>
                    <a:pt x="4024" y="6859"/>
                  </a:cubicBezTo>
                  <a:cubicBezTo>
                    <a:pt x="4032" y="6859"/>
                    <a:pt x="4040" y="6859"/>
                    <a:pt x="4047" y="6859"/>
                  </a:cubicBezTo>
                  <a:cubicBezTo>
                    <a:pt x="4435" y="6859"/>
                    <a:pt x="4668" y="6637"/>
                    <a:pt x="4747" y="6261"/>
                  </a:cubicBezTo>
                  <a:cubicBezTo>
                    <a:pt x="4916" y="5414"/>
                    <a:pt x="4096" y="4798"/>
                    <a:pt x="4658" y="3933"/>
                  </a:cubicBezTo>
                  <a:cubicBezTo>
                    <a:pt x="4667" y="3906"/>
                    <a:pt x="4676" y="3879"/>
                    <a:pt x="4684" y="3861"/>
                  </a:cubicBezTo>
                  <a:cubicBezTo>
                    <a:pt x="4742" y="3861"/>
                    <a:pt x="4798" y="3861"/>
                    <a:pt x="4854" y="3861"/>
                  </a:cubicBezTo>
                  <a:close/>
                  <a:moveTo>
                    <a:pt x="18352" y="6439"/>
                  </a:moveTo>
                  <a:lnTo>
                    <a:pt x="18352" y="6439"/>
                  </a:lnTo>
                  <a:cubicBezTo>
                    <a:pt x="19431" y="7198"/>
                    <a:pt x="17656" y="8402"/>
                    <a:pt x="17031" y="8652"/>
                  </a:cubicBezTo>
                  <a:cubicBezTo>
                    <a:pt x="16434" y="8902"/>
                    <a:pt x="15756" y="8866"/>
                    <a:pt x="15185" y="9178"/>
                  </a:cubicBezTo>
                  <a:cubicBezTo>
                    <a:pt x="15033" y="9267"/>
                    <a:pt x="14935" y="9446"/>
                    <a:pt x="14837" y="9589"/>
                  </a:cubicBezTo>
                  <a:cubicBezTo>
                    <a:pt x="14489" y="10124"/>
                    <a:pt x="14400" y="10445"/>
                    <a:pt x="13748" y="10641"/>
                  </a:cubicBezTo>
                  <a:cubicBezTo>
                    <a:pt x="13088" y="10837"/>
                    <a:pt x="12481" y="10668"/>
                    <a:pt x="11857" y="10918"/>
                  </a:cubicBezTo>
                  <a:cubicBezTo>
                    <a:pt x="11875" y="10748"/>
                    <a:pt x="11937" y="10614"/>
                    <a:pt x="12223" y="10561"/>
                  </a:cubicBezTo>
                  <a:cubicBezTo>
                    <a:pt x="12526" y="10516"/>
                    <a:pt x="12749" y="10409"/>
                    <a:pt x="12945" y="10168"/>
                  </a:cubicBezTo>
                  <a:cubicBezTo>
                    <a:pt x="13249" y="9785"/>
                    <a:pt x="12803" y="9276"/>
                    <a:pt x="12553" y="8955"/>
                  </a:cubicBezTo>
                  <a:cubicBezTo>
                    <a:pt x="12678" y="8768"/>
                    <a:pt x="12713" y="8580"/>
                    <a:pt x="12687" y="8411"/>
                  </a:cubicBezTo>
                  <a:cubicBezTo>
                    <a:pt x="12850" y="8334"/>
                    <a:pt x="13003" y="8303"/>
                    <a:pt x="13151" y="8303"/>
                  </a:cubicBezTo>
                  <a:cubicBezTo>
                    <a:pt x="13582" y="8303"/>
                    <a:pt x="13963" y="8563"/>
                    <a:pt x="14408" y="8670"/>
                  </a:cubicBezTo>
                  <a:cubicBezTo>
                    <a:pt x="14482" y="8687"/>
                    <a:pt x="14555" y="8695"/>
                    <a:pt x="14628" y="8695"/>
                  </a:cubicBezTo>
                  <a:cubicBezTo>
                    <a:pt x="14925" y="8695"/>
                    <a:pt x="15212" y="8563"/>
                    <a:pt x="15470" y="8420"/>
                  </a:cubicBezTo>
                  <a:cubicBezTo>
                    <a:pt x="15729" y="8268"/>
                    <a:pt x="15898" y="8081"/>
                    <a:pt x="15979" y="7885"/>
                  </a:cubicBezTo>
                  <a:cubicBezTo>
                    <a:pt x="16025" y="7894"/>
                    <a:pt x="16074" y="7898"/>
                    <a:pt x="16126" y="7898"/>
                  </a:cubicBezTo>
                  <a:cubicBezTo>
                    <a:pt x="16314" y="7898"/>
                    <a:pt x="16527" y="7847"/>
                    <a:pt x="16674" y="7840"/>
                  </a:cubicBezTo>
                  <a:cubicBezTo>
                    <a:pt x="17156" y="7813"/>
                    <a:pt x="17575" y="7403"/>
                    <a:pt x="17754" y="6993"/>
                  </a:cubicBezTo>
                  <a:lnTo>
                    <a:pt x="17763" y="6975"/>
                  </a:lnTo>
                  <a:lnTo>
                    <a:pt x="17781" y="6966"/>
                  </a:lnTo>
                  <a:cubicBezTo>
                    <a:pt x="18021" y="6814"/>
                    <a:pt x="18209" y="6636"/>
                    <a:pt x="18352" y="6439"/>
                  </a:cubicBezTo>
                  <a:close/>
                  <a:moveTo>
                    <a:pt x="10251" y="8625"/>
                  </a:moveTo>
                  <a:cubicBezTo>
                    <a:pt x="10715" y="8705"/>
                    <a:pt x="11161" y="8955"/>
                    <a:pt x="11714" y="9107"/>
                  </a:cubicBezTo>
                  <a:cubicBezTo>
                    <a:pt x="11817" y="9137"/>
                    <a:pt x="11948" y="9159"/>
                    <a:pt x="12078" y="9159"/>
                  </a:cubicBezTo>
                  <a:cubicBezTo>
                    <a:pt x="12139" y="9159"/>
                    <a:pt x="12201" y="9154"/>
                    <a:pt x="12258" y="9142"/>
                  </a:cubicBezTo>
                  <a:lnTo>
                    <a:pt x="12258" y="9142"/>
                  </a:lnTo>
                  <a:cubicBezTo>
                    <a:pt x="12544" y="9553"/>
                    <a:pt x="12874" y="10097"/>
                    <a:pt x="12134" y="10240"/>
                  </a:cubicBezTo>
                  <a:cubicBezTo>
                    <a:pt x="11955" y="10267"/>
                    <a:pt x="11670" y="10302"/>
                    <a:pt x="11580" y="10498"/>
                  </a:cubicBezTo>
                  <a:cubicBezTo>
                    <a:pt x="11402" y="10864"/>
                    <a:pt x="11500" y="11159"/>
                    <a:pt x="11161" y="11489"/>
                  </a:cubicBezTo>
                  <a:cubicBezTo>
                    <a:pt x="10884" y="11752"/>
                    <a:pt x="10607" y="11865"/>
                    <a:pt x="10345" y="11865"/>
                  </a:cubicBezTo>
                  <a:cubicBezTo>
                    <a:pt x="9924" y="11865"/>
                    <a:pt x="9542" y="11573"/>
                    <a:pt x="9261" y="11150"/>
                  </a:cubicBezTo>
                  <a:cubicBezTo>
                    <a:pt x="9475" y="11087"/>
                    <a:pt x="9680" y="10971"/>
                    <a:pt x="9868" y="10837"/>
                  </a:cubicBezTo>
                  <a:cubicBezTo>
                    <a:pt x="10153" y="10632"/>
                    <a:pt x="10349" y="10338"/>
                    <a:pt x="10447" y="9999"/>
                  </a:cubicBezTo>
                  <a:cubicBezTo>
                    <a:pt x="10492" y="9803"/>
                    <a:pt x="10430" y="9642"/>
                    <a:pt x="10358" y="9464"/>
                  </a:cubicBezTo>
                  <a:cubicBezTo>
                    <a:pt x="10242" y="9160"/>
                    <a:pt x="10269" y="8928"/>
                    <a:pt x="10251" y="8625"/>
                  </a:cubicBezTo>
                  <a:close/>
                  <a:moveTo>
                    <a:pt x="5657" y="9169"/>
                  </a:moveTo>
                  <a:cubicBezTo>
                    <a:pt x="6281" y="9285"/>
                    <a:pt x="6942" y="9258"/>
                    <a:pt x="7352" y="9838"/>
                  </a:cubicBezTo>
                  <a:cubicBezTo>
                    <a:pt x="7521" y="10088"/>
                    <a:pt x="7539" y="10275"/>
                    <a:pt x="7459" y="10418"/>
                  </a:cubicBezTo>
                  <a:cubicBezTo>
                    <a:pt x="7300" y="10715"/>
                    <a:pt x="6743" y="10818"/>
                    <a:pt x="6404" y="10818"/>
                  </a:cubicBezTo>
                  <a:cubicBezTo>
                    <a:pt x="6325" y="10818"/>
                    <a:pt x="6257" y="10812"/>
                    <a:pt x="6210" y="10802"/>
                  </a:cubicBezTo>
                  <a:cubicBezTo>
                    <a:pt x="6183" y="10802"/>
                    <a:pt x="6165" y="10793"/>
                    <a:pt x="6139" y="10784"/>
                  </a:cubicBezTo>
                  <a:cubicBezTo>
                    <a:pt x="5960" y="10739"/>
                    <a:pt x="5782" y="10668"/>
                    <a:pt x="5594" y="10668"/>
                  </a:cubicBezTo>
                  <a:cubicBezTo>
                    <a:pt x="5023" y="10677"/>
                    <a:pt x="4738" y="11096"/>
                    <a:pt x="4426" y="11453"/>
                  </a:cubicBezTo>
                  <a:cubicBezTo>
                    <a:pt x="4209" y="11707"/>
                    <a:pt x="3975" y="11923"/>
                    <a:pt x="3609" y="11923"/>
                  </a:cubicBezTo>
                  <a:cubicBezTo>
                    <a:pt x="3449" y="11923"/>
                    <a:pt x="3263" y="11881"/>
                    <a:pt x="3043" y="11783"/>
                  </a:cubicBezTo>
                  <a:cubicBezTo>
                    <a:pt x="3025" y="11774"/>
                    <a:pt x="3016" y="11765"/>
                    <a:pt x="2998" y="11765"/>
                  </a:cubicBezTo>
                  <a:cubicBezTo>
                    <a:pt x="3221" y="11382"/>
                    <a:pt x="3400" y="10962"/>
                    <a:pt x="3525" y="10561"/>
                  </a:cubicBezTo>
                  <a:cubicBezTo>
                    <a:pt x="3525" y="10552"/>
                    <a:pt x="3525" y="10543"/>
                    <a:pt x="3525" y="10525"/>
                  </a:cubicBezTo>
                  <a:cubicBezTo>
                    <a:pt x="3576" y="10531"/>
                    <a:pt x="3627" y="10534"/>
                    <a:pt x="3679" y="10534"/>
                  </a:cubicBezTo>
                  <a:cubicBezTo>
                    <a:pt x="4018" y="10534"/>
                    <a:pt x="4373" y="10415"/>
                    <a:pt x="4667" y="10275"/>
                  </a:cubicBezTo>
                  <a:cubicBezTo>
                    <a:pt x="5193" y="10017"/>
                    <a:pt x="5559" y="9660"/>
                    <a:pt x="5657" y="9169"/>
                  </a:cubicBezTo>
                  <a:close/>
                  <a:moveTo>
                    <a:pt x="7521" y="10757"/>
                  </a:moveTo>
                  <a:cubicBezTo>
                    <a:pt x="7539" y="10766"/>
                    <a:pt x="7548" y="10775"/>
                    <a:pt x="7575" y="10775"/>
                  </a:cubicBezTo>
                  <a:cubicBezTo>
                    <a:pt x="7994" y="10829"/>
                    <a:pt x="8351" y="11087"/>
                    <a:pt x="8770" y="11176"/>
                  </a:cubicBezTo>
                  <a:cubicBezTo>
                    <a:pt x="8806" y="11185"/>
                    <a:pt x="8851" y="11185"/>
                    <a:pt x="8895" y="11194"/>
                  </a:cubicBezTo>
                  <a:cubicBezTo>
                    <a:pt x="8895" y="11212"/>
                    <a:pt x="8904" y="11230"/>
                    <a:pt x="8913" y="11248"/>
                  </a:cubicBezTo>
                  <a:cubicBezTo>
                    <a:pt x="9047" y="11462"/>
                    <a:pt x="9190" y="11676"/>
                    <a:pt x="9359" y="11846"/>
                  </a:cubicBezTo>
                  <a:cubicBezTo>
                    <a:pt x="9243" y="11899"/>
                    <a:pt x="9145" y="11970"/>
                    <a:pt x="9065" y="12051"/>
                  </a:cubicBezTo>
                  <a:cubicBezTo>
                    <a:pt x="8616" y="11807"/>
                    <a:pt x="8300" y="11403"/>
                    <a:pt x="7784" y="11403"/>
                  </a:cubicBezTo>
                  <a:cubicBezTo>
                    <a:pt x="7715" y="11403"/>
                    <a:pt x="7643" y="11410"/>
                    <a:pt x="7566" y="11426"/>
                  </a:cubicBezTo>
                  <a:cubicBezTo>
                    <a:pt x="7000" y="11541"/>
                    <a:pt x="6366" y="11744"/>
                    <a:pt x="5758" y="11744"/>
                  </a:cubicBezTo>
                  <a:cubicBezTo>
                    <a:pt x="5465" y="11744"/>
                    <a:pt x="5178" y="11697"/>
                    <a:pt x="4908" y="11569"/>
                  </a:cubicBezTo>
                  <a:cubicBezTo>
                    <a:pt x="4934" y="11542"/>
                    <a:pt x="4961" y="11515"/>
                    <a:pt x="4988" y="11489"/>
                  </a:cubicBezTo>
                  <a:cubicBezTo>
                    <a:pt x="5231" y="11254"/>
                    <a:pt x="5475" y="11087"/>
                    <a:pt x="5809" y="11087"/>
                  </a:cubicBezTo>
                  <a:cubicBezTo>
                    <a:pt x="5818" y="11087"/>
                    <a:pt x="5827" y="11087"/>
                    <a:pt x="5835" y="11087"/>
                  </a:cubicBezTo>
                  <a:cubicBezTo>
                    <a:pt x="5925" y="11087"/>
                    <a:pt x="6014" y="11105"/>
                    <a:pt x="6121" y="11132"/>
                  </a:cubicBezTo>
                  <a:cubicBezTo>
                    <a:pt x="6269" y="11171"/>
                    <a:pt x="6429" y="11198"/>
                    <a:pt x="6586" y="11198"/>
                  </a:cubicBezTo>
                  <a:cubicBezTo>
                    <a:pt x="6750" y="11198"/>
                    <a:pt x="6912" y="11169"/>
                    <a:pt x="7057" y="11096"/>
                  </a:cubicBezTo>
                  <a:cubicBezTo>
                    <a:pt x="7227" y="11007"/>
                    <a:pt x="7388" y="10900"/>
                    <a:pt x="7521" y="10757"/>
                  </a:cubicBezTo>
                  <a:close/>
                  <a:moveTo>
                    <a:pt x="7727" y="11756"/>
                  </a:moveTo>
                  <a:cubicBezTo>
                    <a:pt x="7718" y="11774"/>
                    <a:pt x="7709" y="11792"/>
                    <a:pt x="7709" y="11819"/>
                  </a:cubicBezTo>
                  <a:cubicBezTo>
                    <a:pt x="7512" y="11988"/>
                    <a:pt x="7388" y="12202"/>
                    <a:pt x="7307" y="12434"/>
                  </a:cubicBezTo>
                  <a:cubicBezTo>
                    <a:pt x="6513" y="12453"/>
                    <a:pt x="5713" y="12585"/>
                    <a:pt x="4935" y="12585"/>
                  </a:cubicBezTo>
                  <a:cubicBezTo>
                    <a:pt x="4246" y="12585"/>
                    <a:pt x="3573" y="12481"/>
                    <a:pt x="2936" y="12104"/>
                  </a:cubicBezTo>
                  <a:lnTo>
                    <a:pt x="2936" y="12104"/>
                  </a:lnTo>
                  <a:cubicBezTo>
                    <a:pt x="3184" y="12212"/>
                    <a:pt x="3432" y="12274"/>
                    <a:pt x="3673" y="12274"/>
                  </a:cubicBezTo>
                  <a:cubicBezTo>
                    <a:pt x="4030" y="12274"/>
                    <a:pt x="4372" y="12138"/>
                    <a:pt x="4676" y="11819"/>
                  </a:cubicBezTo>
                  <a:cubicBezTo>
                    <a:pt x="4684" y="11837"/>
                    <a:pt x="4702" y="11846"/>
                    <a:pt x="4720" y="11854"/>
                  </a:cubicBezTo>
                  <a:cubicBezTo>
                    <a:pt x="5033" y="12004"/>
                    <a:pt x="5436" y="12096"/>
                    <a:pt x="5803" y="12096"/>
                  </a:cubicBezTo>
                  <a:cubicBezTo>
                    <a:pt x="5897" y="12096"/>
                    <a:pt x="5989" y="12090"/>
                    <a:pt x="6076" y="12077"/>
                  </a:cubicBezTo>
                  <a:cubicBezTo>
                    <a:pt x="6513" y="12015"/>
                    <a:pt x="6959" y="11926"/>
                    <a:pt x="7388" y="11810"/>
                  </a:cubicBezTo>
                  <a:cubicBezTo>
                    <a:pt x="7512" y="11774"/>
                    <a:pt x="7628" y="11756"/>
                    <a:pt x="7727" y="11756"/>
                  </a:cubicBezTo>
                  <a:close/>
                  <a:moveTo>
                    <a:pt x="2606" y="12301"/>
                  </a:moveTo>
                  <a:lnTo>
                    <a:pt x="2633" y="12327"/>
                  </a:lnTo>
                  <a:cubicBezTo>
                    <a:pt x="3356" y="12798"/>
                    <a:pt x="4114" y="12919"/>
                    <a:pt x="4893" y="12919"/>
                  </a:cubicBezTo>
                  <a:cubicBezTo>
                    <a:pt x="5650" y="12919"/>
                    <a:pt x="6426" y="12804"/>
                    <a:pt x="7209" y="12782"/>
                  </a:cubicBezTo>
                  <a:lnTo>
                    <a:pt x="7209" y="12782"/>
                  </a:lnTo>
                  <a:cubicBezTo>
                    <a:pt x="7191" y="12907"/>
                    <a:pt x="7173" y="13032"/>
                    <a:pt x="7156" y="13166"/>
                  </a:cubicBezTo>
                  <a:cubicBezTo>
                    <a:pt x="7138" y="13166"/>
                    <a:pt x="7120" y="13157"/>
                    <a:pt x="7102" y="13157"/>
                  </a:cubicBezTo>
                  <a:cubicBezTo>
                    <a:pt x="6540" y="13167"/>
                    <a:pt x="5310" y="13430"/>
                    <a:pt x="4236" y="13430"/>
                  </a:cubicBezTo>
                  <a:cubicBezTo>
                    <a:pt x="3367" y="13430"/>
                    <a:pt x="2601" y="13258"/>
                    <a:pt x="2374" y="12640"/>
                  </a:cubicBezTo>
                  <a:cubicBezTo>
                    <a:pt x="2365" y="12613"/>
                    <a:pt x="2347" y="12595"/>
                    <a:pt x="2329" y="12577"/>
                  </a:cubicBezTo>
                  <a:cubicBezTo>
                    <a:pt x="2427" y="12497"/>
                    <a:pt x="2517" y="12399"/>
                    <a:pt x="2606" y="12301"/>
                  </a:cubicBezTo>
                  <a:close/>
                  <a:moveTo>
                    <a:pt x="2142" y="12934"/>
                  </a:moveTo>
                  <a:cubicBezTo>
                    <a:pt x="2503" y="13583"/>
                    <a:pt x="3313" y="13762"/>
                    <a:pt x="4202" y="13762"/>
                  </a:cubicBezTo>
                  <a:cubicBezTo>
                    <a:pt x="5267" y="13762"/>
                    <a:pt x="6446" y="13506"/>
                    <a:pt x="7102" y="13496"/>
                  </a:cubicBezTo>
                  <a:lnTo>
                    <a:pt x="7120" y="13496"/>
                  </a:lnTo>
                  <a:cubicBezTo>
                    <a:pt x="7084" y="13639"/>
                    <a:pt x="7031" y="13790"/>
                    <a:pt x="6977" y="13951"/>
                  </a:cubicBezTo>
                  <a:cubicBezTo>
                    <a:pt x="6950" y="13933"/>
                    <a:pt x="6924" y="13924"/>
                    <a:pt x="6888" y="13924"/>
                  </a:cubicBezTo>
                  <a:cubicBezTo>
                    <a:pt x="6174" y="13942"/>
                    <a:pt x="5568" y="14281"/>
                    <a:pt x="4890" y="14477"/>
                  </a:cubicBezTo>
                  <a:cubicBezTo>
                    <a:pt x="4773" y="14510"/>
                    <a:pt x="4642" y="14526"/>
                    <a:pt x="4503" y="14526"/>
                  </a:cubicBezTo>
                  <a:cubicBezTo>
                    <a:pt x="3582" y="14526"/>
                    <a:pt x="2289" y="13841"/>
                    <a:pt x="2142" y="12934"/>
                  </a:cubicBezTo>
                  <a:close/>
                  <a:moveTo>
                    <a:pt x="12006" y="1"/>
                  </a:moveTo>
                  <a:cubicBezTo>
                    <a:pt x="11415" y="1"/>
                    <a:pt x="10870" y="281"/>
                    <a:pt x="10546" y="801"/>
                  </a:cubicBezTo>
                  <a:cubicBezTo>
                    <a:pt x="10483" y="730"/>
                    <a:pt x="10421" y="659"/>
                    <a:pt x="10358" y="596"/>
                  </a:cubicBezTo>
                  <a:cubicBezTo>
                    <a:pt x="9987" y="234"/>
                    <a:pt x="9559" y="86"/>
                    <a:pt x="9123" y="86"/>
                  </a:cubicBezTo>
                  <a:cubicBezTo>
                    <a:pt x="8293" y="86"/>
                    <a:pt x="7435" y="621"/>
                    <a:pt x="6879" y="1230"/>
                  </a:cubicBezTo>
                  <a:cubicBezTo>
                    <a:pt x="6799" y="1167"/>
                    <a:pt x="6727" y="1105"/>
                    <a:pt x="6647" y="1015"/>
                  </a:cubicBezTo>
                  <a:cubicBezTo>
                    <a:pt x="6538" y="899"/>
                    <a:pt x="6338" y="848"/>
                    <a:pt x="6167" y="848"/>
                  </a:cubicBezTo>
                  <a:cubicBezTo>
                    <a:pt x="6129" y="848"/>
                    <a:pt x="6092" y="850"/>
                    <a:pt x="6058" y="855"/>
                  </a:cubicBezTo>
                  <a:cubicBezTo>
                    <a:pt x="5309" y="989"/>
                    <a:pt x="5264" y="1435"/>
                    <a:pt x="4997" y="2059"/>
                  </a:cubicBezTo>
                  <a:cubicBezTo>
                    <a:pt x="4988" y="2077"/>
                    <a:pt x="4988" y="2104"/>
                    <a:pt x="4988" y="2122"/>
                  </a:cubicBezTo>
                  <a:cubicBezTo>
                    <a:pt x="4640" y="1961"/>
                    <a:pt x="4301" y="1854"/>
                    <a:pt x="3917" y="1845"/>
                  </a:cubicBezTo>
                  <a:lnTo>
                    <a:pt x="3908" y="1845"/>
                  </a:lnTo>
                  <a:cubicBezTo>
                    <a:pt x="3886" y="1816"/>
                    <a:pt x="3858" y="1798"/>
                    <a:pt x="3813" y="1798"/>
                  </a:cubicBezTo>
                  <a:cubicBezTo>
                    <a:pt x="3804" y="1798"/>
                    <a:pt x="3794" y="1799"/>
                    <a:pt x="3783" y="1800"/>
                  </a:cubicBezTo>
                  <a:cubicBezTo>
                    <a:pt x="3320" y="1854"/>
                    <a:pt x="2802" y="2068"/>
                    <a:pt x="2713" y="2577"/>
                  </a:cubicBezTo>
                  <a:cubicBezTo>
                    <a:pt x="2704" y="2630"/>
                    <a:pt x="2713" y="2684"/>
                    <a:pt x="2731" y="2746"/>
                  </a:cubicBezTo>
                  <a:cubicBezTo>
                    <a:pt x="1972" y="2835"/>
                    <a:pt x="1410" y="3424"/>
                    <a:pt x="1419" y="4165"/>
                  </a:cubicBezTo>
                  <a:cubicBezTo>
                    <a:pt x="1381" y="4161"/>
                    <a:pt x="1344" y="4159"/>
                    <a:pt x="1308" y="4159"/>
                  </a:cubicBezTo>
                  <a:cubicBezTo>
                    <a:pt x="869" y="4159"/>
                    <a:pt x="566" y="4407"/>
                    <a:pt x="385" y="4860"/>
                  </a:cubicBezTo>
                  <a:cubicBezTo>
                    <a:pt x="260" y="5182"/>
                    <a:pt x="286" y="5485"/>
                    <a:pt x="411" y="5744"/>
                  </a:cubicBezTo>
                  <a:cubicBezTo>
                    <a:pt x="286" y="5833"/>
                    <a:pt x="162" y="5895"/>
                    <a:pt x="46" y="5958"/>
                  </a:cubicBezTo>
                  <a:lnTo>
                    <a:pt x="46" y="6332"/>
                  </a:lnTo>
                  <a:cubicBezTo>
                    <a:pt x="72" y="6306"/>
                    <a:pt x="108" y="6288"/>
                    <a:pt x="153" y="6261"/>
                  </a:cubicBezTo>
                  <a:cubicBezTo>
                    <a:pt x="304" y="6181"/>
                    <a:pt x="447" y="6127"/>
                    <a:pt x="599" y="6029"/>
                  </a:cubicBezTo>
                  <a:cubicBezTo>
                    <a:pt x="750" y="6216"/>
                    <a:pt x="964" y="6368"/>
                    <a:pt x="1187" y="6475"/>
                  </a:cubicBezTo>
                  <a:cubicBezTo>
                    <a:pt x="1482" y="6618"/>
                    <a:pt x="1696" y="6868"/>
                    <a:pt x="1803" y="7189"/>
                  </a:cubicBezTo>
                  <a:cubicBezTo>
                    <a:pt x="1854" y="7324"/>
                    <a:pt x="2215" y="7953"/>
                    <a:pt x="1772" y="7953"/>
                  </a:cubicBezTo>
                  <a:cubicBezTo>
                    <a:pt x="1746" y="7953"/>
                    <a:pt x="1718" y="7951"/>
                    <a:pt x="1687" y="7947"/>
                  </a:cubicBezTo>
                  <a:cubicBezTo>
                    <a:pt x="1625" y="7938"/>
                    <a:pt x="1569" y="7933"/>
                    <a:pt x="1517" y="7933"/>
                  </a:cubicBezTo>
                  <a:cubicBezTo>
                    <a:pt x="1312" y="7933"/>
                    <a:pt x="1175" y="8010"/>
                    <a:pt x="1054" y="8224"/>
                  </a:cubicBezTo>
                  <a:cubicBezTo>
                    <a:pt x="831" y="8652"/>
                    <a:pt x="1598" y="9089"/>
                    <a:pt x="1999" y="9187"/>
                  </a:cubicBezTo>
                  <a:cubicBezTo>
                    <a:pt x="2017" y="9633"/>
                    <a:pt x="2062" y="10079"/>
                    <a:pt x="1999" y="10525"/>
                  </a:cubicBezTo>
                  <a:cubicBezTo>
                    <a:pt x="1928" y="10945"/>
                    <a:pt x="1580" y="11203"/>
                    <a:pt x="1205" y="11355"/>
                  </a:cubicBezTo>
                  <a:cubicBezTo>
                    <a:pt x="1140" y="11381"/>
                    <a:pt x="1078" y="11393"/>
                    <a:pt x="1020" y="11393"/>
                  </a:cubicBezTo>
                  <a:cubicBezTo>
                    <a:pt x="646" y="11393"/>
                    <a:pt x="452" y="10892"/>
                    <a:pt x="661" y="10552"/>
                  </a:cubicBezTo>
                  <a:cubicBezTo>
                    <a:pt x="902" y="10186"/>
                    <a:pt x="831" y="9812"/>
                    <a:pt x="411" y="9669"/>
                  </a:cubicBezTo>
                  <a:cubicBezTo>
                    <a:pt x="313" y="9642"/>
                    <a:pt x="170" y="9633"/>
                    <a:pt x="46" y="9615"/>
                  </a:cubicBezTo>
                  <a:lnTo>
                    <a:pt x="46" y="9963"/>
                  </a:lnTo>
                  <a:cubicBezTo>
                    <a:pt x="670" y="10043"/>
                    <a:pt x="1" y="10864"/>
                    <a:pt x="179" y="11275"/>
                  </a:cubicBezTo>
                  <a:cubicBezTo>
                    <a:pt x="330" y="11613"/>
                    <a:pt x="569" y="11742"/>
                    <a:pt x="892" y="11742"/>
                  </a:cubicBezTo>
                  <a:cubicBezTo>
                    <a:pt x="952" y="11742"/>
                    <a:pt x="1015" y="11738"/>
                    <a:pt x="1080" y="11730"/>
                  </a:cubicBezTo>
                  <a:cubicBezTo>
                    <a:pt x="2445" y="11560"/>
                    <a:pt x="2365" y="10222"/>
                    <a:pt x="2338" y="9187"/>
                  </a:cubicBezTo>
                  <a:cubicBezTo>
                    <a:pt x="2483" y="9165"/>
                    <a:pt x="2648" y="9133"/>
                    <a:pt x="2778" y="9133"/>
                  </a:cubicBezTo>
                  <a:cubicBezTo>
                    <a:pt x="2967" y="9133"/>
                    <a:pt x="3079" y="9202"/>
                    <a:pt x="2936" y="9473"/>
                  </a:cubicBezTo>
                  <a:cubicBezTo>
                    <a:pt x="2847" y="9651"/>
                    <a:pt x="2740" y="9963"/>
                    <a:pt x="2874" y="10151"/>
                  </a:cubicBezTo>
                  <a:cubicBezTo>
                    <a:pt x="2972" y="10284"/>
                    <a:pt x="3088" y="10374"/>
                    <a:pt x="3213" y="10436"/>
                  </a:cubicBezTo>
                  <a:cubicBezTo>
                    <a:pt x="3213" y="10454"/>
                    <a:pt x="3204" y="10463"/>
                    <a:pt x="3195" y="10472"/>
                  </a:cubicBezTo>
                  <a:cubicBezTo>
                    <a:pt x="2918" y="11382"/>
                    <a:pt x="2410" y="12425"/>
                    <a:pt x="1428" y="12702"/>
                  </a:cubicBezTo>
                  <a:cubicBezTo>
                    <a:pt x="1326" y="12733"/>
                    <a:pt x="1225" y="12747"/>
                    <a:pt x="1127" y="12747"/>
                  </a:cubicBezTo>
                  <a:cubicBezTo>
                    <a:pt x="710" y="12747"/>
                    <a:pt x="334" y="12495"/>
                    <a:pt x="46" y="12185"/>
                  </a:cubicBezTo>
                  <a:lnTo>
                    <a:pt x="46" y="12675"/>
                  </a:lnTo>
                  <a:cubicBezTo>
                    <a:pt x="162" y="12764"/>
                    <a:pt x="286" y="12845"/>
                    <a:pt x="420" y="12898"/>
                  </a:cubicBezTo>
                  <a:cubicBezTo>
                    <a:pt x="679" y="13001"/>
                    <a:pt x="924" y="13048"/>
                    <a:pt x="1154" y="13048"/>
                  </a:cubicBezTo>
                  <a:cubicBezTo>
                    <a:pt x="1384" y="13048"/>
                    <a:pt x="1598" y="13001"/>
                    <a:pt x="1794" y="12916"/>
                  </a:cubicBezTo>
                  <a:cubicBezTo>
                    <a:pt x="1812" y="12996"/>
                    <a:pt x="1830" y="13077"/>
                    <a:pt x="1857" y="13157"/>
                  </a:cubicBezTo>
                  <a:cubicBezTo>
                    <a:pt x="2080" y="13835"/>
                    <a:pt x="2811" y="14361"/>
                    <a:pt x="3427" y="14647"/>
                  </a:cubicBezTo>
                  <a:cubicBezTo>
                    <a:pt x="3727" y="14782"/>
                    <a:pt x="4010" y="14834"/>
                    <a:pt x="4283" y="14834"/>
                  </a:cubicBezTo>
                  <a:cubicBezTo>
                    <a:pt x="5159" y="14834"/>
                    <a:pt x="5931" y="14297"/>
                    <a:pt x="6870" y="14263"/>
                  </a:cubicBezTo>
                  <a:lnTo>
                    <a:pt x="6870" y="14263"/>
                  </a:lnTo>
                  <a:cubicBezTo>
                    <a:pt x="6763" y="14593"/>
                    <a:pt x="6701" y="14923"/>
                    <a:pt x="6870" y="15200"/>
                  </a:cubicBezTo>
                  <a:cubicBezTo>
                    <a:pt x="6906" y="15257"/>
                    <a:pt x="6958" y="15281"/>
                    <a:pt x="7011" y="15281"/>
                  </a:cubicBezTo>
                  <a:cubicBezTo>
                    <a:pt x="7128" y="15281"/>
                    <a:pt x="7245" y="15160"/>
                    <a:pt x="7165" y="15030"/>
                  </a:cubicBezTo>
                  <a:cubicBezTo>
                    <a:pt x="6950" y="14673"/>
                    <a:pt x="7414" y="14013"/>
                    <a:pt x="7459" y="13621"/>
                  </a:cubicBezTo>
                  <a:cubicBezTo>
                    <a:pt x="7530" y="13032"/>
                    <a:pt x="7477" y="12363"/>
                    <a:pt x="8039" y="11988"/>
                  </a:cubicBezTo>
                  <a:cubicBezTo>
                    <a:pt x="8092" y="11953"/>
                    <a:pt x="8119" y="11890"/>
                    <a:pt x="8119" y="11837"/>
                  </a:cubicBezTo>
                  <a:cubicBezTo>
                    <a:pt x="8378" y="11953"/>
                    <a:pt x="8583" y="12176"/>
                    <a:pt x="8868" y="12336"/>
                  </a:cubicBezTo>
                  <a:cubicBezTo>
                    <a:pt x="8744" y="12577"/>
                    <a:pt x="8681" y="12863"/>
                    <a:pt x="8628" y="13139"/>
                  </a:cubicBezTo>
                  <a:cubicBezTo>
                    <a:pt x="8538" y="13612"/>
                    <a:pt x="8494" y="13960"/>
                    <a:pt x="8226" y="14388"/>
                  </a:cubicBezTo>
                  <a:cubicBezTo>
                    <a:pt x="8092" y="14611"/>
                    <a:pt x="7950" y="14879"/>
                    <a:pt x="7789" y="15075"/>
                  </a:cubicBezTo>
                  <a:cubicBezTo>
                    <a:pt x="7718" y="15173"/>
                    <a:pt x="7646" y="15236"/>
                    <a:pt x="7780" y="15244"/>
                  </a:cubicBezTo>
                  <a:cubicBezTo>
                    <a:pt x="7777" y="15244"/>
                    <a:pt x="7775" y="15244"/>
                    <a:pt x="7772" y="15244"/>
                  </a:cubicBezTo>
                  <a:cubicBezTo>
                    <a:pt x="7566" y="15244"/>
                    <a:pt x="7569" y="15575"/>
                    <a:pt x="7780" y="15583"/>
                  </a:cubicBezTo>
                  <a:lnTo>
                    <a:pt x="7825" y="15583"/>
                  </a:lnTo>
                  <a:cubicBezTo>
                    <a:pt x="7905" y="15583"/>
                    <a:pt x="7959" y="15530"/>
                    <a:pt x="7994" y="15459"/>
                  </a:cubicBezTo>
                  <a:cubicBezTo>
                    <a:pt x="8226" y="14888"/>
                    <a:pt x="8735" y="14433"/>
                    <a:pt x="8868" y="13808"/>
                  </a:cubicBezTo>
                  <a:cubicBezTo>
                    <a:pt x="8984" y="13237"/>
                    <a:pt x="8940" y="12381"/>
                    <a:pt x="9573" y="12113"/>
                  </a:cubicBezTo>
                  <a:cubicBezTo>
                    <a:pt x="9600" y="12095"/>
                    <a:pt x="9618" y="12077"/>
                    <a:pt x="9636" y="12060"/>
                  </a:cubicBezTo>
                  <a:cubicBezTo>
                    <a:pt x="9811" y="12160"/>
                    <a:pt x="10010" y="12221"/>
                    <a:pt x="10255" y="12221"/>
                  </a:cubicBezTo>
                  <a:cubicBezTo>
                    <a:pt x="10271" y="12221"/>
                    <a:pt x="10288" y="12221"/>
                    <a:pt x="10305" y="12220"/>
                  </a:cubicBezTo>
                  <a:cubicBezTo>
                    <a:pt x="10653" y="12220"/>
                    <a:pt x="10894" y="12104"/>
                    <a:pt x="11179" y="11908"/>
                  </a:cubicBezTo>
                  <a:cubicBezTo>
                    <a:pt x="11331" y="11810"/>
                    <a:pt x="11759" y="11524"/>
                    <a:pt x="11821" y="11310"/>
                  </a:cubicBezTo>
                  <a:lnTo>
                    <a:pt x="11821" y="11301"/>
                  </a:lnTo>
                  <a:cubicBezTo>
                    <a:pt x="12633" y="10864"/>
                    <a:pt x="13650" y="11203"/>
                    <a:pt x="14435" y="10730"/>
                  </a:cubicBezTo>
                  <a:cubicBezTo>
                    <a:pt x="14542" y="10668"/>
                    <a:pt x="14649" y="10588"/>
                    <a:pt x="14747" y="10481"/>
                  </a:cubicBezTo>
                  <a:cubicBezTo>
                    <a:pt x="14747" y="10481"/>
                    <a:pt x="14756" y="10472"/>
                    <a:pt x="14756" y="10472"/>
                  </a:cubicBezTo>
                  <a:cubicBezTo>
                    <a:pt x="15104" y="10097"/>
                    <a:pt x="15176" y="9490"/>
                    <a:pt x="15738" y="9312"/>
                  </a:cubicBezTo>
                  <a:cubicBezTo>
                    <a:pt x="16282" y="9134"/>
                    <a:pt x="16817" y="9107"/>
                    <a:pt x="17352" y="8884"/>
                  </a:cubicBezTo>
                  <a:cubicBezTo>
                    <a:pt x="18173" y="8554"/>
                    <a:pt x="19404" y="7340"/>
                    <a:pt x="18860" y="6484"/>
                  </a:cubicBezTo>
                  <a:cubicBezTo>
                    <a:pt x="18780" y="6359"/>
                    <a:pt x="18673" y="6243"/>
                    <a:pt x="18521" y="6145"/>
                  </a:cubicBezTo>
                  <a:cubicBezTo>
                    <a:pt x="18744" y="5592"/>
                    <a:pt x="18583" y="4967"/>
                    <a:pt x="17950" y="4504"/>
                  </a:cubicBezTo>
                  <a:cubicBezTo>
                    <a:pt x="17914" y="4477"/>
                    <a:pt x="17888" y="4468"/>
                    <a:pt x="17861" y="4468"/>
                  </a:cubicBezTo>
                  <a:cubicBezTo>
                    <a:pt x="17852" y="4200"/>
                    <a:pt x="17772" y="3906"/>
                    <a:pt x="17674" y="3754"/>
                  </a:cubicBezTo>
                  <a:cubicBezTo>
                    <a:pt x="17397" y="3371"/>
                    <a:pt x="17138" y="3246"/>
                    <a:pt x="16710" y="3210"/>
                  </a:cubicBezTo>
                  <a:cubicBezTo>
                    <a:pt x="16719" y="3165"/>
                    <a:pt x="16719" y="3121"/>
                    <a:pt x="16710" y="3076"/>
                  </a:cubicBezTo>
                  <a:cubicBezTo>
                    <a:pt x="16549" y="2220"/>
                    <a:pt x="15559" y="1890"/>
                    <a:pt x="14801" y="1765"/>
                  </a:cubicBezTo>
                  <a:cubicBezTo>
                    <a:pt x="14061" y="1640"/>
                    <a:pt x="14275" y="1114"/>
                    <a:pt x="13820" y="748"/>
                  </a:cubicBezTo>
                  <a:cubicBezTo>
                    <a:pt x="13445" y="445"/>
                    <a:pt x="13035" y="230"/>
                    <a:pt x="12580" y="88"/>
                  </a:cubicBezTo>
                  <a:cubicBezTo>
                    <a:pt x="12387" y="29"/>
                    <a:pt x="12194" y="1"/>
                    <a:pt x="1200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2"/>
            <p:cNvSpPr/>
            <p:nvPr/>
          </p:nvSpPr>
          <p:spPr>
            <a:xfrm>
              <a:off x="7579650" y="783578"/>
              <a:ext cx="61766" cy="280031"/>
            </a:xfrm>
            <a:custGeom>
              <a:rect b="b" l="l" r="r" t="t"/>
              <a:pathLst>
                <a:path extrusionOk="0" h="6719" w="1482">
                  <a:moveTo>
                    <a:pt x="1161" y="1"/>
                  </a:moveTo>
                  <a:cubicBezTo>
                    <a:pt x="902" y="134"/>
                    <a:pt x="697" y="268"/>
                    <a:pt x="607" y="652"/>
                  </a:cubicBezTo>
                  <a:cubicBezTo>
                    <a:pt x="483" y="1241"/>
                    <a:pt x="1482" y="1508"/>
                    <a:pt x="759" y="2142"/>
                  </a:cubicBezTo>
                  <a:cubicBezTo>
                    <a:pt x="170" y="2659"/>
                    <a:pt x="1" y="3355"/>
                    <a:pt x="447" y="3739"/>
                  </a:cubicBezTo>
                  <a:cubicBezTo>
                    <a:pt x="170" y="4006"/>
                    <a:pt x="81" y="4613"/>
                    <a:pt x="144" y="4952"/>
                  </a:cubicBezTo>
                  <a:cubicBezTo>
                    <a:pt x="260" y="5585"/>
                    <a:pt x="607" y="6317"/>
                    <a:pt x="1161" y="6718"/>
                  </a:cubicBezTo>
                  <a:lnTo>
                    <a:pt x="1161" y="6228"/>
                  </a:lnTo>
                  <a:cubicBezTo>
                    <a:pt x="1000" y="6067"/>
                    <a:pt x="866" y="5880"/>
                    <a:pt x="759" y="5701"/>
                  </a:cubicBezTo>
                  <a:cubicBezTo>
                    <a:pt x="545" y="5362"/>
                    <a:pt x="224" y="4229"/>
                    <a:pt x="732" y="3944"/>
                  </a:cubicBezTo>
                  <a:lnTo>
                    <a:pt x="759" y="3917"/>
                  </a:lnTo>
                  <a:cubicBezTo>
                    <a:pt x="875" y="3962"/>
                    <a:pt x="1009" y="3988"/>
                    <a:pt x="1161" y="4006"/>
                  </a:cubicBezTo>
                  <a:lnTo>
                    <a:pt x="1161" y="3658"/>
                  </a:lnTo>
                  <a:cubicBezTo>
                    <a:pt x="1098" y="3658"/>
                    <a:pt x="1045" y="3649"/>
                    <a:pt x="1009" y="3649"/>
                  </a:cubicBezTo>
                  <a:cubicBezTo>
                    <a:pt x="563" y="3587"/>
                    <a:pt x="197" y="3284"/>
                    <a:pt x="706" y="2641"/>
                  </a:cubicBezTo>
                  <a:cubicBezTo>
                    <a:pt x="795" y="2552"/>
                    <a:pt x="893" y="2463"/>
                    <a:pt x="1000" y="2383"/>
                  </a:cubicBezTo>
                  <a:cubicBezTo>
                    <a:pt x="1053" y="2338"/>
                    <a:pt x="1107" y="2293"/>
                    <a:pt x="1161" y="2240"/>
                  </a:cubicBezTo>
                  <a:lnTo>
                    <a:pt x="1161" y="1098"/>
                  </a:lnTo>
                  <a:cubicBezTo>
                    <a:pt x="982" y="893"/>
                    <a:pt x="804" y="625"/>
                    <a:pt x="1161" y="375"/>
                  </a:cubicBezTo>
                  <a:lnTo>
                    <a:pt x="1161" y="1"/>
                  </a:ln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3" name="Google Shape;1993;p32"/>
          <p:cNvGrpSpPr/>
          <p:nvPr/>
        </p:nvGrpSpPr>
        <p:grpSpPr>
          <a:xfrm rot="4108896">
            <a:off x="5439791" y="4185426"/>
            <a:ext cx="1013489" cy="836009"/>
            <a:chOff x="-492950" y="2926025"/>
            <a:chExt cx="1013489" cy="836009"/>
          </a:xfrm>
        </p:grpSpPr>
        <p:sp>
          <p:nvSpPr>
            <p:cNvPr id="1994" name="Google Shape;1994;p32"/>
            <p:cNvSpPr/>
            <p:nvPr/>
          </p:nvSpPr>
          <p:spPr>
            <a:xfrm>
              <a:off x="205030" y="3589987"/>
              <a:ext cx="33102" cy="11069"/>
            </a:xfrm>
            <a:custGeom>
              <a:rect b="b" l="l" r="r" t="t"/>
              <a:pathLst>
                <a:path extrusionOk="0" h="206" w="616">
                  <a:moveTo>
                    <a:pt x="616" y="1"/>
                  </a:moveTo>
                  <a:lnTo>
                    <a:pt x="616" y="1"/>
                  </a:lnTo>
                  <a:cubicBezTo>
                    <a:pt x="491" y="36"/>
                    <a:pt x="366" y="72"/>
                    <a:pt x="241" y="108"/>
                  </a:cubicBezTo>
                  <a:cubicBezTo>
                    <a:pt x="170" y="134"/>
                    <a:pt x="90" y="170"/>
                    <a:pt x="0" y="206"/>
                  </a:cubicBezTo>
                  <a:cubicBezTo>
                    <a:pt x="206" y="134"/>
                    <a:pt x="411" y="72"/>
                    <a:pt x="61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2"/>
            <p:cNvSpPr/>
            <p:nvPr/>
          </p:nvSpPr>
          <p:spPr>
            <a:xfrm>
              <a:off x="111045" y="3154940"/>
              <a:ext cx="390779" cy="460509"/>
            </a:xfrm>
            <a:custGeom>
              <a:rect b="b" l="l" r="r" t="t"/>
              <a:pathLst>
                <a:path extrusionOk="0" h="8570" w="7272">
                  <a:moveTo>
                    <a:pt x="5307" y="5415"/>
                  </a:moveTo>
                  <a:cubicBezTo>
                    <a:pt x="5346" y="5415"/>
                    <a:pt x="5381" y="5434"/>
                    <a:pt x="5407" y="5465"/>
                  </a:cubicBezTo>
                  <a:cubicBezTo>
                    <a:pt x="5434" y="5483"/>
                    <a:pt x="5461" y="5509"/>
                    <a:pt x="5469" y="5545"/>
                  </a:cubicBezTo>
                  <a:cubicBezTo>
                    <a:pt x="5532" y="5786"/>
                    <a:pt x="5603" y="6009"/>
                    <a:pt x="5728" y="6223"/>
                  </a:cubicBezTo>
                  <a:cubicBezTo>
                    <a:pt x="5791" y="6330"/>
                    <a:pt x="5701" y="6446"/>
                    <a:pt x="5603" y="6482"/>
                  </a:cubicBezTo>
                  <a:cubicBezTo>
                    <a:pt x="4899" y="6732"/>
                    <a:pt x="4149" y="6865"/>
                    <a:pt x="3435" y="7044"/>
                  </a:cubicBezTo>
                  <a:cubicBezTo>
                    <a:pt x="3418" y="7049"/>
                    <a:pt x="3399" y="7052"/>
                    <a:pt x="3379" y="7052"/>
                  </a:cubicBezTo>
                  <a:cubicBezTo>
                    <a:pt x="3295" y="7052"/>
                    <a:pt x="3198" y="7009"/>
                    <a:pt x="3177" y="6937"/>
                  </a:cubicBezTo>
                  <a:lnTo>
                    <a:pt x="3007" y="6277"/>
                  </a:lnTo>
                  <a:cubicBezTo>
                    <a:pt x="2981" y="6187"/>
                    <a:pt x="3088" y="6080"/>
                    <a:pt x="3177" y="6054"/>
                  </a:cubicBezTo>
                  <a:cubicBezTo>
                    <a:pt x="3846" y="5893"/>
                    <a:pt x="4640" y="5848"/>
                    <a:pt x="5220" y="5447"/>
                  </a:cubicBezTo>
                  <a:cubicBezTo>
                    <a:pt x="5250" y="5425"/>
                    <a:pt x="5279" y="5415"/>
                    <a:pt x="5307" y="5415"/>
                  </a:cubicBezTo>
                  <a:close/>
                  <a:moveTo>
                    <a:pt x="5258" y="0"/>
                  </a:moveTo>
                  <a:cubicBezTo>
                    <a:pt x="5141" y="0"/>
                    <a:pt x="5014" y="122"/>
                    <a:pt x="5041" y="264"/>
                  </a:cubicBezTo>
                  <a:cubicBezTo>
                    <a:pt x="5229" y="1218"/>
                    <a:pt x="5541" y="2182"/>
                    <a:pt x="5594" y="3154"/>
                  </a:cubicBezTo>
                  <a:cubicBezTo>
                    <a:pt x="5612" y="3342"/>
                    <a:pt x="5621" y="3529"/>
                    <a:pt x="5594" y="3707"/>
                  </a:cubicBezTo>
                  <a:cubicBezTo>
                    <a:pt x="5585" y="3823"/>
                    <a:pt x="5577" y="3939"/>
                    <a:pt x="5559" y="4046"/>
                  </a:cubicBezTo>
                  <a:cubicBezTo>
                    <a:pt x="5416" y="5135"/>
                    <a:pt x="4229" y="5367"/>
                    <a:pt x="3337" y="5581"/>
                  </a:cubicBezTo>
                  <a:cubicBezTo>
                    <a:pt x="2463" y="5786"/>
                    <a:pt x="1642" y="5947"/>
                    <a:pt x="1089" y="6714"/>
                  </a:cubicBezTo>
                  <a:cubicBezTo>
                    <a:pt x="839" y="7062"/>
                    <a:pt x="1" y="8320"/>
                    <a:pt x="848" y="8552"/>
                  </a:cubicBezTo>
                  <a:cubicBezTo>
                    <a:pt x="893" y="8560"/>
                    <a:pt x="938" y="8569"/>
                    <a:pt x="982" y="8569"/>
                  </a:cubicBezTo>
                  <a:cubicBezTo>
                    <a:pt x="1241" y="8480"/>
                    <a:pt x="1500" y="8391"/>
                    <a:pt x="1749" y="8302"/>
                  </a:cubicBezTo>
                  <a:cubicBezTo>
                    <a:pt x="1839" y="8266"/>
                    <a:pt x="1919" y="8230"/>
                    <a:pt x="1990" y="8204"/>
                  </a:cubicBezTo>
                  <a:cubicBezTo>
                    <a:pt x="2115" y="8168"/>
                    <a:pt x="2240" y="8132"/>
                    <a:pt x="2365" y="8097"/>
                  </a:cubicBezTo>
                  <a:cubicBezTo>
                    <a:pt x="2998" y="7882"/>
                    <a:pt x="3623" y="7668"/>
                    <a:pt x="4256" y="7454"/>
                  </a:cubicBezTo>
                  <a:cubicBezTo>
                    <a:pt x="4899" y="7249"/>
                    <a:pt x="5532" y="7044"/>
                    <a:pt x="6156" y="6812"/>
                  </a:cubicBezTo>
                  <a:cubicBezTo>
                    <a:pt x="6799" y="6571"/>
                    <a:pt x="7200" y="6410"/>
                    <a:pt x="7227" y="5643"/>
                  </a:cubicBezTo>
                  <a:cubicBezTo>
                    <a:pt x="7272" y="4689"/>
                    <a:pt x="7209" y="3636"/>
                    <a:pt x="6941" y="2717"/>
                  </a:cubicBezTo>
                  <a:cubicBezTo>
                    <a:pt x="6870" y="2476"/>
                    <a:pt x="6799" y="2244"/>
                    <a:pt x="6718" y="2021"/>
                  </a:cubicBezTo>
                  <a:cubicBezTo>
                    <a:pt x="6362" y="1397"/>
                    <a:pt x="5960" y="799"/>
                    <a:pt x="5621" y="184"/>
                  </a:cubicBezTo>
                  <a:cubicBezTo>
                    <a:pt x="5565" y="79"/>
                    <a:pt x="5479" y="40"/>
                    <a:pt x="5391" y="40"/>
                  </a:cubicBezTo>
                  <a:cubicBezTo>
                    <a:pt x="5381" y="40"/>
                    <a:pt x="5372" y="40"/>
                    <a:pt x="5362" y="41"/>
                  </a:cubicBezTo>
                  <a:cubicBezTo>
                    <a:pt x="5332" y="13"/>
                    <a:pt x="5296" y="0"/>
                    <a:pt x="52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2"/>
            <p:cNvSpPr/>
            <p:nvPr/>
          </p:nvSpPr>
          <p:spPr>
            <a:xfrm>
              <a:off x="292728" y="3470156"/>
              <a:ext cx="101241" cy="44170"/>
            </a:xfrm>
            <a:custGeom>
              <a:rect b="b" l="l" r="r" t="t"/>
              <a:pathLst>
                <a:path extrusionOk="0" h="822" w="1884">
                  <a:moveTo>
                    <a:pt x="1776" y="0"/>
                  </a:moveTo>
                  <a:cubicBezTo>
                    <a:pt x="1250" y="295"/>
                    <a:pt x="661" y="348"/>
                    <a:pt x="1" y="491"/>
                  </a:cubicBezTo>
                  <a:lnTo>
                    <a:pt x="81" y="821"/>
                  </a:lnTo>
                  <a:cubicBezTo>
                    <a:pt x="741" y="660"/>
                    <a:pt x="1303" y="562"/>
                    <a:pt x="1883" y="366"/>
                  </a:cubicBezTo>
                  <a:cubicBezTo>
                    <a:pt x="1830" y="250"/>
                    <a:pt x="1812" y="125"/>
                    <a:pt x="177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2"/>
            <p:cNvSpPr/>
            <p:nvPr/>
          </p:nvSpPr>
          <p:spPr>
            <a:xfrm>
              <a:off x="-282465" y="3233449"/>
              <a:ext cx="63786" cy="86245"/>
            </a:xfrm>
            <a:custGeom>
              <a:rect b="b" l="l" r="r" t="t"/>
              <a:pathLst>
                <a:path extrusionOk="0" h="1605" w="1187">
                  <a:moveTo>
                    <a:pt x="455" y="1"/>
                  </a:moveTo>
                  <a:cubicBezTo>
                    <a:pt x="223" y="1"/>
                    <a:pt x="0" y="182"/>
                    <a:pt x="80" y="480"/>
                  </a:cubicBezTo>
                  <a:cubicBezTo>
                    <a:pt x="142" y="703"/>
                    <a:pt x="223" y="944"/>
                    <a:pt x="303" y="1185"/>
                  </a:cubicBezTo>
                  <a:cubicBezTo>
                    <a:pt x="285" y="989"/>
                    <a:pt x="276" y="801"/>
                    <a:pt x="294" y="605"/>
                  </a:cubicBezTo>
                  <a:cubicBezTo>
                    <a:pt x="305" y="506"/>
                    <a:pt x="391" y="437"/>
                    <a:pt x="476" y="437"/>
                  </a:cubicBezTo>
                  <a:cubicBezTo>
                    <a:pt x="529" y="437"/>
                    <a:pt x="581" y="463"/>
                    <a:pt x="615" y="525"/>
                  </a:cubicBezTo>
                  <a:cubicBezTo>
                    <a:pt x="812" y="881"/>
                    <a:pt x="1008" y="1238"/>
                    <a:pt x="1186" y="1604"/>
                  </a:cubicBezTo>
                  <a:cubicBezTo>
                    <a:pt x="1097" y="1131"/>
                    <a:pt x="999" y="667"/>
                    <a:pt x="847" y="266"/>
                  </a:cubicBezTo>
                  <a:cubicBezTo>
                    <a:pt x="772" y="83"/>
                    <a:pt x="611" y="1"/>
                    <a:pt x="45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2"/>
            <p:cNvSpPr/>
            <p:nvPr/>
          </p:nvSpPr>
          <p:spPr>
            <a:xfrm>
              <a:off x="-283970" y="3370906"/>
              <a:ext cx="24504" cy="37453"/>
            </a:xfrm>
            <a:custGeom>
              <a:rect b="b" l="l" r="r" t="t"/>
              <a:pathLst>
                <a:path extrusionOk="0" h="697" w="456">
                  <a:moveTo>
                    <a:pt x="456" y="1"/>
                  </a:moveTo>
                  <a:lnTo>
                    <a:pt x="456" y="1"/>
                  </a:lnTo>
                  <a:cubicBezTo>
                    <a:pt x="438" y="63"/>
                    <a:pt x="420" y="126"/>
                    <a:pt x="393" y="179"/>
                  </a:cubicBezTo>
                  <a:cubicBezTo>
                    <a:pt x="304" y="375"/>
                    <a:pt x="170" y="554"/>
                    <a:pt x="1" y="696"/>
                  </a:cubicBezTo>
                  <a:cubicBezTo>
                    <a:pt x="331" y="554"/>
                    <a:pt x="438" y="304"/>
                    <a:pt x="45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2"/>
            <p:cNvSpPr/>
            <p:nvPr/>
          </p:nvSpPr>
          <p:spPr>
            <a:xfrm>
              <a:off x="-331902" y="3306207"/>
              <a:ext cx="196142" cy="189255"/>
            </a:xfrm>
            <a:custGeom>
              <a:rect b="b" l="l" r="r" t="t"/>
              <a:pathLst>
                <a:path extrusionOk="0" h="3522" w="3650">
                  <a:moveTo>
                    <a:pt x="1598" y="0"/>
                  </a:moveTo>
                  <a:lnTo>
                    <a:pt x="1598" y="0"/>
                  </a:lnTo>
                  <a:cubicBezTo>
                    <a:pt x="1687" y="660"/>
                    <a:pt x="1847" y="1365"/>
                    <a:pt x="1491" y="1900"/>
                  </a:cubicBezTo>
                  <a:cubicBezTo>
                    <a:pt x="1273" y="2228"/>
                    <a:pt x="681" y="2412"/>
                    <a:pt x="201" y="2412"/>
                  </a:cubicBezTo>
                  <a:cubicBezTo>
                    <a:pt x="132" y="2412"/>
                    <a:pt x="64" y="2408"/>
                    <a:pt x="1" y="2400"/>
                  </a:cubicBezTo>
                  <a:lnTo>
                    <a:pt x="1" y="2400"/>
                  </a:lnTo>
                  <a:cubicBezTo>
                    <a:pt x="10" y="2436"/>
                    <a:pt x="28" y="2480"/>
                    <a:pt x="37" y="2516"/>
                  </a:cubicBezTo>
                  <a:cubicBezTo>
                    <a:pt x="54" y="2623"/>
                    <a:pt x="72" y="2748"/>
                    <a:pt x="99" y="2864"/>
                  </a:cubicBezTo>
                  <a:cubicBezTo>
                    <a:pt x="715" y="2810"/>
                    <a:pt x="1294" y="2400"/>
                    <a:pt x="1714" y="1963"/>
                  </a:cubicBezTo>
                  <a:lnTo>
                    <a:pt x="1740" y="1927"/>
                  </a:lnTo>
                  <a:cubicBezTo>
                    <a:pt x="1928" y="2480"/>
                    <a:pt x="2213" y="2998"/>
                    <a:pt x="2695" y="3408"/>
                  </a:cubicBezTo>
                  <a:cubicBezTo>
                    <a:pt x="2784" y="3485"/>
                    <a:pt x="2895" y="3522"/>
                    <a:pt x="3004" y="3522"/>
                  </a:cubicBezTo>
                  <a:cubicBezTo>
                    <a:pt x="3223" y="3522"/>
                    <a:pt x="3432" y="3373"/>
                    <a:pt x="3427" y="3105"/>
                  </a:cubicBezTo>
                  <a:cubicBezTo>
                    <a:pt x="3418" y="2730"/>
                    <a:pt x="3382" y="2364"/>
                    <a:pt x="3328" y="1999"/>
                  </a:cubicBezTo>
                  <a:lnTo>
                    <a:pt x="3328" y="1999"/>
                  </a:lnTo>
                  <a:cubicBezTo>
                    <a:pt x="3339" y="1999"/>
                    <a:pt x="3350" y="2000"/>
                    <a:pt x="3360" y="2000"/>
                  </a:cubicBezTo>
                  <a:cubicBezTo>
                    <a:pt x="3457" y="2000"/>
                    <a:pt x="3553" y="1963"/>
                    <a:pt x="3650" y="1883"/>
                  </a:cubicBezTo>
                  <a:cubicBezTo>
                    <a:pt x="3596" y="1865"/>
                    <a:pt x="3551" y="1820"/>
                    <a:pt x="3534" y="1776"/>
                  </a:cubicBezTo>
                  <a:cubicBezTo>
                    <a:pt x="3373" y="1321"/>
                    <a:pt x="3203" y="875"/>
                    <a:pt x="3061" y="420"/>
                  </a:cubicBezTo>
                  <a:lnTo>
                    <a:pt x="3061" y="420"/>
                  </a:lnTo>
                  <a:cubicBezTo>
                    <a:pt x="3096" y="1347"/>
                    <a:pt x="3230" y="2275"/>
                    <a:pt x="3284" y="3203"/>
                  </a:cubicBezTo>
                  <a:cubicBezTo>
                    <a:pt x="3289" y="3309"/>
                    <a:pt x="3205" y="3366"/>
                    <a:pt x="3118" y="3366"/>
                  </a:cubicBezTo>
                  <a:cubicBezTo>
                    <a:pt x="3045" y="3366"/>
                    <a:pt x="2969" y="3325"/>
                    <a:pt x="2945" y="3239"/>
                  </a:cubicBezTo>
                  <a:cubicBezTo>
                    <a:pt x="2633" y="2115"/>
                    <a:pt x="2151" y="1035"/>
                    <a:pt x="15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2"/>
            <p:cNvSpPr/>
            <p:nvPr/>
          </p:nvSpPr>
          <p:spPr>
            <a:xfrm>
              <a:off x="-217767" y="3234846"/>
              <a:ext cx="269440" cy="169695"/>
            </a:xfrm>
            <a:custGeom>
              <a:rect b="b" l="l" r="r" t="t"/>
              <a:pathLst>
                <a:path extrusionOk="0" h="3158" w="5014">
                  <a:moveTo>
                    <a:pt x="478" y="1"/>
                  </a:moveTo>
                  <a:cubicBezTo>
                    <a:pt x="254" y="1"/>
                    <a:pt x="23" y="175"/>
                    <a:pt x="18" y="436"/>
                  </a:cubicBezTo>
                  <a:cubicBezTo>
                    <a:pt x="0" y="900"/>
                    <a:pt x="45" y="1355"/>
                    <a:pt x="107" y="1810"/>
                  </a:cubicBezTo>
                  <a:cubicBezTo>
                    <a:pt x="321" y="2256"/>
                    <a:pt x="526" y="2702"/>
                    <a:pt x="705" y="3157"/>
                  </a:cubicBezTo>
                  <a:cubicBezTo>
                    <a:pt x="625" y="2319"/>
                    <a:pt x="544" y="1480"/>
                    <a:pt x="598" y="624"/>
                  </a:cubicBezTo>
                  <a:cubicBezTo>
                    <a:pt x="608" y="521"/>
                    <a:pt x="692" y="464"/>
                    <a:pt x="775" y="464"/>
                  </a:cubicBezTo>
                  <a:cubicBezTo>
                    <a:pt x="844" y="464"/>
                    <a:pt x="913" y="503"/>
                    <a:pt x="937" y="588"/>
                  </a:cubicBezTo>
                  <a:cubicBezTo>
                    <a:pt x="1115" y="1257"/>
                    <a:pt x="1338" y="1899"/>
                    <a:pt x="1570" y="2550"/>
                  </a:cubicBezTo>
                  <a:cubicBezTo>
                    <a:pt x="1650" y="2211"/>
                    <a:pt x="1642" y="1864"/>
                    <a:pt x="1615" y="1507"/>
                  </a:cubicBezTo>
                  <a:cubicBezTo>
                    <a:pt x="1609" y="1410"/>
                    <a:pt x="1701" y="1337"/>
                    <a:pt x="1792" y="1337"/>
                  </a:cubicBezTo>
                  <a:cubicBezTo>
                    <a:pt x="1835" y="1337"/>
                    <a:pt x="1878" y="1354"/>
                    <a:pt x="1909" y="1391"/>
                  </a:cubicBezTo>
                  <a:cubicBezTo>
                    <a:pt x="2092" y="1607"/>
                    <a:pt x="2275" y="2158"/>
                    <a:pt x="2611" y="2158"/>
                  </a:cubicBezTo>
                  <a:cubicBezTo>
                    <a:pt x="2635" y="2158"/>
                    <a:pt x="2660" y="2155"/>
                    <a:pt x="2685" y="2149"/>
                  </a:cubicBezTo>
                  <a:cubicBezTo>
                    <a:pt x="3203" y="2024"/>
                    <a:pt x="3649" y="1765"/>
                    <a:pt x="4148" y="1614"/>
                  </a:cubicBezTo>
                  <a:cubicBezTo>
                    <a:pt x="4577" y="1480"/>
                    <a:pt x="5014" y="1471"/>
                    <a:pt x="4978" y="954"/>
                  </a:cubicBezTo>
                  <a:lnTo>
                    <a:pt x="4978" y="954"/>
                  </a:lnTo>
                  <a:cubicBezTo>
                    <a:pt x="4898" y="963"/>
                    <a:pt x="4808" y="989"/>
                    <a:pt x="4737" y="1061"/>
                  </a:cubicBezTo>
                  <a:cubicBezTo>
                    <a:pt x="4309" y="1444"/>
                    <a:pt x="3747" y="1658"/>
                    <a:pt x="3221" y="1837"/>
                  </a:cubicBezTo>
                  <a:cubicBezTo>
                    <a:pt x="3054" y="1891"/>
                    <a:pt x="2797" y="1990"/>
                    <a:pt x="2573" y="1990"/>
                  </a:cubicBezTo>
                  <a:cubicBezTo>
                    <a:pt x="2426" y="1990"/>
                    <a:pt x="2294" y="1947"/>
                    <a:pt x="2212" y="1819"/>
                  </a:cubicBezTo>
                  <a:cubicBezTo>
                    <a:pt x="2079" y="1605"/>
                    <a:pt x="1989" y="1364"/>
                    <a:pt x="1847" y="1150"/>
                  </a:cubicBezTo>
                  <a:cubicBezTo>
                    <a:pt x="1757" y="1010"/>
                    <a:pt x="1611" y="946"/>
                    <a:pt x="1468" y="946"/>
                  </a:cubicBezTo>
                  <a:cubicBezTo>
                    <a:pt x="1354" y="946"/>
                    <a:pt x="1242" y="986"/>
                    <a:pt x="1160" y="1061"/>
                  </a:cubicBezTo>
                  <a:cubicBezTo>
                    <a:pt x="1079" y="775"/>
                    <a:pt x="972" y="490"/>
                    <a:pt x="830" y="213"/>
                  </a:cubicBezTo>
                  <a:cubicBezTo>
                    <a:pt x="749" y="65"/>
                    <a:pt x="615" y="1"/>
                    <a:pt x="4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2"/>
            <p:cNvSpPr/>
            <p:nvPr/>
          </p:nvSpPr>
          <p:spPr>
            <a:xfrm>
              <a:off x="-116151" y="3292773"/>
              <a:ext cx="197539" cy="94735"/>
            </a:xfrm>
            <a:custGeom>
              <a:rect b="b" l="l" r="r" t="t"/>
              <a:pathLst>
                <a:path extrusionOk="0" h="1763" w="3676">
                  <a:moveTo>
                    <a:pt x="3453" y="1"/>
                  </a:moveTo>
                  <a:cubicBezTo>
                    <a:pt x="3453" y="108"/>
                    <a:pt x="3435" y="215"/>
                    <a:pt x="3417" y="313"/>
                  </a:cubicBezTo>
                  <a:cubicBezTo>
                    <a:pt x="3328" y="687"/>
                    <a:pt x="2935" y="679"/>
                    <a:pt x="2623" y="777"/>
                  </a:cubicBezTo>
                  <a:cubicBezTo>
                    <a:pt x="2100" y="938"/>
                    <a:pt x="1316" y="1447"/>
                    <a:pt x="695" y="1447"/>
                  </a:cubicBezTo>
                  <a:cubicBezTo>
                    <a:pt x="628" y="1447"/>
                    <a:pt x="563" y="1441"/>
                    <a:pt x="500" y="1428"/>
                  </a:cubicBezTo>
                  <a:cubicBezTo>
                    <a:pt x="304" y="1383"/>
                    <a:pt x="179" y="1232"/>
                    <a:pt x="72" y="1053"/>
                  </a:cubicBezTo>
                  <a:cubicBezTo>
                    <a:pt x="63" y="1232"/>
                    <a:pt x="45" y="1410"/>
                    <a:pt x="0" y="1588"/>
                  </a:cubicBezTo>
                  <a:cubicBezTo>
                    <a:pt x="164" y="1695"/>
                    <a:pt x="362" y="1762"/>
                    <a:pt x="635" y="1762"/>
                  </a:cubicBezTo>
                  <a:cubicBezTo>
                    <a:pt x="704" y="1762"/>
                    <a:pt x="778" y="1758"/>
                    <a:pt x="857" y="1749"/>
                  </a:cubicBezTo>
                  <a:cubicBezTo>
                    <a:pt x="1767" y="1642"/>
                    <a:pt x="2775" y="1214"/>
                    <a:pt x="3462" y="598"/>
                  </a:cubicBezTo>
                  <a:cubicBezTo>
                    <a:pt x="3676" y="411"/>
                    <a:pt x="3622" y="152"/>
                    <a:pt x="345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2"/>
            <p:cNvSpPr/>
            <p:nvPr/>
          </p:nvSpPr>
          <p:spPr>
            <a:xfrm>
              <a:off x="-429702" y="3036506"/>
              <a:ext cx="842873" cy="565024"/>
            </a:xfrm>
            <a:custGeom>
              <a:rect b="b" l="l" r="r" t="t"/>
              <a:pathLst>
                <a:path extrusionOk="0" h="10515" w="15685">
                  <a:moveTo>
                    <a:pt x="13144" y="363"/>
                  </a:moveTo>
                  <a:cubicBezTo>
                    <a:pt x="13492" y="363"/>
                    <a:pt x="13812" y="462"/>
                    <a:pt x="14034" y="800"/>
                  </a:cubicBezTo>
                  <a:cubicBezTo>
                    <a:pt x="14248" y="1112"/>
                    <a:pt x="14337" y="1522"/>
                    <a:pt x="14426" y="1888"/>
                  </a:cubicBezTo>
                  <a:cubicBezTo>
                    <a:pt x="14578" y="2441"/>
                    <a:pt x="14649" y="3012"/>
                    <a:pt x="14801" y="3565"/>
                  </a:cubicBezTo>
                  <a:cubicBezTo>
                    <a:pt x="15006" y="4288"/>
                    <a:pt x="15318" y="4948"/>
                    <a:pt x="15318" y="5706"/>
                  </a:cubicBezTo>
                  <a:cubicBezTo>
                    <a:pt x="15327" y="6875"/>
                    <a:pt x="13846" y="7151"/>
                    <a:pt x="12972" y="7357"/>
                  </a:cubicBezTo>
                  <a:cubicBezTo>
                    <a:pt x="12027" y="7571"/>
                    <a:pt x="11143" y="7954"/>
                    <a:pt x="10233" y="8284"/>
                  </a:cubicBezTo>
                  <a:cubicBezTo>
                    <a:pt x="8601" y="8882"/>
                    <a:pt x="6915" y="9400"/>
                    <a:pt x="5264" y="9917"/>
                  </a:cubicBezTo>
                  <a:cubicBezTo>
                    <a:pt x="4833" y="10050"/>
                    <a:pt x="4313" y="10183"/>
                    <a:pt x="3813" y="10183"/>
                  </a:cubicBezTo>
                  <a:cubicBezTo>
                    <a:pt x="3373" y="10183"/>
                    <a:pt x="2949" y="10080"/>
                    <a:pt x="2615" y="9783"/>
                  </a:cubicBezTo>
                  <a:cubicBezTo>
                    <a:pt x="2133" y="9364"/>
                    <a:pt x="2026" y="8552"/>
                    <a:pt x="1919" y="7883"/>
                  </a:cubicBezTo>
                  <a:cubicBezTo>
                    <a:pt x="1892" y="7767"/>
                    <a:pt x="1874" y="7642"/>
                    <a:pt x="1857" y="7535"/>
                  </a:cubicBezTo>
                  <a:cubicBezTo>
                    <a:pt x="1848" y="7499"/>
                    <a:pt x="1830" y="7455"/>
                    <a:pt x="1821" y="7419"/>
                  </a:cubicBezTo>
                  <a:lnTo>
                    <a:pt x="1821" y="7419"/>
                  </a:lnTo>
                  <a:cubicBezTo>
                    <a:pt x="1884" y="7427"/>
                    <a:pt x="1952" y="7431"/>
                    <a:pt x="2021" y="7431"/>
                  </a:cubicBezTo>
                  <a:cubicBezTo>
                    <a:pt x="2501" y="7431"/>
                    <a:pt x="3093" y="7247"/>
                    <a:pt x="3311" y="6919"/>
                  </a:cubicBezTo>
                  <a:cubicBezTo>
                    <a:pt x="3667" y="6384"/>
                    <a:pt x="3507" y="5679"/>
                    <a:pt x="3418" y="5019"/>
                  </a:cubicBezTo>
                  <a:lnTo>
                    <a:pt x="3418" y="5019"/>
                  </a:lnTo>
                  <a:cubicBezTo>
                    <a:pt x="3971" y="6054"/>
                    <a:pt x="4453" y="7134"/>
                    <a:pt x="4765" y="8258"/>
                  </a:cubicBezTo>
                  <a:cubicBezTo>
                    <a:pt x="4789" y="8344"/>
                    <a:pt x="4865" y="8385"/>
                    <a:pt x="4938" y="8385"/>
                  </a:cubicBezTo>
                  <a:cubicBezTo>
                    <a:pt x="5025" y="8385"/>
                    <a:pt x="5109" y="8328"/>
                    <a:pt x="5104" y="8222"/>
                  </a:cubicBezTo>
                  <a:cubicBezTo>
                    <a:pt x="5050" y="7294"/>
                    <a:pt x="4916" y="6366"/>
                    <a:pt x="4881" y="5439"/>
                  </a:cubicBezTo>
                  <a:lnTo>
                    <a:pt x="4881" y="5439"/>
                  </a:lnTo>
                  <a:cubicBezTo>
                    <a:pt x="5023" y="5894"/>
                    <a:pt x="5193" y="6340"/>
                    <a:pt x="5354" y="6795"/>
                  </a:cubicBezTo>
                  <a:cubicBezTo>
                    <a:pt x="5371" y="6839"/>
                    <a:pt x="5416" y="6884"/>
                    <a:pt x="5470" y="6902"/>
                  </a:cubicBezTo>
                  <a:cubicBezTo>
                    <a:pt x="5492" y="6910"/>
                    <a:pt x="5515" y="6915"/>
                    <a:pt x="5538" y="6915"/>
                  </a:cubicBezTo>
                  <a:cubicBezTo>
                    <a:pt x="5588" y="6915"/>
                    <a:pt x="5635" y="6892"/>
                    <a:pt x="5666" y="6830"/>
                  </a:cubicBezTo>
                  <a:cubicBezTo>
                    <a:pt x="5737" y="6679"/>
                    <a:pt x="5800" y="6518"/>
                    <a:pt x="5835" y="6357"/>
                  </a:cubicBezTo>
                  <a:cubicBezTo>
                    <a:pt x="5880" y="6179"/>
                    <a:pt x="5898" y="6001"/>
                    <a:pt x="5907" y="5822"/>
                  </a:cubicBezTo>
                  <a:cubicBezTo>
                    <a:pt x="6014" y="6001"/>
                    <a:pt x="6139" y="6152"/>
                    <a:pt x="6335" y="6197"/>
                  </a:cubicBezTo>
                  <a:cubicBezTo>
                    <a:pt x="6398" y="6210"/>
                    <a:pt x="6463" y="6216"/>
                    <a:pt x="6530" y="6216"/>
                  </a:cubicBezTo>
                  <a:cubicBezTo>
                    <a:pt x="7151" y="6216"/>
                    <a:pt x="7935" y="5707"/>
                    <a:pt x="8458" y="5546"/>
                  </a:cubicBezTo>
                  <a:cubicBezTo>
                    <a:pt x="8770" y="5448"/>
                    <a:pt x="9163" y="5456"/>
                    <a:pt x="9252" y="5082"/>
                  </a:cubicBezTo>
                  <a:cubicBezTo>
                    <a:pt x="9270" y="4984"/>
                    <a:pt x="9288" y="4877"/>
                    <a:pt x="9288" y="4770"/>
                  </a:cubicBezTo>
                  <a:cubicBezTo>
                    <a:pt x="9306" y="4520"/>
                    <a:pt x="9279" y="4243"/>
                    <a:pt x="9234" y="3967"/>
                  </a:cubicBezTo>
                  <a:lnTo>
                    <a:pt x="9234" y="3967"/>
                  </a:lnTo>
                  <a:cubicBezTo>
                    <a:pt x="9707" y="4903"/>
                    <a:pt x="10117" y="5876"/>
                    <a:pt x="10635" y="6786"/>
                  </a:cubicBezTo>
                  <a:cubicBezTo>
                    <a:pt x="10667" y="6842"/>
                    <a:pt x="10722" y="6868"/>
                    <a:pt x="10778" y="6868"/>
                  </a:cubicBezTo>
                  <a:cubicBezTo>
                    <a:pt x="10862" y="6868"/>
                    <a:pt x="10947" y="6808"/>
                    <a:pt x="10947" y="6705"/>
                  </a:cubicBezTo>
                  <a:cubicBezTo>
                    <a:pt x="10947" y="6063"/>
                    <a:pt x="10876" y="5430"/>
                    <a:pt x="10778" y="4796"/>
                  </a:cubicBezTo>
                  <a:lnTo>
                    <a:pt x="10778" y="4796"/>
                  </a:lnTo>
                  <a:cubicBezTo>
                    <a:pt x="10813" y="4894"/>
                    <a:pt x="10849" y="4993"/>
                    <a:pt x="10885" y="5091"/>
                  </a:cubicBezTo>
                  <a:cubicBezTo>
                    <a:pt x="10918" y="5170"/>
                    <a:pt x="10980" y="5215"/>
                    <a:pt x="11053" y="5215"/>
                  </a:cubicBezTo>
                  <a:cubicBezTo>
                    <a:pt x="11079" y="5215"/>
                    <a:pt x="11107" y="5209"/>
                    <a:pt x="11134" y="5198"/>
                  </a:cubicBezTo>
                  <a:cubicBezTo>
                    <a:pt x="11625" y="4984"/>
                    <a:pt x="12107" y="4787"/>
                    <a:pt x="12615" y="4645"/>
                  </a:cubicBezTo>
                  <a:cubicBezTo>
                    <a:pt x="12713" y="4618"/>
                    <a:pt x="12758" y="4529"/>
                    <a:pt x="12740" y="4439"/>
                  </a:cubicBezTo>
                  <a:cubicBezTo>
                    <a:pt x="12660" y="3949"/>
                    <a:pt x="12597" y="3458"/>
                    <a:pt x="12517" y="2967"/>
                  </a:cubicBezTo>
                  <a:lnTo>
                    <a:pt x="12517" y="2967"/>
                  </a:lnTo>
                  <a:cubicBezTo>
                    <a:pt x="12562" y="3057"/>
                    <a:pt x="12606" y="3146"/>
                    <a:pt x="12651" y="3235"/>
                  </a:cubicBezTo>
                  <a:cubicBezTo>
                    <a:pt x="12963" y="3869"/>
                    <a:pt x="13133" y="4546"/>
                    <a:pt x="13463" y="5171"/>
                  </a:cubicBezTo>
                  <a:cubicBezTo>
                    <a:pt x="13495" y="5227"/>
                    <a:pt x="13554" y="5253"/>
                    <a:pt x="13614" y="5253"/>
                  </a:cubicBezTo>
                  <a:cubicBezTo>
                    <a:pt x="13705" y="5253"/>
                    <a:pt x="13795" y="5193"/>
                    <a:pt x="13784" y="5091"/>
                  </a:cubicBezTo>
                  <a:cubicBezTo>
                    <a:pt x="13739" y="4716"/>
                    <a:pt x="13650" y="4359"/>
                    <a:pt x="13614" y="3984"/>
                  </a:cubicBezTo>
                  <a:cubicBezTo>
                    <a:pt x="13579" y="3485"/>
                    <a:pt x="14212" y="3440"/>
                    <a:pt x="14569" y="3342"/>
                  </a:cubicBezTo>
                  <a:cubicBezTo>
                    <a:pt x="14757" y="3293"/>
                    <a:pt x="14706" y="3013"/>
                    <a:pt x="14532" y="3013"/>
                  </a:cubicBezTo>
                  <a:cubicBezTo>
                    <a:pt x="14516" y="3013"/>
                    <a:pt x="14498" y="3016"/>
                    <a:pt x="14480" y="3021"/>
                  </a:cubicBezTo>
                  <a:cubicBezTo>
                    <a:pt x="14230" y="3083"/>
                    <a:pt x="13552" y="3173"/>
                    <a:pt x="13409" y="3431"/>
                  </a:cubicBezTo>
                  <a:cubicBezTo>
                    <a:pt x="13329" y="3583"/>
                    <a:pt x="13293" y="3735"/>
                    <a:pt x="13284" y="3886"/>
                  </a:cubicBezTo>
                  <a:cubicBezTo>
                    <a:pt x="13213" y="3708"/>
                    <a:pt x="13142" y="3521"/>
                    <a:pt x="13061" y="3342"/>
                  </a:cubicBezTo>
                  <a:cubicBezTo>
                    <a:pt x="12794" y="2718"/>
                    <a:pt x="12446" y="2138"/>
                    <a:pt x="12241" y="1487"/>
                  </a:cubicBezTo>
                  <a:cubicBezTo>
                    <a:pt x="12215" y="1404"/>
                    <a:pt x="12148" y="1368"/>
                    <a:pt x="12081" y="1368"/>
                  </a:cubicBezTo>
                  <a:cubicBezTo>
                    <a:pt x="11980" y="1368"/>
                    <a:pt x="11879" y="1448"/>
                    <a:pt x="11911" y="1576"/>
                  </a:cubicBezTo>
                  <a:cubicBezTo>
                    <a:pt x="12134" y="2495"/>
                    <a:pt x="12241" y="3431"/>
                    <a:pt x="12383" y="4359"/>
                  </a:cubicBezTo>
                  <a:cubicBezTo>
                    <a:pt x="11964" y="4484"/>
                    <a:pt x="11554" y="4645"/>
                    <a:pt x="11143" y="4823"/>
                  </a:cubicBezTo>
                  <a:cubicBezTo>
                    <a:pt x="10804" y="3949"/>
                    <a:pt x="10394" y="3110"/>
                    <a:pt x="10144" y="2209"/>
                  </a:cubicBezTo>
                  <a:cubicBezTo>
                    <a:pt x="10115" y="2127"/>
                    <a:pt x="10046" y="2090"/>
                    <a:pt x="9978" y="2090"/>
                  </a:cubicBezTo>
                  <a:cubicBezTo>
                    <a:pt x="9876" y="2090"/>
                    <a:pt x="9777" y="2170"/>
                    <a:pt x="9814" y="2298"/>
                  </a:cubicBezTo>
                  <a:cubicBezTo>
                    <a:pt x="10189" y="3476"/>
                    <a:pt x="10474" y="4707"/>
                    <a:pt x="10572" y="5947"/>
                  </a:cubicBezTo>
                  <a:cubicBezTo>
                    <a:pt x="10028" y="4877"/>
                    <a:pt x="9564" y="3761"/>
                    <a:pt x="8949" y="2736"/>
                  </a:cubicBezTo>
                  <a:cubicBezTo>
                    <a:pt x="8914" y="2676"/>
                    <a:pt x="8862" y="2651"/>
                    <a:pt x="8809" y="2651"/>
                  </a:cubicBezTo>
                  <a:cubicBezTo>
                    <a:pt x="8711" y="2651"/>
                    <a:pt x="8613" y="2739"/>
                    <a:pt x="8637" y="2860"/>
                  </a:cubicBezTo>
                  <a:cubicBezTo>
                    <a:pt x="8779" y="3431"/>
                    <a:pt x="8851" y="4011"/>
                    <a:pt x="8922" y="4591"/>
                  </a:cubicBezTo>
                  <a:cubicBezTo>
                    <a:pt x="8922" y="4609"/>
                    <a:pt x="8922" y="4627"/>
                    <a:pt x="8922" y="4645"/>
                  </a:cubicBezTo>
                  <a:cubicBezTo>
                    <a:pt x="8958" y="5162"/>
                    <a:pt x="8521" y="5171"/>
                    <a:pt x="8092" y="5305"/>
                  </a:cubicBezTo>
                  <a:cubicBezTo>
                    <a:pt x="7593" y="5456"/>
                    <a:pt x="7147" y="5715"/>
                    <a:pt x="6629" y="5840"/>
                  </a:cubicBezTo>
                  <a:cubicBezTo>
                    <a:pt x="6604" y="5846"/>
                    <a:pt x="6579" y="5849"/>
                    <a:pt x="6555" y="5849"/>
                  </a:cubicBezTo>
                  <a:cubicBezTo>
                    <a:pt x="6219" y="5849"/>
                    <a:pt x="6036" y="5298"/>
                    <a:pt x="5853" y="5082"/>
                  </a:cubicBezTo>
                  <a:cubicBezTo>
                    <a:pt x="5822" y="5045"/>
                    <a:pt x="5779" y="5028"/>
                    <a:pt x="5736" y="5028"/>
                  </a:cubicBezTo>
                  <a:cubicBezTo>
                    <a:pt x="5645" y="5028"/>
                    <a:pt x="5553" y="5101"/>
                    <a:pt x="5559" y="5198"/>
                  </a:cubicBezTo>
                  <a:cubicBezTo>
                    <a:pt x="5586" y="5555"/>
                    <a:pt x="5594" y="5902"/>
                    <a:pt x="5514" y="6241"/>
                  </a:cubicBezTo>
                  <a:cubicBezTo>
                    <a:pt x="5282" y="5590"/>
                    <a:pt x="5059" y="4948"/>
                    <a:pt x="4881" y="4279"/>
                  </a:cubicBezTo>
                  <a:cubicBezTo>
                    <a:pt x="4857" y="4194"/>
                    <a:pt x="4788" y="4155"/>
                    <a:pt x="4719" y="4155"/>
                  </a:cubicBezTo>
                  <a:cubicBezTo>
                    <a:pt x="4636" y="4155"/>
                    <a:pt x="4552" y="4212"/>
                    <a:pt x="4542" y="4315"/>
                  </a:cubicBezTo>
                  <a:cubicBezTo>
                    <a:pt x="4488" y="5171"/>
                    <a:pt x="4569" y="6010"/>
                    <a:pt x="4649" y="6848"/>
                  </a:cubicBezTo>
                  <a:cubicBezTo>
                    <a:pt x="4470" y="6393"/>
                    <a:pt x="4265" y="5947"/>
                    <a:pt x="4051" y="5501"/>
                  </a:cubicBezTo>
                  <a:cubicBezTo>
                    <a:pt x="4006" y="5430"/>
                    <a:pt x="3971" y="5349"/>
                    <a:pt x="3926" y="5269"/>
                  </a:cubicBezTo>
                  <a:cubicBezTo>
                    <a:pt x="3748" y="4903"/>
                    <a:pt x="3552" y="4546"/>
                    <a:pt x="3355" y="4190"/>
                  </a:cubicBezTo>
                  <a:cubicBezTo>
                    <a:pt x="3321" y="4128"/>
                    <a:pt x="3269" y="4102"/>
                    <a:pt x="3216" y="4102"/>
                  </a:cubicBezTo>
                  <a:cubicBezTo>
                    <a:pt x="3131" y="4102"/>
                    <a:pt x="3045" y="4171"/>
                    <a:pt x="3034" y="4270"/>
                  </a:cubicBezTo>
                  <a:cubicBezTo>
                    <a:pt x="3016" y="4466"/>
                    <a:pt x="3025" y="4654"/>
                    <a:pt x="3043" y="4850"/>
                  </a:cubicBezTo>
                  <a:cubicBezTo>
                    <a:pt x="3070" y="5207"/>
                    <a:pt x="3132" y="5563"/>
                    <a:pt x="3159" y="5911"/>
                  </a:cubicBezTo>
                  <a:cubicBezTo>
                    <a:pt x="3168" y="6027"/>
                    <a:pt x="3168" y="6126"/>
                    <a:pt x="3168" y="6224"/>
                  </a:cubicBezTo>
                  <a:cubicBezTo>
                    <a:pt x="3150" y="6527"/>
                    <a:pt x="3043" y="6777"/>
                    <a:pt x="2713" y="6919"/>
                  </a:cubicBezTo>
                  <a:cubicBezTo>
                    <a:pt x="2695" y="6928"/>
                    <a:pt x="2668" y="6937"/>
                    <a:pt x="2650" y="6946"/>
                  </a:cubicBezTo>
                  <a:cubicBezTo>
                    <a:pt x="2460" y="7023"/>
                    <a:pt x="2214" y="7090"/>
                    <a:pt x="1989" y="7090"/>
                  </a:cubicBezTo>
                  <a:cubicBezTo>
                    <a:pt x="1899" y="7090"/>
                    <a:pt x="1811" y="7079"/>
                    <a:pt x="1732" y="7053"/>
                  </a:cubicBezTo>
                  <a:lnTo>
                    <a:pt x="1723" y="7044"/>
                  </a:lnTo>
                  <a:cubicBezTo>
                    <a:pt x="1366" y="5983"/>
                    <a:pt x="697" y="4912"/>
                    <a:pt x="964" y="3788"/>
                  </a:cubicBezTo>
                  <a:cubicBezTo>
                    <a:pt x="1268" y="2486"/>
                    <a:pt x="3418" y="2147"/>
                    <a:pt x="4809" y="1888"/>
                  </a:cubicBezTo>
                  <a:cubicBezTo>
                    <a:pt x="4841" y="1936"/>
                    <a:pt x="4888" y="1970"/>
                    <a:pt x="4955" y="1970"/>
                  </a:cubicBezTo>
                  <a:cubicBezTo>
                    <a:pt x="4963" y="1970"/>
                    <a:pt x="4971" y="1969"/>
                    <a:pt x="4979" y="1968"/>
                  </a:cubicBezTo>
                  <a:cubicBezTo>
                    <a:pt x="5898" y="1826"/>
                    <a:pt x="6736" y="1469"/>
                    <a:pt x="7611" y="1174"/>
                  </a:cubicBezTo>
                  <a:cubicBezTo>
                    <a:pt x="8574" y="844"/>
                    <a:pt x="9591" y="764"/>
                    <a:pt x="10599" y="684"/>
                  </a:cubicBezTo>
                  <a:cubicBezTo>
                    <a:pt x="11277" y="630"/>
                    <a:pt x="11911" y="541"/>
                    <a:pt x="12580" y="425"/>
                  </a:cubicBezTo>
                  <a:cubicBezTo>
                    <a:pt x="12768" y="391"/>
                    <a:pt x="12960" y="363"/>
                    <a:pt x="13144" y="363"/>
                  </a:cubicBezTo>
                  <a:close/>
                  <a:moveTo>
                    <a:pt x="13215" y="1"/>
                  </a:moveTo>
                  <a:cubicBezTo>
                    <a:pt x="12815" y="1"/>
                    <a:pt x="12385" y="109"/>
                    <a:pt x="12062" y="175"/>
                  </a:cubicBezTo>
                  <a:cubicBezTo>
                    <a:pt x="10974" y="389"/>
                    <a:pt x="9841" y="380"/>
                    <a:pt x="8744" y="550"/>
                  </a:cubicBezTo>
                  <a:cubicBezTo>
                    <a:pt x="7637" y="719"/>
                    <a:pt x="6620" y="1219"/>
                    <a:pt x="5550" y="1496"/>
                  </a:cubicBezTo>
                  <a:cubicBezTo>
                    <a:pt x="5520" y="1451"/>
                    <a:pt x="5473" y="1420"/>
                    <a:pt x="5412" y="1420"/>
                  </a:cubicBezTo>
                  <a:cubicBezTo>
                    <a:pt x="5399" y="1420"/>
                    <a:pt x="5386" y="1421"/>
                    <a:pt x="5371" y="1424"/>
                  </a:cubicBezTo>
                  <a:cubicBezTo>
                    <a:pt x="3873" y="1799"/>
                    <a:pt x="1732" y="1933"/>
                    <a:pt x="786" y="3342"/>
                  </a:cubicBezTo>
                  <a:cubicBezTo>
                    <a:pt x="1" y="4502"/>
                    <a:pt x="1143" y="6268"/>
                    <a:pt x="1473" y="7419"/>
                  </a:cubicBezTo>
                  <a:cubicBezTo>
                    <a:pt x="1473" y="7428"/>
                    <a:pt x="1482" y="7437"/>
                    <a:pt x="1482" y="7446"/>
                  </a:cubicBezTo>
                  <a:cubicBezTo>
                    <a:pt x="1526" y="7589"/>
                    <a:pt x="1562" y="7740"/>
                    <a:pt x="1598" y="7883"/>
                  </a:cubicBezTo>
                  <a:cubicBezTo>
                    <a:pt x="1928" y="9239"/>
                    <a:pt x="2115" y="10488"/>
                    <a:pt x="3864" y="10515"/>
                  </a:cubicBezTo>
                  <a:cubicBezTo>
                    <a:pt x="3874" y="10515"/>
                    <a:pt x="3885" y="10515"/>
                    <a:pt x="3895" y="10515"/>
                  </a:cubicBezTo>
                  <a:cubicBezTo>
                    <a:pt x="4804" y="10515"/>
                    <a:pt x="5720" y="10136"/>
                    <a:pt x="6558" y="9828"/>
                  </a:cubicBezTo>
                  <a:cubicBezTo>
                    <a:pt x="7691" y="9417"/>
                    <a:pt x="8868" y="9123"/>
                    <a:pt x="10019" y="8722"/>
                  </a:cubicBezTo>
                  <a:cubicBezTo>
                    <a:pt x="11125" y="8338"/>
                    <a:pt x="12178" y="7892"/>
                    <a:pt x="13329" y="7615"/>
                  </a:cubicBezTo>
                  <a:cubicBezTo>
                    <a:pt x="14159" y="7428"/>
                    <a:pt x="15086" y="7160"/>
                    <a:pt x="15515" y="6349"/>
                  </a:cubicBezTo>
                  <a:cubicBezTo>
                    <a:pt x="15586" y="6215"/>
                    <a:pt x="15631" y="6063"/>
                    <a:pt x="15657" y="5911"/>
                  </a:cubicBezTo>
                  <a:cubicBezTo>
                    <a:pt x="15684" y="5733"/>
                    <a:pt x="15675" y="5546"/>
                    <a:pt x="15657" y="5358"/>
                  </a:cubicBezTo>
                  <a:cubicBezTo>
                    <a:pt x="15622" y="5046"/>
                    <a:pt x="15532" y="4734"/>
                    <a:pt x="15452" y="4466"/>
                  </a:cubicBezTo>
                  <a:cubicBezTo>
                    <a:pt x="15211" y="3645"/>
                    <a:pt x="14997" y="2852"/>
                    <a:pt x="14810" y="2013"/>
                  </a:cubicBezTo>
                  <a:cubicBezTo>
                    <a:pt x="14676" y="1406"/>
                    <a:pt x="14507" y="666"/>
                    <a:pt x="13998" y="238"/>
                  </a:cubicBezTo>
                  <a:cubicBezTo>
                    <a:pt x="13790" y="59"/>
                    <a:pt x="13510" y="1"/>
                    <a:pt x="1321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2"/>
            <p:cNvSpPr/>
            <p:nvPr/>
          </p:nvSpPr>
          <p:spPr>
            <a:xfrm>
              <a:off x="-492950" y="2926025"/>
              <a:ext cx="1013489" cy="836009"/>
            </a:xfrm>
            <a:custGeom>
              <a:rect b="b" l="l" r="r" t="t"/>
              <a:pathLst>
                <a:path extrusionOk="0" h="15558" w="18860">
                  <a:moveTo>
                    <a:pt x="15245" y="333"/>
                  </a:moveTo>
                  <a:cubicBezTo>
                    <a:pt x="15457" y="333"/>
                    <a:pt x="15664" y="349"/>
                    <a:pt x="15862" y="385"/>
                  </a:cubicBezTo>
                  <a:cubicBezTo>
                    <a:pt x="16228" y="447"/>
                    <a:pt x="16406" y="1437"/>
                    <a:pt x="16495" y="1723"/>
                  </a:cubicBezTo>
                  <a:cubicBezTo>
                    <a:pt x="16674" y="2329"/>
                    <a:pt x="16817" y="2945"/>
                    <a:pt x="16986" y="3560"/>
                  </a:cubicBezTo>
                  <a:cubicBezTo>
                    <a:pt x="17254" y="4488"/>
                    <a:pt x="17637" y="5371"/>
                    <a:pt x="17958" y="6281"/>
                  </a:cubicBezTo>
                  <a:cubicBezTo>
                    <a:pt x="18039" y="6504"/>
                    <a:pt x="18110" y="6736"/>
                    <a:pt x="18181" y="6977"/>
                  </a:cubicBezTo>
                  <a:cubicBezTo>
                    <a:pt x="18449" y="7896"/>
                    <a:pt x="18512" y="8949"/>
                    <a:pt x="18467" y="9903"/>
                  </a:cubicBezTo>
                  <a:cubicBezTo>
                    <a:pt x="18440" y="10670"/>
                    <a:pt x="18039" y="10831"/>
                    <a:pt x="17396" y="11072"/>
                  </a:cubicBezTo>
                  <a:cubicBezTo>
                    <a:pt x="16772" y="11304"/>
                    <a:pt x="16139" y="11509"/>
                    <a:pt x="15496" y="11714"/>
                  </a:cubicBezTo>
                  <a:cubicBezTo>
                    <a:pt x="14863" y="11928"/>
                    <a:pt x="14238" y="12142"/>
                    <a:pt x="13605" y="12357"/>
                  </a:cubicBezTo>
                  <a:cubicBezTo>
                    <a:pt x="13400" y="12428"/>
                    <a:pt x="13195" y="12490"/>
                    <a:pt x="12989" y="12562"/>
                  </a:cubicBezTo>
                  <a:cubicBezTo>
                    <a:pt x="12740" y="12651"/>
                    <a:pt x="12481" y="12740"/>
                    <a:pt x="12222" y="12829"/>
                  </a:cubicBezTo>
                  <a:cubicBezTo>
                    <a:pt x="11080" y="13222"/>
                    <a:pt x="9929" y="13605"/>
                    <a:pt x="8761" y="13953"/>
                  </a:cubicBezTo>
                  <a:cubicBezTo>
                    <a:pt x="7780" y="14248"/>
                    <a:pt x="6763" y="14444"/>
                    <a:pt x="5790" y="14783"/>
                  </a:cubicBezTo>
                  <a:cubicBezTo>
                    <a:pt x="5267" y="14964"/>
                    <a:pt x="4696" y="15216"/>
                    <a:pt x="4174" y="15216"/>
                  </a:cubicBezTo>
                  <a:cubicBezTo>
                    <a:pt x="3770" y="15216"/>
                    <a:pt x="3396" y="15065"/>
                    <a:pt x="3096" y="14614"/>
                  </a:cubicBezTo>
                  <a:cubicBezTo>
                    <a:pt x="1945" y="12856"/>
                    <a:pt x="1731" y="10367"/>
                    <a:pt x="1303" y="8360"/>
                  </a:cubicBezTo>
                  <a:cubicBezTo>
                    <a:pt x="1124" y="7468"/>
                    <a:pt x="768" y="6638"/>
                    <a:pt x="571" y="5755"/>
                  </a:cubicBezTo>
                  <a:cubicBezTo>
                    <a:pt x="330" y="4756"/>
                    <a:pt x="776" y="4185"/>
                    <a:pt x="1481" y="3828"/>
                  </a:cubicBezTo>
                  <a:cubicBezTo>
                    <a:pt x="1515" y="3857"/>
                    <a:pt x="1557" y="3878"/>
                    <a:pt x="1601" y="3878"/>
                  </a:cubicBezTo>
                  <a:cubicBezTo>
                    <a:pt x="1626" y="3878"/>
                    <a:pt x="1652" y="3871"/>
                    <a:pt x="1678" y="3855"/>
                  </a:cubicBezTo>
                  <a:cubicBezTo>
                    <a:pt x="3819" y="2749"/>
                    <a:pt x="6290" y="2526"/>
                    <a:pt x="8591" y="1919"/>
                  </a:cubicBezTo>
                  <a:cubicBezTo>
                    <a:pt x="9733" y="1616"/>
                    <a:pt x="10857" y="1286"/>
                    <a:pt x="11999" y="991"/>
                  </a:cubicBezTo>
                  <a:cubicBezTo>
                    <a:pt x="12959" y="731"/>
                    <a:pt x="14174" y="333"/>
                    <a:pt x="15245" y="333"/>
                  </a:cubicBezTo>
                  <a:close/>
                  <a:moveTo>
                    <a:pt x="15520" y="1"/>
                  </a:moveTo>
                  <a:cubicBezTo>
                    <a:pt x="15305" y="1"/>
                    <a:pt x="15094" y="30"/>
                    <a:pt x="14934" y="54"/>
                  </a:cubicBezTo>
                  <a:cubicBezTo>
                    <a:pt x="13596" y="233"/>
                    <a:pt x="12294" y="554"/>
                    <a:pt x="10991" y="902"/>
                  </a:cubicBezTo>
                  <a:cubicBezTo>
                    <a:pt x="9341" y="1357"/>
                    <a:pt x="7699" y="1839"/>
                    <a:pt x="6022" y="2178"/>
                  </a:cubicBezTo>
                  <a:cubicBezTo>
                    <a:pt x="4764" y="2436"/>
                    <a:pt x="3515" y="2704"/>
                    <a:pt x="2329" y="3186"/>
                  </a:cubicBezTo>
                  <a:lnTo>
                    <a:pt x="2248" y="3186"/>
                  </a:lnTo>
                  <a:cubicBezTo>
                    <a:pt x="1606" y="3364"/>
                    <a:pt x="982" y="3596"/>
                    <a:pt x="509" y="4087"/>
                  </a:cubicBezTo>
                  <a:cubicBezTo>
                    <a:pt x="0" y="4622"/>
                    <a:pt x="143" y="5434"/>
                    <a:pt x="295" y="6076"/>
                  </a:cubicBezTo>
                  <a:cubicBezTo>
                    <a:pt x="518" y="7049"/>
                    <a:pt x="884" y="7958"/>
                    <a:pt x="1080" y="8931"/>
                  </a:cubicBezTo>
                  <a:cubicBezTo>
                    <a:pt x="1321" y="10117"/>
                    <a:pt x="1562" y="11313"/>
                    <a:pt x="1892" y="12473"/>
                  </a:cubicBezTo>
                  <a:cubicBezTo>
                    <a:pt x="2251" y="13760"/>
                    <a:pt x="2720" y="15557"/>
                    <a:pt x="4232" y="15557"/>
                  </a:cubicBezTo>
                  <a:cubicBezTo>
                    <a:pt x="4333" y="15557"/>
                    <a:pt x="4439" y="15549"/>
                    <a:pt x="4550" y="15532"/>
                  </a:cubicBezTo>
                  <a:cubicBezTo>
                    <a:pt x="5389" y="15408"/>
                    <a:pt x="6218" y="14988"/>
                    <a:pt x="7039" y="14774"/>
                  </a:cubicBezTo>
                  <a:cubicBezTo>
                    <a:pt x="8350" y="14435"/>
                    <a:pt x="9653" y="14069"/>
                    <a:pt x="10929" y="13597"/>
                  </a:cubicBezTo>
                  <a:cubicBezTo>
                    <a:pt x="13311" y="12704"/>
                    <a:pt x="15862" y="12160"/>
                    <a:pt x="18190" y="11125"/>
                  </a:cubicBezTo>
                  <a:cubicBezTo>
                    <a:pt x="18690" y="10911"/>
                    <a:pt x="18761" y="10474"/>
                    <a:pt x="18806" y="9975"/>
                  </a:cubicBezTo>
                  <a:cubicBezTo>
                    <a:pt x="18806" y="9957"/>
                    <a:pt x="18806" y="9930"/>
                    <a:pt x="18815" y="9903"/>
                  </a:cubicBezTo>
                  <a:cubicBezTo>
                    <a:pt x="18859" y="9332"/>
                    <a:pt x="18833" y="8726"/>
                    <a:pt x="18752" y="8128"/>
                  </a:cubicBezTo>
                  <a:cubicBezTo>
                    <a:pt x="18690" y="7700"/>
                    <a:pt x="18610" y="7280"/>
                    <a:pt x="18512" y="6888"/>
                  </a:cubicBezTo>
                  <a:cubicBezTo>
                    <a:pt x="18217" y="5719"/>
                    <a:pt x="17664" y="4622"/>
                    <a:pt x="17316" y="3471"/>
                  </a:cubicBezTo>
                  <a:cubicBezTo>
                    <a:pt x="17004" y="2445"/>
                    <a:pt x="16861" y="1321"/>
                    <a:pt x="16353" y="358"/>
                  </a:cubicBezTo>
                  <a:cubicBezTo>
                    <a:pt x="16200" y="74"/>
                    <a:pt x="15857" y="1"/>
                    <a:pt x="1552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2"/>
            <p:cNvSpPr/>
            <p:nvPr/>
          </p:nvSpPr>
          <p:spPr>
            <a:xfrm>
              <a:off x="-257585" y="3634534"/>
              <a:ext cx="81574" cy="75713"/>
            </a:xfrm>
            <a:custGeom>
              <a:rect b="b" l="l" r="r" t="t"/>
              <a:pathLst>
                <a:path extrusionOk="0" h="1409" w="1518">
                  <a:moveTo>
                    <a:pt x="830" y="341"/>
                  </a:moveTo>
                  <a:cubicBezTo>
                    <a:pt x="1119" y="341"/>
                    <a:pt x="1230" y="1063"/>
                    <a:pt x="801" y="1063"/>
                  </a:cubicBezTo>
                  <a:cubicBezTo>
                    <a:pt x="796" y="1063"/>
                    <a:pt x="791" y="1063"/>
                    <a:pt x="786" y="1063"/>
                  </a:cubicBezTo>
                  <a:cubicBezTo>
                    <a:pt x="625" y="1063"/>
                    <a:pt x="482" y="893"/>
                    <a:pt x="438" y="759"/>
                  </a:cubicBezTo>
                  <a:cubicBezTo>
                    <a:pt x="366" y="563"/>
                    <a:pt x="482" y="474"/>
                    <a:pt x="670" y="438"/>
                  </a:cubicBezTo>
                  <a:cubicBezTo>
                    <a:pt x="732" y="429"/>
                    <a:pt x="768" y="394"/>
                    <a:pt x="777" y="349"/>
                  </a:cubicBezTo>
                  <a:cubicBezTo>
                    <a:pt x="795" y="344"/>
                    <a:pt x="813" y="341"/>
                    <a:pt x="830" y="341"/>
                  </a:cubicBezTo>
                  <a:close/>
                  <a:moveTo>
                    <a:pt x="843" y="1"/>
                  </a:moveTo>
                  <a:cubicBezTo>
                    <a:pt x="716" y="1"/>
                    <a:pt x="584" y="47"/>
                    <a:pt x="464" y="144"/>
                  </a:cubicBezTo>
                  <a:cubicBezTo>
                    <a:pt x="161" y="251"/>
                    <a:pt x="1" y="536"/>
                    <a:pt x="117" y="867"/>
                  </a:cubicBezTo>
                  <a:cubicBezTo>
                    <a:pt x="214" y="1160"/>
                    <a:pt x="498" y="1409"/>
                    <a:pt x="812" y="1409"/>
                  </a:cubicBezTo>
                  <a:cubicBezTo>
                    <a:pt x="842" y="1409"/>
                    <a:pt x="872" y="1406"/>
                    <a:pt x="902" y="1402"/>
                  </a:cubicBezTo>
                  <a:cubicBezTo>
                    <a:pt x="1348" y="1322"/>
                    <a:pt x="1517" y="804"/>
                    <a:pt x="1374" y="420"/>
                  </a:cubicBezTo>
                  <a:cubicBezTo>
                    <a:pt x="1278" y="147"/>
                    <a:pt x="1068" y="1"/>
                    <a:pt x="8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2"/>
            <p:cNvSpPr/>
            <p:nvPr/>
          </p:nvSpPr>
          <p:spPr>
            <a:xfrm>
              <a:off x="-158818" y="3609547"/>
              <a:ext cx="71955" cy="66309"/>
            </a:xfrm>
            <a:custGeom>
              <a:rect b="b" l="l" r="r" t="t"/>
              <a:pathLst>
                <a:path extrusionOk="0" h="1234" w="1339">
                  <a:moveTo>
                    <a:pt x="729" y="338"/>
                  </a:moveTo>
                  <a:cubicBezTo>
                    <a:pt x="865" y="338"/>
                    <a:pt x="991" y="395"/>
                    <a:pt x="991" y="555"/>
                  </a:cubicBezTo>
                  <a:cubicBezTo>
                    <a:pt x="999" y="761"/>
                    <a:pt x="750" y="894"/>
                    <a:pt x="580" y="894"/>
                  </a:cubicBezTo>
                  <a:cubicBezTo>
                    <a:pt x="455" y="894"/>
                    <a:pt x="375" y="796"/>
                    <a:pt x="366" y="680"/>
                  </a:cubicBezTo>
                  <a:cubicBezTo>
                    <a:pt x="348" y="511"/>
                    <a:pt x="464" y="395"/>
                    <a:pt x="616" y="350"/>
                  </a:cubicBezTo>
                  <a:cubicBezTo>
                    <a:pt x="653" y="342"/>
                    <a:pt x="691" y="338"/>
                    <a:pt x="729" y="338"/>
                  </a:cubicBezTo>
                  <a:close/>
                  <a:moveTo>
                    <a:pt x="712" y="1"/>
                  </a:moveTo>
                  <a:cubicBezTo>
                    <a:pt x="652" y="1"/>
                    <a:pt x="593" y="7"/>
                    <a:pt x="536" y="20"/>
                  </a:cubicBezTo>
                  <a:cubicBezTo>
                    <a:pt x="232" y="109"/>
                    <a:pt x="0" y="368"/>
                    <a:pt x="27" y="698"/>
                  </a:cubicBezTo>
                  <a:cubicBezTo>
                    <a:pt x="53" y="1005"/>
                    <a:pt x="286" y="1234"/>
                    <a:pt x="581" y="1234"/>
                  </a:cubicBezTo>
                  <a:cubicBezTo>
                    <a:pt x="587" y="1234"/>
                    <a:pt x="592" y="1234"/>
                    <a:pt x="598" y="1233"/>
                  </a:cubicBezTo>
                  <a:cubicBezTo>
                    <a:pt x="973" y="1233"/>
                    <a:pt x="1338" y="912"/>
                    <a:pt x="1330" y="529"/>
                  </a:cubicBezTo>
                  <a:cubicBezTo>
                    <a:pt x="1330" y="177"/>
                    <a:pt x="1022" y="1"/>
                    <a:pt x="7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2"/>
            <p:cNvSpPr/>
            <p:nvPr/>
          </p:nvSpPr>
          <p:spPr>
            <a:xfrm>
              <a:off x="271180" y="3445867"/>
              <a:ext cx="151056" cy="88018"/>
            </a:xfrm>
            <a:custGeom>
              <a:rect b="b" l="l" r="r" t="t"/>
              <a:pathLst>
                <a:path extrusionOk="0" h="1638" w="2811">
                  <a:moveTo>
                    <a:pt x="2177" y="452"/>
                  </a:moveTo>
                  <a:cubicBezTo>
                    <a:pt x="2213" y="577"/>
                    <a:pt x="2231" y="702"/>
                    <a:pt x="2284" y="818"/>
                  </a:cubicBezTo>
                  <a:cubicBezTo>
                    <a:pt x="1704" y="1014"/>
                    <a:pt x="1142" y="1112"/>
                    <a:pt x="482" y="1273"/>
                  </a:cubicBezTo>
                  <a:lnTo>
                    <a:pt x="402" y="943"/>
                  </a:lnTo>
                  <a:cubicBezTo>
                    <a:pt x="1062" y="800"/>
                    <a:pt x="1651" y="747"/>
                    <a:pt x="2177" y="452"/>
                  </a:cubicBezTo>
                  <a:close/>
                  <a:moveTo>
                    <a:pt x="2327" y="1"/>
                  </a:moveTo>
                  <a:cubicBezTo>
                    <a:pt x="2299" y="1"/>
                    <a:pt x="2270" y="11"/>
                    <a:pt x="2240" y="33"/>
                  </a:cubicBezTo>
                  <a:cubicBezTo>
                    <a:pt x="1660" y="434"/>
                    <a:pt x="866" y="479"/>
                    <a:pt x="197" y="640"/>
                  </a:cubicBezTo>
                  <a:cubicBezTo>
                    <a:pt x="108" y="666"/>
                    <a:pt x="1" y="773"/>
                    <a:pt x="27" y="863"/>
                  </a:cubicBezTo>
                  <a:lnTo>
                    <a:pt x="197" y="1523"/>
                  </a:lnTo>
                  <a:cubicBezTo>
                    <a:pt x="218" y="1595"/>
                    <a:pt x="315" y="1638"/>
                    <a:pt x="399" y="1638"/>
                  </a:cubicBezTo>
                  <a:cubicBezTo>
                    <a:pt x="419" y="1638"/>
                    <a:pt x="438" y="1635"/>
                    <a:pt x="455" y="1630"/>
                  </a:cubicBezTo>
                  <a:cubicBezTo>
                    <a:pt x="1169" y="1451"/>
                    <a:pt x="1919" y="1318"/>
                    <a:pt x="2623" y="1068"/>
                  </a:cubicBezTo>
                  <a:cubicBezTo>
                    <a:pt x="2721" y="1032"/>
                    <a:pt x="2811" y="916"/>
                    <a:pt x="2748" y="809"/>
                  </a:cubicBezTo>
                  <a:cubicBezTo>
                    <a:pt x="2623" y="595"/>
                    <a:pt x="2552" y="372"/>
                    <a:pt x="2489" y="131"/>
                  </a:cubicBezTo>
                  <a:cubicBezTo>
                    <a:pt x="2481" y="95"/>
                    <a:pt x="2454" y="69"/>
                    <a:pt x="2427" y="51"/>
                  </a:cubicBezTo>
                  <a:cubicBezTo>
                    <a:pt x="2401" y="20"/>
                    <a:pt x="2366" y="1"/>
                    <a:pt x="232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7" name="Google Shape;2007;p32"/>
          <p:cNvSpPr txBox="1"/>
          <p:nvPr>
            <p:ph type="title"/>
          </p:nvPr>
        </p:nvSpPr>
        <p:spPr>
          <a:xfrm>
            <a:off x="720000" y="1507675"/>
            <a:ext cx="3354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2008" name="Google Shape;2008;p32"/>
          <p:cNvSpPr txBox="1"/>
          <p:nvPr>
            <p:ph idx="1" type="subTitle"/>
          </p:nvPr>
        </p:nvSpPr>
        <p:spPr>
          <a:xfrm>
            <a:off x="720000" y="2215025"/>
            <a:ext cx="3354900" cy="142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Fira Sans"/>
                <a:ea typeface="Fira Sans"/>
                <a:cs typeface="Fira Sans"/>
                <a:sym typeface="Fira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9" name="Google Shape;200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_1">
    <p:spTree>
      <p:nvGrpSpPr>
        <p:cNvPr id="2010" name="Shape 2010"/>
        <p:cNvGrpSpPr/>
        <p:nvPr/>
      </p:nvGrpSpPr>
      <p:grpSpPr>
        <a:xfrm>
          <a:off x="0" y="0"/>
          <a:ext cx="0" cy="0"/>
          <a:chOff x="0" y="0"/>
          <a:chExt cx="0" cy="0"/>
        </a:xfrm>
      </p:grpSpPr>
      <p:grpSp>
        <p:nvGrpSpPr>
          <p:cNvPr id="2011" name="Google Shape;2011;p33"/>
          <p:cNvGrpSpPr/>
          <p:nvPr/>
        </p:nvGrpSpPr>
        <p:grpSpPr>
          <a:xfrm flipH="1">
            <a:off x="8414321" y="133125"/>
            <a:ext cx="934456" cy="631474"/>
            <a:chOff x="510775" y="359000"/>
            <a:chExt cx="934456" cy="631474"/>
          </a:xfrm>
        </p:grpSpPr>
        <p:sp>
          <p:nvSpPr>
            <p:cNvPr id="2012" name="Google Shape;2012;p33"/>
            <p:cNvSpPr/>
            <p:nvPr/>
          </p:nvSpPr>
          <p:spPr>
            <a:xfrm>
              <a:off x="1275955" y="766843"/>
              <a:ext cx="2045" cy="4147"/>
            </a:xfrm>
            <a:custGeom>
              <a:rect b="b" l="l" r="r" t="t"/>
              <a:pathLst>
                <a:path extrusionOk="0" h="73" w="36">
                  <a:moveTo>
                    <a:pt x="36" y="1"/>
                  </a:moveTo>
                  <a:cubicBezTo>
                    <a:pt x="27" y="28"/>
                    <a:pt x="18" y="54"/>
                    <a:pt x="0" y="72"/>
                  </a:cubicBezTo>
                  <a:cubicBezTo>
                    <a:pt x="18" y="54"/>
                    <a:pt x="27" y="28"/>
                    <a:pt x="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3"/>
            <p:cNvSpPr/>
            <p:nvPr/>
          </p:nvSpPr>
          <p:spPr>
            <a:xfrm>
              <a:off x="1273910" y="771955"/>
              <a:ext cx="2102" cy="3579"/>
            </a:xfrm>
            <a:custGeom>
              <a:rect b="b" l="l" r="r" t="t"/>
              <a:pathLst>
                <a:path extrusionOk="0" h="63" w="37">
                  <a:moveTo>
                    <a:pt x="36" y="0"/>
                  </a:moveTo>
                  <a:cubicBezTo>
                    <a:pt x="18" y="18"/>
                    <a:pt x="9" y="36"/>
                    <a:pt x="0" y="63"/>
                  </a:cubicBezTo>
                  <a:cubicBezTo>
                    <a:pt x="9" y="36"/>
                    <a:pt x="27" y="18"/>
                    <a:pt x="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3"/>
            <p:cNvSpPr/>
            <p:nvPr/>
          </p:nvSpPr>
          <p:spPr>
            <a:xfrm>
              <a:off x="796035" y="807400"/>
              <a:ext cx="8180" cy="35047"/>
            </a:xfrm>
            <a:custGeom>
              <a:rect b="b" l="l" r="r" t="t"/>
              <a:pathLst>
                <a:path extrusionOk="0" h="617" w="144">
                  <a:moveTo>
                    <a:pt x="99" y="1"/>
                  </a:moveTo>
                  <a:cubicBezTo>
                    <a:pt x="37" y="188"/>
                    <a:pt x="10" y="411"/>
                    <a:pt x="1" y="616"/>
                  </a:cubicBezTo>
                  <a:cubicBezTo>
                    <a:pt x="117" y="429"/>
                    <a:pt x="144" y="206"/>
                    <a:pt x="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3"/>
            <p:cNvSpPr/>
            <p:nvPr/>
          </p:nvSpPr>
          <p:spPr>
            <a:xfrm>
              <a:off x="1009894" y="803878"/>
              <a:ext cx="20335" cy="17779"/>
            </a:xfrm>
            <a:custGeom>
              <a:rect b="b" l="l" r="r" t="t"/>
              <a:pathLst>
                <a:path extrusionOk="0" h="313" w="358">
                  <a:moveTo>
                    <a:pt x="357" y="0"/>
                  </a:moveTo>
                  <a:cubicBezTo>
                    <a:pt x="233" y="63"/>
                    <a:pt x="126" y="152"/>
                    <a:pt x="36" y="268"/>
                  </a:cubicBezTo>
                  <a:cubicBezTo>
                    <a:pt x="27" y="286"/>
                    <a:pt x="10" y="303"/>
                    <a:pt x="1" y="312"/>
                  </a:cubicBezTo>
                  <a:cubicBezTo>
                    <a:pt x="27" y="303"/>
                    <a:pt x="63" y="286"/>
                    <a:pt x="90" y="268"/>
                  </a:cubicBezTo>
                  <a:cubicBezTo>
                    <a:pt x="206" y="196"/>
                    <a:pt x="295" y="98"/>
                    <a:pt x="3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3"/>
            <p:cNvSpPr/>
            <p:nvPr/>
          </p:nvSpPr>
          <p:spPr>
            <a:xfrm>
              <a:off x="795069" y="465335"/>
              <a:ext cx="650161" cy="525139"/>
            </a:xfrm>
            <a:custGeom>
              <a:rect b="b" l="l" r="r" t="t"/>
              <a:pathLst>
                <a:path extrusionOk="0" h="9245" w="11446">
                  <a:moveTo>
                    <a:pt x="9635" y="1"/>
                  </a:moveTo>
                  <a:cubicBezTo>
                    <a:pt x="9769" y="723"/>
                    <a:pt x="9733" y="1491"/>
                    <a:pt x="9920" y="2222"/>
                  </a:cubicBezTo>
                  <a:cubicBezTo>
                    <a:pt x="10161" y="3195"/>
                    <a:pt x="10688" y="4426"/>
                    <a:pt x="10500" y="5443"/>
                  </a:cubicBezTo>
                  <a:cubicBezTo>
                    <a:pt x="10215" y="7031"/>
                    <a:pt x="8297" y="7396"/>
                    <a:pt x="6941" y="7602"/>
                  </a:cubicBezTo>
                  <a:cubicBezTo>
                    <a:pt x="5718" y="7780"/>
                    <a:pt x="4470" y="7825"/>
                    <a:pt x="3238" y="8003"/>
                  </a:cubicBezTo>
                  <a:cubicBezTo>
                    <a:pt x="2132" y="8172"/>
                    <a:pt x="1080" y="8547"/>
                    <a:pt x="0" y="8842"/>
                  </a:cubicBezTo>
                  <a:cubicBezTo>
                    <a:pt x="254" y="9160"/>
                    <a:pt x="668" y="9245"/>
                    <a:pt x="1076" y="9245"/>
                  </a:cubicBezTo>
                  <a:cubicBezTo>
                    <a:pt x="1285" y="9245"/>
                    <a:pt x="1493" y="9223"/>
                    <a:pt x="1677" y="9198"/>
                  </a:cubicBezTo>
                  <a:cubicBezTo>
                    <a:pt x="4032" y="8913"/>
                    <a:pt x="6441" y="8476"/>
                    <a:pt x="8743" y="7878"/>
                  </a:cubicBezTo>
                  <a:cubicBezTo>
                    <a:pt x="10322" y="7468"/>
                    <a:pt x="11446" y="6362"/>
                    <a:pt x="11098" y="4667"/>
                  </a:cubicBezTo>
                  <a:cubicBezTo>
                    <a:pt x="10991" y="4158"/>
                    <a:pt x="10750" y="3676"/>
                    <a:pt x="10580" y="3195"/>
                  </a:cubicBezTo>
                  <a:cubicBezTo>
                    <a:pt x="10429" y="2793"/>
                    <a:pt x="10384" y="2249"/>
                    <a:pt x="10331" y="1821"/>
                  </a:cubicBezTo>
                  <a:cubicBezTo>
                    <a:pt x="10259" y="1205"/>
                    <a:pt x="10170" y="402"/>
                    <a:pt x="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3"/>
            <p:cNvSpPr/>
            <p:nvPr/>
          </p:nvSpPr>
          <p:spPr>
            <a:xfrm>
              <a:off x="510775" y="359000"/>
              <a:ext cx="891402" cy="631133"/>
            </a:xfrm>
            <a:custGeom>
              <a:rect b="b" l="l" r="r" t="t"/>
              <a:pathLst>
                <a:path extrusionOk="0" h="11111" w="15693">
                  <a:moveTo>
                    <a:pt x="12303" y="346"/>
                  </a:moveTo>
                  <a:cubicBezTo>
                    <a:pt x="13019" y="346"/>
                    <a:pt x="13673" y="520"/>
                    <a:pt x="14105" y="1266"/>
                  </a:cubicBezTo>
                  <a:cubicBezTo>
                    <a:pt x="14194" y="1418"/>
                    <a:pt x="14256" y="1578"/>
                    <a:pt x="14301" y="1748"/>
                  </a:cubicBezTo>
                  <a:cubicBezTo>
                    <a:pt x="14524" y="2515"/>
                    <a:pt x="14417" y="3416"/>
                    <a:pt x="14586" y="4166"/>
                  </a:cubicBezTo>
                  <a:cubicBezTo>
                    <a:pt x="14818" y="5129"/>
                    <a:pt x="15166" y="6101"/>
                    <a:pt x="15184" y="7101"/>
                  </a:cubicBezTo>
                  <a:cubicBezTo>
                    <a:pt x="15220" y="8903"/>
                    <a:pt x="12195" y="9117"/>
                    <a:pt x="10947" y="9259"/>
                  </a:cubicBezTo>
                  <a:cubicBezTo>
                    <a:pt x="10019" y="9375"/>
                    <a:pt x="9091" y="9429"/>
                    <a:pt x="8172" y="9545"/>
                  </a:cubicBezTo>
                  <a:cubicBezTo>
                    <a:pt x="7164" y="9679"/>
                    <a:pt x="6192" y="10009"/>
                    <a:pt x="5219" y="10294"/>
                  </a:cubicBezTo>
                  <a:cubicBezTo>
                    <a:pt x="5094" y="10339"/>
                    <a:pt x="4969" y="10375"/>
                    <a:pt x="4845" y="10401"/>
                  </a:cubicBezTo>
                  <a:cubicBezTo>
                    <a:pt x="4104" y="10609"/>
                    <a:pt x="3340" y="10779"/>
                    <a:pt x="2567" y="10779"/>
                  </a:cubicBezTo>
                  <a:cubicBezTo>
                    <a:pt x="2511" y="10779"/>
                    <a:pt x="2456" y="10778"/>
                    <a:pt x="2400" y="10776"/>
                  </a:cubicBezTo>
                  <a:cubicBezTo>
                    <a:pt x="1508" y="10740"/>
                    <a:pt x="1419" y="9563"/>
                    <a:pt x="1303" y="8912"/>
                  </a:cubicBezTo>
                  <a:cubicBezTo>
                    <a:pt x="982" y="7127"/>
                    <a:pt x="348" y="5388"/>
                    <a:pt x="393" y="3541"/>
                  </a:cubicBezTo>
                  <a:cubicBezTo>
                    <a:pt x="420" y="2569"/>
                    <a:pt x="1214" y="2346"/>
                    <a:pt x="1999" y="2132"/>
                  </a:cubicBezTo>
                  <a:cubicBezTo>
                    <a:pt x="2944" y="1891"/>
                    <a:pt x="3881" y="1641"/>
                    <a:pt x="4827" y="1418"/>
                  </a:cubicBezTo>
                  <a:cubicBezTo>
                    <a:pt x="6736" y="954"/>
                    <a:pt x="8743" y="1061"/>
                    <a:pt x="10616" y="481"/>
                  </a:cubicBezTo>
                  <a:lnTo>
                    <a:pt x="10643" y="472"/>
                  </a:lnTo>
                  <a:cubicBezTo>
                    <a:pt x="11185" y="445"/>
                    <a:pt x="11762" y="346"/>
                    <a:pt x="12303" y="346"/>
                  </a:cubicBezTo>
                  <a:close/>
                  <a:moveTo>
                    <a:pt x="12393" y="1"/>
                  </a:moveTo>
                  <a:cubicBezTo>
                    <a:pt x="11718" y="1"/>
                    <a:pt x="11002" y="134"/>
                    <a:pt x="10409" y="134"/>
                  </a:cubicBezTo>
                  <a:cubicBezTo>
                    <a:pt x="10383" y="134"/>
                    <a:pt x="10357" y="134"/>
                    <a:pt x="10331" y="133"/>
                  </a:cubicBezTo>
                  <a:cubicBezTo>
                    <a:pt x="10242" y="133"/>
                    <a:pt x="10188" y="187"/>
                    <a:pt x="10170" y="249"/>
                  </a:cubicBezTo>
                  <a:cubicBezTo>
                    <a:pt x="9100" y="526"/>
                    <a:pt x="7994" y="579"/>
                    <a:pt x="6887" y="686"/>
                  </a:cubicBezTo>
                  <a:cubicBezTo>
                    <a:pt x="5638" y="811"/>
                    <a:pt x="4407" y="1159"/>
                    <a:pt x="3194" y="1471"/>
                  </a:cubicBezTo>
                  <a:cubicBezTo>
                    <a:pt x="1794" y="1828"/>
                    <a:pt x="99" y="1944"/>
                    <a:pt x="54" y="3693"/>
                  </a:cubicBezTo>
                  <a:cubicBezTo>
                    <a:pt x="0" y="5727"/>
                    <a:pt x="687" y="7805"/>
                    <a:pt x="1124" y="9768"/>
                  </a:cubicBezTo>
                  <a:cubicBezTo>
                    <a:pt x="1350" y="10809"/>
                    <a:pt x="2036" y="11110"/>
                    <a:pt x="2844" y="11110"/>
                  </a:cubicBezTo>
                  <a:cubicBezTo>
                    <a:pt x="3442" y="11110"/>
                    <a:pt x="4106" y="10946"/>
                    <a:pt x="4702" y="10794"/>
                  </a:cubicBezTo>
                  <a:cubicBezTo>
                    <a:pt x="4800" y="10767"/>
                    <a:pt x="4907" y="10740"/>
                    <a:pt x="5005" y="10714"/>
                  </a:cubicBezTo>
                  <a:cubicBezTo>
                    <a:pt x="6085" y="10419"/>
                    <a:pt x="7137" y="10044"/>
                    <a:pt x="8243" y="9875"/>
                  </a:cubicBezTo>
                  <a:cubicBezTo>
                    <a:pt x="9475" y="9697"/>
                    <a:pt x="10723" y="9652"/>
                    <a:pt x="11946" y="9474"/>
                  </a:cubicBezTo>
                  <a:cubicBezTo>
                    <a:pt x="13302" y="9268"/>
                    <a:pt x="15220" y="8903"/>
                    <a:pt x="15505" y="7315"/>
                  </a:cubicBezTo>
                  <a:cubicBezTo>
                    <a:pt x="15693" y="6298"/>
                    <a:pt x="15166" y="5067"/>
                    <a:pt x="14925" y="4094"/>
                  </a:cubicBezTo>
                  <a:cubicBezTo>
                    <a:pt x="14738" y="3363"/>
                    <a:pt x="14774" y="2595"/>
                    <a:pt x="14640" y="1873"/>
                  </a:cubicBezTo>
                  <a:cubicBezTo>
                    <a:pt x="14568" y="1543"/>
                    <a:pt x="14470" y="1213"/>
                    <a:pt x="14292" y="900"/>
                  </a:cubicBezTo>
                  <a:cubicBezTo>
                    <a:pt x="13870" y="172"/>
                    <a:pt x="13157" y="1"/>
                    <a:pt x="12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3"/>
            <p:cNvSpPr/>
            <p:nvPr/>
          </p:nvSpPr>
          <p:spPr>
            <a:xfrm>
              <a:off x="603987" y="528954"/>
              <a:ext cx="199206" cy="140813"/>
            </a:xfrm>
            <a:custGeom>
              <a:rect b="b" l="l" r="r" t="t"/>
              <a:pathLst>
                <a:path extrusionOk="0" h="2479" w="3507">
                  <a:moveTo>
                    <a:pt x="1819" y="346"/>
                  </a:moveTo>
                  <a:cubicBezTo>
                    <a:pt x="2555" y="346"/>
                    <a:pt x="2975" y="1506"/>
                    <a:pt x="2213" y="1976"/>
                  </a:cubicBezTo>
                  <a:cubicBezTo>
                    <a:pt x="2142" y="2012"/>
                    <a:pt x="2071" y="2048"/>
                    <a:pt x="1990" y="2075"/>
                  </a:cubicBezTo>
                  <a:cubicBezTo>
                    <a:pt x="1848" y="1521"/>
                    <a:pt x="1874" y="933"/>
                    <a:pt x="1732" y="371"/>
                  </a:cubicBezTo>
                  <a:lnTo>
                    <a:pt x="1723" y="353"/>
                  </a:lnTo>
                  <a:cubicBezTo>
                    <a:pt x="1755" y="348"/>
                    <a:pt x="1787" y="346"/>
                    <a:pt x="1819" y="346"/>
                  </a:cubicBezTo>
                  <a:close/>
                  <a:moveTo>
                    <a:pt x="1401" y="460"/>
                  </a:moveTo>
                  <a:cubicBezTo>
                    <a:pt x="1544" y="1013"/>
                    <a:pt x="1517" y="1593"/>
                    <a:pt x="1660" y="2146"/>
                  </a:cubicBezTo>
                  <a:cubicBezTo>
                    <a:pt x="1632" y="2148"/>
                    <a:pt x="1603" y="2149"/>
                    <a:pt x="1574" y="2149"/>
                  </a:cubicBezTo>
                  <a:cubicBezTo>
                    <a:pt x="1219" y="2149"/>
                    <a:pt x="869" y="1995"/>
                    <a:pt x="679" y="1673"/>
                  </a:cubicBezTo>
                  <a:cubicBezTo>
                    <a:pt x="340" y="1102"/>
                    <a:pt x="822" y="612"/>
                    <a:pt x="1348" y="478"/>
                  </a:cubicBezTo>
                  <a:lnTo>
                    <a:pt x="1366" y="469"/>
                  </a:lnTo>
                  <a:lnTo>
                    <a:pt x="1393" y="460"/>
                  </a:lnTo>
                  <a:close/>
                  <a:moveTo>
                    <a:pt x="1815" y="0"/>
                  </a:moveTo>
                  <a:cubicBezTo>
                    <a:pt x="1637" y="0"/>
                    <a:pt x="1447" y="48"/>
                    <a:pt x="1250" y="157"/>
                  </a:cubicBezTo>
                  <a:cubicBezTo>
                    <a:pt x="563" y="344"/>
                    <a:pt x="1" y="968"/>
                    <a:pt x="322" y="1709"/>
                  </a:cubicBezTo>
                  <a:cubicBezTo>
                    <a:pt x="548" y="2239"/>
                    <a:pt x="1037" y="2479"/>
                    <a:pt x="1552" y="2479"/>
                  </a:cubicBezTo>
                  <a:cubicBezTo>
                    <a:pt x="1808" y="2479"/>
                    <a:pt x="2071" y="2419"/>
                    <a:pt x="2311" y="2307"/>
                  </a:cubicBezTo>
                  <a:cubicBezTo>
                    <a:pt x="3506" y="1755"/>
                    <a:pt x="2893" y="0"/>
                    <a:pt x="18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3"/>
            <p:cNvSpPr/>
            <p:nvPr/>
          </p:nvSpPr>
          <p:spPr>
            <a:xfrm>
              <a:off x="839147" y="488964"/>
              <a:ext cx="198695" cy="140757"/>
            </a:xfrm>
            <a:custGeom>
              <a:rect b="b" l="l" r="r" t="t"/>
              <a:pathLst>
                <a:path extrusionOk="0" h="2478" w="3498">
                  <a:moveTo>
                    <a:pt x="1818" y="346"/>
                  </a:moveTo>
                  <a:cubicBezTo>
                    <a:pt x="2554" y="346"/>
                    <a:pt x="2974" y="1505"/>
                    <a:pt x="2213" y="1976"/>
                  </a:cubicBezTo>
                  <a:cubicBezTo>
                    <a:pt x="2141" y="2020"/>
                    <a:pt x="2070" y="2047"/>
                    <a:pt x="1990" y="2083"/>
                  </a:cubicBezTo>
                  <a:cubicBezTo>
                    <a:pt x="1847" y="1521"/>
                    <a:pt x="1874" y="932"/>
                    <a:pt x="1731" y="370"/>
                  </a:cubicBezTo>
                  <a:lnTo>
                    <a:pt x="1722" y="352"/>
                  </a:lnTo>
                  <a:cubicBezTo>
                    <a:pt x="1755" y="348"/>
                    <a:pt x="1787" y="346"/>
                    <a:pt x="1818" y="346"/>
                  </a:cubicBezTo>
                  <a:close/>
                  <a:moveTo>
                    <a:pt x="1401" y="459"/>
                  </a:moveTo>
                  <a:cubicBezTo>
                    <a:pt x="1544" y="1012"/>
                    <a:pt x="1517" y="1592"/>
                    <a:pt x="1660" y="2145"/>
                  </a:cubicBezTo>
                  <a:cubicBezTo>
                    <a:pt x="1631" y="2147"/>
                    <a:pt x="1602" y="2148"/>
                    <a:pt x="1573" y="2148"/>
                  </a:cubicBezTo>
                  <a:cubicBezTo>
                    <a:pt x="1218" y="2148"/>
                    <a:pt x="868" y="1994"/>
                    <a:pt x="678" y="1672"/>
                  </a:cubicBezTo>
                  <a:cubicBezTo>
                    <a:pt x="339" y="1101"/>
                    <a:pt x="821" y="620"/>
                    <a:pt x="1347" y="477"/>
                  </a:cubicBezTo>
                  <a:lnTo>
                    <a:pt x="1365" y="468"/>
                  </a:lnTo>
                  <a:lnTo>
                    <a:pt x="1392" y="459"/>
                  </a:lnTo>
                  <a:close/>
                  <a:moveTo>
                    <a:pt x="1812" y="0"/>
                  </a:moveTo>
                  <a:cubicBezTo>
                    <a:pt x="1635" y="0"/>
                    <a:pt x="1445" y="48"/>
                    <a:pt x="1249" y="156"/>
                  </a:cubicBezTo>
                  <a:cubicBezTo>
                    <a:pt x="562" y="343"/>
                    <a:pt x="0" y="968"/>
                    <a:pt x="321" y="1708"/>
                  </a:cubicBezTo>
                  <a:cubicBezTo>
                    <a:pt x="548" y="2238"/>
                    <a:pt x="1036" y="2478"/>
                    <a:pt x="1549" y="2478"/>
                  </a:cubicBezTo>
                  <a:cubicBezTo>
                    <a:pt x="1804" y="2478"/>
                    <a:pt x="2065" y="2418"/>
                    <a:pt x="2302" y="2306"/>
                  </a:cubicBezTo>
                  <a:cubicBezTo>
                    <a:pt x="3497" y="1762"/>
                    <a:pt x="2889"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3"/>
            <p:cNvSpPr/>
            <p:nvPr/>
          </p:nvSpPr>
          <p:spPr>
            <a:xfrm>
              <a:off x="1064140" y="450963"/>
              <a:ext cx="199206" cy="140927"/>
            </a:xfrm>
            <a:custGeom>
              <a:rect b="b" l="l" r="r" t="t"/>
              <a:pathLst>
                <a:path extrusionOk="0" h="2481" w="3507">
                  <a:moveTo>
                    <a:pt x="1819" y="345"/>
                  </a:moveTo>
                  <a:cubicBezTo>
                    <a:pt x="2562" y="345"/>
                    <a:pt x="2974" y="1505"/>
                    <a:pt x="2213" y="1976"/>
                  </a:cubicBezTo>
                  <a:cubicBezTo>
                    <a:pt x="2150" y="2020"/>
                    <a:pt x="2070" y="2056"/>
                    <a:pt x="1998" y="2083"/>
                  </a:cubicBezTo>
                  <a:cubicBezTo>
                    <a:pt x="1847" y="1521"/>
                    <a:pt x="1874" y="932"/>
                    <a:pt x="1731" y="370"/>
                  </a:cubicBezTo>
                  <a:lnTo>
                    <a:pt x="1722" y="352"/>
                  </a:lnTo>
                  <a:cubicBezTo>
                    <a:pt x="1755" y="348"/>
                    <a:pt x="1787" y="345"/>
                    <a:pt x="1819" y="345"/>
                  </a:cubicBezTo>
                  <a:close/>
                  <a:moveTo>
                    <a:pt x="1401" y="459"/>
                  </a:moveTo>
                  <a:cubicBezTo>
                    <a:pt x="1544" y="1012"/>
                    <a:pt x="1517" y="1592"/>
                    <a:pt x="1659" y="2145"/>
                  </a:cubicBezTo>
                  <a:cubicBezTo>
                    <a:pt x="1631" y="2147"/>
                    <a:pt x="1602" y="2148"/>
                    <a:pt x="1573" y="2148"/>
                  </a:cubicBezTo>
                  <a:cubicBezTo>
                    <a:pt x="1218" y="2148"/>
                    <a:pt x="868" y="1994"/>
                    <a:pt x="678" y="1672"/>
                  </a:cubicBezTo>
                  <a:cubicBezTo>
                    <a:pt x="348" y="1110"/>
                    <a:pt x="821" y="620"/>
                    <a:pt x="1356" y="477"/>
                  </a:cubicBezTo>
                  <a:lnTo>
                    <a:pt x="1365" y="468"/>
                  </a:lnTo>
                  <a:lnTo>
                    <a:pt x="1392" y="459"/>
                  </a:lnTo>
                  <a:close/>
                  <a:moveTo>
                    <a:pt x="1812" y="0"/>
                  </a:moveTo>
                  <a:cubicBezTo>
                    <a:pt x="1635" y="0"/>
                    <a:pt x="1445" y="48"/>
                    <a:pt x="1249" y="156"/>
                  </a:cubicBezTo>
                  <a:cubicBezTo>
                    <a:pt x="562" y="343"/>
                    <a:pt x="0" y="968"/>
                    <a:pt x="321" y="1708"/>
                  </a:cubicBezTo>
                  <a:cubicBezTo>
                    <a:pt x="549" y="2241"/>
                    <a:pt x="1042" y="2481"/>
                    <a:pt x="1560" y="2481"/>
                  </a:cubicBezTo>
                  <a:cubicBezTo>
                    <a:pt x="1814" y="2481"/>
                    <a:pt x="2073" y="2423"/>
                    <a:pt x="2311" y="2315"/>
                  </a:cubicBezTo>
                  <a:cubicBezTo>
                    <a:pt x="3506" y="1763"/>
                    <a:pt x="2891"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3"/>
            <p:cNvSpPr/>
            <p:nvPr/>
          </p:nvSpPr>
          <p:spPr>
            <a:xfrm>
              <a:off x="654200" y="746905"/>
              <a:ext cx="173361" cy="140927"/>
            </a:xfrm>
            <a:custGeom>
              <a:rect b="b" l="l" r="r" t="t"/>
              <a:pathLst>
                <a:path extrusionOk="0" h="2481" w="3052">
                  <a:moveTo>
                    <a:pt x="1812" y="345"/>
                  </a:moveTo>
                  <a:cubicBezTo>
                    <a:pt x="2210" y="345"/>
                    <a:pt x="2514" y="686"/>
                    <a:pt x="2596" y="1066"/>
                  </a:cubicBezTo>
                  <a:cubicBezTo>
                    <a:pt x="2641" y="1271"/>
                    <a:pt x="2614" y="1494"/>
                    <a:pt x="2498" y="1681"/>
                  </a:cubicBezTo>
                  <a:cubicBezTo>
                    <a:pt x="2435" y="1788"/>
                    <a:pt x="2346" y="1895"/>
                    <a:pt x="2212" y="1975"/>
                  </a:cubicBezTo>
                  <a:cubicBezTo>
                    <a:pt x="2141" y="2020"/>
                    <a:pt x="2070" y="2056"/>
                    <a:pt x="1989" y="2083"/>
                  </a:cubicBezTo>
                  <a:cubicBezTo>
                    <a:pt x="1847" y="1520"/>
                    <a:pt x="1873" y="932"/>
                    <a:pt x="1731" y="370"/>
                  </a:cubicBezTo>
                  <a:lnTo>
                    <a:pt x="1713" y="352"/>
                  </a:lnTo>
                  <a:cubicBezTo>
                    <a:pt x="1747" y="347"/>
                    <a:pt x="1780" y="345"/>
                    <a:pt x="1812" y="345"/>
                  </a:cubicBezTo>
                  <a:close/>
                  <a:moveTo>
                    <a:pt x="1401" y="459"/>
                  </a:moveTo>
                  <a:cubicBezTo>
                    <a:pt x="1543" y="1012"/>
                    <a:pt x="1517" y="1592"/>
                    <a:pt x="1659" y="2145"/>
                  </a:cubicBezTo>
                  <a:cubicBezTo>
                    <a:pt x="1630" y="2147"/>
                    <a:pt x="1601" y="2148"/>
                    <a:pt x="1572" y="2148"/>
                  </a:cubicBezTo>
                  <a:cubicBezTo>
                    <a:pt x="1210" y="2148"/>
                    <a:pt x="867" y="1994"/>
                    <a:pt x="669" y="1672"/>
                  </a:cubicBezTo>
                  <a:cubicBezTo>
                    <a:pt x="339" y="1110"/>
                    <a:pt x="812" y="619"/>
                    <a:pt x="1347" y="477"/>
                  </a:cubicBezTo>
                  <a:lnTo>
                    <a:pt x="1356" y="477"/>
                  </a:lnTo>
                  <a:lnTo>
                    <a:pt x="1392" y="459"/>
                  </a:lnTo>
                  <a:close/>
                  <a:moveTo>
                    <a:pt x="1809" y="1"/>
                  </a:moveTo>
                  <a:cubicBezTo>
                    <a:pt x="1633" y="1"/>
                    <a:pt x="1444" y="48"/>
                    <a:pt x="1249" y="156"/>
                  </a:cubicBezTo>
                  <a:cubicBezTo>
                    <a:pt x="553" y="343"/>
                    <a:pt x="0" y="967"/>
                    <a:pt x="321" y="1717"/>
                  </a:cubicBezTo>
                  <a:cubicBezTo>
                    <a:pt x="548" y="2243"/>
                    <a:pt x="1036" y="2481"/>
                    <a:pt x="1551" y="2481"/>
                  </a:cubicBezTo>
                  <a:cubicBezTo>
                    <a:pt x="1804" y="2481"/>
                    <a:pt x="2064" y="2423"/>
                    <a:pt x="2302" y="2314"/>
                  </a:cubicBezTo>
                  <a:cubicBezTo>
                    <a:pt x="2373" y="2279"/>
                    <a:pt x="2444" y="2243"/>
                    <a:pt x="2498" y="2198"/>
                  </a:cubicBezTo>
                  <a:cubicBezTo>
                    <a:pt x="3006" y="1842"/>
                    <a:pt x="3051" y="1217"/>
                    <a:pt x="2828" y="718"/>
                  </a:cubicBezTo>
                  <a:cubicBezTo>
                    <a:pt x="2635" y="313"/>
                    <a:pt x="2262" y="1"/>
                    <a:pt x="1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3"/>
            <p:cNvSpPr/>
            <p:nvPr/>
          </p:nvSpPr>
          <p:spPr>
            <a:xfrm>
              <a:off x="889304" y="706803"/>
              <a:ext cx="177962" cy="140870"/>
            </a:xfrm>
            <a:custGeom>
              <a:rect b="b" l="l" r="r" t="t"/>
              <a:pathLst>
                <a:path extrusionOk="0" h="2480" w="3133">
                  <a:moveTo>
                    <a:pt x="1809" y="347"/>
                  </a:moveTo>
                  <a:cubicBezTo>
                    <a:pt x="2441" y="347"/>
                    <a:pt x="2829" y="1174"/>
                    <a:pt x="2480" y="1709"/>
                  </a:cubicBezTo>
                  <a:cubicBezTo>
                    <a:pt x="2418" y="1807"/>
                    <a:pt x="2329" y="1905"/>
                    <a:pt x="2213" y="1977"/>
                  </a:cubicBezTo>
                  <a:cubicBezTo>
                    <a:pt x="2186" y="1995"/>
                    <a:pt x="2150" y="2012"/>
                    <a:pt x="2124" y="2021"/>
                  </a:cubicBezTo>
                  <a:cubicBezTo>
                    <a:pt x="2079" y="2048"/>
                    <a:pt x="2034" y="2066"/>
                    <a:pt x="1990" y="2084"/>
                  </a:cubicBezTo>
                  <a:cubicBezTo>
                    <a:pt x="1847" y="1522"/>
                    <a:pt x="1874" y="933"/>
                    <a:pt x="1722" y="371"/>
                  </a:cubicBezTo>
                  <a:lnTo>
                    <a:pt x="1713" y="353"/>
                  </a:lnTo>
                  <a:cubicBezTo>
                    <a:pt x="1746" y="349"/>
                    <a:pt x="1778" y="347"/>
                    <a:pt x="1809" y="347"/>
                  </a:cubicBezTo>
                  <a:close/>
                  <a:moveTo>
                    <a:pt x="1401" y="460"/>
                  </a:moveTo>
                  <a:cubicBezTo>
                    <a:pt x="1535" y="1013"/>
                    <a:pt x="1517" y="1593"/>
                    <a:pt x="1660" y="2155"/>
                  </a:cubicBezTo>
                  <a:cubicBezTo>
                    <a:pt x="1632" y="2157"/>
                    <a:pt x="1604" y="2158"/>
                    <a:pt x="1576" y="2158"/>
                  </a:cubicBezTo>
                  <a:cubicBezTo>
                    <a:pt x="1212" y="2158"/>
                    <a:pt x="860" y="1996"/>
                    <a:pt x="669" y="1673"/>
                  </a:cubicBezTo>
                  <a:cubicBezTo>
                    <a:pt x="339" y="1111"/>
                    <a:pt x="812" y="621"/>
                    <a:pt x="1347" y="478"/>
                  </a:cubicBezTo>
                  <a:lnTo>
                    <a:pt x="1356" y="478"/>
                  </a:lnTo>
                  <a:lnTo>
                    <a:pt x="1392" y="469"/>
                  </a:lnTo>
                  <a:lnTo>
                    <a:pt x="1401" y="460"/>
                  </a:lnTo>
                  <a:close/>
                  <a:moveTo>
                    <a:pt x="1806" y="1"/>
                  </a:moveTo>
                  <a:cubicBezTo>
                    <a:pt x="1628" y="1"/>
                    <a:pt x="1438" y="48"/>
                    <a:pt x="1240" y="157"/>
                  </a:cubicBezTo>
                  <a:cubicBezTo>
                    <a:pt x="554" y="344"/>
                    <a:pt x="0" y="969"/>
                    <a:pt x="313" y="1718"/>
                  </a:cubicBezTo>
                  <a:cubicBezTo>
                    <a:pt x="527" y="2209"/>
                    <a:pt x="973" y="2450"/>
                    <a:pt x="1455" y="2476"/>
                  </a:cubicBezTo>
                  <a:cubicBezTo>
                    <a:pt x="1490" y="2479"/>
                    <a:pt x="1526" y="2480"/>
                    <a:pt x="1562" y="2480"/>
                  </a:cubicBezTo>
                  <a:cubicBezTo>
                    <a:pt x="1813" y="2480"/>
                    <a:pt x="2068" y="2425"/>
                    <a:pt x="2302" y="2316"/>
                  </a:cubicBezTo>
                  <a:cubicBezTo>
                    <a:pt x="2632" y="2164"/>
                    <a:pt x="2819" y="1923"/>
                    <a:pt x="2900" y="1656"/>
                  </a:cubicBezTo>
                  <a:cubicBezTo>
                    <a:pt x="3133" y="935"/>
                    <a:pt x="2594" y="1"/>
                    <a:pt x="1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3"/>
            <p:cNvSpPr/>
            <p:nvPr/>
          </p:nvSpPr>
          <p:spPr>
            <a:xfrm>
              <a:off x="1114296" y="669086"/>
              <a:ext cx="179439" cy="140700"/>
            </a:xfrm>
            <a:custGeom>
              <a:rect b="b" l="l" r="r" t="t"/>
              <a:pathLst>
                <a:path extrusionOk="0" h="2477" w="3159">
                  <a:moveTo>
                    <a:pt x="1818" y="341"/>
                  </a:moveTo>
                  <a:cubicBezTo>
                    <a:pt x="2554" y="341"/>
                    <a:pt x="2974" y="1501"/>
                    <a:pt x="2213" y="1972"/>
                  </a:cubicBezTo>
                  <a:cubicBezTo>
                    <a:pt x="2141" y="2016"/>
                    <a:pt x="2070" y="2052"/>
                    <a:pt x="1990" y="2079"/>
                  </a:cubicBezTo>
                  <a:cubicBezTo>
                    <a:pt x="1847" y="1517"/>
                    <a:pt x="1874" y="928"/>
                    <a:pt x="1731" y="366"/>
                  </a:cubicBezTo>
                  <a:lnTo>
                    <a:pt x="1722" y="348"/>
                  </a:lnTo>
                  <a:cubicBezTo>
                    <a:pt x="1755" y="344"/>
                    <a:pt x="1787" y="341"/>
                    <a:pt x="1818" y="341"/>
                  </a:cubicBezTo>
                  <a:close/>
                  <a:moveTo>
                    <a:pt x="1401" y="455"/>
                  </a:moveTo>
                  <a:cubicBezTo>
                    <a:pt x="1544" y="1008"/>
                    <a:pt x="1517" y="1588"/>
                    <a:pt x="1660" y="2150"/>
                  </a:cubicBezTo>
                  <a:cubicBezTo>
                    <a:pt x="1632" y="2152"/>
                    <a:pt x="1605" y="2153"/>
                    <a:pt x="1577" y="2153"/>
                  </a:cubicBezTo>
                  <a:cubicBezTo>
                    <a:pt x="1221" y="2153"/>
                    <a:pt x="869" y="1991"/>
                    <a:pt x="678" y="1668"/>
                  </a:cubicBezTo>
                  <a:cubicBezTo>
                    <a:pt x="339" y="1106"/>
                    <a:pt x="821" y="616"/>
                    <a:pt x="1347" y="473"/>
                  </a:cubicBezTo>
                  <a:lnTo>
                    <a:pt x="1365" y="473"/>
                  </a:lnTo>
                  <a:lnTo>
                    <a:pt x="1392" y="464"/>
                  </a:lnTo>
                  <a:lnTo>
                    <a:pt x="1401" y="455"/>
                  </a:lnTo>
                  <a:close/>
                  <a:moveTo>
                    <a:pt x="1799" y="1"/>
                  </a:moveTo>
                  <a:cubicBezTo>
                    <a:pt x="1628" y="1"/>
                    <a:pt x="1441" y="45"/>
                    <a:pt x="1249" y="152"/>
                  </a:cubicBezTo>
                  <a:cubicBezTo>
                    <a:pt x="562" y="348"/>
                    <a:pt x="0" y="964"/>
                    <a:pt x="322" y="1713"/>
                  </a:cubicBezTo>
                  <a:cubicBezTo>
                    <a:pt x="437" y="1981"/>
                    <a:pt x="625" y="2177"/>
                    <a:pt x="839" y="2302"/>
                  </a:cubicBezTo>
                  <a:cubicBezTo>
                    <a:pt x="1051" y="2421"/>
                    <a:pt x="1296" y="2477"/>
                    <a:pt x="1546" y="2477"/>
                  </a:cubicBezTo>
                  <a:cubicBezTo>
                    <a:pt x="1802" y="2477"/>
                    <a:pt x="2063" y="2419"/>
                    <a:pt x="2302" y="2311"/>
                  </a:cubicBezTo>
                  <a:cubicBezTo>
                    <a:pt x="2543" y="2204"/>
                    <a:pt x="2703" y="2052"/>
                    <a:pt x="2810" y="1874"/>
                  </a:cubicBezTo>
                  <a:cubicBezTo>
                    <a:pt x="2819" y="1847"/>
                    <a:pt x="2837" y="1829"/>
                    <a:pt x="2846" y="1811"/>
                  </a:cubicBezTo>
                  <a:cubicBezTo>
                    <a:pt x="2846" y="1802"/>
                    <a:pt x="2846" y="1802"/>
                    <a:pt x="2846" y="1793"/>
                  </a:cubicBezTo>
                  <a:cubicBezTo>
                    <a:pt x="2864" y="1775"/>
                    <a:pt x="2873" y="1749"/>
                    <a:pt x="2882" y="1722"/>
                  </a:cubicBezTo>
                  <a:cubicBezTo>
                    <a:pt x="3158" y="1035"/>
                    <a:pt x="2677" y="98"/>
                    <a:pt x="1927" y="9"/>
                  </a:cubicBezTo>
                  <a:cubicBezTo>
                    <a:pt x="1886" y="4"/>
                    <a:pt x="1843" y="1"/>
                    <a:pt x="1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4" name="Google Shape;2024;p33"/>
          <p:cNvGrpSpPr/>
          <p:nvPr/>
        </p:nvGrpSpPr>
        <p:grpSpPr>
          <a:xfrm flipH="1" rot="3487938">
            <a:off x="8774636" y="1012970"/>
            <a:ext cx="400525" cy="631473"/>
            <a:chOff x="2083475" y="1334350"/>
            <a:chExt cx="263175" cy="414925"/>
          </a:xfrm>
        </p:grpSpPr>
        <p:sp>
          <p:nvSpPr>
            <p:cNvPr id="2025" name="Google Shape;2025;p33"/>
            <p:cNvSpPr/>
            <p:nvPr/>
          </p:nvSpPr>
          <p:spPr>
            <a:xfrm>
              <a:off x="2083475" y="1334350"/>
              <a:ext cx="263175" cy="414925"/>
            </a:xfrm>
            <a:custGeom>
              <a:rect b="b" l="l" r="r" t="t"/>
              <a:pathLst>
                <a:path extrusionOk="0" h="16597" w="10527">
                  <a:moveTo>
                    <a:pt x="10001" y="537"/>
                  </a:moveTo>
                  <a:cubicBezTo>
                    <a:pt x="9625" y="1364"/>
                    <a:pt x="9274" y="2216"/>
                    <a:pt x="8647" y="2893"/>
                  </a:cubicBezTo>
                  <a:cubicBezTo>
                    <a:pt x="8998" y="2041"/>
                    <a:pt x="9424" y="1239"/>
                    <a:pt x="10001" y="537"/>
                  </a:cubicBezTo>
                  <a:close/>
                  <a:moveTo>
                    <a:pt x="7706" y="2913"/>
                  </a:moveTo>
                  <a:cubicBezTo>
                    <a:pt x="7773" y="2913"/>
                    <a:pt x="7844" y="2936"/>
                    <a:pt x="7920" y="2993"/>
                  </a:cubicBezTo>
                  <a:cubicBezTo>
                    <a:pt x="8271" y="3219"/>
                    <a:pt x="8697" y="3419"/>
                    <a:pt x="8672" y="3971"/>
                  </a:cubicBezTo>
                  <a:cubicBezTo>
                    <a:pt x="8647" y="4447"/>
                    <a:pt x="8472" y="4873"/>
                    <a:pt x="8246" y="5299"/>
                  </a:cubicBezTo>
                  <a:cubicBezTo>
                    <a:pt x="6366" y="8683"/>
                    <a:pt x="4386" y="12016"/>
                    <a:pt x="2131" y="15174"/>
                  </a:cubicBezTo>
                  <a:cubicBezTo>
                    <a:pt x="1955" y="15399"/>
                    <a:pt x="1755" y="15625"/>
                    <a:pt x="1554" y="15826"/>
                  </a:cubicBezTo>
                  <a:cubicBezTo>
                    <a:pt x="1389" y="15991"/>
                    <a:pt x="1223" y="16208"/>
                    <a:pt x="987" y="16208"/>
                  </a:cubicBezTo>
                  <a:cubicBezTo>
                    <a:pt x="937" y="16208"/>
                    <a:pt x="884" y="16198"/>
                    <a:pt x="828" y="16176"/>
                  </a:cubicBezTo>
                  <a:cubicBezTo>
                    <a:pt x="452" y="16026"/>
                    <a:pt x="452" y="15650"/>
                    <a:pt x="427" y="15374"/>
                  </a:cubicBezTo>
                  <a:cubicBezTo>
                    <a:pt x="452" y="14698"/>
                    <a:pt x="602" y="14121"/>
                    <a:pt x="878" y="13595"/>
                  </a:cubicBezTo>
                  <a:cubicBezTo>
                    <a:pt x="2557" y="10362"/>
                    <a:pt x="4286" y="7154"/>
                    <a:pt x="6417" y="4171"/>
                  </a:cubicBezTo>
                  <a:cubicBezTo>
                    <a:pt x="6642" y="3845"/>
                    <a:pt x="6918" y="3545"/>
                    <a:pt x="7194" y="3269"/>
                  </a:cubicBezTo>
                  <a:cubicBezTo>
                    <a:pt x="7343" y="3119"/>
                    <a:pt x="7507" y="2913"/>
                    <a:pt x="7706" y="2913"/>
                  </a:cubicBezTo>
                  <a:close/>
                  <a:moveTo>
                    <a:pt x="10008" y="1"/>
                  </a:moveTo>
                  <a:cubicBezTo>
                    <a:pt x="9805" y="1"/>
                    <a:pt x="9718" y="243"/>
                    <a:pt x="9600" y="362"/>
                  </a:cubicBezTo>
                  <a:cubicBezTo>
                    <a:pt x="9048" y="1038"/>
                    <a:pt x="8622" y="1740"/>
                    <a:pt x="8171" y="2517"/>
                  </a:cubicBezTo>
                  <a:cubicBezTo>
                    <a:pt x="8037" y="2476"/>
                    <a:pt x="7910" y="2457"/>
                    <a:pt x="7790" y="2457"/>
                  </a:cubicBezTo>
                  <a:cubicBezTo>
                    <a:pt x="7327" y="2457"/>
                    <a:pt x="6961" y="2740"/>
                    <a:pt x="6642" y="3119"/>
                  </a:cubicBezTo>
                  <a:cubicBezTo>
                    <a:pt x="6517" y="3269"/>
                    <a:pt x="6391" y="3394"/>
                    <a:pt x="6266" y="3545"/>
                  </a:cubicBezTo>
                  <a:cubicBezTo>
                    <a:pt x="3910" y="6602"/>
                    <a:pt x="2106" y="9986"/>
                    <a:pt x="427" y="13470"/>
                  </a:cubicBezTo>
                  <a:cubicBezTo>
                    <a:pt x="126" y="14071"/>
                    <a:pt x="0" y="14748"/>
                    <a:pt x="51" y="15450"/>
                  </a:cubicBezTo>
                  <a:cubicBezTo>
                    <a:pt x="76" y="15926"/>
                    <a:pt x="226" y="16302"/>
                    <a:pt x="677" y="16527"/>
                  </a:cubicBezTo>
                  <a:cubicBezTo>
                    <a:pt x="781" y="16576"/>
                    <a:pt x="877" y="16597"/>
                    <a:pt x="968" y="16597"/>
                  </a:cubicBezTo>
                  <a:cubicBezTo>
                    <a:pt x="1250" y="16597"/>
                    <a:pt x="1477" y="16397"/>
                    <a:pt x="1705" y="16227"/>
                  </a:cubicBezTo>
                  <a:cubicBezTo>
                    <a:pt x="1905" y="16076"/>
                    <a:pt x="2056" y="15876"/>
                    <a:pt x="2231" y="15675"/>
                  </a:cubicBezTo>
                  <a:cubicBezTo>
                    <a:pt x="3735" y="13795"/>
                    <a:pt x="4988" y="11715"/>
                    <a:pt x="6241" y="9660"/>
                  </a:cubicBezTo>
                  <a:cubicBezTo>
                    <a:pt x="7168" y="8131"/>
                    <a:pt x="8071" y="6577"/>
                    <a:pt x="8873" y="4973"/>
                  </a:cubicBezTo>
                  <a:cubicBezTo>
                    <a:pt x="9098" y="4522"/>
                    <a:pt x="9299" y="4021"/>
                    <a:pt x="9123" y="3520"/>
                  </a:cubicBezTo>
                  <a:cubicBezTo>
                    <a:pt x="8998" y="3194"/>
                    <a:pt x="9073" y="2993"/>
                    <a:pt x="9249" y="2718"/>
                  </a:cubicBezTo>
                  <a:cubicBezTo>
                    <a:pt x="9625" y="2116"/>
                    <a:pt x="10001" y="1490"/>
                    <a:pt x="10351" y="863"/>
                  </a:cubicBezTo>
                  <a:cubicBezTo>
                    <a:pt x="10502" y="587"/>
                    <a:pt x="10527" y="262"/>
                    <a:pt x="10201" y="61"/>
                  </a:cubicBezTo>
                  <a:cubicBezTo>
                    <a:pt x="10126" y="18"/>
                    <a:pt x="10063" y="1"/>
                    <a:pt x="1000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3"/>
            <p:cNvSpPr/>
            <p:nvPr/>
          </p:nvSpPr>
          <p:spPr>
            <a:xfrm>
              <a:off x="2101025" y="1428875"/>
              <a:ext cx="182975" cy="290975"/>
            </a:xfrm>
            <a:custGeom>
              <a:rect b="b" l="l" r="r" t="t"/>
              <a:pathLst>
                <a:path extrusionOk="0" h="11639" w="7319">
                  <a:moveTo>
                    <a:pt x="6855" y="0"/>
                  </a:moveTo>
                  <a:cubicBezTo>
                    <a:pt x="6747" y="0"/>
                    <a:pt x="6647" y="60"/>
                    <a:pt x="6567" y="140"/>
                  </a:cubicBezTo>
                  <a:cubicBezTo>
                    <a:pt x="6366" y="365"/>
                    <a:pt x="6191" y="591"/>
                    <a:pt x="6015" y="816"/>
                  </a:cubicBezTo>
                  <a:cubicBezTo>
                    <a:pt x="3810" y="3974"/>
                    <a:pt x="2080" y="7408"/>
                    <a:pt x="176" y="10741"/>
                  </a:cubicBezTo>
                  <a:cubicBezTo>
                    <a:pt x="100" y="10867"/>
                    <a:pt x="50" y="11017"/>
                    <a:pt x="25" y="11092"/>
                  </a:cubicBezTo>
                  <a:cubicBezTo>
                    <a:pt x="0" y="11318"/>
                    <a:pt x="0" y="11493"/>
                    <a:pt x="176" y="11568"/>
                  </a:cubicBezTo>
                  <a:cubicBezTo>
                    <a:pt x="255" y="11613"/>
                    <a:pt x="333" y="11638"/>
                    <a:pt x="410" y="11638"/>
                  </a:cubicBezTo>
                  <a:cubicBezTo>
                    <a:pt x="504" y="11638"/>
                    <a:pt x="594" y="11601"/>
                    <a:pt x="677" y="11518"/>
                  </a:cubicBezTo>
                  <a:cubicBezTo>
                    <a:pt x="903" y="11343"/>
                    <a:pt x="1053" y="11092"/>
                    <a:pt x="1203" y="10841"/>
                  </a:cubicBezTo>
                  <a:cubicBezTo>
                    <a:pt x="3158" y="7558"/>
                    <a:pt x="4913" y="4150"/>
                    <a:pt x="7068" y="992"/>
                  </a:cubicBezTo>
                  <a:cubicBezTo>
                    <a:pt x="7168" y="867"/>
                    <a:pt x="7218" y="716"/>
                    <a:pt x="7268" y="566"/>
                  </a:cubicBezTo>
                  <a:cubicBezTo>
                    <a:pt x="7319" y="340"/>
                    <a:pt x="7243" y="165"/>
                    <a:pt x="7043" y="64"/>
                  </a:cubicBezTo>
                  <a:cubicBezTo>
                    <a:pt x="6979" y="19"/>
                    <a:pt x="6916" y="0"/>
                    <a:pt x="68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7" name="Google Shape;2027;p33"/>
          <p:cNvGrpSpPr/>
          <p:nvPr/>
        </p:nvGrpSpPr>
        <p:grpSpPr>
          <a:xfrm flipH="1" rot="-2485556">
            <a:off x="7977942" y="602020"/>
            <a:ext cx="420053" cy="615018"/>
            <a:chOff x="2012675" y="2373200"/>
            <a:chExt cx="469950" cy="688075"/>
          </a:xfrm>
        </p:grpSpPr>
        <p:sp>
          <p:nvSpPr>
            <p:cNvPr id="2028" name="Google Shape;2028;p33"/>
            <p:cNvSpPr/>
            <p:nvPr/>
          </p:nvSpPr>
          <p:spPr>
            <a:xfrm>
              <a:off x="2012675" y="2373200"/>
              <a:ext cx="469950" cy="688075"/>
            </a:xfrm>
            <a:custGeom>
              <a:rect b="b" l="l" r="r" t="t"/>
              <a:pathLst>
                <a:path extrusionOk="0" h="27523" w="18798">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3"/>
            <p:cNvSpPr/>
            <p:nvPr/>
          </p:nvSpPr>
          <p:spPr>
            <a:xfrm>
              <a:off x="2049650" y="2604400"/>
              <a:ext cx="395375" cy="250850"/>
            </a:xfrm>
            <a:custGeom>
              <a:rect b="b" l="l" r="r" t="t"/>
              <a:pathLst>
                <a:path extrusionOk="0" h="10034" w="15815">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3"/>
            <p:cNvSpPr/>
            <p:nvPr/>
          </p:nvSpPr>
          <p:spPr>
            <a:xfrm>
              <a:off x="2090375" y="2417825"/>
              <a:ext cx="53275" cy="78025"/>
            </a:xfrm>
            <a:custGeom>
              <a:rect b="b" l="l" r="r" t="t"/>
              <a:pathLst>
                <a:path extrusionOk="0" h="3121" w="2131">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3"/>
            <p:cNvSpPr/>
            <p:nvPr/>
          </p:nvSpPr>
          <p:spPr>
            <a:xfrm>
              <a:off x="2146125" y="2419825"/>
              <a:ext cx="30100" cy="40750"/>
            </a:xfrm>
            <a:custGeom>
              <a:rect b="b" l="l" r="r" t="t"/>
              <a:pathLst>
                <a:path extrusionOk="0" h="1630" w="1204">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2" name="Google Shape;2032;p33"/>
          <p:cNvGrpSpPr/>
          <p:nvPr/>
        </p:nvGrpSpPr>
        <p:grpSpPr>
          <a:xfrm flipH="1" rot="1800014">
            <a:off x="6982671" y="-138925"/>
            <a:ext cx="847758" cy="698994"/>
            <a:chOff x="2139875" y="1690850"/>
            <a:chExt cx="645375" cy="532125"/>
          </a:xfrm>
        </p:grpSpPr>
        <p:sp>
          <p:nvSpPr>
            <p:cNvPr id="2033" name="Google Shape;2033;p33"/>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3"/>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3"/>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3"/>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7" name="Google Shape;2037;p33"/>
          <p:cNvGrpSpPr/>
          <p:nvPr/>
        </p:nvGrpSpPr>
        <p:grpSpPr>
          <a:xfrm flipH="1">
            <a:off x="8640211" y="1953713"/>
            <a:ext cx="669387" cy="755721"/>
            <a:chOff x="144253" y="2032663"/>
            <a:chExt cx="669387" cy="755721"/>
          </a:xfrm>
        </p:grpSpPr>
        <p:sp>
          <p:nvSpPr>
            <p:cNvPr id="2038" name="Google Shape;2038;p33"/>
            <p:cNvSpPr/>
            <p:nvPr/>
          </p:nvSpPr>
          <p:spPr>
            <a:xfrm>
              <a:off x="439211" y="2171975"/>
              <a:ext cx="12393" cy="78773"/>
            </a:xfrm>
            <a:custGeom>
              <a:rect b="b" l="l" r="r" t="t"/>
              <a:pathLst>
                <a:path extrusionOk="0" h="1875" w="295">
                  <a:moveTo>
                    <a:pt x="89" y="1"/>
                  </a:moveTo>
                  <a:cubicBezTo>
                    <a:pt x="0" y="616"/>
                    <a:pt x="72" y="1223"/>
                    <a:pt x="295" y="1874"/>
                  </a:cubicBezTo>
                  <a:cubicBezTo>
                    <a:pt x="232" y="1250"/>
                    <a:pt x="143" y="634"/>
                    <a:pt x="8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3"/>
            <p:cNvSpPr/>
            <p:nvPr/>
          </p:nvSpPr>
          <p:spPr>
            <a:xfrm>
              <a:off x="552388" y="2095513"/>
              <a:ext cx="109478" cy="85495"/>
            </a:xfrm>
            <a:custGeom>
              <a:rect b="b" l="l" r="r" t="t"/>
              <a:pathLst>
                <a:path extrusionOk="0" h="2035" w="2606">
                  <a:moveTo>
                    <a:pt x="0" y="1"/>
                  </a:moveTo>
                  <a:lnTo>
                    <a:pt x="0" y="1"/>
                  </a:lnTo>
                  <a:cubicBezTo>
                    <a:pt x="643" y="268"/>
                    <a:pt x="1240" y="661"/>
                    <a:pt x="1749" y="1125"/>
                  </a:cubicBezTo>
                  <a:cubicBezTo>
                    <a:pt x="2052" y="1401"/>
                    <a:pt x="2338" y="1714"/>
                    <a:pt x="2605" y="2035"/>
                  </a:cubicBezTo>
                  <a:cubicBezTo>
                    <a:pt x="2177" y="1054"/>
                    <a:pt x="1365" y="536"/>
                    <a:pt x="402" y="144"/>
                  </a:cubicBezTo>
                  <a:cubicBezTo>
                    <a:pt x="277" y="99"/>
                    <a:pt x="143" y="45"/>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3"/>
            <p:cNvSpPr/>
            <p:nvPr/>
          </p:nvSpPr>
          <p:spPr>
            <a:xfrm>
              <a:off x="442950" y="2408461"/>
              <a:ext cx="43900" cy="220061"/>
            </a:xfrm>
            <a:custGeom>
              <a:rect b="b" l="l" r="r" t="t"/>
              <a:pathLst>
                <a:path extrusionOk="0" h="5238" w="1045">
                  <a:moveTo>
                    <a:pt x="0" y="1"/>
                  </a:moveTo>
                  <a:cubicBezTo>
                    <a:pt x="161" y="1107"/>
                    <a:pt x="179" y="2213"/>
                    <a:pt x="322" y="3319"/>
                  </a:cubicBezTo>
                  <a:cubicBezTo>
                    <a:pt x="402" y="3899"/>
                    <a:pt x="607" y="4586"/>
                    <a:pt x="661" y="5237"/>
                  </a:cubicBezTo>
                  <a:cubicBezTo>
                    <a:pt x="1044" y="3801"/>
                    <a:pt x="794" y="2410"/>
                    <a:pt x="429" y="1000"/>
                  </a:cubicBezTo>
                  <a:cubicBezTo>
                    <a:pt x="348" y="697"/>
                    <a:pt x="206" y="340"/>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3"/>
            <p:cNvSpPr/>
            <p:nvPr/>
          </p:nvSpPr>
          <p:spPr>
            <a:xfrm>
              <a:off x="203362" y="2197728"/>
              <a:ext cx="155563" cy="160278"/>
            </a:xfrm>
            <a:custGeom>
              <a:rect b="b" l="l" r="r" t="t"/>
              <a:pathLst>
                <a:path extrusionOk="0" h="3815" w="3703">
                  <a:moveTo>
                    <a:pt x="2219" y="1"/>
                  </a:moveTo>
                  <a:cubicBezTo>
                    <a:pt x="2182" y="1"/>
                    <a:pt x="2143" y="15"/>
                    <a:pt x="2108" y="48"/>
                  </a:cubicBezTo>
                  <a:cubicBezTo>
                    <a:pt x="1921" y="217"/>
                    <a:pt x="1707" y="476"/>
                    <a:pt x="1787" y="762"/>
                  </a:cubicBezTo>
                  <a:cubicBezTo>
                    <a:pt x="1832" y="904"/>
                    <a:pt x="1894" y="1074"/>
                    <a:pt x="2010" y="1181"/>
                  </a:cubicBezTo>
                  <a:cubicBezTo>
                    <a:pt x="2376" y="1529"/>
                    <a:pt x="2171" y="1841"/>
                    <a:pt x="2028" y="2216"/>
                  </a:cubicBezTo>
                  <a:cubicBezTo>
                    <a:pt x="2010" y="2251"/>
                    <a:pt x="2001" y="2278"/>
                    <a:pt x="1992" y="2314"/>
                  </a:cubicBezTo>
                  <a:cubicBezTo>
                    <a:pt x="1950" y="2304"/>
                    <a:pt x="1907" y="2299"/>
                    <a:pt x="1864" y="2299"/>
                  </a:cubicBezTo>
                  <a:cubicBezTo>
                    <a:pt x="1681" y="2299"/>
                    <a:pt x="1495" y="2389"/>
                    <a:pt x="1314" y="2555"/>
                  </a:cubicBezTo>
                  <a:cubicBezTo>
                    <a:pt x="1118" y="2733"/>
                    <a:pt x="1002" y="2974"/>
                    <a:pt x="842" y="3170"/>
                  </a:cubicBezTo>
                  <a:cubicBezTo>
                    <a:pt x="752" y="3268"/>
                    <a:pt x="458" y="3402"/>
                    <a:pt x="271" y="3456"/>
                  </a:cubicBezTo>
                  <a:cubicBezTo>
                    <a:pt x="259" y="3452"/>
                    <a:pt x="246" y="3450"/>
                    <a:pt x="233" y="3450"/>
                  </a:cubicBezTo>
                  <a:cubicBezTo>
                    <a:pt x="129" y="3450"/>
                    <a:pt x="1" y="3571"/>
                    <a:pt x="56" y="3705"/>
                  </a:cubicBezTo>
                  <a:lnTo>
                    <a:pt x="65" y="3732"/>
                  </a:lnTo>
                  <a:cubicBezTo>
                    <a:pt x="88" y="3793"/>
                    <a:pt x="162" y="3815"/>
                    <a:pt x="222" y="3815"/>
                  </a:cubicBezTo>
                  <a:cubicBezTo>
                    <a:pt x="233" y="3815"/>
                    <a:pt x="243" y="3814"/>
                    <a:pt x="253" y="3813"/>
                  </a:cubicBezTo>
                  <a:cubicBezTo>
                    <a:pt x="467" y="3786"/>
                    <a:pt x="859" y="3607"/>
                    <a:pt x="1011" y="3474"/>
                  </a:cubicBezTo>
                  <a:cubicBezTo>
                    <a:pt x="1218" y="3291"/>
                    <a:pt x="1510" y="2640"/>
                    <a:pt x="1849" y="2640"/>
                  </a:cubicBezTo>
                  <a:cubicBezTo>
                    <a:pt x="1890" y="2640"/>
                    <a:pt x="1932" y="2649"/>
                    <a:pt x="1974" y="2671"/>
                  </a:cubicBezTo>
                  <a:cubicBezTo>
                    <a:pt x="1992" y="2831"/>
                    <a:pt x="2055" y="2983"/>
                    <a:pt x="2198" y="3063"/>
                  </a:cubicBezTo>
                  <a:cubicBezTo>
                    <a:pt x="2380" y="3181"/>
                    <a:pt x="2555" y="3219"/>
                    <a:pt x="2733" y="3219"/>
                  </a:cubicBezTo>
                  <a:cubicBezTo>
                    <a:pt x="2974" y="3219"/>
                    <a:pt x="3219" y="3149"/>
                    <a:pt x="3491" y="3108"/>
                  </a:cubicBezTo>
                  <a:cubicBezTo>
                    <a:pt x="3703" y="3074"/>
                    <a:pt x="3641" y="2775"/>
                    <a:pt x="3444" y="2775"/>
                  </a:cubicBezTo>
                  <a:cubicBezTo>
                    <a:pt x="3433" y="2775"/>
                    <a:pt x="3422" y="2776"/>
                    <a:pt x="3411" y="2778"/>
                  </a:cubicBezTo>
                  <a:cubicBezTo>
                    <a:pt x="3259" y="2800"/>
                    <a:pt x="3038" y="2840"/>
                    <a:pt x="2835" y="2840"/>
                  </a:cubicBezTo>
                  <a:cubicBezTo>
                    <a:pt x="2632" y="2840"/>
                    <a:pt x="2447" y="2800"/>
                    <a:pt x="2367" y="2662"/>
                  </a:cubicBezTo>
                  <a:cubicBezTo>
                    <a:pt x="2385" y="2617"/>
                    <a:pt x="2376" y="2564"/>
                    <a:pt x="2331" y="2519"/>
                  </a:cubicBezTo>
                  <a:cubicBezTo>
                    <a:pt x="2322" y="2457"/>
                    <a:pt x="2331" y="2394"/>
                    <a:pt x="2349" y="2314"/>
                  </a:cubicBezTo>
                  <a:cubicBezTo>
                    <a:pt x="2412" y="2091"/>
                    <a:pt x="2581" y="1895"/>
                    <a:pt x="2617" y="1654"/>
                  </a:cubicBezTo>
                  <a:cubicBezTo>
                    <a:pt x="2688" y="1101"/>
                    <a:pt x="1814" y="797"/>
                    <a:pt x="2340" y="298"/>
                  </a:cubicBezTo>
                  <a:cubicBezTo>
                    <a:pt x="2466" y="179"/>
                    <a:pt x="2352" y="1"/>
                    <a:pt x="22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3"/>
            <p:cNvSpPr/>
            <p:nvPr/>
          </p:nvSpPr>
          <p:spPr>
            <a:xfrm>
              <a:off x="193363" y="2459884"/>
              <a:ext cx="182996" cy="272241"/>
            </a:xfrm>
            <a:custGeom>
              <a:rect b="b" l="l" r="r" t="t"/>
              <a:pathLst>
                <a:path extrusionOk="0" h="6480" w="4356">
                  <a:moveTo>
                    <a:pt x="2325" y="1"/>
                  </a:moveTo>
                  <a:cubicBezTo>
                    <a:pt x="2300" y="1"/>
                    <a:pt x="2274" y="6"/>
                    <a:pt x="2248" y="17"/>
                  </a:cubicBezTo>
                  <a:cubicBezTo>
                    <a:pt x="1927" y="204"/>
                    <a:pt x="1686" y="409"/>
                    <a:pt x="1454" y="704"/>
                  </a:cubicBezTo>
                  <a:cubicBezTo>
                    <a:pt x="1231" y="998"/>
                    <a:pt x="1258" y="1319"/>
                    <a:pt x="794" y="1471"/>
                  </a:cubicBezTo>
                  <a:cubicBezTo>
                    <a:pt x="696" y="1498"/>
                    <a:pt x="544" y="1533"/>
                    <a:pt x="464" y="1605"/>
                  </a:cubicBezTo>
                  <a:cubicBezTo>
                    <a:pt x="0" y="2033"/>
                    <a:pt x="393" y="2756"/>
                    <a:pt x="749" y="3121"/>
                  </a:cubicBezTo>
                  <a:cubicBezTo>
                    <a:pt x="981" y="3353"/>
                    <a:pt x="1106" y="3621"/>
                    <a:pt x="1204" y="3906"/>
                  </a:cubicBezTo>
                  <a:cubicBezTo>
                    <a:pt x="1419" y="4504"/>
                    <a:pt x="1490" y="5155"/>
                    <a:pt x="2088" y="5557"/>
                  </a:cubicBezTo>
                  <a:cubicBezTo>
                    <a:pt x="2198" y="5629"/>
                    <a:pt x="2308" y="5654"/>
                    <a:pt x="2419" y="5654"/>
                  </a:cubicBezTo>
                  <a:cubicBezTo>
                    <a:pt x="2662" y="5654"/>
                    <a:pt x="2908" y="5536"/>
                    <a:pt x="3153" y="5536"/>
                  </a:cubicBezTo>
                  <a:cubicBezTo>
                    <a:pt x="3196" y="5536"/>
                    <a:pt x="3240" y="5539"/>
                    <a:pt x="3283" y="5548"/>
                  </a:cubicBezTo>
                  <a:cubicBezTo>
                    <a:pt x="3203" y="5789"/>
                    <a:pt x="3069" y="6003"/>
                    <a:pt x="3015" y="6262"/>
                  </a:cubicBezTo>
                  <a:cubicBezTo>
                    <a:pt x="2994" y="6392"/>
                    <a:pt x="3104" y="6479"/>
                    <a:pt x="3204" y="6479"/>
                  </a:cubicBezTo>
                  <a:cubicBezTo>
                    <a:pt x="3268" y="6479"/>
                    <a:pt x="3328" y="6443"/>
                    <a:pt x="3345" y="6360"/>
                  </a:cubicBezTo>
                  <a:cubicBezTo>
                    <a:pt x="3390" y="6101"/>
                    <a:pt x="3533" y="5878"/>
                    <a:pt x="3613" y="5637"/>
                  </a:cubicBezTo>
                  <a:cubicBezTo>
                    <a:pt x="3854" y="5628"/>
                    <a:pt x="4095" y="5396"/>
                    <a:pt x="4238" y="5245"/>
                  </a:cubicBezTo>
                  <a:cubicBezTo>
                    <a:pt x="4355" y="5120"/>
                    <a:pt x="4242" y="4947"/>
                    <a:pt x="4114" y="4947"/>
                  </a:cubicBezTo>
                  <a:cubicBezTo>
                    <a:pt x="4077" y="4947"/>
                    <a:pt x="4039" y="4961"/>
                    <a:pt x="4006" y="4995"/>
                  </a:cubicBezTo>
                  <a:cubicBezTo>
                    <a:pt x="3794" y="5214"/>
                    <a:pt x="3688" y="5277"/>
                    <a:pt x="3604" y="5277"/>
                  </a:cubicBezTo>
                  <a:cubicBezTo>
                    <a:pt x="3496" y="5277"/>
                    <a:pt x="3426" y="5174"/>
                    <a:pt x="3221" y="5164"/>
                  </a:cubicBezTo>
                  <a:cubicBezTo>
                    <a:pt x="3212" y="5164"/>
                    <a:pt x="3203" y="5164"/>
                    <a:pt x="3194" y="5164"/>
                  </a:cubicBezTo>
                  <a:cubicBezTo>
                    <a:pt x="2896" y="5164"/>
                    <a:pt x="2681" y="5323"/>
                    <a:pt x="2458" y="5323"/>
                  </a:cubicBezTo>
                  <a:cubicBezTo>
                    <a:pt x="2280" y="5323"/>
                    <a:pt x="2098" y="5222"/>
                    <a:pt x="1865" y="4861"/>
                  </a:cubicBezTo>
                  <a:cubicBezTo>
                    <a:pt x="1552" y="4370"/>
                    <a:pt x="1695" y="3683"/>
                    <a:pt x="1320" y="3228"/>
                  </a:cubicBezTo>
                  <a:cubicBezTo>
                    <a:pt x="1311" y="3220"/>
                    <a:pt x="1311" y="3211"/>
                    <a:pt x="1303" y="3193"/>
                  </a:cubicBezTo>
                  <a:cubicBezTo>
                    <a:pt x="1044" y="2907"/>
                    <a:pt x="758" y="2720"/>
                    <a:pt x="633" y="2319"/>
                  </a:cubicBezTo>
                  <a:cubicBezTo>
                    <a:pt x="491" y="1872"/>
                    <a:pt x="1017" y="1774"/>
                    <a:pt x="1258" y="1614"/>
                  </a:cubicBezTo>
                  <a:cubicBezTo>
                    <a:pt x="1383" y="1533"/>
                    <a:pt x="1472" y="1373"/>
                    <a:pt x="1543" y="1248"/>
                  </a:cubicBezTo>
                  <a:cubicBezTo>
                    <a:pt x="1749" y="918"/>
                    <a:pt x="1918" y="659"/>
                    <a:pt x="2212" y="445"/>
                  </a:cubicBezTo>
                  <a:cubicBezTo>
                    <a:pt x="2275" y="400"/>
                    <a:pt x="2337" y="356"/>
                    <a:pt x="2418" y="320"/>
                  </a:cubicBezTo>
                  <a:cubicBezTo>
                    <a:pt x="2543" y="249"/>
                    <a:pt x="2507" y="88"/>
                    <a:pt x="2418" y="26"/>
                  </a:cubicBezTo>
                  <a:cubicBezTo>
                    <a:pt x="2392" y="10"/>
                    <a:pt x="2360" y="1"/>
                    <a:pt x="23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3"/>
            <p:cNvSpPr/>
            <p:nvPr/>
          </p:nvSpPr>
          <p:spPr>
            <a:xfrm>
              <a:off x="568268" y="2465682"/>
              <a:ext cx="194758" cy="201492"/>
            </a:xfrm>
            <a:custGeom>
              <a:rect b="b" l="l" r="r" t="t"/>
              <a:pathLst>
                <a:path extrusionOk="0" h="4796" w="4636">
                  <a:moveTo>
                    <a:pt x="187" y="0"/>
                  </a:moveTo>
                  <a:cubicBezTo>
                    <a:pt x="95" y="0"/>
                    <a:pt x="0" y="81"/>
                    <a:pt x="6" y="182"/>
                  </a:cubicBezTo>
                  <a:cubicBezTo>
                    <a:pt x="6" y="209"/>
                    <a:pt x="15" y="227"/>
                    <a:pt x="24" y="254"/>
                  </a:cubicBezTo>
                  <a:cubicBezTo>
                    <a:pt x="265" y="735"/>
                    <a:pt x="666" y="958"/>
                    <a:pt x="1130" y="1208"/>
                  </a:cubicBezTo>
                  <a:cubicBezTo>
                    <a:pt x="2058" y="1699"/>
                    <a:pt x="1023" y="2698"/>
                    <a:pt x="1291" y="3438"/>
                  </a:cubicBezTo>
                  <a:cubicBezTo>
                    <a:pt x="1460" y="3875"/>
                    <a:pt x="2165" y="3849"/>
                    <a:pt x="2245" y="4339"/>
                  </a:cubicBezTo>
                  <a:cubicBezTo>
                    <a:pt x="2304" y="4651"/>
                    <a:pt x="2411" y="4796"/>
                    <a:pt x="2701" y="4796"/>
                  </a:cubicBezTo>
                  <a:cubicBezTo>
                    <a:pt x="2718" y="4796"/>
                    <a:pt x="2735" y="4795"/>
                    <a:pt x="2754" y="4794"/>
                  </a:cubicBezTo>
                  <a:cubicBezTo>
                    <a:pt x="2974" y="4786"/>
                    <a:pt x="2985" y="4455"/>
                    <a:pt x="2780" y="4455"/>
                  </a:cubicBezTo>
                  <a:cubicBezTo>
                    <a:pt x="2777" y="4455"/>
                    <a:pt x="2774" y="4455"/>
                    <a:pt x="2772" y="4455"/>
                  </a:cubicBezTo>
                  <a:cubicBezTo>
                    <a:pt x="2770" y="4455"/>
                    <a:pt x="2768" y="4455"/>
                    <a:pt x="2766" y="4455"/>
                  </a:cubicBezTo>
                  <a:cubicBezTo>
                    <a:pt x="2531" y="4455"/>
                    <a:pt x="2556" y="3884"/>
                    <a:pt x="2352" y="3777"/>
                  </a:cubicBezTo>
                  <a:cubicBezTo>
                    <a:pt x="2183" y="3697"/>
                    <a:pt x="2013" y="3626"/>
                    <a:pt x="1853" y="3545"/>
                  </a:cubicBezTo>
                  <a:cubicBezTo>
                    <a:pt x="1639" y="3438"/>
                    <a:pt x="1567" y="3269"/>
                    <a:pt x="1558" y="3082"/>
                  </a:cubicBezTo>
                  <a:lnTo>
                    <a:pt x="1558" y="3082"/>
                  </a:lnTo>
                  <a:cubicBezTo>
                    <a:pt x="1715" y="3214"/>
                    <a:pt x="1893" y="3260"/>
                    <a:pt x="2087" y="3260"/>
                  </a:cubicBezTo>
                  <a:cubicBezTo>
                    <a:pt x="2246" y="3260"/>
                    <a:pt x="2416" y="3229"/>
                    <a:pt x="2593" y="3189"/>
                  </a:cubicBezTo>
                  <a:cubicBezTo>
                    <a:pt x="2704" y="3161"/>
                    <a:pt x="2805" y="3149"/>
                    <a:pt x="2901" y="3149"/>
                  </a:cubicBezTo>
                  <a:cubicBezTo>
                    <a:pt x="3154" y="3149"/>
                    <a:pt x="3372" y="3233"/>
                    <a:pt x="3637" y="3349"/>
                  </a:cubicBezTo>
                  <a:cubicBezTo>
                    <a:pt x="3688" y="3369"/>
                    <a:pt x="3741" y="3378"/>
                    <a:pt x="3794" y="3378"/>
                  </a:cubicBezTo>
                  <a:cubicBezTo>
                    <a:pt x="4029" y="3378"/>
                    <a:pt x="4278" y="3213"/>
                    <a:pt x="4467" y="3126"/>
                  </a:cubicBezTo>
                  <a:cubicBezTo>
                    <a:pt x="4635" y="3034"/>
                    <a:pt x="4533" y="2803"/>
                    <a:pt x="4377" y="2803"/>
                  </a:cubicBezTo>
                  <a:cubicBezTo>
                    <a:pt x="4351" y="2803"/>
                    <a:pt x="4324" y="2809"/>
                    <a:pt x="4297" y="2823"/>
                  </a:cubicBezTo>
                  <a:cubicBezTo>
                    <a:pt x="4134" y="2909"/>
                    <a:pt x="3981" y="2953"/>
                    <a:pt x="3824" y="2953"/>
                  </a:cubicBezTo>
                  <a:cubicBezTo>
                    <a:pt x="3671" y="2953"/>
                    <a:pt x="3514" y="2911"/>
                    <a:pt x="3343" y="2823"/>
                  </a:cubicBezTo>
                  <a:cubicBezTo>
                    <a:pt x="3325" y="2814"/>
                    <a:pt x="3298" y="2805"/>
                    <a:pt x="3271" y="2796"/>
                  </a:cubicBezTo>
                  <a:cubicBezTo>
                    <a:pt x="3316" y="2707"/>
                    <a:pt x="3343" y="2609"/>
                    <a:pt x="3316" y="2502"/>
                  </a:cubicBezTo>
                  <a:cubicBezTo>
                    <a:pt x="3271" y="2270"/>
                    <a:pt x="3075" y="2073"/>
                    <a:pt x="3057" y="1850"/>
                  </a:cubicBezTo>
                  <a:cubicBezTo>
                    <a:pt x="3039" y="1592"/>
                    <a:pt x="3378" y="1556"/>
                    <a:pt x="3557" y="1529"/>
                  </a:cubicBezTo>
                  <a:cubicBezTo>
                    <a:pt x="3753" y="1503"/>
                    <a:pt x="3958" y="1485"/>
                    <a:pt x="4136" y="1369"/>
                  </a:cubicBezTo>
                  <a:cubicBezTo>
                    <a:pt x="4285" y="1264"/>
                    <a:pt x="4198" y="1036"/>
                    <a:pt x="4056" y="1036"/>
                  </a:cubicBezTo>
                  <a:cubicBezTo>
                    <a:pt x="4028" y="1036"/>
                    <a:pt x="3998" y="1045"/>
                    <a:pt x="3967" y="1065"/>
                  </a:cubicBezTo>
                  <a:cubicBezTo>
                    <a:pt x="3637" y="1288"/>
                    <a:pt x="3137" y="1119"/>
                    <a:pt x="2861" y="1467"/>
                  </a:cubicBezTo>
                  <a:cubicBezTo>
                    <a:pt x="2727" y="1645"/>
                    <a:pt x="2691" y="1850"/>
                    <a:pt x="2754" y="2056"/>
                  </a:cubicBezTo>
                  <a:cubicBezTo>
                    <a:pt x="2834" y="2279"/>
                    <a:pt x="3111" y="2537"/>
                    <a:pt x="2879" y="2743"/>
                  </a:cubicBezTo>
                  <a:cubicBezTo>
                    <a:pt x="2870" y="2760"/>
                    <a:pt x="2861" y="2769"/>
                    <a:pt x="2852" y="2787"/>
                  </a:cubicBezTo>
                  <a:cubicBezTo>
                    <a:pt x="2632" y="2834"/>
                    <a:pt x="2356" y="2934"/>
                    <a:pt x="2116" y="2934"/>
                  </a:cubicBezTo>
                  <a:cubicBezTo>
                    <a:pt x="1947" y="2934"/>
                    <a:pt x="1795" y="2885"/>
                    <a:pt x="1692" y="2734"/>
                  </a:cubicBezTo>
                  <a:cubicBezTo>
                    <a:pt x="1674" y="2707"/>
                    <a:pt x="1656" y="2689"/>
                    <a:pt x="1630" y="2680"/>
                  </a:cubicBezTo>
                  <a:cubicBezTo>
                    <a:pt x="1701" y="2448"/>
                    <a:pt x="1808" y="2234"/>
                    <a:pt x="1853" y="2082"/>
                  </a:cubicBezTo>
                  <a:cubicBezTo>
                    <a:pt x="2192" y="1003"/>
                    <a:pt x="773" y="860"/>
                    <a:pt x="354" y="147"/>
                  </a:cubicBezTo>
                  <a:cubicBezTo>
                    <a:pt x="345" y="129"/>
                    <a:pt x="336" y="111"/>
                    <a:pt x="327" y="93"/>
                  </a:cubicBezTo>
                  <a:cubicBezTo>
                    <a:pt x="294" y="27"/>
                    <a:pt x="241" y="0"/>
                    <a:pt x="18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3"/>
            <p:cNvSpPr/>
            <p:nvPr/>
          </p:nvSpPr>
          <p:spPr>
            <a:xfrm>
              <a:off x="636326" y="2433207"/>
              <a:ext cx="118846" cy="37517"/>
            </a:xfrm>
            <a:custGeom>
              <a:rect b="b" l="l" r="r" t="t"/>
              <a:pathLst>
                <a:path extrusionOk="0" h="893" w="2829">
                  <a:moveTo>
                    <a:pt x="135" y="1"/>
                  </a:moveTo>
                  <a:cubicBezTo>
                    <a:pt x="45" y="1"/>
                    <a:pt x="1" y="72"/>
                    <a:pt x="1" y="152"/>
                  </a:cubicBezTo>
                  <a:cubicBezTo>
                    <a:pt x="1" y="242"/>
                    <a:pt x="54" y="322"/>
                    <a:pt x="152" y="340"/>
                  </a:cubicBezTo>
                  <a:cubicBezTo>
                    <a:pt x="304" y="357"/>
                    <a:pt x="474" y="625"/>
                    <a:pt x="590" y="723"/>
                  </a:cubicBezTo>
                  <a:cubicBezTo>
                    <a:pt x="741" y="839"/>
                    <a:pt x="937" y="893"/>
                    <a:pt x="1125" y="893"/>
                  </a:cubicBezTo>
                  <a:cubicBezTo>
                    <a:pt x="1339" y="893"/>
                    <a:pt x="1544" y="795"/>
                    <a:pt x="1731" y="705"/>
                  </a:cubicBezTo>
                  <a:cubicBezTo>
                    <a:pt x="1889" y="627"/>
                    <a:pt x="2008" y="565"/>
                    <a:pt x="2125" y="565"/>
                  </a:cubicBezTo>
                  <a:cubicBezTo>
                    <a:pt x="2233" y="565"/>
                    <a:pt x="2339" y="618"/>
                    <a:pt x="2472" y="759"/>
                  </a:cubicBezTo>
                  <a:cubicBezTo>
                    <a:pt x="2506" y="797"/>
                    <a:pt x="2546" y="813"/>
                    <a:pt x="2585" y="813"/>
                  </a:cubicBezTo>
                  <a:cubicBezTo>
                    <a:pt x="2711" y="813"/>
                    <a:pt x="2828" y="647"/>
                    <a:pt x="2713" y="518"/>
                  </a:cubicBezTo>
                  <a:cubicBezTo>
                    <a:pt x="2525" y="310"/>
                    <a:pt x="2346" y="217"/>
                    <a:pt x="2147" y="217"/>
                  </a:cubicBezTo>
                  <a:cubicBezTo>
                    <a:pt x="1997" y="217"/>
                    <a:pt x="1836" y="270"/>
                    <a:pt x="1651" y="366"/>
                  </a:cubicBezTo>
                  <a:cubicBezTo>
                    <a:pt x="1459" y="463"/>
                    <a:pt x="1283" y="530"/>
                    <a:pt x="1114" y="530"/>
                  </a:cubicBezTo>
                  <a:cubicBezTo>
                    <a:pt x="954" y="530"/>
                    <a:pt x="799" y="469"/>
                    <a:pt x="643" y="313"/>
                  </a:cubicBezTo>
                  <a:cubicBezTo>
                    <a:pt x="474" y="152"/>
                    <a:pt x="411" y="27"/>
                    <a:pt x="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3"/>
            <p:cNvSpPr/>
            <p:nvPr/>
          </p:nvSpPr>
          <p:spPr>
            <a:xfrm>
              <a:off x="483784" y="2136727"/>
              <a:ext cx="120737" cy="129272"/>
            </a:xfrm>
            <a:custGeom>
              <a:rect b="b" l="l" r="r" t="t"/>
              <a:pathLst>
                <a:path extrusionOk="0" h="3077" w="2874">
                  <a:moveTo>
                    <a:pt x="1819" y="1"/>
                  </a:moveTo>
                  <a:cubicBezTo>
                    <a:pt x="1697" y="1"/>
                    <a:pt x="1586" y="168"/>
                    <a:pt x="1687" y="296"/>
                  </a:cubicBezTo>
                  <a:cubicBezTo>
                    <a:pt x="1892" y="563"/>
                    <a:pt x="1767" y="563"/>
                    <a:pt x="1526" y="670"/>
                  </a:cubicBezTo>
                  <a:cubicBezTo>
                    <a:pt x="1384" y="742"/>
                    <a:pt x="1268" y="840"/>
                    <a:pt x="1196" y="982"/>
                  </a:cubicBezTo>
                  <a:cubicBezTo>
                    <a:pt x="1152" y="1072"/>
                    <a:pt x="1134" y="1161"/>
                    <a:pt x="1143" y="1250"/>
                  </a:cubicBezTo>
                  <a:cubicBezTo>
                    <a:pt x="866" y="1090"/>
                    <a:pt x="492" y="831"/>
                    <a:pt x="670" y="572"/>
                  </a:cubicBezTo>
                  <a:cubicBezTo>
                    <a:pt x="758" y="446"/>
                    <a:pt x="641" y="320"/>
                    <a:pt x="521" y="320"/>
                  </a:cubicBezTo>
                  <a:cubicBezTo>
                    <a:pt x="471" y="320"/>
                    <a:pt x="421" y="341"/>
                    <a:pt x="384" y="394"/>
                  </a:cubicBezTo>
                  <a:cubicBezTo>
                    <a:pt x="1" y="938"/>
                    <a:pt x="732" y="1429"/>
                    <a:pt x="1161" y="1634"/>
                  </a:cubicBezTo>
                  <a:cubicBezTo>
                    <a:pt x="1190" y="1648"/>
                    <a:pt x="1217" y="1655"/>
                    <a:pt x="1242" y="1655"/>
                  </a:cubicBezTo>
                  <a:cubicBezTo>
                    <a:pt x="1263" y="1655"/>
                    <a:pt x="1283" y="1651"/>
                    <a:pt x="1303" y="1643"/>
                  </a:cubicBezTo>
                  <a:cubicBezTo>
                    <a:pt x="1455" y="1883"/>
                    <a:pt x="1642" y="2115"/>
                    <a:pt x="1509" y="2356"/>
                  </a:cubicBezTo>
                  <a:cubicBezTo>
                    <a:pt x="1491" y="2374"/>
                    <a:pt x="1491" y="2401"/>
                    <a:pt x="1482" y="2419"/>
                  </a:cubicBezTo>
                  <a:cubicBezTo>
                    <a:pt x="1377" y="2596"/>
                    <a:pt x="1244" y="2736"/>
                    <a:pt x="951" y="2736"/>
                  </a:cubicBezTo>
                  <a:cubicBezTo>
                    <a:pt x="919" y="2736"/>
                    <a:pt x="885" y="2735"/>
                    <a:pt x="848" y="2731"/>
                  </a:cubicBezTo>
                  <a:cubicBezTo>
                    <a:pt x="843" y="2731"/>
                    <a:pt x="837" y="2730"/>
                    <a:pt x="832" y="2730"/>
                  </a:cubicBezTo>
                  <a:cubicBezTo>
                    <a:pt x="625" y="2730"/>
                    <a:pt x="622" y="3053"/>
                    <a:pt x="831" y="3070"/>
                  </a:cubicBezTo>
                  <a:cubicBezTo>
                    <a:pt x="880" y="3074"/>
                    <a:pt x="929" y="3076"/>
                    <a:pt x="976" y="3076"/>
                  </a:cubicBezTo>
                  <a:cubicBezTo>
                    <a:pt x="1243" y="3076"/>
                    <a:pt x="1472" y="3006"/>
                    <a:pt x="1669" y="2793"/>
                  </a:cubicBezTo>
                  <a:cubicBezTo>
                    <a:pt x="1811" y="2636"/>
                    <a:pt x="2028" y="1990"/>
                    <a:pt x="2321" y="1990"/>
                  </a:cubicBezTo>
                  <a:cubicBezTo>
                    <a:pt x="2377" y="1990"/>
                    <a:pt x="2437" y="2015"/>
                    <a:pt x="2499" y="2071"/>
                  </a:cubicBezTo>
                  <a:cubicBezTo>
                    <a:pt x="2536" y="2102"/>
                    <a:pt x="2577" y="2115"/>
                    <a:pt x="2616" y="2115"/>
                  </a:cubicBezTo>
                  <a:cubicBezTo>
                    <a:pt x="2755" y="2115"/>
                    <a:pt x="2874" y="1948"/>
                    <a:pt x="2749" y="1830"/>
                  </a:cubicBezTo>
                  <a:cubicBezTo>
                    <a:pt x="2615" y="1710"/>
                    <a:pt x="2478" y="1654"/>
                    <a:pt x="2340" y="1654"/>
                  </a:cubicBezTo>
                  <a:cubicBezTo>
                    <a:pt x="2191" y="1654"/>
                    <a:pt x="2040" y="1719"/>
                    <a:pt x="1892" y="1839"/>
                  </a:cubicBezTo>
                  <a:cubicBezTo>
                    <a:pt x="1865" y="1857"/>
                    <a:pt x="1848" y="1875"/>
                    <a:pt x="1830" y="1892"/>
                  </a:cubicBezTo>
                  <a:cubicBezTo>
                    <a:pt x="1821" y="1866"/>
                    <a:pt x="1803" y="1848"/>
                    <a:pt x="1794" y="1821"/>
                  </a:cubicBezTo>
                  <a:cubicBezTo>
                    <a:pt x="1633" y="1500"/>
                    <a:pt x="1268" y="1170"/>
                    <a:pt x="1749" y="947"/>
                  </a:cubicBezTo>
                  <a:cubicBezTo>
                    <a:pt x="2204" y="733"/>
                    <a:pt x="2258" y="474"/>
                    <a:pt x="1937" y="64"/>
                  </a:cubicBezTo>
                  <a:cubicBezTo>
                    <a:pt x="1901" y="19"/>
                    <a:pt x="1860" y="1"/>
                    <a:pt x="181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3"/>
            <p:cNvSpPr/>
            <p:nvPr/>
          </p:nvSpPr>
          <p:spPr>
            <a:xfrm>
              <a:off x="144253" y="2032663"/>
              <a:ext cx="669387" cy="755721"/>
            </a:xfrm>
            <a:custGeom>
              <a:rect b="b" l="l" r="r" t="t"/>
              <a:pathLst>
                <a:path extrusionOk="0" h="17988" w="15934">
                  <a:moveTo>
                    <a:pt x="5632" y="361"/>
                  </a:moveTo>
                  <a:cubicBezTo>
                    <a:pt x="5778" y="361"/>
                    <a:pt x="5905" y="440"/>
                    <a:pt x="5995" y="658"/>
                  </a:cubicBezTo>
                  <a:cubicBezTo>
                    <a:pt x="5665" y="756"/>
                    <a:pt x="5353" y="908"/>
                    <a:pt x="5023" y="1006"/>
                  </a:cubicBezTo>
                  <a:cubicBezTo>
                    <a:pt x="4969" y="908"/>
                    <a:pt x="4898" y="819"/>
                    <a:pt x="4827" y="747"/>
                  </a:cubicBezTo>
                  <a:cubicBezTo>
                    <a:pt x="5094" y="580"/>
                    <a:pt x="5389" y="361"/>
                    <a:pt x="5632" y="361"/>
                  </a:cubicBezTo>
                  <a:close/>
                  <a:moveTo>
                    <a:pt x="6102" y="979"/>
                  </a:moveTo>
                  <a:cubicBezTo>
                    <a:pt x="6138" y="1131"/>
                    <a:pt x="6174" y="1283"/>
                    <a:pt x="6209" y="1434"/>
                  </a:cubicBezTo>
                  <a:cubicBezTo>
                    <a:pt x="6058" y="1470"/>
                    <a:pt x="5915" y="1533"/>
                    <a:pt x="5772" y="1577"/>
                  </a:cubicBezTo>
                  <a:cubicBezTo>
                    <a:pt x="5662" y="1614"/>
                    <a:pt x="5527" y="1675"/>
                    <a:pt x="5403" y="1675"/>
                  </a:cubicBezTo>
                  <a:cubicBezTo>
                    <a:pt x="5377" y="1675"/>
                    <a:pt x="5351" y="1673"/>
                    <a:pt x="5326" y="1666"/>
                  </a:cubicBezTo>
                  <a:lnTo>
                    <a:pt x="5317" y="1666"/>
                  </a:lnTo>
                  <a:cubicBezTo>
                    <a:pt x="5273" y="1541"/>
                    <a:pt x="5237" y="1425"/>
                    <a:pt x="5184" y="1318"/>
                  </a:cubicBezTo>
                  <a:cubicBezTo>
                    <a:pt x="5496" y="1211"/>
                    <a:pt x="5790" y="1078"/>
                    <a:pt x="6102" y="979"/>
                  </a:cubicBezTo>
                  <a:close/>
                  <a:moveTo>
                    <a:pt x="6272" y="1773"/>
                  </a:moveTo>
                  <a:cubicBezTo>
                    <a:pt x="6299" y="1907"/>
                    <a:pt x="6317" y="2050"/>
                    <a:pt x="6334" y="2193"/>
                  </a:cubicBezTo>
                  <a:lnTo>
                    <a:pt x="6325" y="2193"/>
                  </a:lnTo>
                  <a:cubicBezTo>
                    <a:pt x="6076" y="2255"/>
                    <a:pt x="5781" y="2434"/>
                    <a:pt x="5514" y="2434"/>
                  </a:cubicBezTo>
                  <a:cubicBezTo>
                    <a:pt x="5487" y="2300"/>
                    <a:pt x="5451" y="2157"/>
                    <a:pt x="5415" y="2005"/>
                  </a:cubicBezTo>
                  <a:cubicBezTo>
                    <a:pt x="5701" y="2005"/>
                    <a:pt x="5995" y="1854"/>
                    <a:pt x="6272" y="1773"/>
                  </a:cubicBezTo>
                  <a:close/>
                  <a:moveTo>
                    <a:pt x="6370" y="2532"/>
                  </a:moveTo>
                  <a:cubicBezTo>
                    <a:pt x="6379" y="2630"/>
                    <a:pt x="6388" y="2719"/>
                    <a:pt x="6397" y="2808"/>
                  </a:cubicBezTo>
                  <a:cubicBezTo>
                    <a:pt x="6397" y="2862"/>
                    <a:pt x="6406" y="2915"/>
                    <a:pt x="6406" y="2960"/>
                  </a:cubicBezTo>
                  <a:cubicBezTo>
                    <a:pt x="6379" y="2958"/>
                    <a:pt x="6352" y="2957"/>
                    <a:pt x="6325" y="2957"/>
                  </a:cubicBezTo>
                  <a:cubicBezTo>
                    <a:pt x="6245" y="2957"/>
                    <a:pt x="6163" y="2967"/>
                    <a:pt x="6076" y="2987"/>
                  </a:cubicBezTo>
                  <a:cubicBezTo>
                    <a:pt x="5933" y="3031"/>
                    <a:pt x="5808" y="3103"/>
                    <a:pt x="5656" y="3103"/>
                  </a:cubicBezTo>
                  <a:cubicBezTo>
                    <a:pt x="5639" y="3013"/>
                    <a:pt x="5621" y="2915"/>
                    <a:pt x="5594" y="2826"/>
                  </a:cubicBezTo>
                  <a:cubicBezTo>
                    <a:pt x="5594" y="2808"/>
                    <a:pt x="5585" y="2781"/>
                    <a:pt x="5585" y="2764"/>
                  </a:cubicBezTo>
                  <a:cubicBezTo>
                    <a:pt x="5853" y="2737"/>
                    <a:pt x="6102" y="2603"/>
                    <a:pt x="6370" y="2532"/>
                  </a:cubicBezTo>
                  <a:close/>
                  <a:moveTo>
                    <a:pt x="6324" y="3287"/>
                  </a:moveTo>
                  <a:cubicBezTo>
                    <a:pt x="6339" y="3287"/>
                    <a:pt x="6355" y="3288"/>
                    <a:pt x="6370" y="3290"/>
                  </a:cubicBezTo>
                  <a:cubicBezTo>
                    <a:pt x="6383" y="3294"/>
                    <a:pt x="6395" y="3297"/>
                    <a:pt x="6405" y="3297"/>
                  </a:cubicBezTo>
                  <a:cubicBezTo>
                    <a:pt x="6415" y="3297"/>
                    <a:pt x="6424" y="3294"/>
                    <a:pt x="6432" y="3290"/>
                  </a:cubicBezTo>
                  <a:cubicBezTo>
                    <a:pt x="6441" y="3379"/>
                    <a:pt x="6450" y="3459"/>
                    <a:pt x="6459" y="3540"/>
                  </a:cubicBezTo>
                  <a:cubicBezTo>
                    <a:pt x="6227" y="3567"/>
                    <a:pt x="6022" y="3682"/>
                    <a:pt x="5790" y="3691"/>
                  </a:cubicBezTo>
                  <a:cubicBezTo>
                    <a:pt x="5772" y="3611"/>
                    <a:pt x="5754" y="3522"/>
                    <a:pt x="5737" y="3442"/>
                  </a:cubicBezTo>
                  <a:cubicBezTo>
                    <a:pt x="5808" y="3433"/>
                    <a:pt x="5888" y="3415"/>
                    <a:pt x="5960" y="3388"/>
                  </a:cubicBezTo>
                  <a:cubicBezTo>
                    <a:pt x="6071" y="3348"/>
                    <a:pt x="6197" y="3287"/>
                    <a:pt x="6324" y="3287"/>
                  </a:cubicBezTo>
                  <a:close/>
                  <a:moveTo>
                    <a:pt x="6504" y="3879"/>
                  </a:moveTo>
                  <a:cubicBezTo>
                    <a:pt x="6522" y="3977"/>
                    <a:pt x="6531" y="4066"/>
                    <a:pt x="6557" y="4155"/>
                  </a:cubicBezTo>
                  <a:cubicBezTo>
                    <a:pt x="6523" y="4150"/>
                    <a:pt x="6488" y="4147"/>
                    <a:pt x="6453" y="4147"/>
                  </a:cubicBezTo>
                  <a:cubicBezTo>
                    <a:pt x="6270" y="4147"/>
                    <a:pt x="6080" y="4216"/>
                    <a:pt x="5915" y="4253"/>
                  </a:cubicBezTo>
                  <a:cubicBezTo>
                    <a:pt x="5897" y="4182"/>
                    <a:pt x="5879" y="4102"/>
                    <a:pt x="5862" y="4021"/>
                  </a:cubicBezTo>
                  <a:cubicBezTo>
                    <a:pt x="6085" y="3995"/>
                    <a:pt x="6281" y="3888"/>
                    <a:pt x="6504" y="3879"/>
                  </a:cubicBezTo>
                  <a:close/>
                  <a:moveTo>
                    <a:pt x="6460" y="4479"/>
                  </a:moveTo>
                  <a:cubicBezTo>
                    <a:pt x="6487" y="4479"/>
                    <a:pt x="6511" y="4483"/>
                    <a:pt x="6531" y="4494"/>
                  </a:cubicBezTo>
                  <a:cubicBezTo>
                    <a:pt x="6563" y="4507"/>
                    <a:pt x="6591" y="4516"/>
                    <a:pt x="6614" y="4516"/>
                  </a:cubicBezTo>
                  <a:cubicBezTo>
                    <a:pt x="6623" y="4516"/>
                    <a:pt x="6631" y="4515"/>
                    <a:pt x="6638" y="4512"/>
                  </a:cubicBezTo>
                  <a:cubicBezTo>
                    <a:pt x="6682" y="4646"/>
                    <a:pt x="6727" y="4771"/>
                    <a:pt x="6771" y="4905"/>
                  </a:cubicBezTo>
                  <a:cubicBezTo>
                    <a:pt x="6700" y="4905"/>
                    <a:pt x="6620" y="4914"/>
                    <a:pt x="6540" y="4931"/>
                  </a:cubicBezTo>
                  <a:cubicBezTo>
                    <a:pt x="6370" y="4976"/>
                    <a:pt x="6227" y="5056"/>
                    <a:pt x="6049" y="5065"/>
                  </a:cubicBezTo>
                  <a:cubicBezTo>
                    <a:pt x="6022" y="4905"/>
                    <a:pt x="6004" y="4744"/>
                    <a:pt x="5978" y="4592"/>
                  </a:cubicBezTo>
                  <a:cubicBezTo>
                    <a:pt x="6085" y="4566"/>
                    <a:pt x="6183" y="4539"/>
                    <a:pt x="6290" y="4512"/>
                  </a:cubicBezTo>
                  <a:cubicBezTo>
                    <a:pt x="6333" y="4500"/>
                    <a:pt x="6401" y="4479"/>
                    <a:pt x="6460" y="4479"/>
                  </a:cubicBezTo>
                  <a:close/>
                  <a:moveTo>
                    <a:pt x="6932" y="5226"/>
                  </a:moveTo>
                  <a:cubicBezTo>
                    <a:pt x="6977" y="5324"/>
                    <a:pt x="7039" y="5413"/>
                    <a:pt x="7102" y="5502"/>
                  </a:cubicBezTo>
                  <a:cubicBezTo>
                    <a:pt x="6959" y="5529"/>
                    <a:pt x="6825" y="5556"/>
                    <a:pt x="6682" y="5583"/>
                  </a:cubicBezTo>
                  <a:cubicBezTo>
                    <a:pt x="6584" y="5600"/>
                    <a:pt x="6477" y="5618"/>
                    <a:pt x="6370" y="5636"/>
                  </a:cubicBezTo>
                  <a:cubicBezTo>
                    <a:pt x="6317" y="5645"/>
                    <a:pt x="6272" y="5645"/>
                    <a:pt x="6218" y="5654"/>
                  </a:cubicBezTo>
                  <a:lnTo>
                    <a:pt x="6192" y="5654"/>
                  </a:lnTo>
                  <a:cubicBezTo>
                    <a:pt x="6209" y="5663"/>
                    <a:pt x="6236" y="5672"/>
                    <a:pt x="6263" y="5699"/>
                  </a:cubicBezTo>
                  <a:cubicBezTo>
                    <a:pt x="6233" y="5668"/>
                    <a:pt x="6194" y="5654"/>
                    <a:pt x="6158" y="5654"/>
                  </a:cubicBezTo>
                  <a:cubicBezTo>
                    <a:pt x="6141" y="5654"/>
                    <a:pt x="6125" y="5657"/>
                    <a:pt x="6111" y="5663"/>
                  </a:cubicBezTo>
                  <a:cubicBezTo>
                    <a:pt x="6102" y="5574"/>
                    <a:pt x="6093" y="5485"/>
                    <a:pt x="6085" y="5395"/>
                  </a:cubicBezTo>
                  <a:cubicBezTo>
                    <a:pt x="6201" y="5395"/>
                    <a:pt x="6308" y="5369"/>
                    <a:pt x="6415" y="5333"/>
                  </a:cubicBezTo>
                  <a:cubicBezTo>
                    <a:pt x="6527" y="5301"/>
                    <a:pt x="6662" y="5232"/>
                    <a:pt x="6792" y="5232"/>
                  </a:cubicBezTo>
                  <a:cubicBezTo>
                    <a:pt x="6806" y="5232"/>
                    <a:pt x="6820" y="5233"/>
                    <a:pt x="6834" y="5235"/>
                  </a:cubicBezTo>
                  <a:cubicBezTo>
                    <a:pt x="6844" y="5237"/>
                    <a:pt x="6854" y="5238"/>
                    <a:pt x="6863" y="5238"/>
                  </a:cubicBezTo>
                  <a:cubicBezTo>
                    <a:pt x="6886" y="5238"/>
                    <a:pt x="6907" y="5232"/>
                    <a:pt x="6932" y="5226"/>
                  </a:cubicBezTo>
                  <a:close/>
                  <a:moveTo>
                    <a:pt x="7334" y="5788"/>
                  </a:moveTo>
                  <a:lnTo>
                    <a:pt x="7342" y="5797"/>
                  </a:lnTo>
                  <a:lnTo>
                    <a:pt x="7369" y="5824"/>
                  </a:lnTo>
                  <a:cubicBezTo>
                    <a:pt x="7378" y="5904"/>
                    <a:pt x="7378" y="5984"/>
                    <a:pt x="7387" y="6064"/>
                  </a:cubicBezTo>
                  <a:cubicBezTo>
                    <a:pt x="7156" y="6201"/>
                    <a:pt x="6868" y="6297"/>
                    <a:pt x="6601" y="6297"/>
                  </a:cubicBezTo>
                  <a:cubicBezTo>
                    <a:pt x="6590" y="6297"/>
                    <a:pt x="6578" y="6297"/>
                    <a:pt x="6566" y="6296"/>
                  </a:cubicBezTo>
                  <a:cubicBezTo>
                    <a:pt x="6559" y="6295"/>
                    <a:pt x="6552" y="6295"/>
                    <a:pt x="6545" y="6295"/>
                  </a:cubicBezTo>
                  <a:cubicBezTo>
                    <a:pt x="6486" y="6295"/>
                    <a:pt x="6448" y="6328"/>
                    <a:pt x="6424" y="6368"/>
                  </a:cubicBezTo>
                  <a:cubicBezTo>
                    <a:pt x="6334" y="6296"/>
                    <a:pt x="6236" y="6234"/>
                    <a:pt x="6129" y="6163"/>
                  </a:cubicBezTo>
                  <a:cubicBezTo>
                    <a:pt x="6129" y="6100"/>
                    <a:pt x="6129" y="6047"/>
                    <a:pt x="6129" y="5993"/>
                  </a:cubicBezTo>
                  <a:cubicBezTo>
                    <a:pt x="6155" y="5998"/>
                    <a:pt x="6183" y="6000"/>
                    <a:pt x="6213" y="6000"/>
                  </a:cubicBezTo>
                  <a:cubicBezTo>
                    <a:pt x="6336" y="6000"/>
                    <a:pt x="6482" y="5963"/>
                    <a:pt x="6575" y="5948"/>
                  </a:cubicBezTo>
                  <a:cubicBezTo>
                    <a:pt x="6807" y="5904"/>
                    <a:pt x="7048" y="5868"/>
                    <a:pt x="7280" y="5815"/>
                  </a:cubicBezTo>
                  <a:cubicBezTo>
                    <a:pt x="7298" y="5806"/>
                    <a:pt x="7316" y="5797"/>
                    <a:pt x="7334" y="5788"/>
                  </a:cubicBezTo>
                  <a:close/>
                  <a:moveTo>
                    <a:pt x="7396" y="6448"/>
                  </a:moveTo>
                  <a:cubicBezTo>
                    <a:pt x="7396" y="6484"/>
                    <a:pt x="7396" y="6528"/>
                    <a:pt x="7396" y="6573"/>
                  </a:cubicBezTo>
                  <a:cubicBezTo>
                    <a:pt x="7396" y="6662"/>
                    <a:pt x="7396" y="6751"/>
                    <a:pt x="7405" y="6841"/>
                  </a:cubicBezTo>
                  <a:lnTo>
                    <a:pt x="7387" y="6841"/>
                  </a:lnTo>
                  <a:cubicBezTo>
                    <a:pt x="7295" y="6881"/>
                    <a:pt x="7195" y="6890"/>
                    <a:pt x="7092" y="6890"/>
                  </a:cubicBezTo>
                  <a:cubicBezTo>
                    <a:pt x="7015" y="6890"/>
                    <a:pt x="6937" y="6885"/>
                    <a:pt x="6861" y="6885"/>
                  </a:cubicBezTo>
                  <a:cubicBezTo>
                    <a:pt x="6816" y="6805"/>
                    <a:pt x="6763" y="6716"/>
                    <a:pt x="6700" y="6635"/>
                  </a:cubicBezTo>
                  <a:cubicBezTo>
                    <a:pt x="6932" y="6617"/>
                    <a:pt x="7173" y="6546"/>
                    <a:pt x="7396" y="6448"/>
                  </a:cubicBezTo>
                  <a:close/>
                  <a:moveTo>
                    <a:pt x="7732" y="1334"/>
                  </a:moveTo>
                  <a:cubicBezTo>
                    <a:pt x="7741" y="1334"/>
                    <a:pt x="7751" y="1335"/>
                    <a:pt x="7762" y="1336"/>
                  </a:cubicBezTo>
                  <a:cubicBezTo>
                    <a:pt x="7794" y="1385"/>
                    <a:pt x="7847" y="1421"/>
                    <a:pt x="7904" y="1421"/>
                  </a:cubicBezTo>
                  <a:cubicBezTo>
                    <a:pt x="7939" y="1421"/>
                    <a:pt x="7977" y="1407"/>
                    <a:pt x="8012" y="1372"/>
                  </a:cubicBezTo>
                  <a:cubicBezTo>
                    <a:pt x="8031" y="1353"/>
                    <a:pt x="8068" y="1344"/>
                    <a:pt x="8119" y="1344"/>
                  </a:cubicBezTo>
                  <a:cubicBezTo>
                    <a:pt x="8163" y="1344"/>
                    <a:pt x="8217" y="1351"/>
                    <a:pt x="8279" y="1363"/>
                  </a:cubicBezTo>
                  <a:cubicBezTo>
                    <a:pt x="8752" y="1443"/>
                    <a:pt x="9689" y="1845"/>
                    <a:pt x="9796" y="1889"/>
                  </a:cubicBezTo>
                  <a:cubicBezTo>
                    <a:pt x="10447" y="2184"/>
                    <a:pt x="11063" y="2683"/>
                    <a:pt x="11562" y="3183"/>
                  </a:cubicBezTo>
                  <a:cubicBezTo>
                    <a:pt x="11990" y="3602"/>
                    <a:pt x="12294" y="4129"/>
                    <a:pt x="12650" y="4619"/>
                  </a:cubicBezTo>
                  <a:cubicBezTo>
                    <a:pt x="12713" y="4708"/>
                    <a:pt x="12784" y="4798"/>
                    <a:pt x="12847" y="4887"/>
                  </a:cubicBezTo>
                  <a:cubicBezTo>
                    <a:pt x="13462" y="5645"/>
                    <a:pt x="13623" y="6600"/>
                    <a:pt x="13980" y="7474"/>
                  </a:cubicBezTo>
                  <a:cubicBezTo>
                    <a:pt x="14337" y="8339"/>
                    <a:pt x="14747" y="9187"/>
                    <a:pt x="14961" y="10106"/>
                  </a:cubicBezTo>
                  <a:cubicBezTo>
                    <a:pt x="15139" y="10828"/>
                    <a:pt x="15122" y="11586"/>
                    <a:pt x="15282" y="12318"/>
                  </a:cubicBezTo>
                  <a:cubicBezTo>
                    <a:pt x="15470" y="13148"/>
                    <a:pt x="15755" y="13968"/>
                    <a:pt x="14943" y="14548"/>
                  </a:cubicBezTo>
                  <a:cubicBezTo>
                    <a:pt x="14649" y="14762"/>
                    <a:pt x="14408" y="15012"/>
                    <a:pt x="14105" y="15208"/>
                  </a:cubicBezTo>
                  <a:cubicBezTo>
                    <a:pt x="13763" y="15429"/>
                    <a:pt x="13405" y="15479"/>
                    <a:pt x="13038" y="15479"/>
                  </a:cubicBezTo>
                  <a:cubicBezTo>
                    <a:pt x="12811" y="15479"/>
                    <a:pt x="12580" y="15460"/>
                    <a:pt x="12347" y="15449"/>
                  </a:cubicBezTo>
                  <a:cubicBezTo>
                    <a:pt x="11339" y="15405"/>
                    <a:pt x="10634" y="15110"/>
                    <a:pt x="10081" y="14236"/>
                  </a:cubicBezTo>
                  <a:cubicBezTo>
                    <a:pt x="9707" y="13638"/>
                    <a:pt x="9555" y="12898"/>
                    <a:pt x="9412" y="12211"/>
                  </a:cubicBezTo>
                  <a:cubicBezTo>
                    <a:pt x="9064" y="10525"/>
                    <a:pt x="8261" y="9044"/>
                    <a:pt x="7815" y="7394"/>
                  </a:cubicBezTo>
                  <a:cubicBezTo>
                    <a:pt x="7717" y="7019"/>
                    <a:pt x="7717" y="6644"/>
                    <a:pt x="7735" y="6261"/>
                  </a:cubicBezTo>
                  <a:cubicBezTo>
                    <a:pt x="7744" y="5877"/>
                    <a:pt x="7771" y="5493"/>
                    <a:pt x="7717" y="5119"/>
                  </a:cubicBezTo>
                  <a:cubicBezTo>
                    <a:pt x="7673" y="4717"/>
                    <a:pt x="7592" y="4316"/>
                    <a:pt x="7539" y="3923"/>
                  </a:cubicBezTo>
                  <a:cubicBezTo>
                    <a:pt x="7512" y="3763"/>
                    <a:pt x="7396" y="2942"/>
                    <a:pt x="7405" y="2273"/>
                  </a:cubicBezTo>
                  <a:cubicBezTo>
                    <a:pt x="7405" y="1758"/>
                    <a:pt x="7487" y="1334"/>
                    <a:pt x="7732" y="1334"/>
                  </a:cubicBezTo>
                  <a:close/>
                  <a:moveTo>
                    <a:pt x="4093" y="2236"/>
                  </a:moveTo>
                  <a:cubicBezTo>
                    <a:pt x="4303" y="2236"/>
                    <a:pt x="4505" y="2401"/>
                    <a:pt x="4675" y="2844"/>
                  </a:cubicBezTo>
                  <a:cubicBezTo>
                    <a:pt x="4755" y="3049"/>
                    <a:pt x="4764" y="3281"/>
                    <a:pt x="4871" y="3477"/>
                  </a:cubicBezTo>
                  <a:cubicBezTo>
                    <a:pt x="5032" y="3798"/>
                    <a:pt x="5335" y="3968"/>
                    <a:pt x="5514" y="4262"/>
                  </a:cubicBezTo>
                  <a:cubicBezTo>
                    <a:pt x="5531" y="4298"/>
                    <a:pt x="5558" y="4316"/>
                    <a:pt x="5576" y="4325"/>
                  </a:cubicBezTo>
                  <a:cubicBezTo>
                    <a:pt x="5683" y="4860"/>
                    <a:pt x="5772" y="5404"/>
                    <a:pt x="5790" y="5931"/>
                  </a:cubicBezTo>
                  <a:cubicBezTo>
                    <a:pt x="5300" y="5574"/>
                    <a:pt x="4845" y="5163"/>
                    <a:pt x="5112" y="4655"/>
                  </a:cubicBezTo>
                  <a:cubicBezTo>
                    <a:pt x="5187" y="4524"/>
                    <a:pt x="5065" y="4397"/>
                    <a:pt x="4952" y="4397"/>
                  </a:cubicBezTo>
                  <a:cubicBezTo>
                    <a:pt x="4903" y="4397"/>
                    <a:pt x="4856" y="4420"/>
                    <a:pt x="4827" y="4476"/>
                  </a:cubicBezTo>
                  <a:cubicBezTo>
                    <a:pt x="4506" y="5074"/>
                    <a:pt x="4978" y="5788"/>
                    <a:pt x="5478" y="6118"/>
                  </a:cubicBezTo>
                  <a:cubicBezTo>
                    <a:pt x="5576" y="6189"/>
                    <a:pt x="5612" y="6261"/>
                    <a:pt x="5763" y="6323"/>
                  </a:cubicBezTo>
                  <a:lnTo>
                    <a:pt x="5763" y="6341"/>
                  </a:lnTo>
                  <a:cubicBezTo>
                    <a:pt x="5763" y="6451"/>
                    <a:pt x="5853" y="6508"/>
                    <a:pt x="5940" y="6508"/>
                  </a:cubicBezTo>
                  <a:cubicBezTo>
                    <a:pt x="5965" y="6508"/>
                    <a:pt x="5991" y="6503"/>
                    <a:pt x="6013" y="6493"/>
                  </a:cubicBezTo>
                  <a:cubicBezTo>
                    <a:pt x="6138" y="6582"/>
                    <a:pt x="6263" y="6680"/>
                    <a:pt x="6379" y="6787"/>
                  </a:cubicBezTo>
                  <a:cubicBezTo>
                    <a:pt x="6825" y="7197"/>
                    <a:pt x="6745" y="7768"/>
                    <a:pt x="6700" y="8304"/>
                  </a:cubicBezTo>
                  <a:cubicBezTo>
                    <a:pt x="6700" y="8339"/>
                    <a:pt x="6700" y="8384"/>
                    <a:pt x="6700" y="8420"/>
                  </a:cubicBezTo>
                  <a:cubicBezTo>
                    <a:pt x="6700" y="8696"/>
                    <a:pt x="6780" y="8982"/>
                    <a:pt x="6816" y="9249"/>
                  </a:cubicBezTo>
                  <a:cubicBezTo>
                    <a:pt x="6905" y="9856"/>
                    <a:pt x="6923" y="10462"/>
                    <a:pt x="6968" y="11078"/>
                  </a:cubicBezTo>
                  <a:cubicBezTo>
                    <a:pt x="7021" y="11810"/>
                    <a:pt x="7128" y="12532"/>
                    <a:pt x="7235" y="13255"/>
                  </a:cubicBezTo>
                  <a:cubicBezTo>
                    <a:pt x="7298" y="13728"/>
                    <a:pt x="7405" y="14209"/>
                    <a:pt x="7423" y="14682"/>
                  </a:cubicBezTo>
                  <a:cubicBezTo>
                    <a:pt x="7441" y="15226"/>
                    <a:pt x="7093" y="15619"/>
                    <a:pt x="6763" y="16011"/>
                  </a:cubicBezTo>
                  <a:cubicBezTo>
                    <a:pt x="6397" y="16448"/>
                    <a:pt x="5817" y="16912"/>
                    <a:pt x="5166" y="17225"/>
                  </a:cubicBezTo>
                  <a:cubicBezTo>
                    <a:pt x="4662" y="17472"/>
                    <a:pt x="4114" y="17631"/>
                    <a:pt x="3596" y="17631"/>
                  </a:cubicBezTo>
                  <a:cubicBezTo>
                    <a:pt x="3124" y="17631"/>
                    <a:pt x="2677" y="17499"/>
                    <a:pt x="2311" y="17180"/>
                  </a:cubicBezTo>
                  <a:cubicBezTo>
                    <a:pt x="1802" y="16743"/>
                    <a:pt x="1731" y="15690"/>
                    <a:pt x="1517" y="15084"/>
                  </a:cubicBezTo>
                  <a:cubicBezTo>
                    <a:pt x="1249" y="14370"/>
                    <a:pt x="937" y="13692"/>
                    <a:pt x="750" y="12942"/>
                  </a:cubicBezTo>
                  <a:cubicBezTo>
                    <a:pt x="554" y="12131"/>
                    <a:pt x="384" y="11328"/>
                    <a:pt x="384" y="10489"/>
                  </a:cubicBezTo>
                  <a:cubicBezTo>
                    <a:pt x="384" y="9642"/>
                    <a:pt x="687" y="8759"/>
                    <a:pt x="741" y="7893"/>
                  </a:cubicBezTo>
                  <a:cubicBezTo>
                    <a:pt x="848" y="6332"/>
                    <a:pt x="1892" y="4744"/>
                    <a:pt x="2793" y="3522"/>
                  </a:cubicBezTo>
                  <a:cubicBezTo>
                    <a:pt x="3056" y="3158"/>
                    <a:pt x="3597" y="2236"/>
                    <a:pt x="4093" y="2236"/>
                  </a:cubicBezTo>
                  <a:close/>
                  <a:moveTo>
                    <a:pt x="5739" y="0"/>
                  </a:moveTo>
                  <a:cubicBezTo>
                    <a:pt x="5389" y="0"/>
                    <a:pt x="4956" y="292"/>
                    <a:pt x="4532" y="524"/>
                  </a:cubicBezTo>
                  <a:cubicBezTo>
                    <a:pt x="4461" y="569"/>
                    <a:pt x="4434" y="632"/>
                    <a:pt x="4443" y="694"/>
                  </a:cubicBezTo>
                  <a:cubicBezTo>
                    <a:pt x="4407" y="765"/>
                    <a:pt x="4416" y="855"/>
                    <a:pt x="4497" y="917"/>
                  </a:cubicBezTo>
                  <a:cubicBezTo>
                    <a:pt x="4862" y="1158"/>
                    <a:pt x="5076" y="1970"/>
                    <a:pt x="5210" y="2603"/>
                  </a:cubicBezTo>
                  <a:cubicBezTo>
                    <a:pt x="5201" y="2639"/>
                    <a:pt x="5210" y="2665"/>
                    <a:pt x="5228" y="2692"/>
                  </a:cubicBezTo>
                  <a:cubicBezTo>
                    <a:pt x="5264" y="2880"/>
                    <a:pt x="5300" y="3049"/>
                    <a:pt x="5326" y="3174"/>
                  </a:cubicBezTo>
                  <a:cubicBezTo>
                    <a:pt x="5362" y="3335"/>
                    <a:pt x="5398" y="3495"/>
                    <a:pt x="5433" y="3656"/>
                  </a:cubicBezTo>
                  <a:cubicBezTo>
                    <a:pt x="5308" y="3522"/>
                    <a:pt x="5192" y="3379"/>
                    <a:pt x="5121" y="3156"/>
                  </a:cubicBezTo>
                  <a:cubicBezTo>
                    <a:pt x="5032" y="2897"/>
                    <a:pt x="4961" y="2639"/>
                    <a:pt x="4845" y="2389"/>
                  </a:cubicBezTo>
                  <a:cubicBezTo>
                    <a:pt x="4674" y="2018"/>
                    <a:pt x="4387" y="1851"/>
                    <a:pt x="4028" y="1851"/>
                  </a:cubicBezTo>
                  <a:cubicBezTo>
                    <a:pt x="3955" y="1851"/>
                    <a:pt x="3879" y="1858"/>
                    <a:pt x="3801" y="1872"/>
                  </a:cubicBezTo>
                  <a:cubicBezTo>
                    <a:pt x="3274" y="1970"/>
                    <a:pt x="2873" y="2781"/>
                    <a:pt x="2614" y="3174"/>
                  </a:cubicBezTo>
                  <a:cubicBezTo>
                    <a:pt x="2070" y="4013"/>
                    <a:pt x="1517" y="4780"/>
                    <a:pt x="1098" y="5699"/>
                  </a:cubicBezTo>
                  <a:cubicBezTo>
                    <a:pt x="777" y="6403"/>
                    <a:pt x="491" y="7108"/>
                    <a:pt x="402" y="7884"/>
                  </a:cubicBezTo>
                  <a:cubicBezTo>
                    <a:pt x="286" y="8928"/>
                    <a:pt x="0" y="9990"/>
                    <a:pt x="54" y="11042"/>
                  </a:cubicBezTo>
                  <a:cubicBezTo>
                    <a:pt x="152" y="12951"/>
                    <a:pt x="1026" y="14762"/>
                    <a:pt x="1606" y="16555"/>
                  </a:cubicBezTo>
                  <a:cubicBezTo>
                    <a:pt x="1932" y="17583"/>
                    <a:pt x="2688" y="17988"/>
                    <a:pt x="3563" y="17988"/>
                  </a:cubicBezTo>
                  <a:cubicBezTo>
                    <a:pt x="5272" y="17988"/>
                    <a:pt x="7434" y="16443"/>
                    <a:pt x="7735" y="14968"/>
                  </a:cubicBezTo>
                  <a:cubicBezTo>
                    <a:pt x="7788" y="14718"/>
                    <a:pt x="7788" y="14450"/>
                    <a:pt x="7771" y="14182"/>
                  </a:cubicBezTo>
                  <a:cubicBezTo>
                    <a:pt x="7717" y="13531"/>
                    <a:pt x="7512" y="12844"/>
                    <a:pt x="7432" y="12264"/>
                  </a:cubicBezTo>
                  <a:cubicBezTo>
                    <a:pt x="7289" y="11158"/>
                    <a:pt x="7271" y="10052"/>
                    <a:pt x="7110" y="8946"/>
                  </a:cubicBezTo>
                  <a:cubicBezTo>
                    <a:pt x="7110" y="8919"/>
                    <a:pt x="7102" y="8883"/>
                    <a:pt x="7102" y="8857"/>
                  </a:cubicBezTo>
                  <a:cubicBezTo>
                    <a:pt x="7012" y="8250"/>
                    <a:pt x="7128" y="7724"/>
                    <a:pt x="6995" y="7224"/>
                  </a:cubicBezTo>
                  <a:cubicBezTo>
                    <a:pt x="7146" y="7224"/>
                    <a:pt x="7298" y="7215"/>
                    <a:pt x="7441" y="7180"/>
                  </a:cubicBezTo>
                  <a:cubicBezTo>
                    <a:pt x="7548" y="7902"/>
                    <a:pt x="7833" y="8598"/>
                    <a:pt x="8101" y="9276"/>
                  </a:cubicBezTo>
                  <a:cubicBezTo>
                    <a:pt x="8565" y="10436"/>
                    <a:pt x="8904" y="11533"/>
                    <a:pt x="9180" y="12755"/>
                  </a:cubicBezTo>
                  <a:cubicBezTo>
                    <a:pt x="9368" y="13585"/>
                    <a:pt x="9671" y="14370"/>
                    <a:pt x="10242" y="15012"/>
                  </a:cubicBezTo>
                  <a:cubicBezTo>
                    <a:pt x="10786" y="15637"/>
                    <a:pt x="11562" y="15744"/>
                    <a:pt x="12338" y="15788"/>
                  </a:cubicBezTo>
                  <a:cubicBezTo>
                    <a:pt x="12549" y="15802"/>
                    <a:pt x="12754" y="15814"/>
                    <a:pt x="12954" y="15814"/>
                  </a:cubicBezTo>
                  <a:cubicBezTo>
                    <a:pt x="13522" y="15814"/>
                    <a:pt x="14047" y="15720"/>
                    <a:pt x="14542" y="15324"/>
                  </a:cubicBezTo>
                  <a:cubicBezTo>
                    <a:pt x="15122" y="14860"/>
                    <a:pt x="15755" y="14521"/>
                    <a:pt x="15844" y="13745"/>
                  </a:cubicBezTo>
                  <a:cubicBezTo>
                    <a:pt x="15933" y="12951"/>
                    <a:pt x="15559" y="12068"/>
                    <a:pt x="15470" y="11274"/>
                  </a:cubicBezTo>
                  <a:cubicBezTo>
                    <a:pt x="15345" y="10061"/>
                    <a:pt x="14997" y="9026"/>
                    <a:pt x="14533" y="7911"/>
                  </a:cubicBezTo>
                  <a:cubicBezTo>
                    <a:pt x="14114" y="6912"/>
                    <a:pt x="13873" y="5832"/>
                    <a:pt x="13302" y="4923"/>
                  </a:cubicBezTo>
                  <a:cubicBezTo>
                    <a:pt x="13007" y="4459"/>
                    <a:pt x="12677" y="3977"/>
                    <a:pt x="12320" y="3531"/>
                  </a:cubicBezTo>
                  <a:cubicBezTo>
                    <a:pt x="12053" y="3210"/>
                    <a:pt x="11767" y="2897"/>
                    <a:pt x="11464" y="2621"/>
                  </a:cubicBezTo>
                  <a:cubicBezTo>
                    <a:pt x="10955" y="2157"/>
                    <a:pt x="10358" y="1764"/>
                    <a:pt x="9715" y="1497"/>
                  </a:cubicBezTo>
                  <a:cubicBezTo>
                    <a:pt x="9546" y="1425"/>
                    <a:pt x="9385" y="1363"/>
                    <a:pt x="9216" y="1309"/>
                  </a:cubicBezTo>
                  <a:cubicBezTo>
                    <a:pt x="8950" y="1228"/>
                    <a:pt x="8488" y="1000"/>
                    <a:pt x="8130" y="1000"/>
                  </a:cubicBezTo>
                  <a:cubicBezTo>
                    <a:pt x="8055" y="1000"/>
                    <a:pt x="7985" y="1010"/>
                    <a:pt x="7922" y="1033"/>
                  </a:cubicBezTo>
                  <a:cubicBezTo>
                    <a:pt x="7913" y="1024"/>
                    <a:pt x="7904" y="1015"/>
                    <a:pt x="7887" y="1015"/>
                  </a:cubicBezTo>
                  <a:cubicBezTo>
                    <a:pt x="7819" y="998"/>
                    <a:pt x="7758" y="991"/>
                    <a:pt x="7701" y="991"/>
                  </a:cubicBezTo>
                  <a:cubicBezTo>
                    <a:pt x="7025" y="991"/>
                    <a:pt x="7049" y="2092"/>
                    <a:pt x="7066" y="2585"/>
                  </a:cubicBezTo>
                  <a:cubicBezTo>
                    <a:pt x="7075" y="2826"/>
                    <a:pt x="7093" y="3076"/>
                    <a:pt x="7110" y="3317"/>
                  </a:cubicBezTo>
                  <a:cubicBezTo>
                    <a:pt x="7164" y="3950"/>
                    <a:pt x="7253" y="4566"/>
                    <a:pt x="7316" y="5190"/>
                  </a:cubicBezTo>
                  <a:cubicBezTo>
                    <a:pt x="7325" y="5199"/>
                    <a:pt x="7325" y="5217"/>
                    <a:pt x="7325" y="5226"/>
                  </a:cubicBezTo>
                  <a:cubicBezTo>
                    <a:pt x="6861" y="4530"/>
                    <a:pt x="6798" y="3656"/>
                    <a:pt x="6736" y="2826"/>
                  </a:cubicBezTo>
                  <a:cubicBezTo>
                    <a:pt x="6682" y="2095"/>
                    <a:pt x="6548" y="1381"/>
                    <a:pt x="6361" y="676"/>
                  </a:cubicBezTo>
                  <a:cubicBezTo>
                    <a:pt x="6229" y="172"/>
                    <a:pt x="6008" y="0"/>
                    <a:pt x="573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3"/>
            <p:cNvSpPr/>
            <p:nvPr/>
          </p:nvSpPr>
          <p:spPr>
            <a:xfrm>
              <a:off x="234282" y="2337251"/>
              <a:ext cx="199716" cy="265519"/>
            </a:xfrm>
            <a:custGeom>
              <a:rect b="b" l="l" r="r" t="t"/>
              <a:pathLst>
                <a:path extrusionOk="0" h="6320" w="4754">
                  <a:moveTo>
                    <a:pt x="2336" y="813"/>
                  </a:moveTo>
                  <a:cubicBezTo>
                    <a:pt x="2521" y="859"/>
                    <a:pt x="2720" y="905"/>
                    <a:pt x="2921" y="905"/>
                  </a:cubicBezTo>
                  <a:cubicBezTo>
                    <a:pt x="2952" y="905"/>
                    <a:pt x="2983" y="904"/>
                    <a:pt x="3014" y="902"/>
                  </a:cubicBezTo>
                  <a:lnTo>
                    <a:pt x="3032" y="902"/>
                  </a:lnTo>
                  <a:cubicBezTo>
                    <a:pt x="2996" y="955"/>
                    <a:pt x="3005" y="1009"/>
                    <a:pt x="3023" y="1062"/>
                  </a:cubicBezTo>
                  <a:cubicBezTo>
                    <a:pt x="3023" y="1080"/>
                    <a:pt x="3023" y="1098"/>
                    <a:pt x="3023" y="1116"/>
                  </a:cubicBezTo>
                  <a:cubicBezTo>
                    <a:pt x="3005" y="1107"/>
                    <a:pt x="2978" y="1098"/>
                    <a:pt x="2960" y="1098"/>
                  </a:cubicBezTo>
                  <a:cubicBezTo>
                    <a:pt x="2898" y="1080"/>
                    <a:pt x="2835" y="1071"/>
                    <a:pt x="2782" y="1062"/>
                  </a:cubicBezTo>
                  <a:cubicBezTo>
                    <a:pt x="2719" y="1052"/>
                    <a:pt x="2657" y="1047"/>
                    <a:pt x="2596" y="1047"/>
                  </a:cubicBezTo>
                  <a:cubicBezTo>
                    <a:pt x="2503" y="1047"/>
                    <a:pt x="2413" y="1059"/>
                    <a:pt x="2327" y="1080"/>
                  </a:cubicBezTo>
                  <a:cubicBezTo>
                    <a:pt x="2318" y="1009"/>
                    <a:pt x="2318" y="911"/>
                    <a:pt x="2327" y="848"/>
                  </a:cubicBezTo>
                  <a:lnTo>
                    <a:pt x="2336" y="813"/>
                  </a:lnTo>
                  <a:close/>
                  <a:moveTo>
                    <a:pt x="1804" y="734"/>
                  </a:moveTo>
                  <a:cubicBezTo>
                    <a:pt x="1870" y="734"/>
                    <a:pt x="1937" y="740"/>
                    <a:pt x="2006" y="750"/>
                  </a:cubicBezTo>
                  <a:cubicBezTo>
                    <a:pt x="1979" y="893"/>
                    <a:pt x="1970" y="1036"/>
                    <a:pt x="1997" y="1178"/>
                  </a:cubicBezTo>
                  <a:cubicBezTo>
                    <a:pt x="1970" y="1187"/>
                    <a:pt x="1943" y="1205"/>
                    <a:pt x="1908" y="1214"/>
                  </a:cubicBezTo>
                  <a:cubicBezTo>
                    <a:pt x="1827" y="1250"/>
                    <a:pt x="1747" y="1294"/>
                    <a:pt x="1667" y="1330"/>
                  </a:cubicBezTo>
                  <a:cubicBezTo>
                    <a:pt x="1640" y="1357"/>
                    <a:pt x="1622" y="1375"/>
                    <a:pt x="1586" y="1393"/>
                  </a:cubicBezTo>
                  <a:lnTo>
                    <a:pt x="1604" y="1366"/>
                  </a:lnTo>
                  <a:lnTo>
                    <a:pt x="1470" y="804"/>
                  </a:lnTo>
                  <a:cubicBezTo>
                    <a:pt x="1578" y="753"/>
                    <a:pt x="1689" y="734"/>
                    <a:pt x="1804" y="734"/>
                  </a:cubicBezTo>
                  <a:close/>
                  <a:moveTo>
                    <a:pt x="1167" y="991"/>
                  </a:moveTo>
                  <a:lnTo>
                    <a:pt x="1274" y="1446"/>
                  </a:lnTo>
                  <a:cubicBezTo>
                    <a:pt x="1274" y="1473"/>
                    <a:pt x="1274" y="1491"/>
                    <a:pt x="1292" y="1509"/>
                  </a:cubicBezTo>
                  <a:cubicBezTo>
                    <a:pt x="1224" y="1522"/>
                    <a:pt x="1155" y="1529"/>
                    <a:pt x="1092" y="1529"/>
                  </a:cubicBezTo>
                  <a:cubicBezTo>
                    <a:pt x="816" y="1529"/>
                    <a:pt x="630" y="1400"/>
                    <a:pt x="891" y="1125"/>
                  </a:cubicBezTo>
                  <a:cubicBezTo>
                    <a:pt x="989" y="1080"/>
                    <a:pt x="1007" y="1062"/>
                    <a:pt x="1167" y="991"/>
                  </a:cubicBezTo>
                  <a:close/>
                  <a:moveTo>
                    <a:pt x="3835" y="420"/>
                  </a:moveTo>
                  <a:cubicBezTo>
                    <a:pt x="3906" y="545"/>
                    <a:pt x="3959" y="670"/>
                    <a:pt x="3986" y="804"/>
                  </a:cubicBezTo>
                  <a:cubicBezTo>
                    <a:pt x="4066" y="1143"/>
                    <a:pt x="4013" y="1509"/>
                    <a:pt x="4013" y="1883"/>
                  </a:cubicBezTo>
                  <a:lnTo>
                    <a:pt x="3995" y="1874"/>
                  </a:lnTo>
                  <a:cubicBezTo>
                    <a:pt x="3861" y="1848"/>
                    <a:pt x="3727" y="1830"/>
                    <a:pt x="3594" y="1821"/>
                  </a:cubicBezTo>
                  <a:cubicBezTo>
                    <a:pt x="3576" y="1821"/>
                    <a:pt x="3558" y="1821"/>
                    <a:pt x="3540" y="1830"/>
                  </a:cubicBezTo>
                  <a:cubicBezTo>
                    <a:pt x="3504" y="1660"/>
                    <a:pt x="3442" y="1500"/>
                    <a:pt x="3344" y="1366"/>
                  </a:cubicBezTo>
                  <a:cubicBezTo>
                    <a:pt x="3362" y="1268"/>
                    <a:pt x="3371" y="1161"/>
                    <a:pt x="3362" y="1062"/>
                  </a:cubicBezTo>
                  <a:cubicBezTo>
                    <a:pt x="3362" y="991"/>
                    <a:pt x="3353" y="920"/>
                    <a:pt x="3308" y="875"/>
                  </a:cubicBezTo>
                  <a:lnTo>
                    <a:pt x="3281" y="848"/>
                  </a:lnTo>
                  <a:cubicBezTo>
                    <a:pt x="3344" y="822"/>
                    <a:pt x="3406" y="795"/>
                    <a:pt x="3469" y="750"/>
                  </a:cubicBezTo>
                  <a:cubicBezTo>
                    <a:pt x="3611" y="670"/>
                    <a:pt x="3727" y="563"/>
                    <a:pt x="3835" y="420"/>
                  </a:cubicBezTo>
                  <a:close/>
                  <a:moveTo>
                    <a:pt x="3585" y="2160"/>
                  </a:moveTo>
                  <a:cubicBezTo>
                    <a:pt x="3692" y="2169"/>
                    <a:pt x="3799" y="2178"/>
                    <a:pt x="3897" y="2195"/>
                  </a:cubicBezTo>
                  <a:cubicBezTo>
                    <a:pt x="3915" y="2199"/>
                    <a:pt x="3934" y="2201"/>
                    <a:pt x="3952" y="2201"/>
                  </a:cubicBezTo>
                  <a:cubicBezTo>
                    <a:pt x="3977" y="2201"/>
                    <a:pt x="4001" y="2197"/>
                    <a:pt x="4022" y="2187"/>
                  </a:cubicBezTo>
                  <a:cubicBezTo>
                    <a:pt x="4031" y="2338"/>
                    <a:pt x="4049" y="2490"/>
                    <a:pt x="4075" y="2633"/>
                  </a:cubicBezTo>
                  <a:cubicBezTo>
                    <a:pt x="3906" y="2526"/>
                    <a:pt x="3710" y="2463"/>
                    <a:pt x="3540" y="2356"/>
                  </a:cubicBezTo>
                  <a:cubicBezTo>
                    <a:pt x="3558" y="2294"/>
                    <a:pt x="3567" y="2222"/>
                    <a:pt x="3567" y="2160"/>
                  </a:cubicBezTo>
                  <a:close/>
                  <a:moveTo>
                    <a:pt x="3397" y="2668"/>
                  </a:moveTo>
                  <a:cubicBezTo>
                    <a:pt x="3585" y="2775"/>
                    <a:pt x="3817" y="2838"/>
                    <a:pt x="3977" y="2989"/>
                  </a:cubicBezTo>
                  <a:cubicBezTo>
                    <a:pt x="4015" y="3027"/>
                    <a:pt x="4056" y="3042"/>
                    <a:pt x="4096" y="3042"/>
                  </a:cubicBezTo>
                  <a:cubicBezTo>
                    <a:pt x="4114" y="3042"/>
                    <a:pt x="4131" y="3039"/>
                    <a:pt x="4147" y="3034"/>
                  </a:cubicBezTo>
                  <a:cubicBezTo>
                    <a:pt x="4209" y="3337"/>
                    <a:pt x="4272" y="3641"/>
                    <a:pt x="4307" y="3944"/>
                  </a:cubicBezTo>
                  <a:cubicBezTo>
                    <a:pt x="3897" y="3632"/>
                    <a:pt x="3442" y="3284"/>
                    <a:pt x="3299" y="2802"/>
                  </a:cubicBezTo>
                  <a:lnTo>
                    <a:pt x="3299" y="2793"/>
                  </a:lnTo>
                  <a:cubicBezTo>
                    <a:pt x="3326" y="2757"/>
                    <a:pt x="3362" y="2713"/>
                    <a:pt x="3397" y="2668"/>
                  </a:cubicBezTo>
                  <a:close/>
                  <a:moveTo>
                    <a:pt x="2300" y="3739"/>
                  </a:moveTo>
                  <a:cubicBezTo>
                    <a:pt x="2452" y="3899"/>
                    <a:pt x="2568" y="4087"/>
                    <a:pt x="2702" y="4247"/>
                  </a:cubicBezTo>
                  <a:cubicBezTo>
                    <a:pt x="2684" y="4283"/>
                    <a:pt x="2657" y="4319"/>
                    <a:pt x="2630" y="4354"/>
                  </a:cubicBezTo>
                  <a:cubicBezTo>
                    <a:pt x="2594" y="4399"/>
                    <a:pt x="2559" y="4444"/>
                    <a:pt x="2532" y="4497"/>
                  </a:cubicBezTo>
                  <a:cubicBezTo>
                    <a:pt x="2445" y="4685"/>
                    <a:pt x="2248" y="4866"/>
                    <a:pt x="2107" y="4866"/>
                  </a:cubicBezTo>
                  <a:cubicBezTo>
                    <a:pt x="1988" y="4866"/>
                    <a:pt x="1909" y="4736"/>
                    <a:pt x="1970" y="4372"/>
                  </a:cubicBezTo>
                  <a:cubicBezTo>
                    <a:pt x="2015" y="4131"/>
                    <a:pt x="2148" y="3926"/>
                    <a:pt x="2300" y="3739"/>
                  </a:cubicBezTo>
                  <a:close/>
                  <a:moveTo>
                    <a:pt x="3032" y="3061"/>
                  </a:moveTo>
                  <a:cubicBezTo>
                    <a:pt x="3281" y="3623"/>
                    <a:pt x="3852" y="4006"/>
                    <a:pt x="4325" y="4390"/>
                  </a:cubicBezTo>
                  <a:cubicBezTo>
                    <a:pt x="4316" y="4551"/>
                    <a:pt x="4281" y="4720"/>
                    <a:pt x="4245" y="4881"/>
                  </a:cubicBezTo>
                  <a:cubicBezTo>
                    <a:pt x="4111" y="4827"/>
                    <a:pt x="3986" y="4747"/>
                    <a:pt x="3843" y="4711"/>
                  </a:cubicBezTo>
                  <a:cubicBezTo>
                    <a:pt x="3861" y="4381"/>
                    <a:pt x="3835" y="4060"/>
                    <a:pt x="3647" y="3899"/>
                  </a:cubicBezTo>
                  <a:cubicBezTo>
                    <a:pt x="3541" y="3810"/>
                    <a:pt x="3440" y="3774"/>
                    <a:pt x="3345" y="3774"/>
                  </a:cubicBezTo>
                  <a:cubicBezTo>
                    <a:pt x="3192" y="3774"/>
                    <a:pt x="3054" y="3868"/>
                    <a:pt x="2933" y="3989"/>
                  </a:cubicBezTo>
                  <a:cubicBezTo>
                    <a:pt x="2800" y="3828"/>
                    <a:pt x="2684" y="3650"/>
                    <a:pt x="2541" y="3498"/>
                  </a:cubicBezTo>
                  <a:cubicBezTo>
                    <a:pt x="2568" y="3471"/>
                    <a:pt x="2594" y="3444"/>
                    <a:pt x="2621" y="3418"/>
                  </a:cubicBezTo>
                  <a:cubicBezTo>
                    <a:pt x="2755" y="3293"/>
                    <a:pt x="2898" y="3177"/>
                    <a:pt x="3032" y="3061"/>
                  </a:cubicBezTo>
                  <a:close/>
                  <a:moveTo>
                    <a:pt x="3808" y="5059"/>
                  </a:moveTo>
                  <a:cubicBezTo>
                    <a:pt x="3933" y="5104"/>
                    <a:pt x="4049" y="5166"/>
                    <a:pt x="4174" y="5220"/>
                  </a:cubicBezTo>
                  <a:cubicBezTo>
                    <a:pt x="4147" y="5318"/>
                    <a:pt x="4129" y="5425"/>
                    <a:pt x="4102" y="5523"/>
                  </a:cubicBezTo>
                  <a:cubicBezTo>
                    <a:pt x="4054" y="5682"/>
                    <a:pt x="3947" y="5826"/>
                    <a:pt x="3865" y="5826"/>
                  </a:cubicBezTo>
                  <a:cubicBezTo>
                    <a:pt x="3810" y="5826"/>
                    <a:pt x="3767" y="5759"/>
                    <a:pt x="3763" y="5585"/>
                  </a:cubicBezTo>
                  <a:cubicBezTo>
                    <a:pt x="3763" y="5461"/>
                    <a:pt x="3790" y="5264"/>
                    <a:pt x="3808" y="5059"/>
                  </a:cubicBezTo>
                  <a:close/>
                  <a:moveTo>
                    <a:pt x="3863" y="1"/>
                  </a:moveTo>
                  <a:cubicBezTo>
                    <a:pt x="3792" y="1"/>
                    <a:pt x="3724" y="63"/>
                    <a:pt x="3701" y="144"/>
                  </a:cubicBezTo>
                  <a:cubicBezTo>
                    <a:pt x="3656" y="144"/>
                    <a:pt x="3603" y="161"/>
                    <a:pt x="3567" y="215"/>
                  </a:cubicBezTo>
                  <a:cubicBezTo>
                    <a:pt x="3346" y="505"/>
                    <a:pt x="3111" y="595"/>
                    <a:pt x="2868" y="595"/>
                  </a:cubicBezTo>
                  <a:cubicBezTo>
                    <a:pt x="2475" y="595"/>
                    <a:pt x="2062" y="362"/>
                    <a:pt x="1653" y="362"/>
                  </a:cubicBezTo>
                  <a:cubicBezTo>
                    <a:pt x="1598" y="362"/>
                    <a:pt x="1543" y="366"/>
                    <a:pt x="1488" y="376"/>
                  </a:cubicBezTo>
                  <a:cubicBezTo>
                    <a:pt x="1292" y="411"/>
                    <a:pt x="917" y="750"/>
                    <a:pt x="792" y="795"/>
                  </a:cubicBezTo>
                  <a:cubicBezTo>
                    <a:pt x="659" y="848"/>
                    <a:pt x="480" y="893"/>
                    <a:pt x="391" y="1009"/>
                  </a:cubicBezTo>
                  <a:cubicBezTo>
                    <a:pt x="0" y="1568"/>
                    <a:pt x="617" y="1817"/>
                    <a:pt x="1142" y="1817"/>
                  </a:cubicBezTo>
                  <a:cubicBezTo>
                    <a:pt x="1312" y="1817"/>
                    <a:pt x="1473" y="1791"/>
                    <a:pt x="1586" y="1740"/>
                  </a:cubicBezTo>
                  <a:cubicBezTo>
                    <a:pt x="1747" y="1669"/>
                    <a:pt x="1916" y="1589"/>
                    <a:pt x="2077" y="1509"/>
                  </a:cubicBezTo>
                  <a:cubicBezTo>
                    <a:pt x="2220" y="1455"/>
                    <a:pt x="2354" y="1419"/>
                    <a:pt x="2470" y="1401"/>
                  </a:cubicBezTo>
                  <a:cubicBezTo>
                    <a:pt x="2531" y="1392"/>
                    <a:pt x="2589" y="1388"/>
                    <a:pt x="2642" y="1388"/>
                  </a:cubicBezTo>
                  <a:cubicBezTo>
                    <a:pt x="3331" y="1388"/>
                    <a:pt x="3400" y="2097"/>
                    <a:pt x="2978" y="2659"/>
                  </a:cubicBezTo>
                  <a:cubicBezTo>
                    <a:pt x="2818" y="2856"/>
                    <a:pt x="2577" y="3007"/>
                    <a:pt x="2380" y="3177"/>
                  </a:cubicBezTo>
                  <a:cubicBezTo>
                    <a:pt x="2318" y="3230"/>
                    <a:pt x="2264" y="3284"/>
                    <a:pt x="2202" y="3346"/>
                  </a:cubicBezTo>
                  <a:cubicBezTo>
                    <a:pt x="2157" y="3364"/>
                    <a:pt x="2131" y="3400"/>
                    <a:pt x="2113" y="3444"/>
                  </a:cubicBezTo>
                  <a:cubicBezTo>
                    <a:pt x="1854" y="3739"/>
                    <a:pt x="1676" y="4078"/>
                    <a:pt x="1604" y="4479"/>
                  </a:cubicBezTo>
                  <a:cubicBezTo>
                    <a:pt x="1512" y="4956"/>
                    <a:pt x="1738" y="5214"/>
                    <a:pt x="2042" y="5214"/>
                  </a:cubicBezTo>
                  <a:cubicBezTo>
                    <a:pt x="2210" y="5214"/>
                    <a:pt x="2402" y="5135"/>
                    <a:pt x="2577" y="4970"/>
                  </a:cubicBezTo>
                  <a:cubicBezTo>
                    <a:pt x="2723" y="4830"/>
                    <a:pt x="3112" y="4195"/>
                    <a:pt x="3327" y="4195"/>
                  </a:cubicBezTo>
                  <a:cubicBezTo>
                    <a:pt x="3400" y="4195"/>
                    <a:pt x="3453" y="4268"/>
                    <a:pt x="3469" y="4461"/>
                  </a:cubicBezTo>
                  <a:cubicBezTo>
                    <a:pt x="3504" y="4916"/>
                    <a:pt x="3397" y="5371"/>
                    <a:pt x="3442" y="5826"/>
                  </a:cubicBezTo>
                  <a:cubicBezTo>
                    <a:pt x="3466" y="6083"/>
                    <a:pt x="3686" y="6320"/>
                    <a:pt x="3906" y="6320"/>
                  </a:cubicBezTo>
                  <a:cubicBezTo>
                    <a:pt x="4015" y="6320"/>
                    <a:pt x="4124" y="6262"/>
                    <a:pt x="4209" y="6121"/>
                  </a:cubicBezTo>
                  <a:cubicBezTo>
                    <a:pt x="4486" y="5666"/>
                    <a:pt x="4620" y="5041"/>
                    <a:pt x="4655" y="4461"/>
                  </a:cubicBezTo>
                  <a:cubicBezTo>
                    <a:pt x="4727" y="4399"/>
                    <a:pt x="4753" y="4301"/>
                    <a:pt x="4664" y="4229"/>
                  </a:cubicBezTo>
                  <a:lnTo>
                    <a:pt x="4664" y="4221"/>
                  </a:lnTo>
                  <a:cubicBezTo>
                    <a:pt x="4664" y="4113"/>
                    <a:pt x="4664" y="3997"/>
                    <a:pt x="4655" y="3890"/>
                  </a:cubicBezTo>
                  <a:cubicBezTo>
                    <a:pt x="4602" y="2989"/>
                    <a:pt x="4298" y="2187"/>
                    <a:pt x="4370" y="1268"/>
                  </a:cubicBezTo>
                  <a:cubicBezTo>
                    <a:pt x="4370" y="1170"/>
                    <a:pt x="4379" y="1089"/>
                    <a:pt x="4379" y="1009"/>
                  </a:cubicBezTo>
                  <a:cubicBezTo>
                    <a:pt x="4379" y="590"/>
                    <a:pt x="4289" y="447"/>
                    <a:pt x="3977" y="63"/>
                  </a:cubicBezTo>
                  <a:cubicBezTo>
                    <a:pt x="3943" y="19"/>
                    <a:pt x="3902" y="1"/>
                    <a:pt x="38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3"/>
            <p:cNvSpPr/>
            <p:nvPr/>
          </p:nvSpPr>
          <p:spPr>
            <a:xfrm>
              <a:off x="493153" y="2276669"/>
              <a:ext cx="156697" cy="160908"/>
            </a:xfrm>
            <a:custGeom>
              <a:rect b="b" l="l" r="r" t="t"/>
              <a:pathLst>
                <a:path extrusionOk="0" h="3830" w="3730">
                  <a:moveTo>
                    <a:pt x="3108" y="478"/>
                  </a:moveTo>
                  <a:cubicBezTo>
                    <a:pt x="3283" y="478"/>
                    <a:pt x="3388" y="635"/>
                    <a:pt x="3239" y="961"/>
                  </a:cubicBezTo>
                  <a:cubicBezTo>
                    <a:pt x="3150" y="934"/>
                    <a:pt x="3079" y="863"/>
                    <a:pt x="3016" y="792"/>
                  </a:cubicBezTo>
                  <a:cubicBezTo>
                    <a:pt x="2945" y="729"/>
                    <a:pt x="2882" y="658"/>
                    <a:pt x="2811" y="595"/>
                  </a:cubicBezTo>
                  <a:cubicBezTo>
                    <a:pt x="2913" y="518"/>
                    <a:pt x="3019" y="478"/>
                    <a:pt x="3108" y="478"/>
                  </a:cubicBezTo>
                  <a:close/>
                  <a:moveTo>
                    <a:pt x="2579" y="845"/>
                  </a:moveTo>
                  <a:cubicBezTo>
                    <a:pt x="2749" y="970"/>
                    <a:pt x="2865" y="1166"/>
                    <a:pt x="3052" y="1256"/>
                  </a:cubicBezTo>
                  <a:cubicBezTo>
                    <a:pt x="2963" y="1372"/>
                    <a:pt x="2865" y="1479"/>
                    <a:pt x="2784" y="1595"/>
                  </a:cubicBezTo>
                  <a:cubicBezTo>
                    <a:pt x="2766" y="1577"/>
                    <a:pt x="2758" y="1568"/>
                    <a:pt x="2749" y="1559"/>
                  </a:cubicBezTo>
                  <a:cubicBezTo>
                    <a:pt x="2552" y="1470"/>
                    <a:pt x="2392" y="1318"/>
                    <a:pt x="2204" y="1211"/>
                  </a:cubicBezTo>
                  <a:cubicBezTo>
                    <a:pt x="2231" y="1193"/>
                    <a:pt x="2267" y="1175"/>
                    <a:pt x="2294" y="1148"/>
                  </a:cubicBezTo>
                  <a:cubicBezTo>
                    <a:pt x="2410" y="1059"/>
                    <a:pt x="2490" y="952"/>
                    <a:pt x="2579" y="845"/>
                  </a:cubicBezTo>
                  <a:close/>
                  <a:moveTo>
                    <a:pt x="572" y="1184"/>
                  </a:moveTo>
                  <a:cubicBezTo>
                    <a:pt x="670" y="1229"/>
                    <a:pt x="768" y="1273"/>
                    <a:pt x="866" y="1309"/>
                  </a:cubicBezTo>
                  <a:cubicBezTo>
                    <a:pt x="857" y="1336"/>
                    <a:pt x="839" y="1363"/>
                    <a:pt x="839" y="1389"/>
                  </a:cubicBezTo>
                  <a:cubicBezTo>
                    <a:pt x="822" y="1603"/>
                    <a:pt x="768" y="1800"/>
                    <a:pt x="741" y="2005"/>
                  </a:cubicBezTo>
                  <a:cubicBezTo>
                    <a:pt x="420" y="1844"/>
                    <a:pt x="500" y="1487"/>
                    <a:pt x="572" y="1184"/>
                  </a:cubicBezTo>
                  <a:close/>
                  <a:moveTo>
                    <a:pt x="1178" y="1407"/>
                  </a:moveTo>
                  <a:cubicBezTo>
                    <a:pt x="1250" y="1416"/>
                    <a:pt x="1321" y="1434"/>
                    <a:pt x="1410" y="1434"/>
                  </a:cubicBezTo>
                  <a:lnTo>
                    <a:pt x="1517" y="1434"/>
                  </a:lnTo>
                  <a:lnTo>
                    <a:pt x="1509" y="1452"/>
                  </a:lnTo>
                  <a:cubicBezTo>
                    <a:pt x="1491" y="1737"/>
                    <a:pt x="1402" y="2014"/>
                    <a:pt x="1366" y="2299"/>
                  </a:cubicBezTo>
                  <a:cubicBezTo>
                    <a:pt x="1330" y="2273"/>
                    <a:pt x="1294" y="2246"/>
                    <a:pt x="1259" y="2228"/>
                  </a:cubicBezTo>
                  <a:cubicBezTo>
                    <a:pt x="1196" y="2192"/>
                    <a:pt x="1134" y="2165"/>
                    <a:pt x="1063" y="2130"/>
                  </a:cubicBezTo>
                  <a:cubicBezTo>
                    <a:pt x="1089" y="1889"/>
                    <a:pt x="1152" y="1648"/>
                    <a:pt x="1178" y="1407"/>
                  </a:cubicBezTo>
                  <a:close/>
                  <a:moveTo>
                    <a:pt x="1839" y="1372"/>
                  </a:moveTo>
                  <a:cubicBezTo>
                    <a:pt x="1856" y="1407"/>
                    <a:pt x="1892" y="1443"/>
                    <a:pt x="1937" y="1461"/>
                  </a:cubicBezTo>
                  <a:cubicBezTo>
                    <a:pt x="2178" y="1541"/>
                    <a:pt x="2347" y="1746"/>
                    <a:pt x="2570" y="1853"/>
                  </a:cubicBezTo>
                  <a:cubicBezTo>
                    <a:pt x="2588" y="1862"/>
                    <a:pt x="2606" y="1871"/>
                    <a:pt x="2633" y="1871"/>
                  </a:cubicBezTo>
                  <a:cubicBezTo>
                    <a:pt x="2606" y="1942"/>
                    <a:pt x="2606" y="2014"/>
                    <a:pt x="2615" y="2094"/>
                  </a:cubicBezTo>
                  <a:cubicBezTo>
                    <a:pt x="2294" y="2237"/>
                    <a:pt x="1964" y="2371"/>
                    <a:pt x="1660" y="2558"/>
                  </a:cubicBezTo>
                  <a:cubicBezTo>
                    <a:pt x="1678" y="2531"/>
                    <a:pt x="1696" y="2504"/>
                    <a:pt x="1696" y="2460"/>
                  </a:cubicBezTo>
                  <a:cubicBezTo>
                    <a:pt x="1705" y="2121"/>
                    <a:pt x="1830" y="1800"/>
                    <a:pt x="1848" y="1461"/>
                  </a:cubicBezTo>
                  <a:cubicBezTo>
                    <a:pt x="1848" y="1434"/>
                    <a:pt x="1839" y="1407"/>
                    <a:pt x="1830" y="1380"/>
                  </a:cubicBezTo>
                  <a:lnTo>
                    <a:pt x="1839" y="1372"/>
                  </a:lnTo>
                  <a:close/>
                  <a:moveTo>
                    <a:pt x="2722" y="2415"/>
                  </a:moveTo>
                  <a:cubicBezTo>
                    <a:pt x="2758" y="2496"/>
                    <a:pt x="2802" y="2576"/>
                    <a:pt x="2838" y="2647"/>
                  </a:cubicBezTo>
                  <a:lnTo>
                    <a:pt x="2856" y="2674"/>
                  </a:lnTo>
                  <a:cubicBezTo>
                    <a:pt x="2838" y="2674"/>
                    <a:pt x="2820" y="2674"/>
                    <a:pt x="2802" y="2683"/>
                  </a:cubicBezTo>
                  <a:cubicBezTo>
                    <a:pt x="2526" y="2799"/>
                    <a:pt x="2267" y="3013"/>
                    <a:pt x="1964" y="3013"/>
                  </a:cubicBezTo>
                  <a:cubicBezTo>
                    <a:pt x="1946" y="2995"/>
                    <a:pt x="1937" y="2977"/>
                    <a:pt x="1928" y="2959"/>
                  </a:cubicBezTo>
                  <a:cubicBezTo>
                    <a:pt x="1910" y="2915"/>
                    <a:pt x="1883" y="2879"/>
                    <a:pt x="1856" y="2835"/>
                  </a:cubicBezTo>
                  <a:cubicBezTo>
                    <a:pt x="2133" y="2674"/>
                    <a:pt x="2427" y="2549"/>
                    <a:pt x="2722" y="2415"/>
                  </a:cubicBezTo>
                  <a:close/>
                  <a:moveTo>
                    <a:pt x="2945" y="2995"/>
                  </a:moveTo>
                  <a:cubicBezTo>
                    <a:pt x="2954" y="3218"/>
                    <a:pt x="2820" y="3406"/>
                    <a:pt x="2526" y="3504"/>
                  </a:cubicBezTo>
                  <a:cubicBezTo>
                    <a:pt x="2495" y="3514"/>
                    <a:pt x="2465" y="3519"/>
                    <a:pt x="2437" y="3519"/>
                  </a:cubicBezTo>
                  <a:cubicBezTo>
                    <a:pt x="2318" y="3519"/>
                    <a:pt x="2221" y="3435"/>
                    <a:pt x="2142" y="3334"/>
                  </a:cubicBezTo>
                  <a:cubicBezTo>
                    <a:pt x="2427" y="3272"/>
                    <a:pt x="2677" y="3102"/>
                    <a:pt x="2945" y="2995"/>
                  </a:cubicBezTo>
                  <a:close/>
                  <a:moveTo>
                    <a:pt x="3123" y="0"/>
                  </a:moveTo>
                  <a:cubicBezTo>
                    <a:pt x="2904" y="0"/>
                    <a:pt x="2678" y="123"/>
                    <a:pt x="2534" y="283"/>
                  </a:cubicBezTo>
                  <a:cubicBezTo>
                    <a:pt x="2231" y="613"/>
                    <a:pt x="2169" y="917"/>
                    <a:pt x="1669" y="1068"/>
                  </a:cubicBezTo>
                  <a:cubicBezTo>
                    <a:pt x="1583" y="1094"/>
                    <a:pt x="1501" y="1105"/>
                    <a:pt x="1422" y="1105"/>
                  </a:cubicBezTo>
                  <a:cubicBezTo>
                    <a:pt x="1063" y="1105"/>
                    <a:pt x="771" y="876"/>
                    <a:pt x="420" y="774"/>
                  </a:cubicBezTo>
                  <a:cubicBezTo>
                    <a:pt x="402" y="768"/>
                    <a:pt x="385" y="766"/>
                    <a:pt x="369" y="766"/>
                  </a:cubicBezTo>
                  <a:cubicBezTo>
                    <a:pt x="226" y="766"/>
                    <a:pt x="162" y="963"/>
                    <a:pt x="251" y="1059"/>
                  </a:cubicBezTo>
                  <a:cubicBezTo>
                    <a:pt x="170" y="1398"/>
                    <a:pt x="1" y="2005"/>
                    <a:pt x="340" y="2183"/>
                  </a:cubicBezTo>
                  <a:cubicBezTo>
                    <a:pt x="625" y="2335"/>
                    <a:pt x="929" y="2433"/>
                    <a:pt x="1214" y="2594"/>
                  </a:cubicBezTo>
                  <a:cubicBezTo>
                    <a:pt x="1509" y="2772"/>
                    <a:pt x="1651" y="3182"/>
                    <a:pt x="1830" y="3468"/>
                  </a:cubicBezTo>
                  <a:cubicBezTo>
                    <a:pt x="1990" y="3721"/>
                    <a:pt x="2232" y="3830"/>
                    <a:pt x="2474" y="3830"/>
                  </a:cubicBezTo>
                  <a:cubicBezTo>
                    <a:pt x="2932" y="3830"/>
                    <a:pt x="3392" y="3440"/>
                    <a:pt x="3311" y="2897"/>
                  </a:cubicBezTo>
                  <a:cubicBezTo>
                    <a:pt x="3257" y="2567"/>
                    <a:pt x="2900" y="2281"/>
                    <a:pt x="2972" y="1925"/>
                  </a:cubicBezTo>
                  <a:cubicBezTo>
                    <a:pt x="3025" y="1657"/>
                    <a:pt x="3373" y="1372"/>
                    <a:pt x="3525" y="1148"/>
                  </a:cubicBezTo>
                  <a:cubicBezTo>
                    <a:pt x="3703" y="881"/>
                    <a:pt x="3730" y="408"/>
                    <a:pt x="3498" y="158"/>
                  </a:cubicBezTo>
                  <a:cubicBezTo>
                    <a:pt x="3389" y="46"/>
                    <a:pt x="3258" y="0"/>
                    <a:pt x="312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9" name="Google Shape;2049;p33"/>
          <p:cNvGrpSpPr/>
          <p:nvPr/>
        </p:nvGrpSpPr>
        <p:grpSpPr>
          <a:xfrm flipH="1">
            <a:off x="8118034" y="1526764"/>
            <a:ext cx="430862" cy="343037"/>
            <a:chOff x="1376700" y="1639725"/>
            <a:chExt cx="275100" cy="219025"/>
          </a:xfrm>
        </p:grpSpPr>
        <p:sp>
          <p:nvSpPr>
            <p:cNvPr id="2050" name="Google Shape;2050;p33"/>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3"/>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2" name="Google Shape;2052;p33"/>
          <p:cNvSpPr/>
          <p:nvPr/>
        </p:nvSpPr>
        <p:spPr>
          <a:xfrm flipH="1">
            <a:off x="9069857" y="3569075"/>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3" name="Google Shape;2053;p33"/>
          <p:cNvGrpSpPr/>
          <p:nvPr/>
        </p:nvGrpSpPr>
        <p:grpSpPr>
          <a:xfrm flipH="1">
            <a:off x="8548903" y="2997666"/>
            <a:ext cx="400173" cy="396657"/>
            <a:chOff x="1609325" y="4271641"/>
            <a:chExt cx="400173" cy="396657"/>
          </a:xfrm>
        </p:grpSpPr>
        <p:sp>
          <p:nvSpPr>
            <p:cNvPr id="2054" name="Google Shape;2054;p33"/>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3"/>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3"/>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3"/>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8" name="Google Shape;2058;p33"/>
          <p:cNvGrpSpPr/>
          <p:nvPr/>
        </p:nvGrpSpPr>
        <p:grpSpPr>
          <a:xfrm flipH="1" rot="3288545">
            <a:off x="8436868" y="3859616"/>
            <a:ext cx="512102" cy="561249"/>
            <a:chOff x="8299150" y="575962"/>
            <a:chExt cx="1240025" cy="1065538"/>
          </a:xfrm>
        </p:grpSpPr>
        <p:sp>
          <p:nvSpPr>
            <p:cNvPr id="2059" name="Google Shape;2059;p33"/>
            <p:cNvSpPr/>
            <p:nvPr/>
          </p:nvSpPr>
          <p:spPr>
            <a:xfrm>
              <a:off x="8671659" y="623707"/>
              <a:ext cx="180853" cy="310682"/>
            </a:xfrm>
            <a:custGeom>
              <a:rect b="b" l="l" r="r" t="t"/>
              <a:pathLst>
                <a:path extrusionOk="0" h="3221" w="1875">
                  <a:moveTo>
                    <a:pt x="1518" y="0"/>
                  </a:moveTo>
                  <a:cubicBezTo>
                    <a:pt x="1446" y="62"/>
                    <a:pt x="1366" y="116"/>
                    <a:pt x="1286" y="178"/>
                  </a:cubicBezTo>
                  <a:cubicBezTo>
                    <a:pt x="1428" y="687"/>
                    <a:pt x="813" y="1427"/>
                    <a:pt x="563" y="1838"/>
                  </a:cubicBezTo>
                  <a:cubicBezTo>
                    <a:pt x="358" y="2168"/>
                    <a:pt x="179" y="2525"/>
                    <a:pt x="1" y="2873"/>
                  </a:cubicBezTo>
                  <a:cubicBezTo>
                    <a:pt x="162" y="2989"/>
                    <a:pt x="313" y="3096"/>
                    <a:pt x="456" y="3221"/>
                  </a:cubicBezTo>
                  <a:cubicBezTo>
                    <a:pt x="527" y="3087"/>
                    <a:pt x="590" y="2962"/>
                    <a:pt x="661" y="2828"/>
                  </a:cubicBezTo>
                  <a:cubicBezTo>
                    <a:pt x="1009" y="2159"/>
                    <a:pt x="1232" y="1454"/>
                    <a:pt x="1535" y="776"/>
                  </a:cubicBezTo>
                  <a:cubicBezTo>
                    <a:pt x="1589" y="669"/>
                    <a:pt x="1634" y="562"/>
                    <a:pt x="1687" y="446"/>
                  </a:cubicBezTo>
                  <a:cubicBezTo>
                    <a:pt x="1874" y="18"/>
                    <a:pt x="1571" y="152"/>
                    <a:pt x="15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3"/>
            <p:cNvSpPr/>
            <p:nvPr/>
          </p:nvSpPr>
          <p:spPr>
            <a:xfrm>
              <a:off x="8427339" y="930820"/>
              <a:ext cx="241909" cy="171401"/>
            </a:xfrm>
            <a:custGeom>
              <a:rect b="b" l="l" r="r" t="t"/>
              <a:pathLst>
                <a:path extrusionOk="0" h="1777" w="2508">
                  <a:moveTo>
                    <a:pt x="188" y="1"/>
                  </a:moveTo>
                  <a:cubicBezTo>
                    <a:pt x="134" y="144"/>
                    <a:pt x="63" y="295"/>
                    <a:pt x="0" y="438"/>
                  </a:cubicBezTo>
                  <a:cubicBezTo>
                    <a:pt x="161" y="572"/>
                    <a:pt x="322" y="688"/>
                    <a:pt x="491" y="804"/>
                  </a:cubicBezTo>
                  <a:cubicBezTo>
                    <a:pt x="848" y="946"/>
                    <a:pt x="1187" y="1116"/>
                    <a:pt x="1481" y="1366"/>
                  </a:cubicBezTo>
                  <a:cubicBezTo>
                    <a:pt x="1669" y="1526"/>
                    <a:pt x="1874" y="1705"/>
                    <a:pt x="2106" y="1776"/>
                  </a:cubicBezTo>
                  <a:cubicBezTo>
                    <a:pt x="2240" y="1651"/>
                    <a:pt x="2373" y="1526"/>
                    <a:pt x="2507" y="1392"/>
                  </a:cubicBezTo>
                  <a:lnTo>
                    <a:pt x="2507" y="1348"/>
                  </a:lnTo>
                  <a:cubicBezTo>
                    <a:pt x="2097" y="1036"/>
                    <a:pt x="1758" y="697"/>
                    <a:pt x="1267" y="474"/>
                  </a:cubicBezTo>
                  <a:cubicBezTo>
                    <a:pt x="973" y="331"/>
                    <a:pt x="696" y="188"/>
                    <a:pt x="429" y="19"/>
                  </a:cubicBezTo>
                  <a:cubicBezTo>
                    <a:pt x="348" y="10"/>
                    <a:pt x="268" y="1"/>
                    <a:pt x="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3"/>
            <p:cNvSpPr/>
            <p:nvPr/>
          </p:nvSpPr>
          <p:spPr>
            <a:xfrm>
              <a:off x="8497847" y="854235"/>
              <a:ext cx="203231" cy="170532"/>
            </a:xfrm>
            <a:custGeom>
              <a:rect b="b" l="l" r="r" t="t"/>
              <a:pathLst>
                <a:path extrusionOk="0" h="1768" w="2107">
                  <a:moveTo>
                    <a:pt x="269" y="1"/>
                  </a:moveTo>
                  <a:cubicBezTo>
                    <a:pt x="179" y="90"/>
                    <a:pt x="90" y="179"/>
                    <a:pt x="1" y="268"/>
                  </a:cubicBezTo>
                  <a:cubicBezTo>
                    <a:pt x="10" y="331"/>
                    <a:pt x="46" y="402"/>
                    <a:pt x="108" y="447"/>
                  </a:cubicBezTo>
                  <a:cubicBezTo>
                    <a:pt x="340" y="634"/>
                    <a:pt x="572" y="822"/>
                    <a:pt x="795" y="1018"/>
                  </a:cubicBezTo>
                  <a:cubicBezTo>
                    <a:pt x="938" y="1080"/>
                    <a:pt x="1080" y="1152"/>
                    <a:pt x="1214" y="1232"/>
                  </a:cubicBezTo>
                  <a:cubicBezTo>
                    <a:pt x="1455" y="1375"/>
                    <a:pt x="1660" y="1580"/>
                    <a:pt x="1865" y="1767"/>
                  </a:cubicBezTo>
                  <a:cubicBezTo>
                    <a:pt x="1937" y="1553"/>
                    <a:pt x="2017" y="1348"/>
                    <a:pt x="2106" y="1143"/>
                  </a:cubicBezTo>
                  <a:cubicBezTo>
                    <a:pt x="1553" y="679"/>
                    <a:pt x="947" y="286"/>
                    <a:pt x="2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3"/>
            <p:cNvSpPr/>
            <p:nvPr/>
          </p:nvSpPr>
          <p:spPr>
            <a:xfrm>
              <a:off x="8725867" y="975575"/>
              <a:ext cx="12153" cy="15626"/>
            </a:xfrm>
            <a:custGeom>
              <a:rect b="b" l="l" r="r" t="t"/>
              <a:pathLst>
                <a:path extrusionOk="0" h="162" w="126">
                  <a:moveTo>
                    <a:pt x="37" y="1"/>
                  </a:moveTo>
                  <a:cubicBezTo>
                    <a:pt x="28" y="27"/>
                    <a:pt x="10" y="63"/>
                    <a:pt x="1" y="90"/>
                  </a:cubicBezTo>
                  <a:cubicBezTo>
                    <a:pt x="46" y="117"/>
                    <a:pt x="81" y="135"/>
                    <a:pt x="126" y="161"/>
                  </a:cubicBezTo>
                  <a:cubicBezTo>
                    <a:pt x="126" y="152"/>
                    <a:pt x="126" y="152"/>
                    <a:pt x="126" y="143"/>
                  </a:cubicBezTo>
                  <a:cubicBezTo>
                    <a:pt x="108" y="90"/>
                    <a:pt x="72" y="45"/>
                    <a:pt x="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3"/>
            <p:cNvSpPr/>
            <p:nvPr/>
          </p:nvSpPr>
          <p:spPr>
            <a:xfrm>
              <a:off x="8833510" y="1054764"/>
              <a:ext cx="339039" cy="242777"/>
            </a:xfrm>
            <a:custGeom>
              <a:rect b="b" l="l" r="r" t="t"/>
              <a:pathLst>
                <a:path extrusionOk="0" h="2517" w="3515">
                  <a:moveTo>
                    <a:pt x="0" y="0"/>
                  </a:moveTo>
                  <a:lnTo>
                    <a:pt x="0" y="0"/>
                  </a:lnTo>
                  <a:cubicBezTo>
                    <a:pt x="402" y="322"/>
                    <a:pt x="785" y="678"/>
                    <a:pt x="1160" y="991"/>
                  </a:cubicBezTo>
                  <a:cubicBezTo>
                    <a:pt x="1900" y="1597"/>
                    <a:pt x="2659" y="2079"/>
                    <a:pt x="3479" y="2516"/>
                  </a:cubicBezTo>
                  <a:cubicBezTo>
                    <a:pt x="3515" y="2418"/>
                    <a:pt x="3506" y="2320"/>
                    <a:pt x="3426" y="2231"/>
                  </a:cubicBezTo>
                  <a:cubicBezTo>
                    <a:pt x="2703" y="1446"/>
                    <a:pt x="1651" y="1080"/>
                    <a:pt x="767" y="509"/>
                  </a:cubicBezTo>
                  <a:cubicBezTo>
                    <a:pt x="509" y="339"/>
                    <a:pt x="259" y="16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3"/>
            <p:cNvSpPr/>
            <p:nvPr/>
          </p:nvSpPr>
          <p:spPr>
            <a:xfrm>
              <a:off x="8705225" y="1015990"/>
              <a:ext cx="434626" cy="306438"/>
            </a:xfrm>
            <a:custGeom>
              <a:rect b="b" l="l" r="r" t="t"/>
              <a:pathLst>
                <a:path extrusionOk="0" h="3177" w="4506">
                  <a:moveTo>
                    <a:pt x="99" y="1"/>
                  </a:moveTo>
                  <a:cubicBezTo>
                    <a:pt x="63" y="108"/>
                    <a:pt x="28" y="224"/>
                    <a:pt x="1" y="340"/>
                  </a:cubicBezTo>
                  <a:cubicBezTo>
                    <a:pt x="19" y="358"/>
                    <a:pt x="19" y="385"/>
                    <a:pt x="19" y="411"/>
                  </a:cubicBezTo>
                  <a:cubicBezTo>
                    <a:pt x="643" y="768"/>
                    <a:pt x="1214" y="1214"/>
                    <a:pt x="1821" y="1616"/>
                  </a:cubicBezTo>
                  <a:cubicBezTo>
                    <a:pt x="2615" y="2160"/>
                    <a:pt x="3507" y="2659"/>
                    <a:pt x="4345" y="3141"/>
                  </a:cubicBezTo>
                  <a:cubicBezTo>
                    <a:pt x="4399" y="3168"/>
                    <a:pt x="4452" y="3177"/>
                    <a:pt x="4506" y="3177"/>
                  </a:cubicBezTo>
                  <a:cubicBezTo>
                    <a:pt x="4176" y="3007"/>
                    <a:pt x="3855" y="2829"/>
                    <a:pt x="3543" y="2624"/>
                  </a:cubicBezTo>
                  <a:cubicBezTo>
                    <a:pt x="2954" y="2231"/>
                    <a:pt x="2427" y="1750"/>
                    <a:pt x="1865" y="1321"/>
                  </a:cubicBezTo>
                  <a:cubicBezTo>
                    <a:pt x="1294" y="875"/>
                    <a:pt x="759" y="313"/>
                    <a:pt x="9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3"/>
            <p:cNvSpPr/>
            <p:nvPr/>
          </p:nvSpPr>
          <p:spPr>
            <a:xfrm>
              <a:off x="8873057" y="1213047"/>
              <a:ext cx="3569" cy="2701"/>
            </a:xfrm>
            <a:custGeom>
              <a:rect b="b" l="l" r="r" t="t"/>
              <a:pathLst>
                <a:path extrusionOk="0" h="28" w="37">
                  <a:moveTo>
                    <a:pt x="0" y="1"/>
                  </a:moveTo>
                  <a:cubicBezTo>
                    <a:pt x="9" y="10"/>
                    <a:pt x="27" y="19"/>
                    <a:pt x="36" y="28"/>
                  </a:cubicBezTo>
                  <a:cubicBezTo>
                    <a:pt x="36" y="28"/>
                    <a:pt x="36" y="28"/>
                    <a:pt x="36" y="19"/>
                  </a:cubicBezTo>
                  <a:cubicBezTo>
                    <a:pt x="18" y="10"/>
                    <a:pt x="9"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3"/>
            <p:cNvSpPr/>
            <p:nvPr/>
          </p:nvSpPr>
          <p:spPr>
            <a:xfrm>
              <a:off x="8851548" y="1241501"/>
              <a:ext cx="427778" cy="303833"/>
            </a:xfrm>
            <a:custGeom>
              <a:rect b="b" l="l" r="r" t="t"/>
              <a:pathLst>
                <a:path extrusionOk="0" h="3150" w="4435">
                  <a:moveTo>
                    <a:pt x="0" y="0"/>
                  </a:moveTo>
                  <a:lnTo>
                    <a:pt x="0" y="0"/>
                  </a:lnTo>
                  <a:cubicBezTo>
                    <a:pt x="464" y="598"/>
                    <a:pt x="1017" y="999"/>
                    <a:pt x="1633" y="1419"/>
                  </a:cubicBezTo>
                  <a:cubicBezTo>
                    <a:pt x="2311" y="1883"/>
                    <a:pt x="2927" y="2400"/>
                    <a:pt x="3649" y="2801"/>
                  </a:cubicBezTo>
                  <a:cubicBezTo>
                    <a:pt x="3890" y="2926"/>
                    <a:pt x="4158" y="3060"/>
                    <a:pt x="4434" y="3149"/>
                  </a:cubicBezTo>
                  <a:cubicBezTo>
                    <a:pt x="4015" y="2846"/>
                    <a:pt x="3685" y="2570"/>
                    <a:pt x="3587" y="2498"/>
                  </a:cubicBezTo>
                  <a:cubicBezTo>
                    <a:pt x="2659" y="1847"/>
                    <a:pt x="1687" y="1240"/>
                    <a:pt x="786" y="553"/>
                  </a:cubicBezTo>
                  <a:cubicBezTo>
                    <a:pt x="527" y="357"/>
                    <a:pt x="268" y="179"/>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3"/>
            <p:cNvSpPr/>
            <p:nvPr/>
          </p:nvSpPr>
          <p:spPr>
            <a:xfrm>
              <a:off x="8930737" y="1255294"/>
              <a:ext cx="566094" cy="350228"/>
            </a:xfrm>
            <a:custGeom>
              <a:rect b="b" l="l" r="r" t="t"/>
              <a:pathLst>
                <a:path extrusionOk="0" h="3631" w="5869">
                  <a:moveTo>
                    <a:pt x="0" y="0"/>
                  </a:moveTo>
                  <a:lnTo>
                    <a:pt x="0" y="0"/>
                  </a:lnTo>
                  <a:cubicBezTo>
                    <a:pt x="562" y="410"/>
                    <a:pt x="1142" y="794"/>
                    <a:pt x="1704" y="1195"/>
                  </a:cubicBezTo>
                  <a:cubicBezTo>
                    <a:pt x="2391" y="1668"/>
                    <a:pt x="3060" y="2177"/>
                    <a:pt x="3756" y="2632"/>
                  </a:cubicBezTo>
                  <a:cubicBezTo>
                    <a:pt x="4050" y="2828"/>
                    <a:pt x="4318" y="3060"/>
                    <a:pt x="4603" y="3265"/>
                  </a:cubicBezTo>
                  <a:cubicBezTo>
                    <a:pt x="4795" y="3462"/>
                    <a:pt x="5147" y="3630"/>
                    <a:pt x="5419" y="3630"/>
                  </a:cubicBezTo>
                  <a:cubicBezTo>
                    <a:pt x="5679" y="3630"/>
                    <a:pt x="5868" y="3477"/>
                    <a:pt x="5781" y="3051"/>
                  </a:cubicBezTo>
                  <a:cubicBezTo>
                    <a:pt x="5692" y="2899"/>
                    <a:pt x="5585" y="2757"/>
                    <a:pt x="5460" y="2632"/>
                  </a:cubicBezTo>
                  <a:cubicBezTo>
                    <a:pt x="5273" y="2462"/>
                    <a:pt x="5076" y="2311"/>
                    <a:pt x="4880" y="2159"/>
                  </a:cubicBezTo>
                  <a:cubicBezTo>
                    <a:pt x="4809" y="2177"/>
                    <a:pt x="4746" y="2186"/>
                    <a:pt x="4684" y="2195"/>
                  </a:cubicBezTo>
                  <a:cubicBezTo>
                    <a:pt x="4467" y="2228"/>
                    <a:pt x="4289" y="2339"/>
                    <a:pt x="4063" y="2339"/>
                  </a:cubicBezTo>
                  <a:cubicBezTo>
                    <a:pt x="4047" y="2339"/>
                    <a:pt x="4031" y="2339"/>
                    <a:pt x="4015" y="2337"/>
                  </a:cubicBezTo>
                  <a:cubicBezTo>
                    <a:pt x="3658" y="2311"/>
                    <a:pt x="3185" y="2007"/>
                    <a:pt x="2873" y="1838"/>
                  </a:cubicBezTo>
                  <a:cubicBezTo>
                    <a:pt x="2266" y="1517"/>
                    <a:pt x="1758" y="1053"/>
                    <a:pt x="1178" y="696"/>
                  </a:cubicBezTo>
                  <a:cubicBezTo>
                    <a:pt x="785" y="464"/>
                    <a:pt x="384" y="25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3"/>
            <p:cNvSpPr/>
            <p:nvPr/>
          </p:nvSpPr>
          <p:spPr>
            <a:xfrm>
              <a:off x="8299150" y="575962"/>
              <a:ext cx="1240025" cy="1065538"/>
            </a:xfrm>
            <a:custGeom>
              <a:rect b="b" l="l" r="r" t="t"/>
              <a:pathLst>
                <a:path extrusionOk="0" h="11047" w="12856">
                  <a:moveTo>
                    <a:pt x="5380" y="495"/>
                  </a:moveTo>
                  <a:cubicBezTo>
                    <a:pt x="5433" y="647"/>
                    <a:pt x="5736" y="513"/>
                    <a:pt x="5549" y="941"/>
                  </a:cubicBezTo>
                  <a:cubicBezTo>
                    <a:pt x="5496" y="1057"/>
                    <a:pt x="5451" y="1164"/>
                    <a:pt x="5397" y="1271"/>
                  </a:cubicBezTo>
                  <a:cubicBezTo>
                    <a:pt x="5094" y="1949"/>
                    <a:pt x="4871" y="2654"/>
                    <a:pt x="4523" y="3323"/>
                  </a:cubicBezTo>
                  <a:cubicBezTo>
                    <a:pt x="4452" y="3457"/>
                    <a:pt x="4389" y="3582"/>
                    <a:pt x="4318" y="3716"/>
                  </a:cubicBezTo>
                  <a:cubicBezTo>
                    <a:pt x="4175" y="3591"/>
                    <a:pt x="4024" y="3484"/>
                    <a:pt x="3863" y="3368"/>
                  </a:cubicBezTo>
                  <a:cubicBezTo>
                    <a:pt x="3470" y="3082"/>
                    <a:pt x="3051" y="2832"/>
                    <a:pt x="2596" y="2636"/>
                  </a:cubicBezTo>
                  <a:cubicBezTo>
                    <a:pt x="3015" y="2252"/>
                    <a:pt x="3470" y="1905"/>
                    <a:pt x="3925" y="1566"/>
                  </a:cubicBezTo>
                  <a:cubicBezTo>
                    <a:pt x="4255" y="1325"/>
                    <a:pt x="4586" y="1093"/>
                    <a:pt x="4916" y="852"/>
                  </a:cubicBezTo>
                  <a:cubicBezTo>
                    <a:pt x="4987" y="789"/>
                    <a:pt x="5067" y="727"/>
                    <a:pt x="5148" y="673"/>
                  </a:cubicBezTo>
                  <a:cubicBezTo>
                    <a:pt x="5228" y="611"/>
                    <a:pt x="5308" y="557"/>
                    <a:pt x="5380" y="495"/>
                  </a:cubicBezTo>
                  <a:close/>
                  <a:moveTo>
                    <a:pt x="2329" y="2886"/>
                  </a:moveTo>
                  <a:cubicBezTo>
                    <a:pt x="3007" y="3171"/>
                    <a:pt x="3613" y="3564"/>
                    <a:pt x="4166" y="4028"/>
                  </a:cubicBezTo>
                  <a:cubicBezTo>
                    <a:pt x="4077" y="4233"/>
                    <a:pt x="3988" y="4438"/>
                    <a:pt x="3925" y="4652"/>
                  </a:cubicBezTo>
                  <a:cubicBezTo>
                    <a:pt x="3720" y="4465"/>
                    <a:pt x="3515" y="4260"/>
                    <a:pt x="3274" y="4117"/>
                  </a:cubicBezTo>
                  <a:cubicBezTo>
                    <a:pt x="3140" y="4037"/>
                    <a:pt x="2998" y="3965"/>
                    <a:pt x="2855" y="3903"/>
                  </a:cubicBezTo>
                  <a:cubicBezTo>
                    <a:pt x="2516" y="3733"/>
                    <a:pt x="2177" y="3582"/>
                    <a:pt x="1865" y="3368"/>
                  </a:cubicBezTo>
                  <a:cubicBezTo>
                    <a:pt x="1927" y="3296"/>
                    <a:pt x="1990" y="3225"/>
                    <a:pt x="2061" y="3153"/>
                  </a:cubicBezTo>
                  <a:cubicBezTo>
                    <a:pt x="2150" y="3064"/>
                    <a:pt x="2239" y="2975"/>
                    <a:pt x="2329" y="2886"/>
                  </a:cubicBezTo>
                  <a:close/>
                  <a:moveTo>
                    <a:pt x="1606" y="3600"/>
                  </a:moveTo>
                  <a:cubicBezTo>
                    <a:pt x="1659" y="3635"/>
                    <a:pt x="1704" y="3662"/>
                    <a:pt x="1758" y="3698"/>
                  </a:cubicBezTo>
                  <a:cubicBezTo>
                    <a:pt x="2025" y="3867"/>
                    <a:pt x="2302" y="4010"/>
                    <a:pt x="2596" y="4153"/>
                  </a:cubicBezTo>
                  <a:cubicBezTo>
                    <a:pt x="3087" y="4376"/>
                    <a:pt x="3426" y="4715"/>
                    <a:pt x="3836" y="5027"/>
                  </a:cubicBezTo>
                  <a:lnTo>
                    <a:pt x="3827" y="5071"/>
                  </a:lnTo>
                  <a:cubicBezTo>
                    <a:pt x="3702" y="5205"/>
                    <a:pt x="3569" y="5330"/>
                    <a:pt x="3435" y="5455"/>
                  </a:cubicBezTo>
                  <a:cubicBezTo>
                    <a:pt x="3417" y="5464"/>
                    <a:pt x="3399" y="5482"/>
                    <a:pt x="3390" y="5500"/>
                  </a:cubicBezTo>
                  <a:cubicBezTo>
                    <a:pt x="2864" y="5161"/>
                    <a:pt x="2329" y="4840"/>
                    <a:pt x="1820" y="4483"/>
                  </a:cubicBezTo>
                  <a:cubicBezTo>
                    <a:pt x="1651" y="4367"/>
                    <a:pt x="1490" y="4251"/>
                    <a:pt x="1329" y="4117"/>
                  </a:cubicBezTo>
                  <a:cubicBezTo>
                    <a:pt x="1392" y="3974"/>
                    <a:pt x="1463" y="3823"/>
                    <a:pt x="1517" y="3680"/>
                  </a:cubicBezTo>
                  <a:cubicBezTo>
                    <a:pt x="1526" y="3671"/>
                    <a:pt x="1526" y="3653"/>
                    <a:pt x="1535" y="3644"/>
                  </a:cubicBezTo>
                  <a:cubicBezTo>
                    <a:pt x="1543" y="3626"/>
                    <a:pt x="1543" y="3617"/>
                    <a:pt x="1543" y="3600"/>
                  </a:cubicBezTo>
                  <a:cubicBezTo>
                    <a:pt x="1552" y="3604"/>
                    <a:pt x="1564" y="3606"/>
                    <a:pt x="1575" y="3606"/>
                  </a:cubicBezTo>
                  <a:cubicBezTo>
                    <a:pt x="1586" y="3606"/>
                    <a:pt x="1597" y="3604"/>
                    <a:pt x="1606" y="3600"/>
                  </a:cubicBezTo>
                  <a:close/>
                  <a:moveTo>
                    <a:pt x="1187" y="4438"/>
                  </a:moveTo>
                  <a:cubicBezTo>
                    <a:pt x="1793" y="4920"/>
                    <a:pt x="2462" y="5303"/>
                    <a:pt x="3123" y="5723"/>
                  </a:cubicBezTo>
                  <a:cubicBezTo>
                    <a:pt x="2676" y="6097"/>
                    <a:pt x="2213" y="6445"/>
                    <a:pt x="1829" y="6882"/>
                  </a:cubicBezTo>
                  <a:cubicBezTo>
                    <a:pt x="1428" y="6570"/>
                    <a:pt x="981" y="6329"/>
                    <a:pt x="580" y="6017"/>
                  </a:cubicBezTo>
                  <a:cubicBezTo>
                    <a:pt x="714" y="5767"/>
                    <a:pt x="758" y="5410"/>
                    <a:pt x="857" y="5161"/>
                  </a:cubicBezTo>
                  <a:cubicBezTo>
                    <a:pt x="964" y="4920"/>
                    <a:pt x="1071" y="4679"/>
                    <a:pt x="1187" y="4438"/>
                  </a:cubicBezTo>
                  <a:close/>
                  <a:moveTo>
                    <a:pt x="357" y="6276"/>
                  </a:moveTo>
                  <a:lnTo>
                    <a:pt x="357" y="6276"/>
                  </a:lnTo>
                  <a:cubicBezTo>
                    <a:pt x="758" y="6579"/>
                    <a:pt x="1204" y="6820"/>
                    <a:pt x="1597" y="7132"/>
                  </a:cubicBezTo>
                  <a:cubicBezTo>
                    <a:pt x="1501" y="7221"/>
                    <a:pt x="1387" y="7259"/>
                    <a:pt x="1268" y="7259"/>
                  </a:cubicBezTo>
                  <a:cubicBezTo>
                    <a:pt x="824" y="7259"/>
                    <a:pt x="308" y="6726"/>
                    <a:pt x="357" y="6276"/>
                  </a:cubicBezTo>
                  <a:close/>
                  <a:moveTo>
                    <a:pt x="4309" y="4563"/>
                  </a:moveTo>
                  <a:cubicBezTo>
                    <a:pt x="4969" y="4875"/>
                    <a:pt x="5504" y="5437"/>
                    <a:pt x="6075" y="5883"/>
                  </a:cubicBezTo>
                  <a:cubicBezTo>
                    <a:pt x="6637" y="6312"/>
                    <a:pt x="7164" y="6793"/>
                    <a:pt x="7753" y="7186"/>
                  </a:cubicBezTo>
                  <a:cubicBezTo>
                    <a:pt x="8065" y="7391"/>
                    <a:pt x="8386" y="7569"/>
                    <a:pt x="8716" y="7739"/>
                  </a:cubicBezTo>
                  <a:cubicBezTo>
                    <a:pt x="9635" y="8212"/>
                    <a:pt x="10589" y="8604"/>
                    <a:pt x="11428" y="9202"/>
                  </a:cubicBezTo>
                  <a:cubicBezTo>
                    <a:pt x="11624" y="9354"/>
                    <a:pt x="11821" y="9505"/>
                    <a:pt x="12008" y="9675"/>
                  </a:cubicBezTo>
                  <a:cubicBezTo>
                    <a:pt x="12133" y="9800"/>
                    <a:pt x="12240" y="9942"/>
                    <a:pt x="12329" y="10094"/>
                  </a:cubicBezTo>
                  <a:cubicBezTo>
                    <a:pt x="12416" y="10520"/>
                    <a:pt x="12227" y="10673"/>
                    <a:pt x="11967" y="10673"/>
                  </a:cubicBezTo>
                  <a:cubicBezTo>
                    <a:pt x="11695" y="10673"/>
                    <a:pt x="11343" y="10505"/>
                    <a:pt x="11151" y="10308"/>
                  </a:cubicBezTo>
                  <a:cubicBezTo>
                    <a:pt x="10866" y="10103"/>
                    <a:pt x="10598" y="9871"/>
                    <a:pt x="10304" y="9675"/>
                  </a:cubicBezTo>
                  <a:cubicBezTo>
                    <a:pt x="9608" y="9220"/>
                    <a:pt x="8939" y="8711"/>
                    <a:pt x="8252" y="8238"/>
                  </a:cubicBezTo>
                  <a:cubicBezTo>
                    <a:pt x="7690" y="7837"/>
                    <a:pt x="7110" y="7453"/>
                    <a:pt x="6548" y="7043"/>
                  </a:cubicBezTo>
                  <a:cubicBezTo>
                    <a:pt x="6450" y="6972"/>
                    <a:pt x="6352" y="6900"/>
                    <a:pt x="6254" y="6820"/>
                  </a:cubicBezTo>
                  <a:cubicBezTo>
                    <a:pt x="6165" y="6758"/>
                    <a:pt x="6075" y="6695"/>
                    <a:pt x="5986" y="6633"/>
                  </a:cubicBezTo>
                  <a:cubicBezTo>
                    <a:pt x="5977" y="6624"/>
                    <a:pt x="5959" y="6615"/>
                    <a:pt x="5950" y="6606"/>
                  </a:cubicBezTo>
                  <a:cubicBezTo>
                    <a:pt x="5317" y="6169"/>
                    <a:pt x="4639" y="5821"/>
                    <a:pt x="4041" y="5348"/>
                  </a:cubicBezTo>
                  <a:lnTo>
                    <a:pt x="4041" y="5339"/>
                  </a:lnTo>
                  <a:cubicBezTo>
                    <a:pt x="4050" y="5321"/>
                    <a:pt x="4068" y="5312"/>
                    <a:pt x="4086" y="5295"/>
                  </a:cubicBezTo>
                  <a:cubicBezTo>
                    <a:pt x="4113" y="5277"/>
                    <a:pt x="4140" y="5250"/>
                    <a:pt x="4148" y="5205"/>
                  </a:cubicBezTo>
                  <a:lnTo>
                    <a:pt x="4157" y="5179"/>
                  </a:lnTo>
                  <a:cubicBezTo>
                    <a:pt x="4166" y="5152"/>
                    <a:pt x="4166" y="5125"/>
                    <a:pt x="4175" y="5098"/>
                  </a:cubicBezTo>
                  <a:cubicBezTo>
                    <a:pt x="4211" y="5063"/>
                    <a:pt x="4229" y="5018"/>
                    <a:pt x="4229" y="4973"/>
                  </a:cubicBezTo>
                  <a:cubicBezTo>
                    <a:pt x="4229" y="4947"/>
                    <a:pt x="4229" y="4920"/>
                    <a:pt x="4211" y="4902"/>
                  </a:cubicBezTo>
                  <a:cubicBezTo>
                    <a:pt x="4238" y="4786"/>
                    <a:pt x="4273" y="4670"/>
                    <a:pt x="4309" y="4563"/>
                  </a:cubicBezTo>
                  <a:close/>
                  <a:moveTo>
                    <a:pt x="5501" y="1"/>
                  </a:moveTo>
                  <a:cubicBezTo>
                    <a:pt x="5470" y="1"/>
                    <a:pt x="5441" y="9"/>
                    <a:pt x="5415" y="31"/>
                  </a:cubicBezTo>
                  <a:cubicBezTo>
                    <a:pt x="4068" y="1102"/>
                    <a:pt x="2569" y="1994"/>
                    <a:pt x="1445" y="3323"/>
                  </a:cubicBezTo>
                  <a:cubicBezTo>
                    <a:pt x="1419" y="3350"/>
                    <a:pt x="1410" y="3385"/>
                    <a:pt x="1410" y="3412"/>
                  </a:cubicBezTo>
                  <a:cubicBezTo>
                    <a:pt x="1394" y="3408"/>
                    <a:pt x="1377" y="3406"/>
                    <a:pt x="1361" y="3406"/>
                  </a:cubicBezTo>
                  <a:cubicBezTo>
                    <a:pt x="1304" y="3406"/>
                    <a:pt x="1250" y="3432"/>
                    <a:pt x="1222" y="3501"/>
                  </a:cubicBezTo>
                  <a:cubicBezTo>
                    <a:pt x="1151" y="3680"/>
                    <a:pt x="1080" y="3858"/>
                    <a:pt x="999" y="4028"/>
                  </a:cubicBezTo>
                  <a:cubicBezTo>
                    <a:pt x="955" y="4063"/>
                    <a:pt x="928" y="4117"/>
                    <a:pt x="937" y="4179"/>
                  </a:cubicBezTo>
                  <a:cubicBezTo>
                    <a:pt x="830" y="4402"/>
                    <a:pt x="723" y="4634"/>
                    <a:pt x="616" y="4866"/>
                  </a:cubicBezTo>
                  <a:cubicBezTo>
                    <a:pt x="526" y="5071"/>
                    <a:pt x="446" y="5277"/>
                    <a:pt x="375" y="5482"/>
                  </a:cubicBezTo>
                  <a:cubicBezTo>
                    <a:pt x="330" y="5607"/>
                    <a:pt x="312" y="5857"/>
                    <a:pt x="232" y="5946"/>
                  </a:cubicBezTo>
                  <a:cubicBezTo>
                    <a:pt x="214" y="5964"/>
                    <a:pt x="214" y="5981"/>
                    <a:pt x="205" y="5990"/>
                  </a:cubicBezTo>
                  <a:cubicBezTo>
                    <a:pt x="134" y="5999"/>
                    <a:pt x="63" y="6035"/>
                    <a:pt x="36" y="6124"/>
                  </a:cubicBezTo>
                  <a:cubicBezTo>
                    <a:pt x="9" y="6222"/>
                    <a:pt x="0" y="6320"/>
                    <a:pt x="9" y="6419"/>
                  </a:cubicBezTo>
                  <a:cubicBezTo>
                    <a:pt x="27" y="6624"/>
                    <a:pt x="107" y="6820"/>
                    <a:pt x="241" y="6998"/>
                  </a:cubicBezTo>
                  <a:cubicBezTo>
                    <a:pt x="419" y="7239"/>
                    <a:pt x="678" y="7436"/>
                    <a:pt x="946" y="7534"/>
                  </a:cubicBezTo>
                  <a:cubicBezTo>
                    <a:pt x="1066" y="7576"/>
                    <a:pt x="1188" y="7599"/>
                    <a:pt x="1305" y="7599"/>
                  </a:cubicBezTo>
                  <a:cubicBezTo>
                    <a:pt x="1510" y="7599"/>
                    <a:pt x="1703" y="7529"/>
                    <a:pt x="1856" y="7364"/>
                  </a:cubicBezTo>
                  <a:cubicBezTo>
                    <a:pt x="1882" y="7329"/>
                    <a:pt x="1909" y="7302"/>
                    <a:pt x="1936" y="7275"/>
                  </a:cubicBezTo>
                  <a:lnTo>
                    <a:pt x="1936" y="7257"/>
                  </a:lnTo>
                  <a:lnTo>
                    <a:pt x="1972" y="7230"/>
                  </a:lnTo>
                  <a:cubicBezTo>
                    <a:pt x="2391" y="6713"/>
                    <a:pt x="2917" y="6329"/>
                    <a:pt x="3426" y="5901"/>
                  </a:cubicBezTo>
                  <a:cubicBezTo>
                    <a:pt x="3439" y="5904"/>
                    <a:pt x="3452" y="5905"/>
                    <a:pt x="3465" y="5905"/>
                  </a:cubicBezTo>
                  <a:cubicBezTo>
                    <a:pt x="3574" y="5905"/>
                    <a:pt x="3665" y="5810"/>
                    <a:pt x="3649" y="5714"/>
                  </a:cubicBezTo>
                  <a:cubicBezTo>
                    <a:pt x="3693" y="5669"/>
                    <a:pt x="3747" y="5625"/>
                    <a:pt x="3801" y="5580"/>
                  </a:cubicBezTo>
                  <a:lnTo>
                    <a:pt x="3818" y="5607"/>
                  </a:lnTo>
                  <a:cubicBezTo>
                    <a:pt x="4425" y="6080"/>
                    <a:pt x="5085" y="6481"/>
                    <a:pt x="5727" y="6900"/>
                  </a:cubicBezTo>
                  <a:cubicBezTo>
                    <a:pt x="5995" y="7079"/>
                    <a:pt x="6254" y="7257"/>
                    <a:pt x="6513" y="7453"/>
                  </a:cubicBezTo>
                  <a:cubicBezTo>
                    <a:pt x="7414" y="8140"/>
                    <a:pt x="8386" y="8747"/>
                    <a:pt x="9314" y="9398"/>
                  </a:cubicBezTo>
                  <a:cubicBezTo>
                    <a:pt x="9412" y="9470"/>
                    <a:pt x="9742" y="9746"/>
                    <a:pt x="10161" y="10049"/>
                  </a:cubicBezTo>
                  <a:cubicBezTo>
                    <a:pt x="10438" y="10255"/>
                    <a:pt x="10750" y="10460"/>
                    <a:pt x="11062" y="10638"/>
                  </a:cubicBezTo>
                  <a:cubicBezTo>
                    <a:pt x="11464" y="10871"/>
                    <a:pt x="11873" y="11046"/>
                    <a:pt x="12191" y="11046"/>
                  </a:cubicBezTo>
                  <a:cubicBezTo>
                    <a:pt x="12226" y="11046"/>
                    <a:pt x="12260" y="11044"/>
                    <a:pt x="12293" y="11040"/>
                  </a:cubicBezTo>
                  <a:cubicBezTo>
                    <a:pt x="12507" y="11013"/>
                    <a:pt x="12668" y="10888"/>
                    <a:pt x="12739" y="10620"/>
                  </a:cubicBezTo>
                  <a:cubicBezTo>
                    <a:pt x="12748" y="10603"/>
                    <a:pt x="12748" y="10585"/>
                    <a:pt x="12757" y="10567"/>
                  </a:cubicBezTo>
                  <a:cubicBezTo>
                    <a:pt x="12855" y="10049"/>
                    <a:pt x="12534" y="9577"/>
                    <a:pt x="12044" y="9157"/>
                  </a:cubicBezTo>
                  <a:cubicBezTo>
                    <a:pt x="11250" y="8488"/>
                    <a:pt x="10010" y="7980"/>
                    <a:pt x="9483" y="7721"/>
                  </a:cubicBezTo>
                  <a:cubicBezTo>
                    <a:pt x="9332" y="7641"/>
                    <a:pt x="9171" y="7560"/>
                    <a:pt x="9019" y="7480"/>
                  </a:cubicBezTo>
                  <a:cubicBezTo>
                    <a:pt x="8199" y="7043"/>
                    <a:pt x="7440" y="6561"/>
                    <a:pt x="6700" y="5955"/>
                  </a:cubicBezTo>
                  <a:cubicBezTo>
                    <a:pt x="6325" y="5642"/>
                    <a:pt x="5942" y="5286"/>
                    <a:pt x="5540" y="4964"/>
                  </a:cubicBezTo>
                  <a:cubicBezTo>
                    <a:pt x="5228" y="4706"/>
                    <a:pt x="4898" y="4483"/>
                    <a:pt x="4550" y="4304"/>
                  </a:cubicBezTo>
                  <a:cubicBezTo>
                    <a:pt x="4505" y="4278"/>
                    <a:pt x="4470" y="4260"/>
                    <a:pt x="4425" y="4233"/>
                  </a:cubicBezTo>
                  <a:cubicBezTo>
                    <a:pt x="4434" y="4206"/>
                    <a:pt x="4452" y="4170"/>
                    <a:pt x="4461" y="4144"/>
                  </a:cubicBezTo>
                  <a:cubicBezTo>
                    <a:pt x="4791" y="3359"/>
                    <a:pt x="5272" y="2609"/>
                    <a:pt x="5549" y="1842"/>
                  </a:cubicBezTo>
                  <a:cubicBezTo>
                    <a:pt x="5754" y="1253"/>
                    <a:pt x="6316" y="495"/>
                    <a:pt x="5620" y="40"/>
                  </a:cubicBezTo>
                  <a:cubicBezTo>
                    <a:pt x="5589" y="19"/>
                    <a:pt x="5544" y="1"/>
                    <a:pt x="5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9" name="Google Shape;2069;p33"/>
          <p:cNvGrpSpPr/>
          <p:nvPr/>
        </p:nvGrpSpPr>
        <p:grpSpPr>
          <a:xfrm rot="-5197162">
            <a:off x="8299392" y="4569119"/>
            <a:ext cx="494503" cy="648121"/>
            <a:chOff x="-628950" y="2144275"/>
            <a:chExt cx="1157155" cy="1516626"/>
          </a:xfrm>
        </p:grpSpPr>
        <p:sp>
          <p:nvSpPr>
            <p:cNvPr id="2070" name="Google Shape;2070;p33"/>
            <p:cNvSpPr/>
            <p:nvPr/>
          </p:nvSpPr>
          <p:spPr>
            <a:xfrm>
              <a:off x="232787" y="3005921"/>
              <a:ext cx="61813" cy="109319"/>
            </a:xfrm>
            <a:custGeom>
              <a:rect b="b" l="l" r="r" t="t"/>
              <a:pathLst>
                <a:path extrusionOk="0" h="1169" w="661">
                  <a:moveTo>
                    <a:pt x="1" y="0"/>
                  </a:moveTo>
                  <a:lnTo>
                    <a:pt x="1" y="0"/>
                  </a:lnTo>
                  <a:cubicBezTo>
                    <a:pt x="179" y="410"/>
                    <a:pt x="366" y="848"/>
                    <a:pt x="661" y="1169"/>
                  </a:cubicBezTo>
                  <a:cubicBezTo>
                    <a:pt x="447" y="767"/>
                    <a:pt x="206" y="384"/>
                    <a:pt x="10" y="9"/>
                  </a:cubicBezTo>
                  <a:cubicBezTo>
                    <a:pt x="10" y="9"/>
                    <a:pt x="1" y="0"/>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3"/>
            <p:cNvSpPr/>
            <p:nvPr/>
          </p:nvSpPr>
          <p:spPr>
            <a:xfrm>
              <a:off x="-284442" y="2869109"/>
              <a:ext cx="49282" cy="19171"/>
            </a:xfrm>
            <a:custGeom>
              <a:rect b="b" l="l" r="r" t="t"/>
              <a:pathLst>
                <a:path extrusionOk="0" h="205" w="527">
                  <a:moveTo>
                    <a:pt x="1" y="0"/>
                  </a:moveTo>
                  <a:cubicBezTo>
                    <a:pt x="58" y="152"/>
                    <a:pt x="216" y="204"/>
                    <a:pt x="397" y="204"/>
                  </a:cubicBezTo>
                  <a:cubicBezTo>
                    <a:pt x="440" y="204"/>
                    <a:pt x="483" y="201"/>
                    <a:pt x="527" y="196"/>
                  </a:cubicBezTo>
                  <a:cubicBezTo>
                    <a:pt x="340" y="170"/>
                    <a:pt x="161" y="98"/>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3"/>
            <p:cNvSpPr/>
            <p:nvPr/>
          </p:nvSpPr>
          <p:spPr>
            <a:xfrm>
              <a:off x="-361218" y="2644673"/>
              <a:ext cx="864453" cy="915325"/>
            </a:xfrm>
            <a:custGeom>
              <a:rect b="b" l="l" r="r" t="t"/>
              <a:pathLst>
                <a:path extrusionOk="0" h="9788" w="9244">
                  <a:moveTo>
                    <a:pt x="822" y="2400"/>
                  </a:moveTo>
                  <a:lnTo>
                    <a:pt x="822" y="2400"/>
                  </a:lnTo>
                  <a:cubicBezTo>
                    <a:pt x="982" y="2498"/>
                    <a:pt x="1161" y="2570"/>
                    <a:pt x="1348" y="2596"/>
                  </a:cubicBezTo>
                  <a:cubicBezTo>
                    <a:pt x="1304" y="2601"/>
                    <a:pt x="1261" y="2604"/>
                    <a:pt x="1218" y="2604"/>
                  </a:cubicBezTo>
                  <a:cubicBezTo>
                    <a:pt x="1037" y="2604"/>
                    <a:pt x="879" y="2552"/>
                    <a:pt x="822" y="2400"/>
                  </a:cubicBezTo>
                  <a:close/>
                  <a:moveTo>
                    <a:pt x="8315" y="6361"/>
                  </a:moveTo>
                  <a:cubicBezTo>
                    <a:pt x="8351" y="6450"/>
                    <a:pt x="8378" y="6548"/>
                    <a:pt x="8396" y="6646"/>
                  </a:cubicBezTo>
                  <a:cubicBezTo>
                    <a:pt x="8378" y="6611"/>
                    <a:pt x="8342" y="6584"/>
                    <a:pt x="8315" y="6566"/>
                  </a:cubicBezTo>
                  <a:cubicBezTo>
                    <a:pt x="8315" y="6495"/>
                    <a:pt x="8315" y="6432"/>
                    <a:pt x="8315" y="6361"/>
                  </a:cubicBezTo>
                  <a:close/>
                  <a:moveTo>
                    <a:pt x="777" y="0"/>
                  </a:moveTo>
                  <a:cubicBezTo>
                    <a:pt x="581" y="81"/>
                    <a:pt x="384" y="143"/>
                    <a:pt x="206" y="179"/>
                  </a:cubicBezTo>
                  <a:cubicBezTo>
                    <a:pt x="188" y="188"/>
                    <a:pt x="170" y="188"/>
                    <a:pt x="152" y="188"/>
                  </a:cubicBezTo>
                  <a:cubicBezTo>
                    <a:pt x="402" y="580"/>
                    <a:pt x="393" y="1026"/>
                    <a:pt x="242" y="1499"/>
                  </a:cubicBezTo>
                  <a:cubicBezTo>
                    <a:pt x="144" y="1829"/>
                    <a:pt x="54" y="2123"/>
                    <a:pt x="1" y="2418"/>
                  </a:cubicBezTo>
                  <a:cubicBezTo>
                    <a:pt x="19" y="2632"/>
                    <a:pt x="90" y="2837"/>
                    <a:pt x="268" y="3007"/>
                  </a:cubicBezTo>
                  <a:cubicBezTo>
                    <a:pt x="542" y="3284"/>
                    <a:pt x="866" y="3391"/>
                    <a:pt x="1203" y="3391"/>
                  </a:cubicBezTo>
                  <a:cubicBezTo>
                    <a:pt x="1810" y="3391"/>
                    <a:pt x="2460" y="3042"/>
                    <a:pt x="2936" y="2703"/>
                  </a:cubicBezTo>
                  <a:cubicBezTo>
                    <a:pt x="3418" y="2364"/>
                    <a:pt x="3962" y="1793"/>
                    <a:pt x="4595" y="1784"/>
                  </a:cubicBezTo>
                  <a:lnTo>
                    <a:pt x="4631" y="1784"/>
                  </a:lnTo>
                  <a:cubicBezTo>
                    <a:pt x="4711" y="1677"/>
                    <a:pt x="4800" y="1561"/>
                    <a:pt x="4863" y="1454"/>
                  </a:cubicBezTo>
                  <a:cubicBezTo>
                    <a:pt x="4892" y="1405"/>
                    <a:pt x="4951" y="1378"/>
                    <a:pt x="5009" y="1378"/>
                  </a:cubicBezTo>
                  <a:cubicBezTo>
                    <a:pt x="5056" y="1378"/>
                    <a:pt x="5102" y="1396"/>
                    <a:pt x="5130" y="1437"/>
                  </a:cubicBezTo>
                  <a:cubicBezTo>
                    <a:pt x="5648" y="2115"/>
                    <a:pt x="5933" y="2891"/>
                    <a:pt x="6272" y="3667"/>
                  </a:cubicBezTo>
                  <a:cubicBezTo>
                    <a:pt x="6299" y="3729"/>
                    <a:pt x="6326" y="3792"/>
                    <a:pt x="6353" y="3863"/>
                  </a:cubicBezTo>
                  <a:cubicBezTo>
                    <a:pt x="6353" y="3863"/>
                    <a:pt x="6362" y="3872"/>
                    <a:pt x="6362" y="3872"/>
                  </a:cubicBezTo>
                  <a:cubicBezTo>
                    <a:pt x="6558" y="4247"/>
                    <a:pt x="6799" y="4630"/>
                    <a:pt x="7013" y="5032"/>
                  </a:cubicBezTo>
                  <a:cubicBezTo>
                    <a:pt x="7022" y="5050"/>
                    <a:pt x="7031" y="5058"/>
                    <a:pt x="7040" y="5067"/>
                  </a:cubicBezTo>
                  <a:cubicBezTo>
                    <a:pt x="7218" y="5264"/>
                    <a:pt x="7432" y="5451"/>
                    <a:pt x="7566" y="5674"/>
                  </a:cubicBezTo>
                  <a:cubicBezTo>
                    <a:pt x="8173" y="6673"/>
                    <a:pt x="7280" y="7958"/>
                    <a:pt x="6317" y="8404"/>
                  </a:cubicBezTo>
                  <a:cubicBezTo>
                    <a:pt x="6156" y="8475"/>
                    <a:pt x="5951" y="8556"/>
                    <a:pt x="5719" y="8636"/>
                  </a:cubicBezTo>
                  <a:cubicBezTo>
                    <a:pt x="5719" y="8645"/>
                    <a:pt x="5719" y="8663"/>
                    <a:pt x="5719" y="8671"/>
                  </a:cubicBezTo>
                  <a:cubicBezTo>
                    <a:pt x="5771" y="9297"/>
                    <a:pt x="6272" y="9788"/>
                    <a:pt x="6892" y="9788"/>
                  </a:cubicBezTo>
                  <a:cubicBezTo>
                    <a:pt x="6909" y="9788"/>
                    <a:pt x="6925" y="9787"/>
                    <a:pt x="6941" y="9787"/>
                  </a:cubicBezTo>
                  <a:cubicBezTo>
                    <a:pt x="7138" y="9680"/>
                    <a:pt x="7334" y="9555"/>
                    <a:pt x="7530" y="9412"/>
                  </a:cubicBezTo>
                  <a:cubicBezTo>
                    <a:pt x="8048" y="9037"/>
                    <a:pt x="8199" y="8582"/>
                    <a:pt x="8583" y="8109"/>
                  </a:cubicBezTo>
                  <a:cubicBezTo>
                    <a:pt x="8895" y="7726"/>
                    <a:pt x="9243" y="7378"/>
                    <a:pt x="9091" y="6825"/>
                  </a:cubicBezTo>
                  <a:cubicBezTo>
                    <a:pt x="9082" y="6780"/>
                    <a:pt x="9091" y="6736"/>
                    <a:pt x="9109" y="6709"/>
                  </a:cubicBezTo>
                  <a:cubicBezTo>
                    <a:pt x="8877" y="6120"/>
                    <a:pt x="8155" y="5478"/>
                    <a:pt x="7825" y="5005"/>
                  </a:cubicBezTo>
                  <a:cubicBezTo>
                    <a:pt x="7227" y="4122"/>
                    <a:pt x="6727" y="3176"/>
                    <a:pt x="6219" y="2231"/>
                  </a:cubicBezTo>
                  <a:cubicBezTo>
                    <a:pt x="5853" y="1535"/>
                    <a:pt x="5434" y="643"/>
                    <a:pt x="4783" y="125"/>
                  </a:cubicBezTo>
                  <a:cubicBezTo>
                    <a:pt x="4658" y="78"/>
                    <a:pt x="4529" y="50"/>
                    <a:pt x="4396" y="50"/>
                  </a:cubicBezTo>
                  <a:cubicBezTo>
                    <a:pt x="4330" y="50"/>
                    <a:pt x="4262" y="57"/>
                    <a:pt x="4194" y="72"/>
                  </a:cubicBezTo>
                  <a:cubicBezTo>
                    <a:pt x="3453" y="268"/>
                    <a:pt x="3168" y="964"/>
                    <a:pt x="2552" y="1356"/>
                  </a:cubicBezTo>
                  <a:cubicBezTo>
                    <a:pt x="2366" y="1479"/>
                    <a:pt x="1967" y="1668"/>
                    <a:pt x="1645" y="1668"/>
                  </a:cubicBezTo>
                  <a:cubicBezTo>
                    <a:pt x="1427" y="1668"/>
                    <a:pt x="1245" y="1581"/>
                    <a:pt x="1187" y="1330"/>
                  </a:cubicBezTo>
                  <a:cubicBezTo>
                    <a:pt x="1098" y="937"/>
                    <a:pt x="1116" y="571"/>
                    <a:pt x="946" y="197"/>
                  </a:cubicBezTo>
                  <a:cubicBezTo>
                    <a:pt x="902" y="107"/>
                    <a:pt x="839" y="45"/>
                    <a:pt x="77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3"/>
            <p:cNvSpPr/>
            <p:nvPr/>
          </p:nvSpPr>
          <p:spPr>
            <a:xfrm>
              <a:off x="241952" y="2825718"/>
              <a:ext cx="260439" cy="404639"/>
            </a:xfrm>
            <a:custGeom>
              <a:rect b="b" l="l" r="r" t="t"/>
              <a:pathLst>
                <a:path extrusionOk="0" h="4327" w="2785">
                  <a:moveTo>
                    <a:pt x="1" y="0"/>
                  </a:moveTo>
                  <a:cubicBezTo>
                    <a:pt x="63" y="116"/>
                    <a:pt x="126" y="232"/>
                    <a:pt x="188" y="348"/>
                  </a:cubicBezTo>
                  <a:cubicBezTo>
                    <a:pt x="786" y="1481"/>
                    <a:pt x="1401" y="2578"/>
                    <a:pt x="2186" y="3586"/>
                  </a:cubicBezTo>
                  <a:cubicBezTo>
                    <a:pt x="2365" y="3809"/>
                    <a:pt x="2597" y="4059"/>
                    <a:pt x="2784" y="4327"/>
                  </a:cubicBezTo>
                  <a:cubicBezTo>
                    <a:pt x="2454" y="3247"/>
                    <a:pt x="1473" y="2177"/>
                    <a:pt x="946" y="1374"/>
                  </a:cubicBezTo>
                  <a:cubicBezTo>
                    <a:pt x="643" y="910"/>
                    <a:pt x="322" y="455"/>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3"/>
            <p:cNvSpPr/>
            <p:nvPr/>
          </p:nvSpPr>
          <p:spPr>
            <a:xfrm>
              <a:off x="190238" y="3407942"/>
              <a:ext cx="13466" cy="5985"/>
            </a:xfrm>
            <a:custGeom>
              <a:rect b="b" l="l" r="r" t="t"/>
              <a:pathLst>
                <a:path extrusionOk="0" h="64" w="144">
                  <a:moveTo>
                    <a:pt x="143" y="1"/>
                  </a:moveTo>
                  <a:lnTo>
                    <a:pt x="143" y="1"/>
                  </a:lnTo>
                  <a:cubicBezTo>
                    <a:pt x="90" y="19"/>
                    <a:pt x="45" y="37"/>
                    <a:pt x="1" y="63"/>
                  </a:cubicBezTo>
                  <a:cubicBezTo>
                    <a:pt x="54" y="46"/>
                    <a:pt x="99" y="28"/>
                    <a:pt x="14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3"/>
            <p:cNvSpPr/>
            <p:nvPr/>
          </p:nvSpPr>
          <p:spPr>
            <a:xfrm>
              <a:off x="334531" y="3218574"/>
              <a:ext cx="5143" cy="30953"/>
            </a:xfrm>
            <a:custGeom>
              <a:rect b="b" l="l" r="r" t="t"/>
              <a:pathLst>
                <a:path extrusionOk="0" h="331" w="55">
                  <a:moveTo>
                    <a:pt x="1" y="1"/>
                  </a:moveTo>
                  <a:cubicBezTo>
                    <a:pt x="3" y="5"/>
                    <a:pt x="4" y="9"/>
                    <a:pt x="6" y="13"/>
                  </a:cubicBezTo>
                  <a:lnTo>
                    <a:pt x="6" y="13"/>
                  </a:lnTo>
                  <a:cubicBezTo>
                    <a:pt x="4" y="9"/>
                    <a:pt x="3" y="5"/>
                    <a:pt x="1" y="1"/>
                  </a:cubicBezTo>
                  <a:close/>
                  <a:moveTo>
                    <a:pt x="6" y="13"/>
                  </a:moveTo>
                  <a:cubicBezTo>
                    <a:pt x="10" y="27"/>
                    <a:pt x="12" y="42"/>
                    <a:pt x="19" y="63"/>
                  </a:cubicBezTo>
                  <a:cubicBezTo>
                    <a:pt x="37" y="153"/>
                    <a:pt x="46" y="242"/>
                    <a:pt x="46" y="331"/>
                  </a:cubicBezTo>
                  <a:cubicBezTo>
                    <a:pt x="54" y="219"/>
                    <a:pt x="46" y="116"/>
                    <a:pt x="6" y="13"/>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3"/>
            <p:cNvSpPr/>
            <p:nvPr/>
          </p:nvSpPr>
          <p:spPr>
            <a:xfrm>
              <a:off x="104298" y="2817302"/>
              <a:ext cx="10100" cy="10941"/>
            </a:xfrm>
            <a:custGeom>
              <a:rect b="b" l="l" r="r" t="t"/>
              <a:pathLst>
                <a:path extrusionOk="0" h="117" w="108">
                  <a:moveTo>
                    <a:pt x="36" y="1"/>
                  </a:moveTo>
                  <a:cubicBezTo>
                    <a:pt x="19" y="19"/>
                    <a:pt x="10" y="28"/>
                    <a:pt x="1" y="46"/>
                  </a:cubicBezTo>
                  <a:cubicBezTo>
                    <a:pt x="36" y="72"/>
                    <a:pt x="72" y="90"/>
                    <a:pt x="108" y="117"/>
                  </a:cubicBezTo>
                  <a:cubicBezTo>
                    <a:pt x="81" y="81"/>
                    <a:pt x="63" y="37"/>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3"/>
            <p:cNvSpPr/>
            <p:nvPr/>
          </p:nvSpPr>
          <p:spPr>
            <a:xfrm>
              <a:off x="-628950" y="2144275"/>
              <a:ext cx="1157155" cy="1516626"/>
            </a:xfrm>
            <a:custGeom>
              <a:rect b="b" l="l" r="r" t="t"/>
              <a:pathLst>
                <a:path extrusionOk="0" h="16218" w="12374">
                  <a:moveTo>
                    <a:pt x="2443" y="340"/>
                  </a:moveTo>
                  <a:cubicBezTo>
                    <a:pt x="2548" y="340"/>
                    <a:pt x="2648" y="356"/>
                    <a:pt x="2739" y="391"/>
                  </a:cubicBezTo>
                  <a:cubicBezTo>
                    <a:pt x="2329" y="1524"/>
                    <a:pt x="1597" y="2211"/>
                    <a:pt x="393" y="2354"/>
                  </a:cubicBezTo>
                  <a:cubicBezTo>
                    <a:pt x="491" y="1774"/>
                    <a:pt x="687" y="1257"/>
                    <a:pt x="1178" y="864"/>
                  </a:cubicBezTo>
                  <a:cubicBezTo>
                    <a:pt x="1467" y="625"/>
                    <a:pt x="1996" y="340"/>
                    <a:pt x="2443" y="340"/>
                  </a:cubicBezTo>
                  <a:close/>
                  <a:moveTo>
                    <a:pt x="3015" y="623"/>
                  </a:moveTo>
                  <a:cubicBezTo>
                    <a:pt x="3899" y="1221"/>
                    <a:pt x="4532" y="2229"/>
                    <a:pt x="5023" y="3148"/>
                  </a:cubicBezTo>
                  <a:cubicBezTo>
                    <a:pt x="5049" y="3210"/>
                    <a:pt x="5103" y="3228"/>
                    <a:pt x="5157" y="3237"/>
                  </a:cubicBezTo>
                  <a:cubicBezTo>
                    <a:pt x="5157" y="4308"/>
                    <a:pt x="3756" y="5039"/>
                    <a:pt x="2855" y="5226"/>
                  </a:cubicBezTo>
                  <a:cubicBezTo>
                    <a:pt x="2801" y="5235"/>
                    <a:pt x="2757" y="5244"/>
                    <a:pt x="2703" y="5253"/>
                  </a:cubicBezTo>
                  <a:lnTo>
                    <a:pt x="2694" y="5253"/>
                  </a:lnTo>
                  <a:cubicBezTo>
                    <a:pt x="2672" y="5255"/>
                    <a:pt x="2650" y="5255"/>
                    <a:pt x="2628" y="5255"/>
                  </a:cubicBezTo>
                  <a:cubicBezTo>
                    <a:pt x="1517" y="5255"/>
                    <a:pt x="1068" y="3497"/>
                    <a:pt x="500" y="2675"/>
                  </a:cubicBezTo>
                  <a:cubicBezTo>
                    <a:pt x="1767" y="2523"/>
                    <a:pt x="2561" y="1783"/>
                    <a:pt x="3015" y="623"/>
                  </a:cubicBezTo>
                  <a:close/>
                  <a:moveTo>
                    <a:pt x="5210" y="4147"/>
                  </a:moveTo>
                  <a:cubicBezTo>
                    <a:pt x="5656" y="4673"/>
                    <a:pt x="5995" y="4994"/>
                    <a:pt x="6718" y="5084"/>
                  </a:cubicBezTo>
                  <a:cubicBezTo>
                    <a:pt x="7075" y="5128"/>
                    <a:pt x="7378" y="5271"/>
                    <a:pt x="7646" y="5476"/>
                  </a:cubicBezTo>
                  <a:cubicBezTo>
                    <a:pt x="8297" y="5994"/>
                    <a:pt x="8716" y="6886"/>
                    <a:pt x="9082" y="7582"/>
                  </a:cubicBezTo>
                  <a:cubicBezTo>
                    <a:pt x="9590" y="8527"/>
                    <a:pt x="10090" y="9473"/>
                    <a:pt x="10688" y="10356"/>
                  </a:cubicBezTo>
                  <a:cubicBezTo>
                    <a:pt x="11018" y="10829"/>
                    <a:pt x="11740" y="11471"/>
                    <a:pt x="11972" y="12060"/>
                  </a:cubicBezTo>
                  <a:cubicBezTo>
                    <a:pt x="11954" y="12087"/>
                    <a:pt x="11945" y="12131"/>
                    <a:pt x="11954" y="12176"/>
                  </a:cubicBezTo>
                  <a:cubicBezTo>
                    <a:pt x="12106" y="12729"/>
                    <a:pt x="11758" y="13077"/>
                    <a:pt x="11446" y="13460"/>
                  </a:cubicBezTo>
                  <a:cubicBezTo>
                    <a:pt x="11062" y="13933"/>
                    <a:pt x="10911" y="14388"/>
                    <a:pt x="10393" y="14763"/>
                  </a:cubicBezTo>
                  <a:cubicBezTo>
                    <a:pt x="10197" y="14906"/>
                    <a:pt x="10001" y="15031"/>
                    <a:pt x="9804" y="15138"/>
                  </a:cubicBezTo>
                  <a:cubicBezTo>
                    <a:pt x="9394" y="15370"/>
                    <a:pt x="8966" y="15548"/>
                    <a:pt x="8502" y="15673"/>
                  </a:cubicBezTo>
                  <a:cubicBezTo>
                    <a:pt x="8222" y="15744"/>
                    <a:pt x="7677" y="15875"/>
                    <a:pt x="7231" y="15875"/>
                  </a:cubicBezTo>
                  <a:cubicBezTo>
                    <a:pt x="7008" y="15875"/>
                    <a:pt x="6810" y="15842"/>
                    <a:pt x="6682" y="15753"/>
                  </a:cubicBezTo>
                  <a:cubicBezTo>
                    <a:pt x="6655" y="15735"/>
                    <a:pt x="6629" y="15726"/>
                    <a:pt x="6602" y="15726"/>
                  </a:cubicBezTo>
                  <a:cubicBezTo>
                    <a:pt x="5888" y="14834"/>
                    <a:pt x="5442" y="13755"/>
                    <a:pt x="4960" y="12720"/>
                  </a:cubicBezTo>
                  <a:cubicBezTo>
                    <a:pt x="4479" y="11685"/>
                    <a:pt x="3845" y="10811"/>
                    <a:pt x="3247" y="9839"/>
                  </a:cubicBezTo>
                  <a:cubicBezTo>
                    <a:pt x="2784" y="9098"/>
                    <a:pt x="2739" y="8465"/>
                    <a:pt x="2864" y="7769"/>
                  </a:cubicBezTo>
                  <a:cubicBezTo>
                    <a:pt x="2917" y="7474"/>
                    <a:pt x="3007" y="7180"/>
                    <a:pt x="3105" y="6850"/>
                  </a:cubicBezTo>
                  <a:cubicBezTo>
                    <a:pt x="3256" y="6377"/>
                    <a:pt x="3265" y="5931"/>
                    <a:pt x="3015" y="5539"/>
                  </a:cubicBezTo>
                  <a:cubicBezTo>
                    <a:pt x="3033" y="5539"/>
                    <a:pt x="3051" y="5539"/>
                    <a:pt x="3069" y="5530"/>
                  </a:cubicBezTo>
                  <a:cubicBezTo>
                    <a:pt x="3247" y="5494"/>
                    <a:pt x="3444" y="5432"/>
                    <a:pt x="3640" y="5351"/>
                  </a:cubicBezTo>
                  <a:cubicBezTo>
                    <a:pt x="4238" y="5110"/>
                    <a:pt x="4862" y="4682"/>
                    <a:pt x="5210" y="4147"/>
                  </a:cubicBezTo>
                  <a:close/>
                  <a:moveTo>
                    <a:pt x="2473" y="1"/>
                  </a:moveTo>
                  <a:cubicBezTo>
                    <a:pt x="2035" y="1"/>
                    <a:pt x="1569" y="228"/>
                    <a:pt x="1213" y="427"/>
                  </a:cubicBezTo>
                  <a:cubicBezTo>
                    <a:pt x="419" y="882"/>
                    <a:pt x="134" y="1694"/>
                    <a:pt x="18" y="2550"/>
                  </a:cubicBezTo>
                  <a:cubicBezTo>
                    <a:pt x="0" y="2648"/>
                    <a:pt x="63" y="2702"/>
                    <a:pt x="134" y="2720"/>
                  </a:cubicBezTo>
                  <a:cubicBezTo>
                    <a:pt x="134" y="2746"/>
                    <a:pt x="143" y="2773"/>
                    <a:pt x="170" y="2800"/>
                  </a:cubicBezTo>
                  <a:cubicBezTo>
                    <a:pt x="946" y="3772"/>
                    <a:pt x="1249" y="5530"/>
                    <a:pt x="2614" y="5574"/>
                  </a:cubicBezTo>
                  <a:cubicBezTo>
                    <a:pt x="3212" y="6234"/>
                    <a:pt x="2587" y="7162"/>
                    <a:pt x="2427" y="7894"/>
                  </a:cubicBezTo>
                  <a:cubicBezTo>
                    <a:pt x="2257" y="8714"/>
                    <a:pt x="2650" y="9526"/>
                    <a:pt x="3069" y="10195"/>
                  </a:cubicBezTo>
                  <a:cubicBezTo>
                    <a:pt x="3676" y="11177"/>
                    <a:pt x="4291" y="12087"/>
                    <a:pt x="4773" y="13139"/>
                  </a:cubicBezTo>
                  <a:cubicBezTo>
                    <a:pt x="5246" y="14147"/>
                    <a:pt x="5701" y="15182"/>
                    <a:pt x="6423" y="16048"/>
                  </a:cubicBezTo>
                  <a:cubicBezTo>
                    <a:pt x="6455" y="16092"/>
                    <a:pt x="6496" y="16109"/>
                    <a:pt x="6539" y="16109"/>
                  </a:cubicBezTo>
                  <a:cubicBezTo>
                    <a:pt x="6556" y="16109"/>
                    <a:pt x="6575" y="16106"/>
                    <a:pt x="6593" y="16101"/>
                  </a:cubicBezTo>
                  <a:cubicBezTo>
                    <a:pt x="6756" y="16188"/>
                    <a:pt x="6931" y="16217"/>
                    <a:pt x="7110" y="16217"/>
                  </a:cubicBezTo>
                  <a:cubicBezTo>
                    <a:pt x="7410" y="16217"/>
                    <a:pt x="7724" y="16135"/>
                    <a:pt x="8020" y="16101"/>
                  </a:cubicBezTo>
                  <a:cubicBezTo>
                    <a:pt x="8886" y="16012"/>
                    <a:pt x="9626" y="15655"/>
                    <a:pt x="10349" y="15200"/>
                  </a:cubicBezTo>
                  <a:cubicBezTo>
                    <a:pt x="11044" y="14754"/>
                    <a:pt x="11241" y="14263"/>
                    <a:pt x="11731" y="13648"/>
                  </a:cubicBezTo>
                  <a:cubicBezTo>
                    <a:pt x="12061" y="13229"/>
                    <a:pt x="12374" y="12845"/>
                    <a:pt x="12329" y="12327"/>
                  </a:cubicBezTo>
                  <a:cubicBezTo>
                    <a:pt x="12365" y="12301"/>
                    <a:pt x="12374" y="12256"/>
                    <a:pt x="12365" y="12194"/>
                  </a:cubicBezTo>
                  <a:cubicBezTo>
                    <a:pt x="12329" y="11988"/>
                    <a:pt x="12222" y="11792"/>
                    <a:pt x="12097" y="11614"/>
                  </a:cubicBezTo>
                  <a:cubicBezTo>
                    <a:pt x="11910" y="11346"/>
                    <a:pt x="11678" y="11096"/>
                    <a:pt x="11499" y="10873"/>
                  </a:cubicBezTo>
                  <a:cubicBezTo>
                    <a:pt x="10714" y="9865"/>
                    <a:pt x="10099" y="8768"/>
                    <a:pt x="9501" y="7635"/>
                  </a:cubicBezTo>
                  <a:cubicBezTo>
                    <a:pt x="9439" y="7519"/>
                    <a:pt x="9376" y="7403"/>
                    <a:pt x="9314" y="7287"/>
                  </a:cubicBezTo>
                  <a:cubicBezTo>
                    <a:pt x="8930" y="6565"/>
                    <a:pt x="8529" y="5851"/>
                    <a:pt x="7931" y="5280"/>
                  </a:cubicBezTo>
                  <a:cubicBezTo>
                    <a:pt x="7672" y="5039"/>
                    <a:pt x="7360" y="4878"/>
                    <a:pt x="7012" y="4780"/>
                  </a:cubicBezTo>
                  <a:cubicBezTo>
                    <a:pt x="6798" y="4727"/>
                    <a:pt x="6521" y="4718"/>
                    <a:pt x="6307" y="4673"/>
                  </a:cubicBezTo>
                  <a:cubicBezTo>
                    <a:pt x="5951" y="4593"/>
                    <a:pt x="5638" y="4129"/>
                    <a:pt x="5406" y="3853"/>
                  </a:cubicBezTo>
                  <a:lnTo>
                    <a:pt x="5380" y="3826"/>
                  </a:lnTo>
                  <a:cubicBezTo>
                    <a:pt x="5451" y="3647"/>
                    <a:pt x="5496" y="3451"/>
                    <a:pt x="5496" y="3255"/>
                  </a:cubicBezTo>
                  <a:cubicBezTo>
                    <a:pt x="5496" y="3157"/>
                    <a:pt x="5424" y="3094"/>
                    <a:pt x="5344" y="3085"/>
                  </a:cubicBezTo>
                  <a:cubicBezTo>
                    <a:pt x="5344" y="3059"/>
                    <a:pt x="5344" y="3032"/>
                    <a:pt x="5326" y="2996"/>
                  </a:cubicBezTo>
                  <a:cubicBezTo>
                    <a:pt x="4800" y="2006"/>
                    <a:pt x="4104" y="909"/>
                    <a:pt x="3131" y="293"/>
                  </a:cubicBezTo>
                  <a:cubicBezTo>
                    <a:pt x="3131" y="248"/>
                    <a:pt x="3105" y="213"/>
                    <a:pt x="3069" y="186"/>
                  </a:cubicBezTo>
                  <a:cubicBezTo>
                    <a:pt x="2887" y="53"/>
                    <a:pt x="2683" y="1"/>
                    <a:pt x="247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3"/>
            <p:cNvSpPr/>
            <p:nvPr/>
          </p:nvSpPr>
          <p:spPr>
            <a:xfrm>
              <a:off x="-536651" y="2403218"/>
              <a:ext cx="148876" cy="193670"/>
            </a:xfrm>
            <a:custGeom>
              <a:rect b="b" l="l" r="r" t="t"/>
              <a:pathLst>
                <a:path extrusionOk="0" h="2071" w="1592">
                  <a:moveTo>
                    <a:pt x="229" y="1"/>
                  </a:moveTo>
                  <a:cubicBezTo>
                    <a:pt x="113" y="1"/>
                    <a:pt x="0" y="157"/>
                    <a:pt x="93" y="290"/>
                  </a:cubicBezTo>
                  <a:cubicBezTo>
                    <a:pt x="494" y="852"/>
                    <a:pt x="780" y="1485"/>
                    <a:pt x="1226" y="2011"/>
                  </a:cubicBezTo>
                  <a:cubicBezTo>
                    <a:pt x="1261" y="2053"/>
                    <a:pt x="1303" y="2071"/>
                    <a:pt x="1345" y="2071"/>
                  </a:cubicBezTo>
                  <a:cubicBezTo>
                    <a:pt x="1472" y="2071"/>
                    <a:pt x="1592" y="1909"/>
                    <a:pt x="1484" y="1788"/>
                  </a:cubicBezTo>
                  <a:cubicBezTo>
                    <a:pt x="1038" y="1253"/>
                    <a:pt x="744" y="629"/>
                    <a:pt x="342" y="67"/>
                  </a:cubicBezTo>
                  <a:cubicBezTo>
                    <a:pt x="310" y="20"/>
                    <a:pt x="269" y="1"/>
                    <a:pt x="229"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3"/>
            <p:cNvSpPr/>
            <p:nvPr/>
          </p:nvSpPr>
          <p:spPr>
            <a:xfrm>
              <a:off x="-486060" y="2392651"/>
              <a:ext cx="158321" cy="200216"/>
            </a:xfrm>
            <a:custGeom>
              <a:rect b="b" l="l" r="r" t="t"/>
              <a:pathLst>
                <a:path extrusionOk="0" h="2141" w="1693">
                  <a:moveTo>
                    <a:pt x="253" y="0"/>
                  </a:moveTo>
                  <a:cubicBezTo>
                    <a:pt x="121" y="0"/>
                    <a:pt x="0" y="162"/>
                    <a:pt x="123" y="278"/>
                  </a:cubicBezTo>
                  <a:cubicBezTo>
                    <a:pt x="631" y="804"/>
                    <a:pt x="872" y="1527"/>
                    <a:pt x="1336" y="2080"/>
                  </a:cubicBezTo>
                  <a:cubicBezTo>
                    <a:pt x="1370" y="2122"/>
                    <a:pt x="1411" y="2140"/>
                    <a:pt x="1452" y="2140"/>
                  </a:cubicBezTo>
                  <a:cubicBezTo>
                    <a:pt x="1575" y="2140"/>
                    <a:pt x="1692" y="1983"/>
                    <a:pt x="1586" y="1857"/>
                  </a:cubicBezTo>
                  <a:cubicBezTo>
                    <a:pt x="1122" y="1295"/>
                    <a:pt x="890" y="581"/>
                    <a:pt x="372" y="55"/>
                  </a:cubicBezTo>
                  <a:cubicBezTo>
                    <a:pt x="336" y="16"/>
                    <a:pt x="294" y="0"/>
                    <a:pt x="25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3"/>
            <p:cNvSpPr/>
            <p:nvPr/>
          </p:nvSpPr>
          <p:spPr>
            <a:xfrm>
              <a:off x="-429951" y="2357396"/>
              <a:ext cx="179736" cy="218638"/>
            </a:xfrm>
            <a:custGeom>
              <a:rect b="b" l="l" r="r" t="t"/>
              <a:pathLst>
                <a:path extrusionOk="0" h="2338" w="1922">
                  <a:moveTo>
                    <a:pt x="229" y="0"/>
                  </a:moveTo>
                  <a:cubicBezTo>
                    <a:pt x="97" y="0"/>
                    <a:pt x="1" y="209"/>
                    <a:pt x="138" y="325"/>
                  </a:cubicBezTo>
                  <a:cubicBezTo>
                    <a:pt x="477" y="583"/>
                    <a:pt x="566" y="1029"/>
                    <a:pt x="825" y="1359"/>
                  </a:cubicBezTo>
                  <a:cubicBezTo>
                    <a:pt x="1057" y="1663"/>
                    <a:pt x="1289" y="1975"/>
                    <a:pt x="1512" y="2225"/>
                  </a:cubicBezTo>
                  <a:cubicBezTo>
                    <a:pt x="1581" y="2305"/>
                    <a:pt x="1654" y="2338"/>
                    <a:pt x="1714" y="2338"/>
                  </a:cubicBezTo>
                  <a:cubicBezTo>
                    <a:pt x="1848" y="2338"/>
                    <a:pt x="1922" y="2174"/>
                    <a:pt x="1762" y="2002"/>
                  </a:cubicBezTo>
                  <a:cubicBezTo>
                    <a:pt x="1539" y="1743"/>
                    <a:pt x="1182" y="1333"/>
                    <a:pt x="941" y="940"/>
                  </a:cubicBezTo>
                  <a:cubicBezTo>
                    <a:pt x="736" y="601"/>
                    <a:pt x="647" y="289"/>
                    <a:pt x="325" y="39"/>
                  </a:cubicBezTo>
                  <a:cubicBezTo>
                    <a:pt x="293" y="12"/>
                    <a:pt x="260" y="0"/>
                    <a:pt x="22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3"/>
            <p:cNvSpPr/>
            <p:nvPr/>
          </p:nvSpPr>
          <p:spPr>
            <a:xfrm>
              <a:off x="-362246" y="2279311"/>
              <a:ext cx="162249" cy="201244"/>
            </a:xfrm>
            <a:custGeom>
              <a:rect b="b" l="l" r="r" t="t"/>
              <a:pathLst>
                <a:path extrusionOk="0" h="2152" w="1735">
                  <a:moveTo>
                    <a:pt x="226" y="1"/>
                  </a:moveTo>
                  <a:cubicBezTo>
                    <a:pt x="118" y="1"/>
                    <a:pt x="0" y="113"/>
                    <a:pt x="48" y="250"/>
                  </a:cubicBezTo>
                  <a:cubicBezTo>
                    <a:pt x="297" y="946"/>
                    <a:pt x="886" y="1543"/>
                    <a:pt x="1368" y="2096"/>
                  </a:cubicBezTo>
                  <a:cubicBezTo>
                    <a:pt x="1403" y="2135"/>
                    <a:pt x="1444" y="2152"/>
                    <a:pt x="1485" y="2152"/>
                  </a:cubicBezTo>
                  <a:cubicBezTo>
                    <a:pt x="1613" y="2152"/>
                    <a:pt x="1735" y="1993"/>
                    <a:pt x="1627" y="1864"/>
                  </a:cubicBezTo>
                  <a:cubicBezTo>
                    <a:pt x="1154" y="1338"/>
                    <a:pt x="601" y="776"/>
                    <a:pt x="360" y="98"/>
                  </a:cubicBezTo>
                  <a:cubicBezTo>
                    <a:pt x="333" y="29"/>
                    <a:pt x="281" y="1"/>
                    <a:pt x="2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3"/>
            <p:cNvSpPr/>
            <p:nvPr/>
          </p:nvSpPr>
          <p:spPr>
            <a:xfrm>
              <a:off x="-282759" y="2773443"/>
              <a:ext cx="685839" cy="701175"/>
            </a:xfrm>
            <a:custGeom>
              <a:rect b="b" l="l" r="r" t="t"/>
              <a:pathLst>
                <a:path extrusionOk="0" h="7498" w="7334">
                  <a:moveTo>
                    <a:pt x="4175" y="470"/>
                  </a:moveTo>
                  <a:cubicBezTo>
                    <a:pt x="4202" y="506"/>
                    <a:pt x="4220" y="550"/>
                    <a:pt x="4247" y="586"/>
                  </a:cubicBezTo>
                  <a:cubicBezTo>
                    <a:pt x="4818" y="1487"/>
                    <a:pt x="5103" y="2522"/>
                    <a:pt x="5621" y="3450"/>
                  </a:cubicBezTo>
                  <a:cubicBezTo>
                    <a:pt x="5870" y="3905"/>
                    <a:pt x="6290" y="4217"/>
                    <a:pt x="6557" y="4663"/>
                  </a:cubicBezTo>
                  <a:cubicBezTo>
                    <a:pt x="6575" y="4690"/>
                    <a:pt x="6584" y="4725"/>
                    <a:pt x="6602" y="4761"/>
                  </a:cubicBezTo>
                  <a:cubicBezTo>
                    <a:pt x="6647" y="4868"/>
                    <a:pt x="6656" y="4975"/>
                    <a:pt x="6647" y="5091"/>
                  </a:cubicBezTo>
                  <a:cubicBezTo>
                    <a:pt x="6575" y="5751"/>
                    <a:pt x="5728" y="6483"/>
                    <a:pt x="5326" y="6724"/>
                  </a:cubicBezTo>
                  <a:cubicBezTo>
                    <a:pt x="5282" y="6741"/>
                    <a:pt x="5237" y="6768"/>
                    <a:pt x="5201" y="6786"/>
                  </a:cubicBezTo>
                  <a:cubicBezTo>
                    <a:pt x="5157" y="6813"/>
                    <a:pt x="5112" y="6831"/>
                    <a:pt x="5059" y="6848"/>
                  </a:cubicBezTo>
                  <a:cubicBezTo>
                    <a:pt x="4604" y="7048"/>
                    <a:pt x="4063" y="7119"/>
                    <a:pt x="3571" y="7119"/>
                  </a:cubicBezTo>
                  <a:cubicBezTo>
                    <a:pt x="3513" y="7119"/>
                    <a:pt x="3456" y="7118"/>
                    <a:pt x="3399" y="7116"/>
                  </a:cubicBezTo>
                  <a:cubicBezTo>
                    <a:pt x="2570" y="7089"/>
                    <a:pt x="2445" y="6304"/>
                    <a:pt x="2204" y="5689"/>
                  </a:cubicBezTo>
                  <a:cubicBezTo>
                    <a:pt x="1740" y="4547"/>
                    <a:pt x="1169" y="3441"/>
                    <a:pt x="500" y="2415"/>
                  </a:cubicBezTo>
                  <a:lnTo>
                    <a:pt x="500" y="2415"/>
                  </a:lnTo>
                  <a:cubicBezTo>
                    <a:pt x="570" y="2420"/>
                    <a:pt x="640" y="2423"/>
                    <a:pt x="711" y="2423"/>
                  </a:cubicBezTo>
                  <a:cubicBezTo>
                    <a:pt x="1986" y="2423"/>
                    <a:pt x="3387" y="1529"/>
                    <a:pt x="4140" y="515"/>
                  </a:cubicBezTo>
                  <a:cubicBezTo>
                    <a:pt x="4149" y="497"/>
                    <a:pt x="4158" y="488"/>
                    <a:pt x="4175" y="470"/>
                  </a:cubicBezTo>
                  <a:close/>
                  <a:moveTo>
                    <a:pt x="4170" y="1"/>
                  </a:moveTo>
                  <a:cubicBezTo>
                    <a:pt x="4112" y="1"/>
                    <a:pt x="4053" y="28"/>
                    <a:pt x="4024" y="77"/>
                  </a:cubicBezTo>
                  <a:cubicBezTo>
                    <a:pt x="3961" y="184"/>
                    <a:pt x="3872" y="300"/>
                    <a:pt x="3792" y="407"/>
                  </a:cubicBezTo>
                  <a:cubicBezTo>
                    <a:pt x="3086" y="1298"/>
                    <a:pt x="1833" y="2080"/>
                    <a:pt x="692" y="2080"/>
                  </a:cubicBezTo>
                  <a:cubicBezTo>
                    <a:pt x="564" y="2080"/>
                    <a:pt x="437" y="2070"/>
                    <a:pt x="313" y="2049"/>
                  </a:cubicBezTo>
                  <a:cubicBezTo>
                    <a:pt x="301" y="2047"/>
                    <a:pt x="290" y="2045"/>
                    <a:pt x="279" y="2045"/>
                  </a:cubicBezTo>
                  <a:cubicBezTo>
                    <a:pt x="210" y="2045"/>
                    <a:pt x="168" y="2094"/>
                    <a:pt x="152" y="2156"/>
                  </a:cubicBezTo>
                  <a:cubicBezTo>
                    <a:pt x="63" y="2183"/>
                    <a:pt x="0" y="2272"/>
                    <a:pt x="63" y="2370"/>
                  </a:cubicBezTo>
                  <a:cubicBezTo>
                    <a:pt x="1026" y="3806"/>
                    <a:pt x="1562" y="5376"/>
                    <a:pt x="2329" y="6902"/>
                  </a:cubicBezTo>
                  <a:cubicBezTo>
                    <a:pt x="2556" y="7347"/>
                    <a:pt x="3029" y="7498"/>
                    <a:pt x="3554" y="7498"/>
                  </a:cubicBezTo>
                  <a:cubicBezTo>
                    <a:pt x="3998" y="7498"/>
                    <a:pt x="4480" y="7390"/>
                    <a:pt x="4880" y="7259"/>
                  </a:cubicBezTo>
                  <a:cubicBezTo>
                    <a:pt x="5112" y="7179"/>
                    <a:pt x="5317" y="7098"/>
                    <a:pt x="5478" y="7027"/>
                  </a:cubicBezTo>
                  <a:cubicBezTo>
                    <a:pt x="6441" y="6581"/>
                    <a:pt x="7334" y="5296"/>
                    <a:pt x="6727" y="4297"/>
                  </a:cubicBezTo>
                  <a:cubicBezTo>
                    <a:pt x="6593" y="4074"/>
                    <a:pt x="6379" y="3887"/>
                    <a:pt x="6201" y="3690"/>
                  </a:cubicBezTo>
                  <a:cubicBezTo>
                    <a:pt x="6192" y="3681"/>
                    <a:pt x="6183" y="3673"/>
                    <a:pt x="6174" y="3655"/>
                  </a:cubicBezTo>
                  <a:cubicBezTo>
                    <a:pt x="5879" y="3334"/>
                    <a:pt x="5692" y="2896"/>
                    <a:pt x="5514" y="2486"/>
                  </a:cubicBezTo>
                  <a:cubicBezTo>
                    <a:pt x="5487" y="2415"/>
                    <a:pt x="5460" y="2352"/>
                    <a:pt x="5433" y="2290"/>
                  </a:cubicBezTo>
                  <a:cubicBezTo>
                    <a:pt x="5094" y="1514"/>
                    <a:pt x="4809" y="738"/>
                    <a:pt x="4291" y="60"/>
                  </a:cubicBezTo>
                  <a:cubicBezTo>
                    <a:pt x="4263" y="19"/>
                    <a:pt x="4217" y="1"/>
                    <a:pt x="417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3"/>
            <p:cNvSpPr/>
            <p:nvPr/>
          </p:nvSpPr>
          <p:spPr>
            <a:xfrm>
              <a:off x="-76746" y="2972069"/>
              <a:ext cx="282976" cy="361155"/>
            </a:xfrm>
            <a:custGeom>
              <a:rect b="b" l="l" r="r" t="t"/>
              <a:pathLst>
                <a:path extrusionOk="0" h="3862" w="3026">
                  <a:moveTo>
                    <a:pt x="1009" y="478"/>
                  </a:moveTo>
                  <a:cubicBezTo>
                    <a:pt x="1116" y="817"/>
                    <a:pt x="1161" y="1210"/>
                    <a:pt x="1402" y="1477"/>
                  </a:cubicBezTo>
                  <a:cubicBezTo>
                    <a:pt x="1477" y="1560"/>
                    <a:pt x="1560" y="1593"/>
                    <a:pt x="1647" y="1593"/>
                  </a:cubicBezTo>
                  <a:cubicBezTo>
                    <a:pt x="1858" y="1593"/>
                    <a:pt x="2090" y="1399"/>
                    <a:pt x="2267" y="1272"/>
                  </a:cubicBezTo>
                  <a:cubicBezTo>
                    <a:pt x="2436" y="1477"/>
                    <a:pt x="2668" y="1754"/>
                    <a:pt x="2490" y="1932"/>
                  </a:cubicBezTo>
                  <a:cubicBezTo>
                    <a:pt x="2365" y="2039"/>
                    <a:pt x="2213" y="2182"/>
                    <a:pt x="2133" y="2325"/>
                  </a:cubicBezTo>
                  <a:cubicBezTo>
                    <a:pt x="1981" y="2592"/>
                    <a:pt x="2311" y="2940"/>
                    <a:pt x="2526" y="3172"/>
                  </a:cubicBezTo>
                  <a:cubicBezTo>
                    <a:pt x="2392" y="3261"/>
                    <a:pt x="2249" y="3360"/>
                    <a:pt x="2115" y="3449"/>
                  </a:cubicBezTo>
                  <a:cubicBezTo>
                    <a:pt x="1946" y="3181"/>
                    <a:pt x="1767" y="2913"/>
                    <a:pt x="1598" y="2646"/>
                  </a:cubicBezTo>
                  <a:cubicBezTo>
                    <a:pt x="1559" y="2585"/>
                    <a:pt x="1504" y="2552"/>
                    <a:pt x="1444" y="2552"/>
                  </a:cubicBezTo>
                  <a:cubicBezTo>
                    <a:pt x="1407" y="2552"/>
                    <a:pt x="1368" y="2565"/>
                    <a:pt x="1330" y="2592"/>
                  </a:cubicBezTo>
                  <a:cubicBezTo>
                    <a:pt x="1169" y="2713"/>
                    <a:pt x="1036" y="2763"/>
                    <a:pt x="924" y="2763"/>
                  </a:cubicBezTo>
                  <a:cubicBezTo>
                    <a:pt x="689" y="2763"/>
                    <a:pt x="544" y="2545"/>
                    <a:pt x="411" y="2316"/>
                  </a:cubicBezTo>
                  <a:cubicBezTo>
                    <a:pt x="358" y="2227"/>
                    <a:pt x="732" y="1986"/>
                    <a:pt x="947" y="1852"/>
                  </a:cubicBezTo>
                  <a:cubicBezTo>
                    <a:pt x="958" y="1855"/>
                    <a:pt x="970" y="1856"/>
                    <a:pt x="982" y="1856"/>
                  </a:cubicBezTo>
                  <a:cubicBezTo>
                    <a:pt x="1104" y="1856"/>
                    <a:pt x="1214" y="1697"/>
                    <a:pt x="1116" y="1575"/>
                  </a:cubicBezTo>
                  <a:cubicBezTo>
                    <a:pt x="911" y="1343"/>
                    <a:pt x="839" y="987"/>
                    <a:pt x="688" y="710"/>
                  </a:cubicBezTo>
                  <a:cubicBezTo>
                    <a:pt x="813" y="665"/>
                    <a:pt x="911" y="576"/>
                    <a:pt x="1009" y="478"/>
                  </a:cubicBezTo>
                  <a:close/>
                  <a:moveTo>
                    <a:pt x="1075" y="1"/>
                  </a:moveTo>
                  <a:cubicBezTo>
                    <a:pt x="1035" y="1"/>
                    <a:pt x="995" y="14"/>
                    <a:pt x="964" y="41"/>
                  </a:cubicBezTo>
                  <a:cubicBezTo>
                    <a:pt x="848" y="148"/>
                    <a:pt x="661" y="389"/>
                    <a:pt x="500" y="407"/>
                  </a:cubicBezTo>
                  <a:cubicBezTo>
                    <a:pt x="393" y="425"/>
                    <a:pt x="358" y="496"/>
                    <a:pt x="367" y="576"/>
                  </a:cubicBezTo>
                  <a:cubicBezTo>
                    <a:pt x="313" y="621"/>
                    <a:pt x="277" y="692"/>
                    <a:pt x="331" y="772"/>
                  </a:cubicBezTo>
                  <a:cubicBezTo>
                    <a:pt x="509" y="1040"/>
                    <a:pt x="572" y="1334"/>
                    <a:pt x="724" y="1602"/>
                  </a:cubicBezTo>
                  <a:cubicBezTo>
                    <a:pt x="500" y="1763"/>
                    <a:pt x="277" y="1914"/>
                    <a:pt x="72" y="2111"/>
                  </a:cubicBezTo>
                  <a:cubicBezTo>
                    <a:pt x="19" y="2164"/>
                    <a:pt x="1" y="2244"/>
                    <a:pt x="37" y="2316"/>
                  </a:cubicBezTo>
                  <a:cubicBezTo>
                    <a:pt x="266" y="2775"/>
                    <a:pt x="572" y="3089"/>
                    <a:pt x="952" y="3089"/>
                  </a:cubicBezTo>
                  <a:cubicBezTo>
                    <a:pt x="1090" y="3089"/>
                    <a:pt x="1236" y="3048"/>
                    <a:pt x="1393" y="2958"/>
                  </a:cubicBezTo>
                  <a:cubicBezTo>
                    <a:pt x="1562" y="3226"/>
                    <a:pt x="1741" y="3493"/>
                    <a:pt x="1910" y="3761"/>
                  </a:cubicBezTo>
                  <a:cubicBezTo>
                    <a:pt x="1949" y="3814"/>
                    <a:pt x="2008" y="3861"/>
                    <a:pt x="2072" y="3861"/>
                  </a:cubicBezTo>
                  <a:cubicBezTo>
                    <a:pt x="2095" y="3861"/>
                    <a:pt x="2119" y="3855"/>
                    <a:pt x="2142" y="3841"/>
                  </a:cubicBezTo>
                  <a:cubicBezTo>
                    <a:pt x="2383" y="3681"/>
                    <a:pt x="2615" y="3511"/>
                    <a:pt x="2856" y="3360"/>
                  </a:cubicBezTo>
                  <a:cubicBezTo>
                    <a:pt x="2954" y="3297"/>
                    <a:pt x="2981" y="3190"/>
                    <a:pt x="2909" y="3092"/>
                  </a:cubicBezTo>
                  <a:cubicBezTo>
                    <a:pt x="2722" y="2842"/>
                    <a:pt x="2329" y="2610"/>
                    <a:pt x="2597" y="2307"/>
                  </a:cubicBezTo>
                  <a:cubicBezTo>
                    <a:pt x="2686" y="2209"/>
                    <a:pt x="2856" y="2093"/>
                    <a:pt x="2900" y="1959"/>
                  </a:cubicBezTo>
                  <a:cubicBezTo>
                    <a:pt x="3025" y="1584"/>
                    <a:pt x="2633" y="1245"/>
                    <a:pt x="2463" y="969"/>
                  </a:cubicBezTo>
                  <a:cubicBezTo>
                    <a:pt x="2431" y="917"/>
                    <a:pt x="2371" y="879"/>
                    <a:pt x="2306" y="879"/>
                  </a:cubicBezTo>
                  <a:cubicBezTo>
                    <a:pt x="2281" y="879"/>
                    <a:pt x="2256" y="885"/>
                    <a:pt x="2231" y="897"/>
                  </a:cubicBezTo>
                  <a:cubicBezTo>
                    <a:pt x="2057" y="987"/>
                    <a:pt x="1877" y="1126"/>
                    <a:pt x="1728" y="1126"/>
                  </a:cubicBezTo>
                  <a:cubicBezTo>
                    <a:pt x="1624" y="1126"/>
                    <a:pt x="1535" y="1059"/>
                    <a:pt x="1473" y="862"/>
                  </a:cubicBezTo>
                  <a:cubicBezTo>
                    <a:pt x="1393" y="603"/>
                    <a:pt x="1348" y="335"/>
                    <a:pt x="1232" y="94"/>
                  </a:cubicBezTo>
                  <a:cubicBezTo>
                    <a:pt x="1205" y="34"/>
                    <a:pt x="1140" y="1"/>
                    <a:pt x="107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4" name="Google Shape;2084;p33"/>
          <p:cNvGrpSpPr/>
          <p:nvPr/>
        </p:nvGrpSpPr>
        <p:grpSpPr>
          <a:xfrm rot="1428379">
            <a:off x="95292" y="1010859"/>
            <a:ext cx="338689" cy="937261"/>
            <a:chOff x="1806525" y="1557050"/>
            <a:chExt cx="276350" cy="764750"/>
          </a:xfrm>
        </p:grpSpPr>
        <p:sp>
          <p:nvSpPr>
            <p:cNvPr id="2085" name="Google Shape;2085;p33"/>
            <p:cNvSpPr/>
            <p:nvPr/>
          </p:nvSpPr>
          <p:spPr>
            <a:xfrm>
              <a:off x="1869200" y="1831825"/>
              <a:ext cx="169825" cy="197675"/>
            </a:xfrm>
            <a:custGeom>
              <a:rect b="b" l="l" r="r" t="t"/>
              <a:pathLst>
                <a:path extrusionOk="0" h="7907" w="6793">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3"/>
            <p:cNvSpPr/>
            <p:nvPr/>
          </p:nvSpPr>
          <p:spPr>
            <a:xfrm>
              <a:off x="1806525" y="1624850"/>
              <a:ext cx="276350" cy="696950"/>
            </a:xfrm>
            <a:custGeom>
              <a:rect b="b" l="l" r="r" t="t"/>
              <a:pathLst>
                <a:path extrusionOk="0" h="27878" w="11054">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3"/>
            <p:cNvSpPr/>
            <p:nvPr/>
          </p:nvSpPr>
          <p:spPr>
            <a:xfrm>
              <a:off x="1941875" y="1557050"/>
              <a:ext cx="10050" cy="39500"/>
            </a:xfrm>
            <a:custGeom>
              <a:rect b="b" l="l" r="r" t="t"/>
              <a:pathLst>
                <a:path extrusionOk="0" h="1580" w="402">
                  <a:moveTo>
                    <a:pt x="226" y="0"/>
                  </a:moveTo>
                  <a:cubicBezTo>
                    <a:pt x="50" y="526"/>
                    <a:pt x="0" y="1053"/>
                    <a:pt x="226" y="1579"/>
                  </a:cubicBezTo>
                  <a:cubicBezTo>
                    <a:pt x="401" y="1028"/>
                    <a:pt x="401" y="501"/>
                    <a:pt x="2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3"/>
            <p:cNvSpPr/>
            <p:nvPr/>
          </p:nvSpPr>
          <p:spPr>
            <a:xfrm>
              <a:off x="1962550" y="1583975"/>
              <a:ext cx="30100" cy="19475"/>
            </a:xfrm>
            <a:custGeom>
              <a:rect b="b" l="l" r="r" t="t"/>
              <a:pathLst>
                <a:path extrusionOk="0" h="779" w="1204">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3"/>
            <p:cNvSpPr/>
            <p:nvPr/>
          </p:nvSpPr>
          <p:spPr>
            <a:xfrm>
              <a:off x="1896750" y="1584600"/>
              <a:ext cx="29475" cy="18775"/>
            </a:xfrm>
            <a:custGeom>
              <a:rect b="b" l="l" r="r" t="t"/>
              <a:pathLst>
                <a:path extrusionOk="0" h="751" w="1179">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3"/>
            <p:cNvSpPr/>
            <p:nvPr/>
          </p:nvSpPr>
          <p:spPr>
            <a:xfrm>
              <a:off x="1894875" y="1625975"/>
              <a:ext cx="24475" cy="17200"/>
            </a:xfrm>
            <a:custGeom>
              <a:rect b="b" l="l" r="r" t="t"/>
              <a:pathLst>
                <a:path extrusionOk="0" h="688" w="979">
                  <a:moveTo>
                    <a:pt x="978" y="0"/>
                  </a:moveTo>
                  <a:cubicBezTo>
                    <a:pt x="527" y="150"/>
                    <a:pt x="226" y="276"/>
                    <a:pt x="1" y="652"/>
                  </a:cubicBezTo>
                  <a:cubicBezTo>
                    <a:pt x="86" y="675"/>
                    <a:pt x="168" y="688"/>
                    <a:pt x="246" y="688"/>
                  </a:cubicBezTo>
                  <a:cubicBezTo>
                    <a:pt x="578" y="688"/>
                    <a:pt x="836" y="467"/>
                    <a:pt x="97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3"/>
            <p:cNvSpPr/>
            <p:nvPr/>
          </p:nvSpPr>
          <p:spPr>
            <a:xfrm>
              <a:off x="1971325" y="1627225"/>
              <a:ext cx="25075" cy="15650"/>
            </a:xfrm>
            <a:custGeom>
              <a:rect b="b" l="l" r="r" t="t"/>
              <a:pathLst>
                <a:path extrusionOk="0" h="626" w="1003">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3"/>
            <p:cNvSpPr/>
            <p:nvPr/>
          </p:nvSpPr>
          <p:spPr>
            <a:xfrm>
              <a:off x="1877325" y="1857125"/>
              <a:ext cx="32000" cy="31850"/>
            </a:xfrm>
            <a:custGeom>
              <a:rect b="b" l="l" r="r" t="t"/>
              <a:pathLst>
                <a:path extrusionOk="0" h="1274" w="128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3"/>
            <p:cNvSpPr/>
            <p:nvPr/>
          </p:nvSpPr>
          <p:spPr>
            <a:xfrm>
              <a:off x="1888600" y="1931725"/>
              <a:ext cx="16325" cy="23875"/>
            </a:xfrm>
            <a:custGeom>
              <a:rect b="b" l="l" r="r" t="t"/>
              <a:pathLst>
                <a:path extrusionOk="0" h="955" w="653">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4" name="Google Shape;2094;p33"/>
          <p:cNvGrpSpPr/>
          <p:nvPr/>
        </p:nvGrpSpPr>
        <p:grpSpPr>
          <a:xfrm rot="2700000">
            <a:off x="1348079" y="-208075"/>
            <a:ext cx="722202" cy="971955"/>
            <a:chOff x="1510742" y="872255"/>
            <a:chExt cx="722209" cy="971965"/>
          </a:xfrm>
        </p:grpSpPr>
        <p:sp>
          <p:nvSpPr>
            <p:cNvPr id="2095" name="Google Shape;2095;p33"/>
            <p:cNvSpPr/>
            <p:nvPr/>
          </p:nvSpPr>
          <p:spPr>
            <a:xfrm>
              <a:off x="1542291" y="1370812"/>
              <a:ext cx="310553" cy="352487"/>
            </a:xfrm>
            <a:custGeom>
              <a:rect b="b" l="l" r="r" t="t"/>
              <a:pathLst>
                <a:path extrusionOk="0" h="6279" w="5532">
                  <a:moveTo>
                    <a:pt x="4934" y="0"/>
                  </a:moveTo>
                  <a:cubicBezTo>
                    <a:pt x="4916" y="0"/>
                    <a:pt x="4898" y="2"/>
                    <a:pt x="4880" y="5"/>
                  </a:cubicBezTo>
                  <a:cubicBezTo>
                    <a:pt x="4773" y="183"/>
                    <a:pt x="4622" y="281"/>
                    <a:pt x="4434" y="317"/>
                  </a:cubicBezTo>
                  <a:cubicBezTo>
                    <a:pt x="4408" y="397"/>
                    <a:pt x="4015" y="433"/>
                    <a:pt x="3596" y="442"/>
                  </a:cubicBezTo>
                  <a:cubicBezTo>
                    <a:pt x="3550" y="409"/>
                    <a:pt x="3496" y="386"/>
                    <a:pt x="3425" y="386"/>
                  </a:cubicBezTo>
                  <a:cubicBezTo>
                    <a:pt x="3398" y="386"/>
                    <a:pt x="3369" y="390"/>
                    <a:pt x="3337" y="397"/>
                  </a:cubicBezTo>
                  <a:cubicBezTo>
                    <a:pt x="3275" y="415"/>
                    <a:pt x="3203" y="433"/>
                    <a:pt x="3141" y="460"/>
                  </a:cubicBezTo>
                  <a:cubicBezTo>
                    <a:pt x="2900" y="460"/>
                    <a:pt x="2695" y="460"/>
                    <a:pt x="2641" y="468"/>
                  </a:cubicBezTo>
                  <a:cubicBezTo>
                    <a:pt x="2516" y="468"/>
                    <a:pt x="2391" y="495"/>
                    <a:pt x="2275" y="522"/>
                  </a:cubicBezTo>
                  <a:cubicBezTo>
                    <a:pt x="1945" y="727"/>
                    <a:pt x="1687" y="1039"/>
                    <a:pt x="1472" y="1387"/>
                  </a:cubicBezTo>
                  <a:cubicBezTo>
                    <a:pt x="991" y="2146"/>
                    <a:pt x="509" y="3011"/>
                    <a:pt x="241" y="3876"/>
                  </a:cubicBezTo>
                  <a:cubicBezTo>
                    <a:pt x="143" y="4215"/>
                    <a:pt x="18" y="4599"/>
                    <a:pt x="1" y="4974"/>
                  </a:cubicBezTo>
                  <a:cubicBezTo>
                    <a:pt x="99" y="5402"/>
                    <a:pt x="322" y="5776"/>
                    <a:pt x="634" y="6196"/>
                  </a:cubicBezTo>
                  <a:cubicBezTo>
                    <a:pt x="672" y="6253"/>
                    <a:pt x="738" y="6279"/>
                    <a:pt x="805" y="6279"/>
                  </a:cubicBezTo>
                  <a:cubicBezTo>
                    <a:pt x="832" y="6279"/>
                    <a:pt x="858" y="6275"/>
                    <a:pt x="884" y="6267"/>
                  </a:cubicBezTo>
                  <a:cubicBezTo>
                    <a:pt x="884" y="6267"/>
                    <a:pt x="893" y="6258"/>
                    <a:pt x="893" y="6258"/>
                  </a:cubicBezTo>
                  <a:cubicBezTo>
                    <a:pt x="937" y="6240"/>
                    <a:pt x="982" y="6205"/>
                    <a:pt x="1000" y="6160"/>
                  </a:cubicBezTo>
                  <a:cubicBezTo>
                    <a:pt x="45" y="5750"/>
                    <a:pt x="661" y="4349"/>
                    <a:pt x="1035" y="3662"/>
                  </a:cubicBezTo>
                  <a:cubicBezTo>
                    <a:pt x="1410" y="2984"/>
                    <a:pt x="1865" y="2369"/>
                    <a:pt x="2400" y="1807"/>
                  </a:cubicBezTo>
                  <a:cubicBezTo>
                    <a:pt x="2874" y="1310"/>
                    <a:pt x="3279" y="827"/>
                    <a:pt x="3935" y="827"/>
                  </a:cubicBezTo>
                  <a:cubicBezTo>
                    <a:pt x="4033" y="827"/>
                    <a:pt x="4137" y="838"/>
                    <a:pt x="4247" y="861"/>
                  </a:cubicBezTo>
                  <a:cubicBezTo>
                    <a:pt x="4452" y="906"/>
                    <a:pt x="4657" y="968"/>
                    <a:pt x="4862" y="1057"/>
                  </a:cubicBezTo>
                  <a:cubicBezTo>
                    <a:pt x="5273" y="861"/>
                    <a:pt x="5532" y="576"/>
                    <a:pt x="5362" y="183"/>
                  </a:cubicBezTo>
                  <a:cubicBezTo>
                    <a:pt x="5226" y="95"/>
                    <a:pt x="5084" y="0"/>
                    <a:pt x="493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3"/>
            <p:cNvSpPr/>
            <p:nvPr/>
          </p:nvSpPr>
          <p:spPr>
            <a:xfrm>
              <a:off x="1510742" y="872255"/>
              <a:ext cx="722209" cy="971965"/>
            </a:xfrm>
            <a:custGeom>
              <a:rect b="b" l="l" r="r" t="t"/>
              <a:pathLst>
                <a:path extrusionOk="0" h="17314" w="12865">
                  <a:moveTo>
                    <a:pt x="12463" y="330"/>
                  </a:moveTo>
                  <a:cubicBezTo>
                    <a:pt x="12526" y="330"/>
                    <a:pt x="12508" y="696"/>
                    <a:pt x="12499" y="785"/>
                  </a:cubicBezTo>
                  <a:cubicBezTo>
                    <a:pt x="12490" y="1026"/>
                    <a:pt x="12481" y="1490"/>
                    <a:pt x="12312" y="1731"/>
                  </a:cubicBezTo>
                  <a:cubicBezTo>
                    <a:pt x="12187" y="1642"/>
                    <a:pt x="12053" y="1553"/>
                    <a:pt x="11919" y="1481"/>
                  </a:cubicBezTo>
                  <a:cubicBezTo>
                    <a:pt x="11937" y="1463"/>
                    <a:pt x="11955" y="1437"/>
                    <a:pt x="11964" y="1401"/>
                  </a:cubicBezTo>
                  <a:cubicBezTo>
                    <a:pt x="12053" y="1080"/>
                    <a:pt x="12044" y="839"/>
                    <a:pt x="11964" y="669"/>
                  </a:cubicBezTo>
                  <a:cubicBezTo>
                    <a:pt x="12106" y="482"/>
                    <a:pt x="12222" y="357"/>
                    <a:pt x="12463" y="330"/>
                  </a:cubicBezTo>
                  <a:close/>
                  <a:moveTo>
                    <a:pt x="11119" y="635"/>
                  </a:moveTo>
                  <a:cubicBezTo>
                    <a:pt x="11507" y="635"/>
                    <a:pt x="11753" y="790"/>
                    <a:pt x="11660" y="1222"/>
                  </a:cubicBezTo>
                  <a:cubicBezTo>
                    <a:pt x="11442" y="1069"/>
                    <a:pt x="11195" y="1004"/>
                    <a:pt x="10934" y="1004"/>
                  </a:cubicBezTo>
                  <a:cubicBezTo>
                    <a:pt x="9889" y="1004"/>
                    <a:pt x="8624" y="2053"/>
                    <a:pt x="8074" y="2668"/>
                  </a:cubicBezTo>
                  <a:cubicBezTo>
                    <a:pt x="7351" y="3479"/>
                    <a:pt x="7316" y="4675"/>
                    <a:pt x="7227" y="5701"/>
                  </a:cubicBezTo>
                  <a:cubicBezTo>
                    <a:pt x="7173" y="6414"/>
                    <a:pt x="6950" y="7039"/>
                    <a:pt x="6673" y="7699"/>
                  </a:cubicBezTo>
                  <a:cubicBezTo>
                    <a:pt x="6513" y="8074"/>
                    <a:pt x="6272" y="8422"/>
                    <a:pt x="6129" y="8805"/>
                  </a:cubicBezTo>
                  <a:cubicBezTo>
                    <a:pt x="6076" y="8770"/>
                    <a:pt x="6022" y="8734"/>
                    <a:pt x="5969" y="8707"/>
                  </a:cubicBezTo>
                  <a:cubicBezTo>
                    <a:pt x="6914" y="7842"/>
                    <a:pt x="6763" y="5852"/>
                    <a:pt x="6905" y="4719"/>
                  </a:cubicBezTo>
                  <a:cubicBezTo>
                    <a:pt x="7075" y="3435"/>
                    <a:pt x="7583" y="2355"/>
                    <a:pt x="8600" y="1544"/>
                  </a:cubicBezTo>
                  <a:cubicBezTo>
                    <a:pt x="8889" y="1303"/>
                    <a:pt x="10312" y="635"/>
                    <a:pt x="11119" y="635"/>
                  </a:cubicBezTo>
                  <a:close/>
                  <a:moveTo>
                    <a:pt x="2209" y="14940"/>
                  </a:moveTo>
                  <a:cubicBezTo>
                    <a:pt x="2235" y="14940"/>
                    <a:pt x="2258" y="14954"/>
                    <a:pt x="2275" y="14988"/>
                  </a:cubicBezTo>
                  <a:cubicBezTo>
                    <a:pt x="2373" y="15175"/>
                    <a:pt x="2400" y="15487"/>
                    <a:pt x="2329" y="15692"/>
                  </a:cubicBezTo>
                  <a:cubicBezTo>
                    <a:pt x="2290" y="15795"/>
                    <a:pt x="2238" y="15893"/>
                    <a:pt x="2165" y="15893"/>
                  </a:cubicBezTo>
                  <a:cubicBezTo>
                    <a:pt x="2136" y="15893"/>
                    <a:pt x="2105" y="15879"/>
                    <a:pt x="2070" y="15844"/>
                  </a:cubicBezTo>
                  <a:cubicBezTo>
                    <a:pt x="1945" y="15746"/>
                    <a:pt x="1892" y="15514"/>
                    <a:pt x="1936" y="15362"/>
                  </a:cubicBezTo>
                  <a:cubicBezTo>
                    <a:pt x="1963" y="15335"/>
                    <a:pt x="1981" y="15291"/>
                    <a:pt x="1981" y="15228"/>
                  </a:cubicBezTo>
                  <a:cubicBezTo>
                    <a:pt x="1974" y="15137"/>
                    <a:pt x="2111" y="14940"/>
                    <a:pt x="2209" y="14940"/>
                  </a:cubicBezTo>
                  <a:close/>
                  <a:moveTo>
                    <a:pt x="5496" y="8881"/>
                  </a:moveTo>
                  <a:cubicBezTo>
                    <a:pt x="5646" y="8881"/>
                    <a:pt x="5788" y="8976"/>
                    <a:pt x="5924" y="9064"/>
                  </a:cubicBezTo>
                  <a:cubicBezTo>
                    <a:pt x="5960" y="9091"/>
                    <a:pt x="5987" y="9109"/>
                    <a:pt x="6013" y="9126"/>
                  </a:cubicBezTo>
                  <a:cubicBezTo>
                    <a:pt x="5915" y="9492"/>
                    <a:pt x="6067" y="9751"/>
                    <a:pt x="6352" y="10054"/>
                  </a:cubicBezTo>
                  <a:cubicBezTo>
                    <a:pt x="7146" y="10893"/>
                    <a:pt x="7289" y="11696"/>
                    <a:pt x="7102" y="12838"/>
                  </a:cubicBezTo>
                  <a:cubicBezTo>
                    <a:pt x="6968" y="13685"/>
                    <a:pt x="6727" y="14693"/>
                    <a:pt x="6433" y="15496"/>
                  </a:cubicBezTo>
                  <a:cubicBezTo>
                    <a:pt x="6245" y="16005"/>
                    <a:pt x="5906" y="16254"/>
                    <a:pt x="5407" y="16370"/>
                  </a:cubicBezTo>
                  <a:cubicBezTo>
                    <a:pt x="5360" y="16377"/>
                    <a:pt x="4994" y="16439"/>
                    <a:pt x="4790" y="16439"/>
                  </a:cubicBezTo>
                  <a:cubicBezTo>
                    <a:pt x="4723" y="16439"/>
                    <a:pt x="4673" y="16433"/>
                    <a:pt x="4657" y="16415"/>
                  </a:cubicBezTo>
                  <a:lnTo>
                    <a:pt x="4657" y="16415"/>
                  </a:lnTo>
                  <a:cubicBezTo>
                    <a:pt x="4708" y="16419"/>
                    <a:pt x="4756" y="16422"/>
                    <a:pt x="4804" y="16422"/>
                  </a:cubicBezTo>
                  <a:cubicBezTo>
                    <a:pt x="6238" y="16422"/>
                    <a:pt x="6399" y="14381"/>
                    <a:pt x="6718" y="13301"/>
                  </a:cubicBezTo>
                  <a:cubicBezTo>
                    <a:pt x="6923" y="12588"/>
                    <a:pt x="7164" y="11678"/>
                    <a:pt x="6745" y="10991"/>
                  </a:cubicBezTo>
                  <a:cubicBezTo>
                    <a:pt x="6459" y="10518"/>
                    <a:pt x="5960" y="10161"/>
                    <a:pt x="5424" y="9938"/>
                  </a:cubicBezTo>
                  <a:cubicBezTo>
                    <a:pt x="5219" y="9849"/>
                    <a:pt x="5014" y="9787"/>
                    <a:pt x="4809" y="9742"/>
                  </a:cubicBezTo>
                  <a:cubicBezTo>
                    <a:pt x="4699" y="9719"/>
                    <a:pt x="4595" y="9708"/>
                    <a:pt x="4497" y="9708"/>
                  </a:cubicBezTo>
                  <a:cubicBezTo>
                    <a:pt x="3841" y="9708"/>
                    <a:pt x="3436" y="10191"/>
                    <a:pt x="2962" y="10688"/>
                  </a:cubicBezTo>
                  <a:cubicBezTo>
                    <a:pt x="2427" y="11259"/>
                    <a:pt x="1972" y="11865"/>
                    <a:pt x="1597" y="12543"/>
                  </a:cubicBezTo>
                  <a:cubicBezTo>
                    <a:pt x="1223" y="13230"/>
                    <a:pt x="607" y="14631"/>
                    <a:pt x="1562" y="15041"/>
                  </a:cubicBezTo>
                  <a:cubicBezTo>
                    <a:pt x="1571" y="15041"/>
                    <a:pt x="1571" y="15050"/>
                    <a:pt x="1580" y="15050"/>
                  </a:cubicBezTo>
                  <a:lnTo>
                    <a:pt x="1580" y="15086"/>
                  </a:lnTo>
                  <a:cubicBezTo>
                    <a:pt x="1535" y="15104"/>
                    <a:pt x="1490" y="15130"/>
                    <a:pt x="1455" y="15139"/>
                  </a:cubicBezTo>
                  <a:cubicBezTo>
                    <a:pt x="1446" y="15139"/>
                    <a:pt x="1446" y="15148"/>
                    <a:pt x="1446" y="15148"/>
                  </a:cubicBezTo>
                  <a:cubicBezTo>
                    <a:pt x="1383" y="15169"/>
                    <a:pt x="1325" y="15180"/>
                    <a:pt x="1270" y="15180"/>
                  </a:cubicBezTo>
                  <a:cubicBezTo>
                    <a:pt x="1159" y="15180"/>
                    <a:pt x="1062" y="15136"/>
                    <a:pt x="973" y="15041"/>
                  </a:cubicBezTo>
                  <a:cubicBezTo>
                    <a:pt x="670" y="14809"/>
                    <a:pt x="598" y="14479"/>
                    <a:pt x="563" y="14131"/>
                  </a:cubicBezTo>
                  <a:cubicBezTo>
                    <a:pt x="554" y="14042"/>
                    <a:pt x="554" y="13944"/>
                    <a:pt x="563" y="13855"/>
                  </a:cubicBezTo>
                  <a:cubicBezTo>
                    <a:pt x="580" y="13480"/>
                    <a:pt x="696" y="13096"/>
                    <a:pt x="803" y="12757"/>
                  </a:cubicBezTo>
                  <a:cubicBezTo>
                    <a:pt x="1071" y="11892"/>
                    <a:pt x="1553" y="11027"/>
                    <a:pt x="2034" y="10268"/>
                  </a:cubicBezTo>
                  <a:cubicBezTo>
                    <a:pt x="2249" y="9920"/>
                    <a:pt x="2507" y="9608"/>
                    <a:pt x="2837" y="9403"/>
                  </a:cubicBezTo>
                  <a:cubicBezTo>
                    <a:pt x="3007" y="9296"/>
                    <a:pt x="3203" y="9225"/>
                    <a:pt x="3426" y="9189"/>
                  </a:cubicBezTo>
                  <a:cubicBezTo>
                    <a:pt x="3530" y="9172"/>
                    <a:pt x="3636" y="9165"/>
                    <a:pt x="3742" y="9165"/>
                  </a:cubicBezTo>
                  <a:cubicBezTo>
                    <a:pt x="4027" y="9165"/>
                    <a:pt x="4318" y="9212"/>
                    <a:pt x="4604" y="9225"/>
                  </a:cubicBezTo>
                  <a:cubicBezTo>
                    <a:pt x="4648" y="9228"/>
                    <a:pt x="4693" y="9230"/>
                    <a:pt x="4737" y="9230"/>
                  </a:cubicBezTo>
                  <a:cubicBezTo>
                    <a:pt x="4826" y="9230"/>
                    <a:pt x="4913" y="9222"/>
                    <a:pt x="4996" y="9198"/>
                  </a:cubicBezTo>
                  <a:cubicBezTo>
                    <a:pt x="5184" y="9162"/>
                    <a:pt x="5335" y="9064"/>
                    <a:pt x="5442" y="8886"/>
                  </a:cubicBezTo>
                  <a:cubicBezTo>
                    <a:pt x="5460" y="8883"/>
                    <a:pt x="5478" y="8881"/>
                    <a:pt x="5496" y="8881"/>
                  </a:cubicBezTo>
                  <a:close/>
                  <a:moveTo>
                    <a:pt x="4309" y="16022"/>
                  </a:moveTo>
                  <a:cubicBezTo>
                    <a:pt x="4345" y="16076"/>
                    <a:pt x="4345" y="16183"/>
                    <a:pt x="4327" y="16281"/>
                  </a:cubicBezTo>
                  <a:cubicBezTo>
                    <a:pt x="4318" y="16308"/>
                    <a:pt x="4309" y="16326"/>
                    <a:pt x="4300" y="16344"/>
                  </a:cubicBezTo>
                  <a:cubicBezTo>
                    <a:pt x="4229" y="16379"/>
                    <a:pt x="4167" y="16477"/>
                    <a:pt x="4193" y="16575"/>
                  </a:cubicBezTo>
                  <a:cubicBezTo>
                    <a:pt x="4229" y="16700"/>
                    <a:pt x="4113" y="16888"/>
                    <a:pt x="4015" y="16968"/>
                  </a:cubicBezTo>
                  <a:cubicBezTo>
                    <a:pt x="3997" y="16977"/>
                    <a:pt x="3961" y="16995"/>
                    <a:pt x="3961" y="17004"/>
                  </a:cubicBezTo>
                  <a:cubicBezTo>
                    <a:pt x="3810" y="16816"/>
                    <a:pt x="3899" y="16754"/>
                    <a:pt x="3908" y="16656"/>
                  </a:cubicBezTo>
                  <a:cubicBezTo>
                    <a:pt x="3917" y="16424"/>
                    <a:pt x="4042" y="16183"/>
                    <a:pt x="4238" y="16049"/>
                  </a:cubicBezTo>
                  <a:cubicBezTo>
                    <a:pt x="4265" y="16031"/>
                    <a:pt x="4292" y="16022"/>
                    <a:pt x="4309" y="16022"/>
                  </a:cubicBezTo>
                  <a:close/>
                  <a:moveTo>
                    <a:pt x="12490" y="0"/>
                  </a:moveTo>
                  <a:cubicBezTo>
                    <a:pt x="12142" y="0"/>
                    <a:pt x="11937" y="161"/>
                    <a:pt x="11732" y="411"/>
                  </a:cubicBezTo>
                  <a:cubicBezTo>
                    <a:pt x="11593" y="331"/>
                    <a:pt x="11411" y="297"/>
                    <a:pt x="11203" y="297"/>
                  </a:cubicBezTo>
                  <a:cubicBezTo>
                    <a:pt x="10223" y="297"/>
                    <a:pt x="8657" y="1058"/>
                    <a:pt x="8208" y="1419"/>
                  </a:cubicBezTo>
                  <a:cubicBezTo>
                    <a:pt x="7191" y="2239"/>
                    <a:pt x="6763" y="3426"/>
                    <a:pt x="6575" y="4675"/>
                  </a:cubicBezTo>
                  <a:cubicBezTo>
                    <a:pt x="6415" y="5736"/>
                    <a:pt x="6593" y="7851"/>
                    <a:pt x="5621" y="8547"/>
                  </a:cubicBezTo>
                  <a:lnTo>
                    <a:pt x="5612" y="8547"/>
                  </a:lnTo>
                  <a:cubicBezTo>
                    <a:pt x="5582" y="8543"/>
                    <a:pt x="5553" y="8541"/>
                    <a:pt x="5523" y="8541"/>
                  </a:cubicBezTo>
                  <a:cubicBezTo>
                    <a:pt x="5480" y="8541"/>
                    <a:pt x="5436" y="8545"/>
                    <a:pt x="5389" y="8555"/>
                  </a:cubicBezTo>
                  <a:cubicBezTo>
                    <a:pt x="5371" y="8555"/>
                    <a:pt x="5362" y="8564"/>
                    <a:pt x="5344" y="8564"/>
                  </a:cubicBezTo>
                  <a:cubicBezTo>
                    <a:pt x="5337" y="8563"/>
                    <a:pt x="5329" y="8563"/>
                    <a:pt x="5321" y="8563"/>
                  </a:cubicBezTo>
                  <a:cubicBezTo>
                    <a:pt x="5263" y="8563"/>
                    <a:pt x="5197" y="8592"/>
                    <a:pt x="5166" y="8663"/>
                  </a:cubicBezTo>
                  <a:cubicBezTo>
                    <a:pt x="5166" y="8671"/>
                    <a:pt x="5157" y="8680"/>
                    <a:pt x="5157" y="8689"/>
                  </a:cubicBezTo>
                  <a:cubicBezTo>
                    <a:pt x="5130" y="8734"/>
                    <a:pt x="5103" y="8770"/>
                    <a:pt x="5059" y="8796"/>
                  </a:cubicBezTo>
                  <a:cubicBezTo>
                    <a:pt x="4919" y="8878"/>
                    <a:pt x="4688" y="8903"/>
                    <a:pt x="4438" y="8903"/>
                  </a:cubicBezTo>
                  <a:cubicBezTo>
                    <a:pt x="4066" y="8903"/>
                    <a:pt x="3652" y="8849"/>
                    <a:pt x="3434" y="8849"/>
                  </a:cubicBezTo>
                  <a:cubicBezTo>
                    <a:pt x="3415" y="8849"/>
                    <a:pt x="3397" y="8849"/>
                    <a:pt x="3382" y="8850"/>
                  </a:cubicBezTo>
                  <a:cubicBezTo>
                    <a:pt x="2909" y="8877"/>
                    <a:pt x="2552" y="9126"/>
                    <a:pt x="2231" y="9448"/>
                  </a:cubicBezTo>
                  <a:cubicBezTo>
                    <a:pt x="1936" y="9751"/>
                    <a:pt x="1669" y="10117"/>
                    <a:pt x="1428" y="10518"/>
                  </a:cubicBezTo>
                  <a:cubicBezTo>
                    <a:pt x="1178" y="10946"/>
                    <a:pt x="955" y="11410"/>
                    <a:pt x="768" y="11865"/>
                  </a:cubicBezTo>
                  <a:cubicBezTo>
                    <a:pt x="643" y="12195"/>
                    <a:pt x="527" y="12525"/>
                    <a:pt x="429" y="12829"/>
                  </a:cubicBezTo>
                  <a:cubicBezTo>
                    <a:pt x="215" y="13524"/>
                    <a:pt x="0" y="14613"/>
                    <a:pt x="616" y="15175"/>
                  </a:cubicBezTo>
                  <a:cubicBezTo>
                    <a:pt x="828" y="15369"/>
                    <a:pt x="1240" y="15596"/>
                    <a:pt x="1548" y="15596"/>
                  </a:cubicBezTo>
                  <a:cubicBezTo>
                    <a:pt x="1565" y="15596"/>
                    <a:pt x="1581" y="15596"/>
                    <a:pt x="1597" y="15594"/>
                  </a:cubicBezTo>
                  <a:cubicBezTo>
                    <a:pt x="1624" y="15808"/>
                    <a:pt x="1722" y="16013"/>
                    <a:pt x="1901" y="16147"/>
                  </a:cubicBezTo>
                  <a:cubicBezTo>
                    <a:pt x="1986" y="16216"/>
                    <a:pt x="2071" y="16245"/>
                    <a:pt x="2152" y="16245"/>
                  </a:cubicBezTo>
                  <a:cubicBezTo>
                    <a:pt x="2377" y="16245"/>
                    <a:pt x="2571" y="16020"/>
                    <a:pt x="2650" y="15790"/>
                  </a:cubicBezTo>
                  <a:cubicBezTo>
                    <a:pt x="2721" y="15603"/>
                    <a:pt x="2704" y="15380"/>
                    <a:pt x="2677" y="15184"/>
                  </a:cubicBezTo>
                  <a:cubicBezTo>
                    <a:pt x="2659" y="15005"/>
                    <a:pt x="2597" y="14747"/>
                    <a:pt x="2427" y="14657"/>
                  </a:cubicBezTo>
                  <a:cubicBezTo>
                    <a:pt x="2357" y="14626"/>
                    <a:pt x="2286" y="14612"/>
                    <a:pt x="2218" y="14612"/>
                  </a:cubicBezTo>
                  <a:cubicBezTo>
                    <a:pt x="2070" y="14612"/>
                    <a:pt x="1933" y="14679"/>
                    <a:pt x="1829" y="14782"/>
                  </a:cubicBezTo>
                  <a:cubicBezTo>
                    <a:pt x="1811" y="14773"/>
                    <a:pt x="1803" y="14773"/>
                    <a:pt x="1794" y="14765"/>
                  </a:cubicBezTo>
                  <a:cubicBezTo>
                    <a:pt x="1660" y="14738"/>
                    <a:pt x="1571" y="14675"/>
                    <a:pt x="1499" y="14595"/>
                  </a:cubicBezTo>
                  <a:cubicBezTo>
                    <a:pt x="1401" y="14479"/>
                    <a:pt x="1365" y="14327"/>
                    <a:pt x="1374" y="14140"/>
                  </a:cubicBezTo>
                  <a:cubicBezTo>
                    <a:pt x="1401" y="13516"/>
                    <a:pt x="1936" y="12623"/>
                    <a:pt x="2124" y="12302"/>
                  </a:cubicBezTo>
                  <a:cubicBezTo>
                    <a:pt x="2507" y="11660"/>
                    <a:pt x="3167" y="10661"/>
                    <a:pt x="3926" y="10259"/>
                  </a:cubicBezTo>
                  <a:cubicBezTo>
                    <a:pt x="4137" y="10145"/>
                    <a:pt x="4357" y="10079"/>
                    <a:pt x="4579" y="10079"/>
                  </a:cubicBezTo>
                  <a:cubicBezTo>
                    <a:pt x="4685" y="10079"/>
                    <a:pt x="4792" y="10094"/>
                    <a:pt x="4898" y="10126"/>
                  </a:cubicBezTo>
                  <a:cubicBezTo>
                    <a:pt x="4907" y="10126"/>
                    <a:pt x="4907" y="10126"/>
                    <a:pt x="4916" y="10135"/>
                  </a:cubicBezTo>
                  <a:cubicBezTo>
                    <a:pt x="5648" y="10358"/>
                    <a:pt x="6379" y="10741"/>
                    <a:pt x="6584" y="11544"/>
                  </a:cubicBezTo>
                  <a:cubicBezTo>
                    <a:pt x="6745" y="12204"/>
                    <a:pt x="6477" y="12838"/>
                    <a:pt x="6317" y="13453"/>
                  </a:cubicBezTo>
                  <a:cubicBezTo>
                    <a:pt x="6092" y="14327"/>
                    <a:pt x="5942" y="16072"/>
                    <a:pt x="4779" y="16072"/>
                  </a:cubicBezTo>
                  <a:cubicBezTo>
                    <a:pt x="4742" y="16072"/>
                    <a:pt x="4705" y="16071"/>
                    <a:pt x="4666" y="16067"/>
                  </a:cubicBezTo>
                  <a:cubicBezTo>
                    <a:pt x="4657" y="15987"/>
                    <a:pt x="4639" y="15897"/>
                    <a:pt x="4586" y="15826"/>
                  </a:cubicBezTo>
                  <a:cubicBezTo>
                    <a:pt x="4522" y="15724"/>
                    <a:pt x="4418" y="15681"/>
                    <a:pt x="4305" y="15681"/>
                  </a:cubicBezTo>
                  <a:cubicBezTo>
                    <a:pt x="4259" y="15681"/>
                    <a:pt x="4213" y="15688"/>
                    <a:pt x="4167" y="15701"/>
                  </a:cubicBezTo>
                  <a:cubicBezTo>
                    <a:pt x="3810" y="15808"/>
                    <a:pt x="3596" y="16281"/>
                    <a:pt x="3569" y="16620"/>
                  </a:cubicBezTo>
                  <a:cubicBezTo>
                    <a:pt x="3554" y="16893"/>
                    <a:pt x="3674" y="17314"/>
                    <a:pt x="3968" y="17314"/>
                  </a:cubicBezTo>
                  <a:cubicBezTo>
                    <a:pt x="4019" y="17314"/>
                    <a:pt x="4077" y="17301"/>
                    <a:pt x="4140" y="17271"/>
                  </a:cubicBezTo>
                  <a:cubicBezTo>
                    <a:pt x="4336" y="17173"/>
                    <a:pt x="4479" y="16968"/>
                    <a:pt x="4523" y="16745"/>
                  </a:cubicBezTo>
                  <a:cubicBezTo>
                    <a:pt x="4616" y="16776"/>
                    <a:pt x="4725" y="16785"/>
                    <a:pt x="4834" y="16785"/>
                  </a:cubicBezTo>
                  <a:cubicBezTo>
                    <a:pt x="4883" y="16785"/>
                    <a:pt x="4932" y="16783"/>
                    <a:pt x="4978" y="16781"/>
                  </a:cubicBezTo>
                  <a:cubicBezTo>
                    <a:pt x="5817" y="16727"/>
                    <a:pt x="6388" y="16406"/>
                    <a:pt x="6745" y="15621"/>
                  </a:cubicBezTo>
                  <a:cubicBezTo>
                    <a:pt x="6959" y="15166"/>
                    <a:pt x="7021" y="14622"/>
                    <a:pt x="7128" y="14131"/>
                  </a:cubicBezTo>
                  <a:cubicBezTo>
                    <a:pt x="7271" y="13426"/>
                    <a:pt x="7485" y="12793"/>
                    <a:pt x="7530" y="12070"/>
                  </a:cubicBezTo>
                  <a:cubicBezTo>
                    <a:pt x="7566" y="11526"/>
                    <a:pt x="7476" y="11018"/>
                    <a:pt x="7209" y="10536"/>
                  </a:cubicBezTo>
                  <a:cubicBezTo>
                    <a:pt x="6986" y="10143"/>
                    <a:pt x="6147" y="9680"/>
                    <a:pt x="6379" y="9126"/>
                  </a:cubicBezTo>
                  <a:lnTo>
                    <a:pt x="6388" y="9091"/>
                  </a:lnTo>
                  <a:lnTo>
                    <a:pt x="6388" y="9082"/>
                  </a:lnTo>
                  <a:cubicBezTo>
                    <a:pt x="6468" y="8743"/>
                    <a:pt x="6754" y="8395"/>
                    <a:pt x="6888" y="8065"/>
                  </a:cubicBezTo>
                  <a:cubicBezTo>
                    <a:pt x="7057" y="7663"/>
                    <a:pt x="7235" y="7262"/>
                    <a:pt x="7378" y="6852"/>
                  </a:cubicBezTo>
                  <a:cubicBezTo>
                    <a:pt x="7610" y="6156"/>
                    <a:pt x="7583" y="5380"/>
                    <a:pt x="7664" y="4657"/>
                  </a:cubicBezTo>
                  <a:cubicBezTo>
                    <a:pt x="7806" y="3506"/>
                    <a:pt x="8360" y="2668"/>
                    <a:pt x="9323" y="2025"/>
                  </a:cubicBezTo>
                  <a:cubicBezTo>
                    <a:pt x="9709" y="1774"/>
                    <a:pt x="10402" y="1342"/>
                    <a:pt x="10976" y="1342"/>
                  </a:cubicBezTo>
                  <a:cubicBezTo>
                    <a:pt x="11197" y="1342"/>
                    <a:pt x="11401" y="1406"/>
                    <a:pt x="11562" y="1570"/>
                  </a:cubicBezTo>
                  <a:lnTo>
                    <a:pt x="11598" y="1597"/>
                  </a:lnTo>
                  <a:cubicBezTo>
                    <a:pt x="11598" y="1660"/>
                    <a:pt x="11625" y="1713"/>
                    <a:pt x="11696" y="1740"/>
                  </a:cubicBezTo>
                  <a:cubicBezTo>
                    <a:pt x="11892" y="1838"/>
                    <a:pt x="12053" y="1963"/>
                    <a:pt x="12231" y="2088"/>
                  </a:cubicBezTo>
                  <a:cubicBezTo>
                    <a:pt x="12257" y="2113"/>
                    <a:pt x="12290" y="2125"/>
                    <a:pt x="12326" y="2125"/>
                  </a:cubicBezTo>
                  <a:cubicBezTo>
                    <a:pt x="12364" y="2125"/>
                    <a:pt x="12404" y="2111"/>
                    <a:pt x="12436" y="2088"/>
                  </a:cubicBezTo>
                  <a:cubicBezTo>
                    <a:pt x="12651" y="1936"/>
                    <a:pt x="12713" y="1651"/>
                    <a:pt x="12767" y="1401"/>
                  </a:cubicBezTo>
                  <a:cubicBezTo>
                    <a:pt x="12829" y="1106"/>
                    <a:pt x="12865" y="776"/>
                    <a:pt x="12838" y="473"/>
                  </a:cubicBezTo>
                  <a:cubicBezTo>
                    <a:pt x="12811" y="232"/>
                    <a:pt x="12802" y="0"/>
                    <a:pt x="1249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7" name="Google Shape;2097;p33"/>
          <p:cNvGrpSpPr/>
          <p:nvPr/>
        </p:nvGrpSpPr>
        <p:grpSpPr>
          <a:xfrm rot="-614801">
            <a:off x="-103186" y="85610"/>
            <a:ext cx="1033533" cy="791271"/>
            <a:chOff x="7579650" y="535300"/>
            <a:chExt cx="856318" cy="655596"/>
          </a:xfrm>
        </p:grpSpPr>
        <p:sp>
          <p:nvSpPr>
            <p:cNvPr id="2098" name="Google Shape;2098;p33"/>
            <p:cNvSpPr/>
            <p:nvPr/>
          </p:nvSpPr>
          <p:spPr>
            <a:xfrm>
              <a:off x="8120303" y="803667"/>
              <a:ext cx="315665" cy="186674"/>
            </a:xfrm>
            <a:custGeom>
              <a:rect b="b" l="l" r="r" t="t"/>
              <a:pathLst>
                <a:path extrusionOk="0" h="4479" w="7574">
                  <a:moveTo>
                    <a:pt x="6495" y="0"/>
                  </a:moveTo>
                  <a:lnTo>
                    <a:pt x="6495" y="0"/>
                  </a:lnTo>
                  <a:cubicBezTo>
                    <a:pt x="6352" y="197"/>
                    <a:pt x="6164" y="375"/>
                    <a:pt x="5924" y="527"/>
                  </a:cubicBezTo>
                  <a:lnTo>
                    <a:pt x="5906" y="536"/>
                  </a:lnTo>
                  <a:lnTo>
                    <a:pt x="5897" y="554"/>
                  </a:lnTo>
                  <a:cubicBezTo>
                    <a:pt x="5718" y="964"/>
                    <a:pt x="5299" y="1374"/>
                    <a:pt x="4817" y="1401"/>
                  </a:cubicBezTo>
                  <a:cubicBezTo>
                    <a:pt x="4670" y="1408"/>
                    <a:pt x="4457" y="1459"/>
                    <a:pt x="4269" y="1459"/>
                  </a:cubicBezTo>
                  <a:cubicBezTo>
                    <a:pt x="4217" y="1459"/>
                    <a:pt x="4168" y="1455"/>
                    <a:pt x="4122" y="1446"/>
                  </a:cubicBezTo>
                  <a:cubicBezTo>
                    <a:pt x="4041" y="1642"/>
                    <a:pt x="3872" y="1829"/>
                    <a:pt x="3613" y="1981"/>
                  </a:cubicBezTo>
                  <a:cubicBezTo>
                    <a:pt x="3355" y="2124"/>
                    <a:pt x="3068" y="2256"/>
                    <a:pt x="2771" y="2256"/>
                  </a:cubicBezTo>
                  <a:cubicBezTo>
                    <a:pt x="2698" y="2256"/>
                    <a:pt x="2625" y="2248"/>
                    <a:pt x="2551" y="2231"/>
                  </a:cubicBezTo>
                  <a:cubicBezTo>
                    <a:pt x="2106" y="2124"/>
                    <a:pt x="1725" y="1864"/>
                    <a:pt x="1294" y="1864"/>
                  </a:cubicBezTo>
                  <a:cubicBezTo>
                    <a:pt x="1146" y="1864"/>
                    <a:pt x="993" y="1895"/>
                    <a:pt x="830" y="1972"/>
                  </a:cubicBezTo>
                  <a:cubicBezTo>
                    <a:pt x="856" y="2141"/>
                    <a:pt x="821" y="2329"/>
                    <a:pt x="696" y="2516"/>
                  </a:cubicBezTo>
                  <a:cubicBezTo>
                    <a:pt x="946" y="2837"/>
                    <a:pt x="1392" y="3346"/>
                    <a:pt x="1088" y="3729"/>
                  </a:cubicBezTo>
                  <a:cubicBezTo>
                    <a:pt x="892" y="3970"/>
                    <a:pt x="669" y="4077"/>
                    <a:pt x="366" y="4122"/>
                  </a:cubicBezTo>
                  <a:cubicBezTo>
                    <a:pt x="80" y="4175"/>
                    <a:pt x="18" y="4309"/>
                    <a:pt x="0" y="4479"/>
                  </a:cubicBezTo>
                  <a:cubicBezTo>
                    <a:pt x="624" y="4229"/>
                    <a:pt x="1231" y="4398"/>
                    <a:pt x="1891" y="4202"/>
                  </a:cubicBezTo>
                  <a:cubicBezTo>
                    <a:pt x="2543" y="4006"/>
                    <a:pt x="2632" y="3685"/>
                    <a:pt x="2980" y="3150"/>
                  </a:cubicBezTo>
                  <a:cubicBezTo>
                    <a:pt x="3078" y="3007"/>
                    <a:pt x="3176" y="2828"/>
                    <a:pt x="3328" y="2739"/>
                  </a:cubicBezTo>
                  <a:cubicBezTo>
                    <a:pt x="3899" y="2427"/>
                    <a:pt x="4577" y="2463"/>
                    <a:pt x="5174" y="2213"/>
                  </a:cubicBezTo>
                  <a:cubicBezTo>
                    <a:pt x="5799" y="1963"/>
                    <a:pt x="7574" y="759"/>
                    <a:pt x="64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3"/>
            <p:cNvSpPr/>
            <p:nvPr/>
          </p:nvSpPr>
          <p:spPr>
            <a:xfrm>
              <a:off x="8307314" y="812586"/>
              <a:ext cx="46137" cy="39093"/>
            </a:xfrm>
            <a:custGeom>
              <a:rect b="b" l="l" r="r" t="t"/>
              <a:pathLst>
                <a:path extrusionOk="0" h="938" w="1107">
                  <a:moveTo>
                    <a:pt x="1089" y="1"/>
                  </a:moveTo>
                  <a:cubicBezTo>
                    <a:pt x="866" y="152"/>
                    <a:pt x="669" y="340"/>
                    <a:pt x="473" y="536"/>
                  </a:cubicBezTo>
                  <a:cubicBezTo>
                    <a:pt x="330" y="687"/>
                    <a:pt x="170" y="821"/>
                    <a:pt x="0" y="937"/>
                  </a:cubicBezTo>
                  <a:cubicBezTo>
                    <a:pt x="393" y="866"/>
                    <a:pt x="973" y="500"/>
                    <a:pt x="1026" y="366"/>
                  </a:cubicBezTo>
                  <a:cubicBezTo>
                    <a:pt x="1098" y="215"/>
                    <a:pt x="1107" y="99"/>
                    <a:pt x="10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3"/>
            <p:cNvSpPr/>
            <p:nvPr/>
          </p:nvSpPr>
          <p:spPr>
            <a:xfrm>
              <a:off x="7881944" y="969505"/>
              <a:ext cx="55056" cy="16671"/>
            </a:xfrm>
            <a:custGeom>
              <a:rect b="b" l="l" r="r" t="t"/>
              <a:pathLst>
                <a:path extrusionOk="0" h="400" w="1321">
                  <a:moveTo>
                    <a:pt x="1178" y="0"/>
                  </a:moveTo>
                  <a:cubicBezTo>
                    <a:pt x="804" y="0"/>
                    <a:pt x="420" y="54"/>
                    <a:pt x="117" y="277"/>
                  </a:cubicBezTo>
                  <a:cubicBezTo>
                    <a:pt x="72" y="303"/>
                    <a:pt x="36" y="339"/>
                    <a:pt x="1" y="366"/>
                  </a:cubicBezTo>
                  <a:cubicBezTo>
                    <a:pt x="27" y="375"/>
                    <a:pt x="45" y="384"/>
                    <a:pt x="72" y="384"/>
                  </a:cubicBezTo>
                  <a:cubicBezTo>
                    <a:pt x="119" y="394"/>
                    <a:pt x="187" y="400"/>
                    <a:pt x="266" y="400"/>
                  </a:cubicBezTo>
                  <a:cubicBezTo>
                    <a:pt x="605" y="400"/>
                    <a:pt x="1162" y="297"/>
                    <a:pt x="1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3"/>
            <p:cNvSpPr/>
            <p:nvPr/>
          </p:nvSpPr>
          <p:spPr>
            <a:xfrm>
              <a:off x="7752949" y="1012183"/>
              <a:ext cx="57640" cy="20047"/>
            </a:xfrm>
            <a:custGeom>
              <a:rect b="b" l="l" r="r" t="t"/>
              <a:pathLst>
                <a:path extrusionOk="0" h="481" w="1383">
                  <a:moveTo>
                    <a:pt x="1113" y="1"/>
                  </a:moveTo>
                  <a:cubicBezTo>
                    <a:pt x="684" y="1"/>
                    <a:pt x="310" y="131"/>
                    <a:pt x="0" y="341"/>
                  </a:cubicBezTo>
                  <a:cubicBezTo>
                    <a:pt x="220" y="439"/>
                    <a:pt x="406" y="481"/>
                    <a:pt x="566" y="481"/>
                  </a:cubicBezTo>
                  <a:cubicBezTo>
                    <a:pt x="932" y="481"/>
                    <a:pt x="1166" y="265"/>
                    <a:pt x="1383" y="11"/>
                  </a:cubicBezTo>
                  <a:cubicBezTo>
                    <a:pt x="1320" y="2"/>
                    <a:pt x="1258" y="2"/>
                    <a:pt x="1195" y="2"/>
                  </a:cubicBezTo>
                  <a:cubicBezTo>
                    <a:pt x="1168" y="1"/>
                    <a:pt x="1140" y="1"/>
                    <a:pt x="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3"/>
            <p:cNvSpPr/>
            <p:nvPr/>
          </p:nvSpPr>
          <p:spPr>
            <a:xfrm>
              <a:off x="7700517" y="982508"/>
              <a:ext cx="527262" cy="208388"/>
            </a:xfrm>
            <a:custGeom>
              <a:rect b="b" l="l" r="r" t="t"/>
              <a:pathLst>
                <a:path extrusionOk="0" h="5000" w="12651">
                  <a:moveTo>
                    <a:pt x="12650" y="0"/>
                  </a:moveTo>
                  <a:cubicBezTo>
                    <a:pt x="11865" y="473"/>
                    <a:pt x="10848" y="134"/>
                    <a:pt x="10036" y="571"/>
                  </a:cubicBezTo>
                  <a:lnTo>
                    <a:pt x="10036" y="580"/>
                  </a:lnTo>
                  <a:cubicBezTo>
                    <a:pt x="9974" y="794"/>
                    <a:pt x="9546" y="1080"/>
                    <a:pt x="9394" y="1178"/>
                  </a:cubicBezTo>
                  <a:cubicBezTo>
                    <a:pt x="9109" y="1374"/>
                    <a:pt x="8868" y="1490"/>
                    <a:pt x="8520" y="1490"/>
                  </a:cubicBezTo>
                  <a:cubicBezTo>
                    <a:pt x="8503" y="1491"/>
                    <a:pt x="8486" y="1491"/>
                    <a:pt x="8470" y="1491"/>
                  </a:cubicBezTo>
                  <a:cubicBezTo>
                    <a:pt x="8225" y="1491"/>
                    <a:pt x="8026" y="1430"/>
                    <a:pt x="7851" y="1330"/>
                  </a:cubicBezTo>
                  <a:cubicBezTo>
                    <a:pt x="7833" y="1347"/>
                    <a:pt x="7815" y="1365"/>
                    <a:pt x="7788" y="1383"/>
                  </a:cubicBezTo>
                  <a:cubicBezTo>
                    <a:pt x="7155" y="1651"/>
                    <a:pt x="7199" y="2507"/>
                    <a:pt x="7083" y="3078"/>
                  </a:cubicBezTo>
                  <a:cubicBezTo>
                    <a:pt x="6950" y="3703"/>
                    <a:pt x="6441" y="4158"/>
                    <a:pt x="6209" y="4729"/>
                  </a:cubicBezTo>
                  <a:cubicBezTo>
                    <a:pt x="6174" y="4800"/>
                    <a:pt x="6120" y="4853"/>
                    <a:pt x="6040" y="4853"/>
                  </a:cubicBezTo>
                  <a:lnTo>
                    <a:pt x="5995" y="4853"/>
                  </a:lnTo>
                  <a:cubicBezTo>
                    <a:pt x="5784" y="4845"/>
                    <a:pt x="5781" y="4514"/>
                    <a:pt x="5987" y="4514"/>
                  </a:cubicBezTo>
                  <a:cubicBezTo>
                    <a:pt x="5990" y="4514"/>
                    <a:pt x="5992" y="4514"/>
                    <a:pt x="5995" y="4514"/>
                  </a:cubicBezTo>
                  <a:cubicBezTo>
                    <a:pt x="5861" y="4506"/>
                    <a:pt x="5933" y="4443"/>
                    <a:pt x="6004" y="4345"/>
                  </a:cubicBezTo>
                  <a:cubicBezTo>
                    <a:pt x="6165" y="4149"/>
                    <a:pt x="6307" y="3881"/>
                    <a:pt x="6441" y="3658"/>
                  </a:cubicBezTo>
                  <a:cubicBezTo>
                    <a:pt x="6709" y="3230"/>
                    <a:pt x="6753" y="2882"/>
                    <a:pt x="6843" y="2409"/>
                  </a:cubicBezTo>
                  <a:cubicBezTo>
                    <a:pt x="6896" y="2133"/>
                    <a:pt x="6959" y="1847"/>
                    <a:pt x="7083" y="1606"/>
                  </a:cubicBezTo>
                  <a:cubicBezTo>
                    <a:pt x="6798" y="1446"/>
                    <a:pt x="6593" y="1223"/>
                    <a:pt x="6334" y="1107"/>
                  </a:cubicBezTo>
                  <a:cubicBezTo>
                    <a:pt x="6334" y="1160"/>
                    <a:pt x="6307" y="1223"/>
                    <a:pt x="6254" y="1258"/>
                  </a:cubicBezTo>
                  <a:cubicBezTo>
                    <a:pt x="5692" y="1633"/>
                    <a:pt x="5745" y="2302"/>
                    <a:pt x="5674" y="2891"/>
                  </a:cubicBezTo>
                  <a:cubicBezTo>
                    <a:pt x="5629" y="3283"/>
                    <a:pt x="5165" y="3943"/>
                    <a:pt x="5380" y="4300"/>
                  </a:cubicBezTo>
                  <a:cubicBezTo>
                    <a:pt x="5460" y="4430"/>
                    <a:pt x="5343" y="4551"/>
                    <a:pt x="5226" y="4551"/>
                  </a:cubicBezTo>
                  <a:cubicBezTo>
                    <a:pt x="5173" y="4551"/>
                    <a:pt x="5121" y="4527"/>
                    <a:pt x="5085" y="4470"/>
                  </a:cubicBezTo>
                  <a:cubicBezTo>
                    <a:pt x="4916" y="4193"/>
                    <a:pt x="4978" y="3863"/>
                    <a:pt x="5085" y="3533"/>
                  </a:cubicBezTo>
                  <a:lnTo>
                    <a:pt x="5085" y="3533"/>
                  </a:lnTo>
                  <a:cubicBezTo>
                    <a:pt x="4146" y="3567"/>
                    <a:pt x="3374" y="4104"/>
                    <a:pt x="2498" y="4104"/>
                  </a:cubicBezTo>
                  <a:cubicBezTo>
                    <a:pt x="2225" y="4104"/>
                    <a:pt x="1942" y="4052"/>
                    <a:pt x="1642" y="3917"/>
                  </a:cubicBezTo>
                  <a:cubicBezTo>
                    <a:pt x="1026" y="3631"/>
                    <a:pt x="295" y="3105"/>
                    <a:pt x="72" y="2427"/>
                  </a:cubicBezTo>
                  <a:cubicBezTo>
                    <a:pt x="9" y="2632"/>
                    <a:pt x="0" y="2846"/>
                    <a:pt x="54" y="3051"/>
                  </a:cubicBezTo>
                  <a:cubicBezTo>
                    <a:pt x="268" y="3863"/>
                    <a:pt x="1017" y="4059"/>
                    <a:pt x="1775" y="4158"/>
                  </a:cubicBezTo>
                  <a:cubicBezTo>
                    <a:pt x="2017" y="4186"/>
                    <a:pt x="2283" y="4221"/>
                    <a:pt x="2542" y="4221"/>
                  </a:cubicBezTo>
                  <a:cubicBezTo>
                    <a:pt x="2695" y="4221"/>
                    <a:pt x="2846" y="4209"/>
                    <a:pt x="2989" y="4175"/>
                  </a:cubicBezTo>
                  <a:cubicBezTo>
                    <a:pt x="3269" y="4111"/>
                    <a:pt x="3481" y="4053"/>
                    <a:pt x="3672" y="4053"/>
                  </a:cubicBezTo>
                  <a:cubicBezTo>
                    <a:pt x="3907" y="4053"/>
                    <a:pt x="4111" y="4141"/>
                    <a:pt x="4371" y="4416"/>
                  </a:cubicBezTo>
                  <a:cubicBezTo>
                    <a:pt x="4738" y="4793"/>
                    <a:pt x="5167" y="5000"/>
                    <a:pt x="5611" y="5000"/>
                  </a:cubicBezTo>
                  <a:cubicBezTo>
                    <a:pt x="5913" y="5000"/>
                    <a:pt x="6222" y="4904"/>
                    <a:pt x="6521" y="4702"/>
                  </a:cubicBezTo>
                  <a:cubicBezTo>
                    <a:pt x="7360" y="4131"/>
                    <a:pt x="7306" y="3185"/>
                    <a:pt x="7440" y="2302"/>
                  </a:cubicBezTo>
                  <a:cubicBezTo>
                    <a:pt x="7497" y="1940"/>
                    <a:pt x="7644" y="1887"/>
                    <a:pt x="7844" y="1887"/>
                  </a:cubicBezTo>
                  <a:cubicBezTo>
                    <a:pt x="7928" y="1887"/>
                    <a:pt x="8021" y="1896"/>
                    <a:pt x="8121" y="1896"/>
                  </a:cubicBezTo>
                  <a:cubicBezTo>
                    <a:pt x="8194" y="1896"/>
                    <a:pt x="8271" y="1891"/>
                    <a:pt x="8350" y="1874"/>
                  </a:cubicBezTo>
                  <a:cubicBezTo>
                    <a:pt x="8538" y="1838"/>
                    <a:pt x="8707" y="1767"/>
                    <a:pt x="8886" y="1695"/>
                  </a:cubicBezTo>
                  <a:cubicBezTo>
                    <a:pt x="9323" y="1508"/>
                    <a:pt x="9733" y="1490"/>
                    <a:pt x="10188" y="1401"/>
                  </a:cubicBezTo>
                  <a:cubicBezTo>
                    <a:pt x="11151" y="1205"/>
                    <a:pt x="11821" y="937"/>
                    <a:pt x="12472" y="179"/>
                  </a:cubicBezTo>
                  <a:cubicBezTo>
                    <a:pt x="12525" y="116"/>
                    <a:pt x="12588" y="63"/>
                    <a:pt x="126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3"/>
            <p:cNvSpPr/>
            <p:nvPr/>
          </p:nvSpPr>
          <p:spPr>
            <a:xfrm>
              <a:off x="8241128" y="805542"/>
              <a:ext cx="193759" cy="166210"/>
            </a:xfrm>
            <a:custGeom>
              <a:rect b="b" l="l" r="r" t="t"/>
              <a:pathLst>
                <a:path extrusionOk="0" h="3988" w="4649">
                  <a:moveTo>
                    <a:pt x="4104" y="0"/>
                  </a:moveTo>
                  <a:lnTo>
                    <a:pt x="4104" y="0"/>
                  </a:lnTo>
                  <a:cubicBezTo>
                    <a:pt x="4648" y="856"/>
                    <a:pt x="3417" y="2070"/>
                    <a:pt x="2596" y="2400"/>
                  </a:cubicBezTo>
                  <a:cubicBezTo>
                    <a:pt x="2061" y="2623"/>
                    <a:pt x="1526" y="2650"/>
                    <a:pt x="982" y="2828"/>
                  </a:cubicBezTo>
                  <a:cubicBezTo>
                    <a:pt x="420" y="3006"/>
                    <a:pt x="348" y="3613"/>
                    <a:pt x="0" y="3988"/>
                  </a:cubicBezTo>
                  <a:cubicBezTo>
                    <a:pt x="821" y="3408"/>
                    <a:pt x="1972" y="3140"/>
                    <a:pt x="2828" y="2694"/>
                  </a:cubicBezTo>
                  <a:cubicBezTo>
                    <a:pt x="3453" y="2373"/>
                    <a:pt x="4077" y="1882"/>
                    <a:pt x="4318" y="1195"/>
                  </a:cubicBezTo>
                  <a:cubicBezTo>
                    <a:pt x="4452" y="821"/>
                    <a:pt x="4470" y="241"/>
                    <a:pt x="41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3"/>
            <p:cNvSpPr/>
            <p:nvPr/>
          </p:nvSpPr>
          <p:spPr>
            <a:xfrm>
              <a:off x="7830638" y="983634"/>
              <a:ext cx="185590" cy="53931"/>
            </a:xfrm>
            <a:custGeom>
              <a:rect b="b" l="l" r="r" t="t"/>
              <a:pathLst>
                <a:path extrusionOk="0" h="1294" w="4453">
                  <a:moveTo>
                    <a:pt x="2614" y="0"/>
                  </a:moveTo>
                  <a:cubicBezTo>
                    <a:pt x="2481" y="143"/>
                    <a:pt x="2320" y="250"/>
                    <a:pt x="2150" y="339"/>
                  </a:cubicBezTo>
                  <a:cubicBezTo>
                    <a:pt x="2005" y="412"/>
                    <a:pt x="1843" y="441"/>
                    <a:pt x="1679" y="441"/>
                  </a:cubicBezTo>
                  <a:cubicBezTo>
                    <a:pt x="1522" y="441"/>
                    <a:pt x="1362" y="414"/>
                    <a:pt x="1214" y="375"/>
                  </a:cubicBezTo>
                  <a:cubicBezTo>
                    <a:pt x="1107" y="348"/>
                    <a:pt x="1018" y="330"/>
                    <a:pt x="928" y="330"/>
                  </a:cubicBezTo>
                  <a:cubicBezTo>
                    <a:pt x="884" y="375"/>
                    <a:pt x="848" y="419"/>
                    <a:pt x="803" y="464"/>
                  </a:cubicBezTo>
                  <a:cubicBezTo>
                    <a:pt x="607" y="678"/>
                    <a:pt x="348" y="732"/>
                    <a:pt x="81" y="732"/>
                  </a:cubicBezTo>
                  <a:cubicBezTo>
                    <a:pt x="54" y="758"/>
                    <a:pt x="27" y="785"/>
                    <a:pt x="1" y="812"/>
                  </a:cubicBezTo>
                  <a:cubicBezTo>
                    <a:pt x="271" y="940"/>
                    <a:pt x="558" y="987"/>
                    <a:pt x="851" y="987"/>
                  </a:cubicBezTo>
                  <a:cubicBezTo>
                    <a:pt x="1459" y="987"/>
                    <a:pt x="2093" y="784"/>
                    <a:pt x="2659" y="669"/>
                  </a:cubicBezTo>
                  <a:cubicBezTo>
                    <a:pt x="2736" y="653"/>
                    <a:pt x="2808" y="646"/>
                    <a:pt x="2877" y="646"/>
                  </a:cubicBezTo>
                  <a:cubicBezTo>
                    <a:pt x="3393" y="646"/>
                    <a:pt x="3709" y="1050"/>
                    <a:pt x="4158" y="1294"/>
                  </a:cubicBezTo>
                  <a:cubicBezTo>
                    <a:pt x="4238" y="1213"/>
                    <a:pt x="4336" y="1142"/>
                    <a:pt x="4452" y="1089"/>
                  </a:cubicBezTo>
                  <a:cubicBezTo>
                    <a:pt x="4283" y="919"/>
                    <a:pt x="4140" y="705"/>
                    <a:pt x="4006" y="491"/>
                  </a:cubicBezTo>
                  <a:cubicBezTo>
                    <a:pt x="3997" y="473"/>
                    <a:pt x="3988" y="455"/>
                    <a:pt x="3988" y="437"/>
                  </a:cubicBezTo>
                  <a:cubicBezTo>
                    <a:pt x="3944" y="428"/>
                    <a:pt x="3899" y="428"/>
                    <a:pt x="3863" y="419"/>
                  </a:cubicBezTo>
                  <a:cubicBezTo>
                    <a:pt x="3444" y="330"/>
                    <a:pt x="3087" y="72"/>
                    <a:pt x="2668" y="18"/>
                  </a:cubicBezTo>
                  <a:cubicBezTo>
                    <a:pt x="2641" y="18"/>
                    <a:pt x="2632" y="9"/>
                    <a:pt x="26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3"/>
            <p:cNvSpPr/>
            <p:nvPr/>
          </p:nvSpPr>
          <p:spPr>
            <a:xfrm>
              <a:off x="8157855" y="849721"/>
              <a:ext cx="115280" cy="32842"/>
            </a:xfrm>
            <a:custGeom>
              <a:rect b="b" l="l" r="r" t="t"/>
              <a:pathLst>
                <a:path extrusionOk="0" h="788" w="2766">
                  <a:moveTo>
                    <a:pt x="902" y="1"/>
                  </a:moveTo>
                  <a:cubicBezTo>
                    <a:pt x="494" y="1"/>
                    <a:pt x="214" y="201"/>
                    <a:pt x="0" y="483"/>
                  </a:cubicBezTo>
                  <a:cubicBezTo>
                    <a:pt x="137" y="442"/>
                    <a:pt x="267" y="423"/>
                    <a:pt x="395" y="423"/>
                  </a:cubicBezTo>
                  <a:cubicBezTo>
                    <a:pt x="652" y="423"/>
                    <a:pt x="904" y="498"/>
                    <a:pt x="1195" y="617"/>
                  </a:cubicBezTo>
                  <a:cubicBezTo>
                    <a:pt x="1439" y="713"/>
                    <a:pt x="1680" y="788"/>
                    <a:pt x="1918" y="788"/>
                  </a:cubicBezTo>
                  <a:cubicBezTo>
                    <a:pt x="2125" y="788"/>
                    <a:pt x="2330" y="731"/>
                    <a:pt x="2534" y="581"/>
                  </a:cubicBezTo>
                  <a:cubicBezTo>
                    <a:pt x="2632" y="510"/>
                    <a:pt x="2712" y="439"/>
                    <a:pt x="2766" y="367"/>
                  </a:cubicBezTo>
                  <a:lnTo>
                    <a:pt x="2766" y="367"/>
                  </a:lnTo>
                  <a:cubicBezTo>
                    <a:pt x="2718" y="373"/>
                    <a:pt x="2670" y="376"/>
                    <a:pt x="2623" y="376"/>
                  </a:cubicBezTo>
                  <a:cubicBezTo>
                    <a:pt x="2528" y="376"/>
                    <a:pt x="2433" y="364"/>
                    <a:pt x="2337" y="341"/>
                  </a:cubicBezTo>
                  <a:cubicBezTo>
                    <a:pt x="1865" y="234"/>
                    <a:pt x="1445" y="37"/>
                    <a:pt x="955" y="2"/>
                  </a:cubicBezTo>
                  <a:cubicBezTo>
                    <a:pt x="937" y="1"/>
                    <a:pt x="919" y="1"/>
                    <a:pt x="9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3"/>
            <p:cNvSpPr/>
            <p:nvPr/>
          </p:nvSpPr>
          <p:spPr>
            <a:xfrm>
              <a:off x="7947754" y="893275"/>
              <a:ext cx="104152" cy="93816"/>
            </a:xfrm>
            <a:custGeom>
              <a:rect b="b" l="l" r="r" t="t"/>
              <a:pathLst>
                <a:path extrusionOk="0" h="2251" w="2499">
                  <a:moveTo>
                    <a:pt x="2195" y="0"/>
                  </a:moveTo>
                  <a:cubicBezTo>
                    <a:pt x="2142" y="0"/>
                    <a:pt x="2088" y="9"/>
                    <a:pt x="2035" y="9"/>
                  </a:cubicBezTo>
                  <a:cubicBezTo>
                    <a:pt x="1508" y="429"/>
                    <a:pt x="2213" y="1374"/>
                    <a:pt x="1660" y="1749"/>
                  </a:cubicBezTo>
                  <a:cubicBezTo>
                    <a:pt x="1461" y="1880"/>
                    <a:pt x="1181" y="1920"/>
                    <a:pt x="882" y="1920"/>
                  </a:cubicBezTo>
                  <a:cubicBezTo>
                    <a:pt x="592" y="1920"/>
                    <a:pt x="282" y="1882"/>
                    <a:pt x="10" y="1856"/>
                  </a:cubicBezTo>
                  <a:cubicBezTo>
                    <a:pt x="10" y="1856"/>
                    <a:pt x="10" y="1865"/>
                    <a:pt x="1" y="1874"/>
                  </a:cubicBezTo>
                  <a:cubicBezTo>
                    <a:pt x="428" y="1972"/>
                    <a:pt x="851" y="2250"/>
                    <a:pt x="1272" y="2250"/>
                  </a:cubicBezTo>
                  <a:cubicBezTo>
                    <a:pt x="1422" y="2250"/>
                    <a:pt x="1572" y="2215"/>
                    <a:pt x="1722" y="2124"/>
                  </a:cubicBezTo>
                  <a:cubicBezTo>
                    <a:pt x="2240" y="1811"/>
                    <a:pt x="2499" y="1428"/>
                    <a:pt x="2249" y="821"/>
                  </a:cubicBezTo>
                  <a:cubicBezTo>
                    <a:pt x="2124" y="509"/>
                    <a:pt x="2213" y="339"/>
                    <a:pt x="2195" y="18"/>
                  </a:cubicBezTo>
                  <a:lnTo>
                    <a:pt x="21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3"/>
            <p:cNvSpPr/>
            <p:nvPr/>
          </p:nvSpPr>
          <p:spPr>
            <a:xfrm>
              <a:off x="8012064" y="894776"/>
              <a:ext cx="150622" cy="135035"/>
            </a:xfrm>
            <a:custGeom>
              <a:rect b="b" l="l" r="r" t="t"/>
              <a:pathLst>
                <a:path extrusionOk="0" h="3240" w="3614">
                  <a:moveTo>
                    <a:pt x="991" y="0"/>
                  </a:moveTo>
                  <a:lnTo>
                    <a:pt x="991" y="0"/>
                  </a:lnTo>
                  <a:cubicBezTo>
                    <a:pt x="1009" y="303"/>
                    <a:pt x="982" y="535"/>
                    <a:pt x="1098" y="839"/>
                  </a:cubicBezTo>
                  <a:cubicBezTo>
                    <a:pt x="1170" y="1017"/>
                    <a:pt x="1232" y="1178"/>
                    <a:pt x="1187" y="1374"/>
                  </a:cubicBezTo>
                  <a:cubicBezTo>
                    <a:pt x="1089" y="1713"/>
                    <a:pt x="893" y="2007"/>
                    <a:pt x="608" y="2212"/>
                  </a:cubicBezTo>
                  <a:cubicBezTo>
                    <a:pt x="420" y="2346"/>
                    <a:pt x="215" y="2462"/>
                    <a:pt x="1" y="2525"/>
                  </a:cubicBezTo>
                  <a:cubicBezTo>
                    <a:pt x="282" y="2948"/>
                    <a:pt x="664" y="3240"/>
                    <a:pt x="1085" y="3240"/>
                  </a:cubicBezTo>
                  <a:cubicBezTo>
                    <a:pt x="1347" y="3240"/>
                    <a:pt x="1624" y="3127"/>
                    <a:pt x="1901" y="2864"/>
                  </a:cubicBezTo>
                  <a:cubicBezTo>
                    <a:pt x="2240" y="2534"/>
                    <a:pt x="2142" y="2239"/>
                    <a:pt x="2320" y="1873"/>
                  </a:cubicBezTo>
                  <a:cubicBezTo>
                    <a:pt x="2410" y="1677"/>
                    <a:pt x="2695" y="1642"/>
                    <a:pt x="2874" y="1615"/>
                  </a:cubicBezTo>
                  <a:cubicBezTo>
                    <a:pt x="3614" y="1472"/>
                    <a:pt x="3284" y="928"/>
                    <a:pt x="2998" y="517"/>
                  </a:cubicBezTo>
                  <a:lnTo>
                    <a:pt x="2998" y="517"/>
                  </a:lnTo>
                  <a:cubicBezTo>
                    <a:pt x="2941" y="529"/>
                    <a:pt x="2879" y="534"/>
                    <a:pt x="2818" y="534"/>
                  </a:cubicBezTo>
                  <a:cubicBezTo>
                    <a:pt x="2688" y="534"/>
                    <a:pt x="2557" y="512"/>
                    <a:pt x="2454" y="482"/>
                  </a:cubicBezTo>
                  <a:cubicBezTo>
                    <a:pt x="1901" y="330"/>
                    <a:pt x="1455" y="8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3"/>
            <p:cNvSpPr/>
            <p:nvPr/>
          </p:nvSpPr>
          <p:spPr>
            <a:xfrm>
              <a:off x="7627997" y="829299"/>
              <a:ext cx="13420" cy="47637"/>
            </a:xfrm>
            <a:custGeom>
              <a:rect b="b" l="l" r="r" t="t"/>
              <a:pathLst>
                <a:path extrusionOk="0" h="1143" w="322">
                  <a:moveTo>
                    <a:pt x="1" y="1"/>
                  </a:moveTo>
                  <a:lnTo>
                    <a:pt x="1" y="1143"/>
                  </a:lnTo>
                  <a:cubicBezTo>
                    <a:pt x="143" y="991"/>
                    <a:pt x="232" y="831"/>
                    <a:pt x="286" y="617"/>
                  </a:cubicBezTo>
                  <a:cubicBezTo>
                    <a:pt x="322" y="465"/>
                    <a:pt x="232" y="269"/>
                    <a:pt x="134" y="162"/>
                  </a:cubicBezTo>
                  <a:cubicBezTo>
                    <a:pt x="99" y="117"/>
                    <a:pt x="45" y="6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3"/>
            <p:cNvSpPr/>
            <p:nvPr/>
          </p:nvSpPr>
          <p:spPr>
            <a:xfrm>
              <a:off x="7626121" y="535300"/>
              <a:ext cx="809836" cy="649502"/>
            </a:xfrm>
            <a:custGeom>
              <a:rect b="b" l="l" r="r" t="t"/>
              <a:pathLst>
                <a:path extrusionOk="0" h="15584" w="19431">
                  <a:moveTo>
                    <a:pt x="11986" y="357"/>
                  </a:moveTo>
                  <a:cubicBezTo>
                    <a:pt x="12329" y="357"/>
                    <a:pt x="12690" y="461"/>
                    <a:pt x="13017" y="632"/>
                  </a:cubicBezTo>
                  <a:cubicBezTo>
                    <a:pt x="13383" y="819"/>
                    <a:pt x="13641" y="1096"/>
                    <a:pt x="13802" y="1461"/>
                  </a:cubicBezTo>
                  <a:cubicBezTo>
                    <a:pt x="13882" y="1640"/>
                    <a:pt x="14007" y="1854"/>
                    <a:pt x="14185" y="1943"/>
                  </a:cubicBezTo>
                  <a:cubicBezTo>
                    <a:pt x="14694" y="2175"/>
                    <a:pt x="15256" y="2184"/>
                    <a:pt x="15773" y="2434"/>
                  </a:cubicBezTo>
                  <a:cubicBezTo>
                    <a:pt x="16362" y="2719"/>
                    <a:pt x="16523" y="3558"/>
                    <a:pt x="15684" y="3611"/>
                  </a:cubicBezTo>
                  <a:cubicBezTo>
                    <a:pt x="15524" y="3620"/>
                    <a:pt x="15381" y="3638"/>
                    <a:pt x="15238" y="3701"/>
                  </a:cubicBezTo>
                  <a:cubicBezTo>
                    <a:pt x="15176" y="3620"/>
                    <a:pt x="15095" y="3531"/>
                    <a:pt x="15024" y="3460"/>
                  </a:cubicBezTo>
                  <a:cubicBezTo>
                    <a:pt x="14804" y="3230"/>
                    <a:pt x="14546" y="3136"/>
                    <a:pt x="14283" y="3136"/>
                  </a:cubicBezTo>
                  <a:cubicBezTo>
                    <a:pt x="13842" y="3136"/>
                    <a:pt x="13390" y="3401"/>
                    <a:pt x="13088" y="3736"/>
                  </a:cubicBezTo>
                  <a:cubicBezTo>
                    <a:pt x="12846" y="3622"/>
                    <a:pt x="12619" y="3576"/>
                    <a:pt x="12400" y="3576"/>
                  </a:cubicBezTo>
                  <a:cubicBezTo>
                    <a:pt x="11932" y="3576"/>
                    <a:pt x="11504" y="3788"/>
                    <a:pt x="11054" y="4013"/>
                  </a:cubicBezTo>
                  <a:cubicBezTo>
                    <a:pt x="11045" y="4011"/>
                    <a:pt x="11036" y="4011"/>
                    <a:pt x="11027" y="4011"/>
                  </a:cubicBezTo>
                  <a:cubicBezTo>
                    <a:pt x="10986" y="4011"/>
                    <a:pt x="10950" y="4028"/>
                    <a:pt x="10920" y="4058"/>
                  </a:cubicBezTo>
                  <a:cubicBezTo>
                    <a:pt x="10778" y="3826"/>
                    <a:pt x="10697" y="3585"/>
                    <a:pt x="10760" y="3264"/>
                  </a:cubicBezTo>
                  <a:cubicBezTo>
                    <a:pt x="10822" y="2942"/>
                    <a:pt x="11072" y="2675"/>
                    <a:pt x="11117" y="2345"/>
                  </a:cubicBezTo>
                  <a:cubicBezTo>
                    <a:pt x="11125" y="2273"/>
                    <a:pt x="11125" y="2202"/>
                    <a:pt x="11125" y="2131"/>
                  </a:cubicBezTo>
                  <a:lnTo>
                    <a:pt x="11143" y="2122"/>
                  </a:lnTo>
                  <a:cubicBezTo>
                    <a:pt x="11438" y="1908"/>
                    <a:pt x="11768" y="1756"/>
                    <a:pt x="12116" y="1676"/>
                  </a:cubicBezTo>
                  <a:cubicBezTo>
                    <a:pt x="12181" y="1662"/>
                    <a:pt x="12247" y="1655"/>
                    <a:pt x="12312" y="1655"/>
                  </a:cubicBezTo>
                  <a:cubicBezTo>
                    <a:pt x="12459" y="1655"/>
                    <a:pt x="12601" y="1691"/>
                    <a:pt x="12731" y="1765"/>
                  </a:cubicBezTo>
                  <a:cubicBezTo>
                    <a:pt x="12874" y="1845"/>
                    <a:pt x="13044" y="2113"/>
                    <a:pt x="12972" y="2282"/>
                  </a:cubicBezTo>
                  <a:cubicBezTo>
                    <a:pt x="12865" y="2505"/>
                    <a:pt x="12437" y="2568"/>
                    <a:pt x="12223" y="2630"/>
                  </a:cubicBezTo>
                  <a:cubicBezTo>
                    <a:pt x="12000" y="2684"/>
                    <a:pt x="11750" y="2746"/>
                    <a:pt x="11572" y="2916"/>
                  </a:cubicBezTo>
                  <a:cubicBezTo>
                    <a:pt x="11454" y="3033"/>
                    <a:pt x="11573" y="3205"/>
                    <a:pt x="11702" y="3205"/>
                  </a:cubicBezTo>
                  <a:cubicBezTo>
                    <a:pt x="11740" y="3205"/>
                    <a:pt x="11778" y="3190"/>
                    <a:pt x="11812" y="3156"/>
                  </a:cubicBezTo>
                  <a:cubicBezTo>
                    <a:pt x="12241" y="2737"/>
                    <a:pt x="13463" y="2969"/>
                    <a:pt x="13311" y="2059"/>
                  </a:cubicBezTo>
                  <a:cubicBezTo>
                    <a:pt x="13231" y="1586"/>
                    <a:pt x="12767" y="1328"/>
                    <a:pt x="12339" y="1319"/>
                  </a:cubicBezTo>
                  <a:cubicBezTo>
                    <a:pt x="12322" y="1318"/>
                    <a:pt x="12304" y="1318"/>
                    <a:pt x="12287" y="1318"/>
                  </a:cubicBezTo>
                  <a:cubicBezTo>
                    <a:pt x="11866" y="1318"/>
                    <a:pt x="11432" y="1524"/>
                    <a:pt x="11081" y="1756"/>
                  </a:cubicBezTo>
                  <a:cubicBezTo>
                    <a:pt x="11018" y="1515"/>
                    <a:pt x="10911" y="1292"/>
                    <a:pt x="10769" y="1087"/>
                  </a:cubicBezTo>
                  <a:lnTo>
                    <a:pt x="10778" y="1078"/>
                  </a:lnTo>
                  <a:cubicBezTo>
                    <a:pt x="11054" y="562"/>
                    <a:pt x="11503" y="357"/>
                    <a:pt x="11986" y="357"/>
                  </a:cubicBezTo>
                  <a:close/>
                  <a:moveTo>
                    <a:pt x="6100" y="1292"/>
                  </a:moveTo>
                  <a:cubicBezTo>
                    <a:pt x="6320" y="1292"/>
                    <a:pt x="6559" y="1414"/>
                    <a:pt x="6772" y="1711"/>
                  </a:cubicBezTo>
                  <a:cubicBezTo>
                    <a:pt x="6885" y="1870"/>
                    <a:pt x="7048" y="1920"/>
                    <a:pt x="7221" y="1920"/>
                  </a:cubicBezTo>
                  <a:cubicBezTo>
                    <a:pt x="7348" y="1920"/>
                    <a:pt x="7481" y="1893"/>
                    <a:pt x="7602" y="1863"/>
                  </a:cubicBezTo>
                  <a:cubicBezTo>
                    <a:pt x="7860" y="1800"/>
                    <a:pt x="8073" y="1747"/>
                    <a:pt x="8292" y="1747"/>
                  </a:cubicBezTo>
                  <a:cubicBezTo>
                    <a:pt x="8475" y="1747"/>
                    <a:pt x="8663" y="1784"/>
                    <a:pt x="8886" y="1881"/>
                  </a:cubicBezTo>
                  <a:cubicBezTo>
                    <a:pt x="9671" y="2229"/>
                    <a:pt x="9216" y="2782"/>
                    <a:pt x="9065" y="3165"/>
                  </a:cubicBezTo>
                  <a:cubicBezTo>
                    <a:pt x="8993" y="3326"/>
                    <a:pt x="9020" y="3478"/>
                    <a:pt x="9038" y="3638"/>
                  </a:cubicBezTo>
                  <a:cubicBezTo>
                    <a:pt x="9065" y="3808"/>
                    <a:pt x="9083" y="3977"/>
                    <a:pt x="9100" y="4138"/>
                  </a:cubicBezTo>
                  <a:cubicBezTo>
                    <a:pt x="9007" y="4580"/>
                    <a:pt x="8781" y="4755"/>
                    <a:pt x="8551" y="4755"/>
                  </a:cubicBezTo>
                  <a:cubicBezTo>
                    <a:pt x="8277" y="4755"/>
                    <a:pt x="7999" y="4505"/>
                    <a:pt x="7941" y="4165"/>
                  </a:cubicBezTo>
                  <a:cubicBezTo>
                    <a:pt x="7718" y="3504"/>
                    <a:pt x="7548" y="2880"/>
                    <a:pt x="6781" y="2737"/>
                  </a:cubicBezTo>
                  <a:cubicBezTo>
                    <a:pt x="6210" y="2630"/>
                    <a:pt x="5773" y="2523"/>
                    <a:pt x="5264" y="2264"/>
                  </a:cubicBezTo>
                  <a:cubicBezTo>
                    <a:pt x="5273" y="2255"/>
                    <a:pt x="5282" y="2247"/>
                    <a:pt x="5291" y="2229"/>
                  </a:cubicBezTo>
                  <a:cubicBezTo>
                    <a:pt x="5345" y="2095"/>
                    <a:pt x="5371" y="2024"/>
                    <a:pt x="5416" y="1890"/>
                  </a:cubicBezTo>
                  <a:cubicBezTo>
                    <a:pt x="5511" y="1543"/>
                    <a:pt x="5785" y="1292"/>
                    <a:pt x="6100" y="1292"/>
                  </a:cubicBezTo>
                  <a:close/>
                  <a:moveTo>
                    <a:pt x="9032" y="459"/>
                  </a:moveTo>
                  <a:cubicBezTo>
                    <a:pt x="9463" y="459"/>
                    <a:pt x="9897" y="623"/>
                    <a:pt x="10296" y="1015"/>
                  </a:cubicBezTo>
                  <a:cubicBezTo>
                    <a:pt x="10894" y="1604"/>
                    <a:pt x="10778" y="2229"/>
                    <a:pt x="10510" y="2951"/>
                  </a:cubicBezTo>
                  <a:cubicBezTo>
                    <a:pt x="10430" y="3165"/>
                    <a:pt x="10340" y="3415"/>
                    <a:pt x="10385" y="3647"/>
                  </a:cubicBezTo>
                  <a:cubicBezTo>
                    <a:pt x="10483" y="4147"/>
                    <a:pt x="10831" y="4504"/>
                    <a:pt x="11099" y="4905"/>
                  </a:cubicBezTo>
                  <a:cubicBezTo>
                    <a:pt x="11482" y="5467"/>
                    <a:pt x="10626" y="5726"/>
                    <a:pt x="10269" y="5815"/>
                  </a:cubicBezTo>
                  <a:cubicBezTo>
                    <a:pt x="10119" y="5855"/>
                    <a:pt x="9967" y="5876"/>
                    <a:pt x="9821" y="5876"/>
                  </a:cubicBezTo>
                  <a:cubicBezTo>
                    <a:pt x="9352" y="5876"/>
                    <a:pt x="8936" y="5658"/>
                    <a:pt x="8779" y="5155"/>
                  </a:cubicBezTo>
                  <a:cubicBezTo>
                    <a:pt x="8815" y="5146"/>
                    <a:pt x="8860" y="5128"/>
                    <a:pt x="8895" y="5110"/>
                  </a:cubicBezTo>
                  <a:cubicBezTo>
                    <a:pt x="9341" y="4816"/>
                    <a:pt x="9502" y="4370"/>
                    <a:pt x="9413" y="3843"/>
                  </a:cubicBezTo>
                  <a:cubicBezTo>
                    <a:pt x="9288" y="3076"/>
                    <a:pt x="9975" y="2639"/>
                    <a:pt x="9475" y="1925"/>
                  </a:cubicBezTo>
                  <a:cubicBezTo>
                    <a:pt x="9239" y="1586"/>
                    <a:pt x="8715" y="1381"/>
                    <a:pt x="8269" y="1381"/>
                  </a:cubicBezTo>
                  <a:cubicBezTo>
                    <a:pt x="8176" y="1381"/>
                    <a:pt x="8086" y="1390"/>
                    <a:pt x="8003" y="1408"/>
                  </a:cubicBezTo>
                  <a:cubicBezTo>
                    <a:pt x="7852" y="1443"/>
                    <a:pt x="7711" y="1460"/>
                    <a:pt x="7578" y="1460"/>
                  </a:cubicBezTo>
                  <a:cubicBezTo>
                    <a:pt x="7437" y="1460"/>
                    <a:pt x="7306" y="1440"/>
                    <a:pt x="7182" y="1399"/>
                  </a:cubicBezTo>
                  <a:cubicBezTo>
                    <a:pt x="7703" y="852"/>
                    <a:pt x="8364" y="459"/>
                    <a:pt x="9032" y="459"/>
                  </a:cubicBezTo>
                  <a:close/>
                  <a:moveTo>
                    <a:pt x="2918" y="3067"/>
                  </a:moveTo>
                  <a:cubicBezTo>
                    <a:pt x="3105" y="3317"/>
                    <a:pt x="3364" y="3549"/>
                    <a:pt x="3480" y="3629"/>
                  </a:cubicBezTo>
                  <a:cubicBezTo>
                    <a:pt x="3721" y="3772"/>
                    <a:pt x="3926" y="3817"/>
                    <a:pt x="4203" y="3843"/>
                  </a:cubicBezTo>
                  <a:lnTo>
                    <a:pt x="4310" y="3843"/>
                  </a:lnTo>
                  <a:cubicBezTo>
                    <a:pt x="3971" y="4459"/>
                    <a:pt x="4131" y="5039"/>
                    <a:pt x="4328" y="5690"/>
                  </a:cubicBezTo>
                  <a:cubicBezTo>
                    <a:pt x="4422" y="5990"/>
                    <a:pt x="4115" y="6318"/>
                    <a:pt x="3851" y="6318"/>
                  </a:cubicBezTo>
                  <a:cubicBezTo>
                    <a:pt x="3691" y="6318"/>
                    <a:pt x="3546" y="6197"/>
                    <a:pt x="3516" y="5877"/>
                  </a:cubicBezTo>
                  <a:cubicBezTo>
                    <a:pt x="3498" y="5690"/>
                    <a:pt x="3596" y="5440"/>
                    <a:pt x="3632" y="5262"/>
                  </a:cubicBezTo>
                  <a:cubicBezTo>
                    <a:pt x="3685" y="5012"/>
                    <a:pt x="3694" y="4798"/>
                    <a:pt x="3596" y="4566"/>
                  </a:cubicBezTo>
                  <a:cubicBezTo>
                    <a:pt x="3497" y="4346"/>
                    <a:pt x="3287" y="4277"/>
                    <a:pt x="3069" y="4277"/>
                  </a:cubicBezTo>
                  <a:cubicBezTo>
                    <a:pt x="2915" y="4277"/>
                    <a:pt x="2758" y="4311"/>
                    <a:pt x="2633" y="4352"/>
                  </a:cubicBezTo>
                  <a:cubicBezTo>
                    <a:pt x="2410" y="4423"/>
                    <a:pt x="2196" y="4548"/>
                    <a:pt x="1955" y="4566"/>
                  </a:cubicBezTo>
                  <a:cubicBezTo>
                    <a:pt x="1946" y="4567"/>
                    <a:pt x="1938" y="4567"/>
                    <a:pt x="1930" y="4567"/>
                  </a:cubicBezTo>
                  <a:cubicBezTo>
                    <a:pt x="1649" y="4567"/>
                    <a:pt x="1759" y="3974"/>
                    <a:pt x="1785" y="3852"/>
                  </a:cubicBezTo>
                  <a:cubicBezTo>
                    <a:pt x="1883" y="3344"/>
                    <a:pt x="2436" y="3085"/>
                    <a:pt x="2891" y="3076"/>
                  </a:cubicBezTo>
                  <a:lnTo>
                    <a:pt x="2918" y="3067"/>
                  </a:lnTo>
                  <a:close/>
                  <a:moveTo>
                    <a:pt x="17825" y="4834"/>
                  </a:moveTo>
                  <a:cubicBezTo>
                    <a:pt x="18432" y="5315"/>
                    <a:pt x="18396" y="5949"/>
                    <a:pt x="17923" y="6422"/>
                  </a:cubicBezTo>
                  <a:cubicBezTo>
                    <a:pt x="17888" y="6457"/>
                    <a:pt x="17843" y="6493"/>
                    <a:pt x="17798" y="6538"/>
                  </a:cubicBezTo>
                  <a:cubicBezTo>
                    <a:pt x="17790" y="6511"/>
                    <a:pt x="17781" y="6493"/>
                    <a:pt x="17772" y="6475"/>
                  </a:cubicBezTo>
                  <a:cubicBezTo>
                    <a:pt x="17602" y="6109"/>
                    <a:pt x="17013" y="5949"/>
                    <a:pt x="16657" y="5788"/>
                  </a:cubicBezTo>
                  <a:cubicBezTo>
                    <a:pt x="16484" y="5706"/>
                    <a:pt x="16106" y="5115"/>
                    <a:pt x="16343" y="5115"/>
                  </a:cubicBezTo>
                  <a:cubicBezTo>
                    <a:pt x="16362" y="5115"/>
                    <a:pt x="16387" y="5119"/>
                    <a:pt x="16416" y="5128"/>
                  </a:cubicBezTo>
                  <a:cubicBezTo>
                    <a:pt x="16621" y="5190"/>
                    <a:pt x="16799" y="5298"/>
                    <a:pt x="17013" y="5360"/>
                  </a:cubicBezTo>
                  <a:cubicBezTo>
                    <a:pt x="17066" y="5373"/>
                    <a:pt x="17116" y="5379"/>
                    <a:pt x="17164" y="5379"/>
                  </a:cubicBezTo>
                  <a:cubicBezTo>
                    <a:pt x="17418" y="5379"/>
                    <a:pt x="17611" y="5212"/>
                    <a:pt x="17754" y="4994"/>
                  </a:cubicBezTo>
                  <a:cubicBezTo>
                    <a:pt x="17781" y="4950"/>
                    <a:pt x="17807" y="4896"/>
                    <a:pt x="17825" y="4834"/>
                  </a:cubicBezTo>
                  <a:close/>
                  <a:moveTo>
                    <a:pt x="16541" y="3540"/>
                  </a:moveTo>
                  <a:lnTo>
                    <a:pt x="16541" y="3549"/>
                  </a:lnTo>
                  <a:cubicBezTo>
                    <a:pt x="17647" y="3574"/>
                    <a:pt x="17650" y="5008"/>
                    <a:pt x="17079" y="5008"/>
                  </a:cubicBezTo>
                  <a:cubicBezTo>
                    <a:pt x="17047" y="5008"/>
                    <a:pt x="17013" y="5004"/>
                    <a:pt x="16978" y="4994"/>
                  </a:cubicBezTo>
                  <a:cubicBezTo>
                    <a:pt x="16764" y="4941"/>
                    <a:pt x="16576" y="4780"/>
                    <a:pt x="16353" y="4762"/>
                  </a:cubicBezTo>
                  <a:cubicBezTo>
                    <a:pt x="16335" y="4761"/>
                    <a:pt x="16317" y="4760"/>
                    <a:pt x="16300" y="4760"/>
                  </a:cubicBezTo>
                  <a:cubicBezTo>
                    <a:pt x="15963" y="4760"/>
                    <a:pt x="15899" y="5089"/>
                    <a:pt x="15916" y="5387"/>
                  </a:cubicBezTo>
                  <a:cubicBezTo>
                    <a:pt x="15934" y="5779"/>
                    <a:pt x="16326" y="6020"/>
                    <a:pt x="16648" y="6154"/>
                  </a:cubicBezTo>
                  <a:cubicBezTo>
                    <a:pt x="16960" y="6279"/>
                    <a:pt x="17379" y="6350"/>
                    <a:pt x="17433" y="6654"/>
                  </a:cubicBezTo>
                  <a:cubicBezTo>
                    <a:pt x="17451" y="6752"/>
                    <a:pt x="17442" y="6868"/>
                    <a:pt x="17370" y="7019"/>
                  </a:cubicBezTo>
                  <a:cubicBezTo>
                    <a:pt x="17317" y="7153"/>
                    <a:pt x="16737" y="7519"/>
                    <a:pt x="16344" y="7590"/>
                  </a:cubicBezTo>
                  <a:cubicBezTo>
                    <a:pt x="16294" y="7600"/>
                    <a:pt x="16248" y="7605"/>
                    <a:pt x="16206" y="7605"/>
                  </a:cubicBezTo>
                  <a:cubicBezTo>
                    <a:pt x="16136" y="7605"/>
                    <a:pt x="16080" y="7591"/>
                    <a:pt x="16041" y="7563"/>
                  </a:cubicBezTo>
                  <a:cubicBezTo>
                    <a:pt x="16032" y="7305"/>
                    <a:pt x="15907" y="7037"/>
                    <a:pt x="15666" y="6796"/>
                  </a:cubicBezTo>
                  <a:cubicBezTo>
                    <a:pt x="15131" y="6270"/>
                    <a:pt x="15684" y="5324"/>
                    <a:pt x="15657" y="4655"/>
                  </a:cubicBezTo>
                  <a:cubicBezTo>
                    <a:pt x="15640" y="4432"/>
                    <a:pt x="15568" y="4218"/>
                    <a:pt x="15461" y="4022"/>
                  </a:cubicBezTo>
                  <a:cubicBezTo>
                    <a:pt x="15479" y="3996"/>
                    <a:pt x="15487" y="3970"/>
                    <a:pt x="15480" y="3927"/>
                  </a:cubicBezTo>
                  <a:lnTo>
                    <a:pt x="15480" y="3927"/>
                  </a:lnTo>
                  <a:cubicBezTo>
                    <a:pt x="15486" y="3953"/>
                    <a:pt x="15525" y="3966"/>
                    <a:pt x="15586" y="3966"/>
                  </a:cubicBezTo>
                  <a:cubicBezTo>
                    <a:pt x="15799" y="3966"/>
                    <a:pt x="16279" y="3809"/>
                    <a:pt x="16541" y="3540"/>
                  </a:cubicBezTo>
                  <a:close/>
                  <a:moveTo>
                    <a:pt x="3801" y="2139"/>
                  </a:moveTo>
                  <a:cubicBezTo>
                    <a:pt x="3828" y="2166"/>
                    <a:pt x="3864" y="2184"/>
                    <a:pt x="3917" y="2184"/>
                  </a:cubicBezTo>
                  <a:cubicBezTo>
                    <a:pt x="4783" y="2211"/>
                    <a:pt x="5443" y="2889"/>
                    <a:pt x="6290" y="3032"/>
                  </a:cubicBezTo>
                  <a:cubicBezTo>
                    <a:pt x="6745" y="3103"/>
                    <a:pt x="7075" y="3058"/>
                    <a:pt x="7334" y="3513"/>
                  </a:cubicBezTo>
                  <a:cubicBezTo>
                    <a:pt x="7548" y="3879"/>
                    <a:pt x="7611" y="4316"/>
                    <a:pt x="7789" y="4691"/>
                  </a:cubicBezTo>
                  <a:cubicBezTo>
                    <a:pt x="7887" y="4923"/>
                    <a:pt x="8155" y="5119"/>
                    <a:pt x="8431" y="5173"/>
                  </a:cubicBezTo>
                  <a:cubicBezTo>
                    <a:pt x="8614" y="5921"/>
                    <a:pt x="9183" y="6201"/>
                    <a:pt x="9820" y="6201"/>
                  </a:cubicBezTo>
                  <a:cubicBezTo>
                    <a:pt x="10117" y="6201"/>
                    <a:pt x="10429" y="6140"/>
                    <a:pt x="10724" y="6038"/>
                  </a:cubicBezTo>
                  <a:cubicBezTo>
                    <a:pt x="11732" y="5690"/>
                    <a:pt x="11688" y="5101"/>
                    <a:pt x="11125" y="4361"/>
                  </a:cubicBezTo>
                  <a:cubicBezTo>
                    <a:pt x="11573" y="4131"/>
                    <a:pt x="11971" y="3952"/>
                    <a:pt x="12393" y="3952"/>
                  </a:cubicBezTo>
                  <a:cubicBezTo>
                    <a:pt x="12659" y="3952"/>
                    <a:pt x="12935" y="4024"/>
                    <a:pt x="13240" y="4200"/>
                  </a:cubicBezTo>
                  <a:cubicBezTo>
                    <a:pt x="13597" y="4397"/>
                    <a:pt x="13909" y="4718"/>
                    <a:pt x="14052" y="5110"/>
                  </a:cubicBezTo>
                  <a:cubicBezTo>
                    <a:pt x="14307" y="5784"/>
                    <a:pt x="13537" y="6147"/>
                    <a:pt x="13001" y="6147"/>
                  </a:cubicBezTo>
                  <a:cubicBezTo>
                    <a:pt x="12976" y="6147"/>
                    <a:pt x="12951" y="6147"/>
                    <a:pt x="12928" y="6145"/>
                  </a:cubicBezTo>
                  <a:cubicBezTo>
                    <a:pt x="12697" y="6133"/>
                    <a:pt x="12399" y="6008"/>
                    <a:pt x="12131" y="6008"/>
                  </a:cubicBezTo>
                  <a:cubicBezTo>
                    <a:pt x="11995" y="6008"/>
                    <a:pt x="11867" y="6040"/>
                    <a:pt x="11759" y="6136"/>
                  </a:cubicBezTo>
                  <a:cubicBezTo>
                    <a:pt x="11456" y="6404"/>
                    <a:pt x="11464" y="6814"/>
                    <a:pt x="11277" y="7153"/>
                  </a:cubicBezTo>
                  <a:cubicBezTo>
                    <a:pt x="11179" y="7108"/>
                    <a:pt x="11090" y="7064"/>
                    <a:pt x="11018" y="7037"/>
                  </a:cubicBezTo>
                  <a:cubicBezTo>
                    <a:pt x="10600" y="6874"/>
                    <a:pt x="10208" y="6789"/>
                    <a:pt x="9816" y="6789"/>
                  </a:cubicBezTo>
                  <a:cubicBezTo>
                    <a:pt x="9456" y="6789"/>
                    <a:pt x="9097" y="6861"/>
                    <a:pt x="8717" y="7010"/>
                  </a:cubicBezTo>
                  <a:cubicBezTo>
                    <a:pt x="8262" y="7198"/>
                    <a:pt x="7816" y="7394"/>
                    <a:pt x="7352" y="7537"/>
                  </a:cubicBezTo>
                  <a:cubicBezTo>
                    <a:pt x="7138" y="7602"/>
                    <a:pt x="6928" y="7631"/>
                    <a:pt x="6717" y="7631"/>
                  </a:cubicBezTo>
                  <a:cubicBezTo>
                    <a:pt x="6584" y="7631"/>
                    <a:pt x="6451" y="7620"/>
                    <a:pt x="6317" y="7599"/>
                  </a:cubicBezTo>
                  <a:cubicBezTo>
                    <a:pt x="5826" y="7519"/>
                    <a:pt x="5371" y="6716"/>
                    <a:pt x="6148" y="6502"/>
                  </a:cubicBezTo>
                  <a:lnTo>
                    <a:pt x="6148" y="6502"/>
                  </a:lnTo>
                  <a:cubicBezTo>
                    <a:pt x="6259" y="6725"/>
                    <a:pt x="6414" y="6898"/>
                    <a:pt x="6659" y="6898"/>
                  </a:cubicBezTo>
                  <a:cubicBezTo>
                    <a:pt x="6708" y="6898"/>
                    <a:pt x="6760" y="6891"/>
                    <a:pt x="6817" y="6877"/>
                  </a:cubicBezTo>
                  <a:cubicBezTo>
                    <a:pt x="7379" y="6743"/>
                    <a:pt x="7441" y="5717"/>
                    <a:pt x="7334" y="5306"/>
                  </a:cubicBezTo>
                  <a:cubicBezTo>
                    <a:pt x="7147" y="4539"/>
                    <a:pt x="6424" y="3942"/>
                    <a:pt x="5746" y="3611"/>
                  </a:cubicBezTo>
                  <a:cubicBezTo>
                    <a:pt x="5504" y="3493"/>
                    <a:pt x="5266" y="3457"/>
                    <a:pt x="5023" y="3457"/>
                  </a:cubicBezTo>
                  <a:cubicBezTo>
                    <a:pt x="4827" y="3457"/>
                    <a:pt x="4629" y="3480"/>
                    <a:pt x="4426" y="3504"/>
                  </a:cubicBezTo>
                  <a:cubicBezTo>
                    <a:pt x="4408" y="3506"/>
                    <a:pt x="4389" y="3507"/>
                    <a:pt x="4370" y="3507"/>
                  </a:cubicBezTo>
                  <a:cubicBezTo>
                    <a:pt x="3683" y="3507"/>
                    <a:pt x="2404" y="2296"/>
                    <a:pt x="3783" y="2139"/>
                  </a:cubicBezTo>
                  <a:close/>
                  <a:moveTo>
                    <a:pt x="14171" y="3528"/>
                  </a:moveTo>
                  <a:cubicBezTo>
                    <a:pt x="14947" y="3528"/>
                    <a:pt x="15537" y="4648"/>
                    <a:pt x="15185" y="5583"/>
                  </a:cubicBezTo>
                  <a:cubicBezTo>
                    <a:pt x="14988" y="6100"/>
                    <a:pt x="14944" y="6475"/>
                    <a:pt x="15301" y="6912"/>
                  </a:cubicBezTo>
                  <a:cubicBezTo>
                    <a:pt x="15604" y="7287"/>
                    <a:pt x="15800" y="7581"/>
                    <a:pt x="15524" y="7911"/>
                  </a:cubicBezTo>
                  <a:cubicBezTo>
                    <a:pt x="15470" y="7983"/>
                    <a:pt x="15390" y="8054"/>
                    <a:pt x="15292" y="8125"/>
                  </a:cubicBezTo>
                  <a:cubicBezTo>
                    <a:pt x="15088" y="8275"/>
                    <a:pt x="14883" y="8332"/>
                    <a:pt x="14676" y="8332"/>
                  </a:cubicBezTo>
                  <a:cubicBezTo>
                    <a:pt x="14438" y="8332"/>
                    <a:pt x="14197" y="8257"/>
                    <a:pt x="13953" y="8161"/>
                  </a:cubicBezTo>
                  <a:cubicBezTo>
                    <a:pt x="13656" y="8042"/>
                    <a:pt x="13406" y="7967"/>
                    <a:pt x="13151" y="7967"/>
                  </a:cubicBezTo>
                  <a:cubicBezTo>
                    <a:pt x="13024" y="7967"/>
                    <a:pt x="12895" y="7986"/>
                    <a:pt x="12758" y="8027"/>
                  </a:cubicBezTo>
                  <a:cubicBezTo>
                    <a:pt x="12696" y="8045"/>
                    <a:pt x="12624" y="8063"/>
                    <a:pt x="12562" y="8099"/>
                  </a:cubicBezTo>
                  <a:cubicBezTo>
                    <a:pt x="12357" y="7769"/>
                    <a:pt x="11955" y="7501"/>
                    <a:pt x="11580" y="7296"/>
                  </a:cubicBezTo>
                  <a:cubicBezTo>
                    <a:pt x="11688" y="7100"/>
                    <a:pt x="11741" y="6885"/>
                    <a:pt x="11812" y="6671"/>
                  </a:cubicBezTo>
                  <a:cubicBezTo>
                    <a:pt x="11875" y="6460"/>
                    <a:pt x="12085" y="6402"/>
                    <a:pt x="12334" y="6402"/>
                  </a:cubicBezTo>
                  <a:cubicBezTo>
                    <a:pt x="12645" y="6402"/>
                    <a:pt x="13018" y="6493"/>
                    <a:pt x="13241" y="6493"/>
                  </a:cubicBezTo>
                  <a:cubicBezTo>
                    <a:pt x="13246" y="6493"/>
                    <a:pt x="13252" y="6493"/>
                    <a:pt x="13258" y="6493"/>
                  </a:cubicBezTo>
                  <a:cubicBezTo>
                    <a:pt x="13936" y="6466"/>
                    <a:pt x="14435" y="5860"/>
                    <a:pt x="14417" y="5217"/>
                  </a:cubicBezTo>
                  <a:cubicBezTo>
                    <a:pt x="14408" y="4655"/>
                    <a:pt x="13882" y="4191"/>
                    <a:pt x="13400" y="3906"/>
                  </a:cubicBezTo>
                  <a:cubicBezTo>
                    <a:pt x="13660" y="3640"/>
                    <a:pt x="13925" y="3528"/>
                    <a:pt x="14171" y="3528"/>
                  </a:cubicBezTo>
                  <a:close/>
                  <a:moveTo>
                    <a:pt x="9871" y="7169"/>
                  </a:moveTo>
                  <a:cubicBezTo>
                    <a:pt x="10198" y="7169"/>
                    <a:pt x="10538" y="7230"/>
                    <a:pt x="10929" y="7367"/>
                  </a:cubicBezTo>
                  <a:cubicBezTo>
                    <a:pt x="11286" y="7492"/>
                    <a:pt x="11634" y="7635"/>
                    <a:pt x="11937" y="7876"/>
                  </a:cubicBezTo>
                  <a:cubicBezTo>
                    <a:pt x="12241" y="8125"/>
                    <a:pt x="12285" y="8438"/>
                    <a:pt x="12053" y="8812"/>
                  </a:cubicBezTo>
                  <a:cubicBezTo>
                    <a:pt x="11919" y="8803"/>
                    <a:pt x="11777" y="8777"/>
                    <a:pt x="11652" y="8741"/>
                  </a:cubicBezTo>
                  <a:cubicBezTo>
                    <a:pt x="11134" y="8598"/>
                    <a:pt x="10715" y="8241"/>
                    <a:pt x="10162" y="8215"/>
                  </a:cubicBezTo>
                  <a:cubicBezTo>
                    <a:pt x="10102" y="8211"/>
                    <a:pt x="10044" y="8209"/>
                    <a:pt x="9989" y="8209"/>
                  </a:cubicBezTo>
                  <a:cubicBezTo>
                    <a:pt x="9755" y="8209"/>
                    <a:pt x="9552" y="8241"/>
                    <a:pt x="9315" y="8313"/>
                  </a:cubicBezTo>
                  <a:cubicBezTo>
                    <a:pt x="9216" y="8357"/>
                    <a:pt x="9109" y="8402"/>
                    <a:pt x="9020" y="8456"/>
                  </a:cubicBezTo>
                  <a:cubicBezTo>
                    <a:pt x="8881" y="8527"/>
                    <a:pt x="8704" y="8567"/>
                    <a:pt x="8533" y="8567"/>
                  </a:cubicBezTo>
                  <a:cubicBezTo>
                    <a:pt x="8126" y="8567"/>
                    <a:pt x="7754" y="8338"/>
                    <a:pt x="8012" y="7760"/>
                  </a:cubicBezTo>
                  <a:cubicBezTo>
                    <a:pt x="8030" y="7724"/>
                    <a:pt x="8030" y="7688"/>
                    <a:pt x="8030" y="7662"/>
                  </a:cubicBezTo>
                  <a:cubicBezTo>
                    <a:pt x="8110" y="7635"/>
                    <a:pt x="8190" y="7599"/>
                    <a:pt x="8271" y="7572"/>
                  </a:cubicBezTo>
                  <a:cubicBezTo>
                    <a:pt x="8864" y="7325"/>
                    <a:pt x="9349" y="7169"/>
                    <a:pt x="9871" y="7169"/>
                  </a:cubicBezTo>
                  <a:close/>
                  <a:moveTo>
                    <a:pt x="1276" y="4494"/>
                  </a:moveTo>
                  <a:cubicBezTo>
                    <a:pt x="1332" y="4494"/>
                    <a:pt x="1391" y="4500"/>
                    <a:pt x="1455" y="4512"/>
                  </a:cubicBezTo>
                  <a:lnTo>
                    <a:pt x="1464" y="4530"/>
                  </a:lnTo>
                  <a:cubicBezTo>
                    <a:pt x="1533" y="4816"/>
                    <a:pt x="1691" y="4908"/>
                    <a:pt x="1889" y="4908"/>
                  </a:cubicBezTo>
                  <a:cubicBezTo>
                    <a:pt x="2241" y="4908"/>
                    <a:pt x="2720" y="4617"/>
                    <a:pt x="3048" y="4617"/>
                  </a:cubicBezTo>
                  <a:cubicBezTo>
                    <a:pt x="3105" y="4617"/>
                    <a:pt x="3157" y="4626"/>
                    <a:pt x="3204" y="4646"/>
                  </a:cubicBezTo>
                  <a:cubicBezTo>
                    <a:pt x="3498" y="4771"/>
                    <a:pt x="3132" y="5868"/>
                    <a:pt x="3248" y="6199"/>
                  </a:cubicBezTo>
                  <a:cubicBezTo>
                    <a:pt x="3275" y="6297"/>
                    <a:pt x="3328" y="6395"/>
                    <a:pt x="3409" y="6484"/>
                  </a:cubicBezTo>
                  <a:cubicBezTo>
                    <a:pt x="3097" y="6761"/>
                    <a:pt x="2927" y="7189"/>
                    <a:pt x="3168" y="7590"/>
                  </a:cubicBezTo>
                  <a:cubicBezTo>
                    <a:pt x="3471" y="8081"/>
                    <a:pt x="3837" y="8152"/>
                    <a:pt x="4390" y="8197"/>
                  </a:cubicBezTo>
                  <a:cubicBezTo>
                    <a:pt x="5345" y="8277"/>
                    <a:pt x="5612" y="9267"/>
                    <a:pt x="4809" y="9820"/>
                  </a:cubicBezTo>
                  <a:cubicBezTo>
                    <a:pt x="4693" y="9898"/>
                    <a:pt x="4010" y="10191"/>
                    <a:pt x="3563" y="10191"/>
                  </a:cubicBezTo>
                  <a:cubicBezTo>
                    <a:pt x="3288" y="10191"/>
                    <a:pt x="3103" y="10080"/>
                    <a:pt x="3195" y="9740"/>
                  </a:cubicBezTo>
                  <a:cubicBezTo>
                    <a:pt x="3248" y="9535"/>
                    <a:pt x="3694" y="9027"/>
                    <a:pt x="3418" y="8803"/>
                  </a:cubicBezTo>
                  <a:cubicBezTo>
                    <a:pt x="3284" y="8685"/>
                    <a:pt x="3133" y="8647"/>
                    <a:pt x="2973" y="8647"/>
                  </a:cubicBezTo>
                  <a:cubicBezTo>
                    <a:pt x="2692" y="8647"/>
                    <a:pt x="2380" y="8762"/>
                    <a:pt x="2078" y="8762"/>
                  </a:cubicBezTo>
                  <a:cubicBezTo>
                    <a:pt x="1929" y="8762"/>
                    <a:pt x="1782" y="8735"/>
                    <a:pt x="1642" y="8652"/>
                  </a:cubicBezTo>
                  <a:cubicBezTo>
                    <a:pt x="1227" y="8406"/>
                    <a:pt x="2035" y="8249"/>
                    <a:pt x="2094" y="8249"/>
                  </a:cubicBezTo>
                  <a:cubicBezTo>
                    <a:pt x="2098" y="8249"/>
                    <a:pt x="2099" y="8249"/>
                    <a:pt x="2097" y="8250"/>
                  </a:cubicBezTo>
                  <a:cubicBezTo>
                    <a:pt x="2222" y="8170"/>
                    <a:pt x="2347" y="8081"/>
                    <a:pt x="2356" y="7920"/>
                  </a:cubicBezTo>
                  <a:cubicBezTo>
                    <a:pt x="2365" y="7537"/>
                    <a:pt x="2142" y="6743"/>
                    <a:pt x="1839" y="6493"/>
                  </a:cubicBezTo>
                  <a:cubicBezTo>
                    <a:pt x="1642" y="6315"/>
                    <a:pt x="1428" y="6216"/>
                    <a:pt x="1187" y="6100"/>
                  </a:cubicBezTo>
                  <a:cubicBezTo>
                    <a:pt x="535" y="5791"/>
                    <a:pt x="447" y="4494"/>
                    <a:pt x="1276" y="4494"/>
                  </a:cubicBezTo>
                  <a:close/>
                  <a:moveTo>
                    <a:pt x="4854" y="3861"/>
                  </a:moveTo>
                  <a:cubicBezTo>
                    <a:pt x="5289" y="3861"/>
                    <a:pt x="5672" y="3882"/>
                    <a:pt x="6139" y="4254"/>
                  </a:cubicBezTo>
                  <a:cubicBezTo>
                    <a:pt x="6647" y="4664"/>
                    <a:pt x="7022" y="5092"/>
                    <a:pt x="7031" y="5779"/>
                  </a:cubicBezTo>
                  <a:cubicBezTo>
                    <a:pt x="7035" y="6067"/>
                    <a:pt x="6890" y="6193"/>
                    <a:pt x="6726" y="6193"/>
                  </a:cubicBezTo>
                  <a:cubicBezTo>
                    <a:pt x="6555" y="6193"/>
                    <a:pt x="6363" y="6056"/>
                    <a:pt x="6299" y="5824"/>
                  </a:cubicBezTo>
                  <a:cubicBezTo>
                    <a:pt x="6246" y="5610"/>
                    <a:pt x="6192" y="5529"/>
                    <a:pt x="6103" y="5333"/>
                  </a:cubicBezTo>
                  <a:cubicBezTo>
                    <a:pt x="6072" y="5272"/>
                    <a:pt x="6022" y="5246"/>
                    <a:pt x="5971" y="5246"/>
                  </a:cubicBezTo>
                  <a:cubicBezTo>
                    <a:pt x="5859" y="5246"/>
                    <a:pt x="5741" y="5368"/>
                    <a:pt x="5809" y="5503"/>
                  </a:cubicBezTo>
                  <a:cubicBezTo>
                    <a:pt x="5889" y="5672"/>
                    <a:pt x="5951" y="5931"/>
                    <a:pt x="6032" y="6181"/>
                  </a:cubicBezTo>
                  <a:cubicBezTo>
                    <a:pt x="5532" y="6368"/>
                    <a:pt x="5157" y="7037"/>
                    <a:pt x="5550" y="7510"/>
                  </a:cubicBezTo>
                  <a:cubicBezTo>
                    <a:pt x="5837" y="7856"/>
                    <a:pt x="6227" y="7977"/>
                    <a:pt x="6643" y="7977"/>
                  </a:cubicBezTo>
                  <a:cubicBezTo>
                    <a:pt x="6978" y="7977"/>
                    <a:pt x="7329" y="7899"/>
                    <a:pt x="7655" y="7795"/>
                  </a:cubicBezTo>
                  <a:lnTo>
                    <a:pt x="7655" y="7795"/>
                  </a:lnTo>
                  <a:cubicBezTo>
                    <a:pt x="7528" y="8390"/>
                    <a:pt x="7945" y="9001"/>
                    <a:pt x="8520" y="9001"/>
                  </a:cubicBezTo>
                  <a:cubicBezTo>
                    <a:pt x="8669" y="9001"/>
                    <a:pt x="8829" y="8960"/>
                    <a:pt x="8993" y="8866"/>
                  </a:cubicBezTo>
                  <a:cubicBezTo>
                    <a:pt x="9270" y="8705"/>
                    <a:pt x="9520" y="8625"/>
                    <a:pt x="9752" y="8598"/>
                  </a:cubicBezTo>
                  <a:cubicBezTo>
                    <a:pt x="9805" y="8598"/>
                    <a:pt x="9859" y="8589"/>
                    <a:pt x="9912" y="8589"/>
                  </a:cubicBezTo>
                  <a:lnTo>
                    <a:pt x="9912" y="8607"/>
                  </a:lnTo>
                  <a:cubicBezTo>
                    <a:pt x="9930" y="8928"/>
                    <a:pt x="9841" y="9098"/>
                    <a:pt x="9966" y="9410"/>
                  </a:cubicBezTo>
                  <a:cubicBezTo>
                    <a:pt x="10216" y="10017"/>
                    <a:pt x="9957" y="10400"/>
                    <a:pt x="9439" y="10713"/>
                  </a:cubicBezTo>
                  <a:cubicBezTo>
                    <a:pt x="9289" y="10804"/>
                    <a:pt x="9139" y="10839"/>
                    <a:pt x="8989" y="10839"/>
                  </a:cubicBezTo>
                  <a:cubicBezTo>
                    <a:pt x="8568" y="10839"/>
                    <a:pt x="8145" y="10561"/>
                    <a:pt x="7718" y="10463"/>
                  </a:cubicBezTo>
                  <a:cubicBezTo>
                    <a:pt x="7718" y="10454"/>
                    <a:pt x="7727" y="10445"/>
                    <a:pt x="7727" y="10445"/>
                  </a:cubicBezTo>
                  <a:cubicBezTo>
                    <a:pt x="7807" y="10258"/>
                    <a:pt x="7816" y="10052"/>
                    <a:pt x="7718" y="9829"/>
                  </a:cubicBezTo>
                  <a:cubicBezTo>
                    <a:pt x="7334" y="8982"/>
                    <a:pt x="6478" y="8991"/>
                    <a:pt x="5693" y="8830"/>
                  </a:cubicBezTo>
                  <a:cubicBezTo>
                    <a:pt x="5684" y="8732"/>
                    <a:pt x="5675" y="8634"/>
                    <a:pt x="5657" y="8536"/>
                  </a:cubicBezTo>
                  <a:cubicBezTo>
                    <a:pt x="5612" y="8322"/>
                    <a:pt x="5398" y="8125"/>
                    <a:pt x="5211" y="8045"/>
                  </a:cubicBezTo>
                  <a:cubicBezTo>
                    <a:pt x="5006" y="7965"/>
                    <a:pt x="4809" y="7911"/>
                    <a:pt x="4595" y="7885"/>
                  </a:cubicBezTo>
                  <a:cubicBezTo>
                    <a:pt x="4461" y="7867"/>
                    <a:pt x="4337" y="7849"/>
                    <a:pt x="4203" y="7840"/>
                  </a:cubicBezTo>
                  <a:cubicBezTo>
                    <a:pt x="4185" y="7841"/>
                    <a:pt x="4167" y="7841"/>
                    <a:pt x="4150" y="7841"/>
                  </a:cubicBezTo>
                  <a:cubicBezTo>
                    <a:pt x="3648" y="7841"/>
                    <a:pt x="3496" y="7467"/>
                    <a:pt x="3685" y="6734"/>
                  </a:cubicBezTo>
                  <a:lnTo>
                    <a:pt x="3685" y="6734"/>
                  </a:lnTo>
                  <a:cubicBezTo>
                    <a:pt x="3792" y="6814"/>
                    <a:pt x="3908" y="6859"/>
                    <a:pt x="4024" y="6859"/>
                  </a:cubicBezTo>
                  <a:cubicBezTo>
                    <a:pt x="4032" y="6859"/>
                    <a:pt x="4040" y="6859"/>
                    <a:pt x="4047" y="6859"/>
                  </a:cubicBezTo>
                  <a:cubicBezTo>
                    <a:pt x="4435" y="6859"/>
                    <a:pt x="4668" y="6637"/>
                    <a:pt x="4747" y="6261"/>
                  </a:cubicBezTo>
                  <a:cubicBezTo>
                    <a:pt x="4916" y="5414"/>
                    <a:pt x="4096" y="4798"/>
                    <a:pt x="4658" y="3933"/>
                  </a:cubicBezTo>
                  <a:cubicBezTo>
                    <a:pt x="4667" y="3906"/>
                    <a:pt x="4676" y="3879"/>
                    <a:pt x="4684" y="3861"/>
                  </a:cubicBezTo>
                  <a:cubicBezTo>
                    <a:pt x="4742" y="3861"/>
                    <a:pt x="4798" y="3861"/>
                    <a:pt x="4854" y="3861"/>
                  </a:cubicBezTo>
                  <a:close/>
                  <a:moveTo>
                    <a:pt x="18352" y="6439"/>
                  </a:moveTo>
                  <a:lnTo>
                    <a:pt x="18352" y="6439"/>
                  </a:lnTo>
                  <a:cubicBezTo>
                    <a:pt x="19431" y="7198"/>
                    <a:pt x="17656" y="8402"/>
                    <a:pt x="17031" y="8652"/>
                  </a:cubicBezTo>
                  <a:cubicBezTo>
                    <a:pt x="16434" y="8902"/>
                    <a:pt x="15756" y="8866"/>
                    <a:pt x="15185" y="9178"/>
                  </a:cubicBezTo>
                  <a:cubicBezTo>
                    <a:pt x="15033" y="9267"/>
                    <a:pt x="14935" y="9446"/>
                    <a:pt x="14837" y="9589"/>
                  </a:cubicBezTo>
                  <a:cubicBezTo>
                    <a:pt x="14489" y="10124"/>
                    <a:pt x="14400" y="10445"/>
                    <a:pt x="13748" y="10641"/>
                  </a:cubicBezTo>
                  <a:cubicBezTo>
                    <a:pt x="13088" y="10837"/>
                    <a:pt x="12481" y="10668"/>
                    <a:pt x="11857" y="10918"/>
                  </a:cubicBezTo>
                  <a:cubicBezTo>
                    <a:pt x="11875" y="10748"/>
                    <a:pt x="11937" y="10614"/>
                    <a:pt x="12223" y="10561"/>
                  </a:cubicBezTo>
                  <a:cubicBezTo>
                    <a:pt x="12526" y="10516"/>
                    <a:pt x="12749" y="10409"/>
                    <a:pt x="12945" y="10168"/>
                  </a:cubicBezTo>
                  <a:cubicBezTo>
                    <a:pt x="13249" y="9785"/>
                    <a:pt x="12803" y="9276"/>
                    <a:pt x="12553" y="8955"/>
                  </a:cubicBezTo>
                  <a:cubicBezTo>
                    <a:pt x="12678" y="8768"/>
                    <a:pt x="12713" y="8580"/>
                    <a:pt x="12687" y="8411"/>
                  </a:cubicBezTo>
                  <a:cubicBezTo>
                    <a:pt x="12850" y="8334"/>
                    <a:pt x="13003" y="8303"/>
                    <a:pt x="13151" y="8303"/>
                  </a:cubicBezTo>
                  <a:cubicBezTo>
                    <a:pt x="13582" y="8303"/>
                    <a:pt x="13963" y="8563"/>
                    <a:pt x="14408" y="8670"/>
                  </a:cubicBezTo>
                  <a:cubicBezTo>
                    <a:pt x="14482" y="8687"/>
                    <a:pt x="14555" y="8695"/>
                    <a:pt x="14628" y="8695"/>
                  </a:cubicBezTo>
                  <a:cubicBezTo>
                    <a:pt x="14925" y="8695"/>
                    <a:pt x="15212" y="8563"/>
                    <a:pt x="15470" y="8420"/>
                  </a:cubicBezTo>
                  <a:cubicBezTo>
                    <a:pt x="15729" y="8268"/>
                    <a:pt x="15898" y="8081"/>
                    <a:pt x="15979" y="7885"/>
                  </a:cubicBezTo>
                  <a:cubicBezTo>
                    <a:pt x="16025" y="7894"/>
                    <a:pt x="16074" y="7898"/>
                    <a:pt x="16126" y="7898"/>
                  </a:cubicBezTo>
                  <a:cubicBezTo>
                    <a:pt x="16314" y="7898"/>
                    <a:pt x="16527" y="7847"/>
                    <a:pt x="16674" y="7840"/>
                  </a:cubicBezTo>
                  <a:cubicBezTo>
                    <a:pt x="17156" y="7813"/>
                    <a:pt x="17575" y="7403"/>
                    <a:pt x="17754" y="6993"/>
                  </a:cubicBezTo>
                  <a:lnTo>
                    <a:pt x="17763" y="6975"/>
                  </a:lnTo>
                  <a:lnTo>
                    <a:pt x="17781" y="6966"/>
                  </a:lnTo>
                  <a:cubicBezTo>
                    <a:pt x="18021" y="6814"/>
                    <a:pt x="18209" y="6636"/>
                    <a:pt x="18352" y="6439"/>
                  </a:cubicBezTo>
                  <a:close/>
                  <a:moveTo>
                    <a:pt x="10251" y="8625"/>
                  </a:moveTo>
                  <a:cubicBezTo>
                    <a:pt x="10715" y="8705"/>
                    <a:pt x="11161" y="8955"/>
                    <a:pt x="11714" y="9107"/>
                  </a:cubicBezTo>
                  <a:cubicBezTo>
                    <a:pt x="11817" y="9137"/>
                    <a:pt x="11948" y="9159"/>
                    <a:pt x="12078" y="9159"/>
                  </a:cubicBezTo>
                  <a:cubicBezTo>
                    <a:pt x="12139" y="9159"/>
                    <a:pt x="12201" y="9154"/>
                    <a:pt x="12258" y="9142"/>
                  </a:cubicBezTo>
                  <a:lnTo>
                    <a:pt x="12258" y="9142"/>
                  </a:lnTo>
                  <a:cubicBezTo>
                    <a:pt x="12544" y="9553"/>
                    <a:pt x="12874" y="10097"/>
                    <a:pt x="12134" y="10240"/>
                  </a:cubicBezTo>
                  <a:cubicBezTo>
                    <a:pt x="11955" y="10267"/>
                    <a:pt x="11670" y="10302"/>
                    <a:pt x="11580" y="10498"/>
                  </a:cubicBezTo>
                  <a:cubicBezTo>
                    <a:pt x="11402" y="10864"/>
                    <a:pt x="11500" y="11159"/>
                    <a:pt x="11161" y="11489"/>
                  </a:cubicBezTo>
                  <a:cubicBezTo>
                    <a:pt x="10884" y="11752"/>
                    <a:pt x="10607" y="11865"/>
                    <a:pt x="10345" y="11865"/>
                  </a:cubicBezTo>
                  <a:cubicBezTo>
                    <a:pt x="9924" y="11865"/>
                    <a:pt x="9542" y="11573"/>
                    <a:pt x="9261" y="11150"/>
                  </a:cubicBezTo>
                  <a:cubicBezTo>
                    <a:pt x="9475" y="11087"/>
                    <a:pt x="9680" y="10971"/>
                    <a:pt x="9868" y="10837"/>
                  </a:cubicBezTo>
                  <a:cubicBezTo>
                    <a:pt x="10153" y="10632"/>
                    <a:pt x="10349" y="10338"/>
                    <a:pt x="10447" y="9999"/>
                  </a:cubicBezTo>
                  <a:cubicBezTo>
                    <a:pt x="10492" y="9803"/>
                    <a:pt x="10430" y="9642"/>
                    <a:pt x="10358" y="9464"/>
                  </a:cubicBezTo>
                  <a:cubicBezTo>
                    <a:pt x="10242" y="9160"/>
                    <a:pt x="10269" y="8928"/>
                    <a:pt x="10251" y="8625"/>
                  </a:cubicBezTo>
                  <a:close/>
                  <a:moveTo>
                    <a:pt x="5657" y="9169"/>
                  </a:moveTo>
                  <a:cubicBezTo>
                    <a:pt x="6281" y="9285"/>
                    <a:pt x="6942" y="9258"/>
                    <a:pt x="7352" y="9838"/>
                  </a:cubicBezTo>
                  <a:cubicBezTo>
                    <a:pt x="7521" y="10088"/>
                    <a:pt x="7539" y="10275"/>
                    <a:pt x="7459" y="10418"/>
                  </a:cubicBezTo>
                  <a:cubicBezTo>
                    <a:pt x="7300" y="10715"/>
                    <a:pt x="6743" y="10818"/>
                    <a:pt x="6404" y="10818"/>
                  </a:cubicBezTo>
                  <a:cubicBezTo>
                    <a:pt x="6325" y="10818"/>
                    <a:pt x="6257" y="10812"/>
                    <a:pt x="6210" y="10802"/>
                  </a:cubicBezTo>
                  <a:cubicBezTo>
                    <a:pt x="6183" y="10802"/>
                    <a:pt x="6165" y="10793"/>
                    <a:pt x="6139" y="10784"/>
                  </a:cubicBezTo>
                  <a:cubicBezTo>
                    <a:pt x="5960" y="10739"/>
                    <a:pt x="5782" y="10668"/>
                    <a:pt x="5594" y="10668"/>
                  </a:cubicBezTo>
                  <a:cubicBezTo>
                    <a:pt x="5023" y="10677"/>
                    <a:pt x="4738" y="11096"/>
                    <a:pt x="4426" y="11453"/>
                  </a:cubicBezTo>
                  <a:cubicBezTo>
                    <a:pt x="4209" y="11707"/>
                    <a:pt x="3975" y="11923"/>
                    <a:pt x="3609" y="11923"/>
                  </a:cubicBezTo>
                  <a:cubicBezTo>
                    <a:pt x="3449" y="11923"/>
                    <a:pt x="3263" y="11881"/>
                    <a:pt x="3043" y="11783"/>
                  </a:cubicBezTo>
                  <a:cubicBezTo>
                    <a:pt x="3025" y="11774"/>
                    <a:pt x="3016" y="11765"/>
                    <a:pt x="2998" y="11765"/>
                  </a:cubicBezTo>
                  <a:cubicBezTo>
                    <a:pt x="3221" y="11382"/>
                    <a:pt x="3400" y="10962"/>
                    <a:pt x="3525" y="10561"/>
                  </a:cubicBezTo>
                  <a:cubicBezTo>
                    <a:pt x="3525" y="10552"/>
                    <a:pt x="3525" y="10543"/>
                    <a:pt x="3525" y="10525"/>
                  </a:cubicBezTo>
                  <a:cubicBezTo>
                    <a:pt x="3576" y="10531"/>
                    <a:pt x="3627" y="10534"/>
                    <a:pt x="3679" y="10534"/>
                  </a:cubicBezTo>
                  <a:cubicBezTo>
                    <a:pt x="4018" y="10534"/>
                    <a:pt x="4373" y="10415"/>
                    <a:pt x="4667" y="10275"/>
                  </a:cubicBezTo>
                  <a:cubicBezTo>
                    <a:pt x="5193" y="10017"/>
                    <a:pt x="5559" y="9660"/>
                    <a:pt x="5657" y="9169"/>
                  </a:cubicBezTo>
                  <a:close/>
                  <a:moveTo>
                    <a:pt x="7521" y="10757"/>
                  </a:moveTo>
                  <a:cubicBezTo>
                    <a:pt x="7539" y="10766"/>
                    <a:pt x="7548" y="10775"/>
                    <a:pt x="7575" y="10775"/>
                  </a:cubicBezTo>
                  <a:cubicBezTo>
                    <a:pt x="7994" y="10829"/>
                    <a:pt x="8351" y="11087"/>
                    <a:pt x="8770" y="11176"/>
                  </a:cubicBezTo>
                  <a:cubicBezTo>
                    <a:pt x="8806" y="11185"/>
                    <a:pt x="8851" y="11185"/>
                    <a:pt x="8895" y="11194"/>
                  </a:cubicBezTo>
                  <a:cubicBezTo>
                    <a:pt x="8895" y="11212"/>
                    <a:pt x="8904" y="11230"/>
                    <a:pt x="8913" y="11248"/>
                  </a:cubicBezTo>
                  <a:cubicBezTo>
                    <a:pt x="9047" y="11462"/>
                    <a:pt x="9190" y="11676"/>
                    <a:pt x="9359" y="11846"/>
                  </a:cubicBezTo>
                  <a:cubicBezTo>
                    <a:pt x="9243" y="11899"/>
                    <a:pt x="9145" y="11970"/>
                    <a:pt x="9065" y="12051"/>
                  </a:cubicBezTo>
                  <a:cubicBezTo>
                    <a:pt x="8616" y="11807"/>
                    <a:pt x="8300" y="11403"/>
                    <a:pt x="7784" y="11403"/>
                  </a:cubicBezTo>
                  <a:cubicBezTo>
                    <a:pt x="7715" y="11403"/>
                    <a:pt x="7643" y="11410"/>
                    <a:pt x="7566" y="11426"/>
                  </a:cubicBezTo>
                  <a:cubicBezTo>
                    <a:pt x="7000" y="11541"/>
                    <a:pt x="6366" y="11744"/>
                    <a:pt x="5758" y="11744"/>
                  </a:cubicBezTo>
                  <a:cubicBezTo>
                    <a:pt x="5465" y="11744"/>
                    <a:pt x="5178" y="11697"/>
                    <a:pt x="4908" y="11569"/>
                  </a:cubicBezTo>
                  <a:cubicBezTo>
                    <a:pt x="4934" y="11542"/>
                    <a:pt x="4961" y="11515"/>
                    <a:pt x="4988" y="11489"/>
                  </a:cubicBezTo>
                  <a:cubicBezTo>
                    <a:pt x="5231" y="11254"/>
                    <a:pt x="5475" y="11087"/>
                    <a:pt x="5809" y="11087"/>
                  </a:cubicBezTo>
                  <a:cubicBezTo>
                    <a:pt x="5818" y="11087"/>
                    <a:pt x="5827" y="11087"/>
                    <a:pt x="5835" y="11087"/>
                  </a:cubicBezTo>
                  <a:cubicBezTo>
                    <a:pt x="5925" y="11087"/>
                    <a:pt x="6014" y="11105"/>
                    <a:pt x="6121" y="11132"/>
                  </a:cubicBezTo>
                  <a:cubicBezTo>
                    <a:pt x="6269" y="11171"/>
                    <a:pt x="6429" y="11198"/>
                    <a:pt x="6586" y="11198"/>
                  </a:cubicBezTo>
                  <a:cubicBezTo>
                    <a:pt x="6750" y="11198"/>
                    <a:pt x="6912" y="11169"/>
                    <a:pt x="7057" y="11096"/>
                  </a:cubicBezTo>
                  <a:cubicBezTo>
                    <a:pt x="7227" y="11007"/>
                    <a:pt x="7388" y="10900"/>
                    <a:pt x="7521" y="10757"/>
                  </a:cubicBezTo>
                  <a:close/>
                  <a:moveTo>
                    <a:pt x="7727" y="11756"/>
                  </a:moveTo>
                  <a:cubicBezTo>
                    <a:pt x="7718" y="11774"/>
                    <a:pt x="7709" y="11792"/>
                    <a:pt x="7709" y="11819"/>
                  </a:cubicBezTo>
                  <a:cubicBezTo>
                    <a:pt x="7512" y="11988"/>
                    <a:pt x="7388" y="12202"/>
                    <a:pt x="7307" y="12434"/>
                  </a:cubicBezTo>
                  <a:cubicBezTo>
                    <a:pt x="6513" y="12453"/>
                    <a:pt x="5713" y="12585"/>
                    <a:pt x="4935" y="12585"/>
                  </a:cubicBezTo>
                  <a:cubicBezTo>
                    <a:pt x="4246" y="12585"/>
                    <a:pt x="3573" y="12481"/>
                    <a:pt x="2936" y="12104"/>
                  </a:cubicBezTo>
                  <a:lnTo>
                    <a:pt x="2936" y="12104"/>
                  </a:lnTo>
                  <a:cubicBezTo>
                    <a:pt x="3184" y="12212"/>
                    <a:pt x="3432" y="12274"/>
                    <a:pt x="3673" y="12274"/>
                  </a:cubicBezTo>
                  <a:cubicBezTo>
                    <a:pt x="4030" y="12274"/>
                    <a:pt x="4372" y="12138"/>
                    <a:pt x="4676" y="11819"/>
                  </a:cubicBezTo>
                  <a:cubicBezTo>
                    <a:pt x="4684" y="11837"/>
                    <a:pt x="4702" y="11846"/>
                    <a:pt x="4720" y="11854"/>
                  </a:cubicBezTo>
                  <a:cubicBezTo>
                    <a:pt x="5033" y="12004"/>
                    <a:pt x="5436" y="12096"/>
                    <a:pt x="5803" y="12096"/>
                  </a:cubicBezTo>
                  <a:cubicBezTo>
                    <a:pt x="5897" y="12096"/>
                    <a:pt x="5989" y="12090"/>
                    <a:pt x="6076" y="12077"/>
                  </a:cubicBezTo>
                  <a:cubicBezTo>
                    <a:pt x="6513" y="12015"/>
                    <a:pt x="6959" y="11926"/>
                    <a:pt x="7388" y="11810"/>
                  </a:cubicBezTo>
                  <a:cubicBezTo>
                    <a:pt x="7512" y="11774"/>
                    <a:pt x="7628" y="11756"/>
                    <a:pt x="7727" y="11756"/>
                  </a:cubicBezTo>
                  <a:close/>
                  <a:moveTo>
                    <a:pt x="2606" y="12301"/>
                  </a:moveTo>
                  <a:lnTo>
                    <a:pt x="2633" y="12327"/>
                  </a:lnTo>
                  <a:cubicBezTo>
                    <a:pt x="3356" y="12798"/>
                    <a:pt x="4114" y="12919"/>
                    <a:pt x="4893" y="12919"/>
                  </a:cubicBezTo>
                  <a:cubicBezTo>
                    <a:pt x="5650" y="12919"/>
                    <a:pt x="6426" y="12804"/>
                    <a:pt x="7209" y="12782"/>
                  </a:cubicBezTo>
                  <a:lnTo>
                    <a:pt x="7209" y="12782"/>
                  </a:lnTo>
                  <a:cubicBezTo>
                    <a:pt x="7191" y="12907"/>
                    <a:pt x="7173" y="13032"/>
                    <a:pt x="7156" y="13166"/>
                  </a:cubicBezTo>
                  <a:cubicBezTo>
                    <a:pt x="7138" y="13166"/>
                    <a:pt x="7120" y="13157"/>
                    <a:pt x="7102" y="13157"/>
                  </a:cubicBezTo>
                  <a:cubicBezTo>
                    <a:pt x="6540" y="13167"/>
                    <a:pt x="5310" y="13430"/>
                    <a:pt x="4236" y="13430"/>
                  </a:cubicBezTo>
                  <a:cubicBezTo>
                    <a:pt x="3367" y="13430"/>
                    <a:pt x="2601" y="13258"/>
                    <a:pt x="2374" y="12640"/>
                  </a:cubicBezTo>
                  <a:cubicBezTo>
                    <a:pt x="2365" y="12613"/>
                    <a:pt x="2347" y="12595"/>
                    <a:pt x="2329" y="12577"/>
                  </a:cubicBezTo>
                  <a:cubicBezTo>
                    <a:pt x="2427" y="12497"/>
                    <a:pt x="2517" y="12399"/>
                    <a:pt x="2606" y="12301"/>
                  </a:cubicBezTo>
                  <a:close/>
                  <a:moveTo>
                    <a:pt x="2142" y="12934"/>
                  </a:moveTo>
                  <a:cubicBezTo>
                    <a:pt x="2503" y="13583"/>
                    <a:pt x="3313" y="13762"/>
                    <a:pt x="4202" y="13762"/>
                  </a:cubicBezTo>
                  <a:cubicBezTo>
                    <a:pt x="5267" y="13762"/>
                    <a:pt x="6446" y="13506"/>
                    <a:pt x="7102" y="13496"/>
                  </a:cubicBezTo>
                  <a:lnTo>
                    <a:pt x="7120" y="13496"/>
                  </a:lnTo>
                  <a:cubicBezTo>
                    <a:pt x="7084" y="13639"/>
                    <a:pt x="7031" y="13790"/>
                    <a:pt x="6977" y="13951"/>
                  </a:cubicBezTo>
                  <a:cubicBezTo>
                    <a:pt x="6950" y="13933"/>
                    <a:pt x="6924" y="13924"/>
                    <a:pt x="6888" y="13924"/>
                  </a:cubicBezTo>
                  <a:cubicBezTo>
                    <a:pt x="6174" y="13942"/>
                    <a:pt x="5568" y="14281"/>
                    <a:pt x="4890" y="14477"/>
                  </a:cubicBezTo>
                  <a:cubicBezTo>
                    <a:pt x="4773" y="14510"/>
                    <a:pt x="4642" y="14526"/>
                    <a:pt x="4503" y="14526"/>
                  </a:cubicBezTo>
                  <a:cubicBezTo>
                    <a:pt x="3582" y="14526"/>
                    <a:pt x="2289" y="13841"/>
                    <a:pt x="2142" y="12934"/>
                  </a:cubicBezTo>
                  <a:close/>
                  <a:moveTo>
                    <a:pt x="12006" y="1"/>
                  </a:moveTo>
                  <a:cubicBezTo>
                    <a:pt x="11415" y="1"/>
                    <a:pt x="10870" y="281"/>
                    <a:pt x="10546" y="801"/>
                  </a:cubicBezTo>
                  <a:cubicBezTo>
                    <a:pt x="10483" y="730"/>
                    <a:pt x="10421" y="659"/>
                    <a:pt x="10358" y="596"/>
                  </a:cubicBezTo>
                  <a:cubicBezTo>
                    <a:pt x="9987" y="234"/>
                    <a:pt x="9559" y="86"/>
                    <a:pt x="9123" y="86"/>
                  </a:cubicBezTo>
                  <a:cubicBezTo>
                    <a:pt x="8293" y="86"/>
                    <a:pt x="7435" y="621"/>
                    <a:pt x="6879" y="1230"/>
                  </a:cubicBezTo>
                  <a:cubicBezTo>
                    <a:pt x="6799" y="1167"/>
                    <a:pt x="6727" y="1105"/>
                    <a:pt x="6647" y="1015"/>
                  </a:cubicBezTo>
                  <a:cubicBezTo>
                    <a:pt x="6538" y="899"/>
                    <a:pt x="6338" y="848"/>
                    <a:pt x="6167" y="848"/>
                  </a:cubicBezTo>
                  <a:cubicBezTo>
                    <a:pt x="6129" y="848"/>
                    <a:pt x="6092" y="850"/>
                    <a:pt x="6058" y="855"/>
                  </a:cubicBezTo>
                  <a:cubicBezTo>
                    <a:pt x="5309" y="989"/>
                    <a:pt x="5264" y="1435"/>
                    <a:pt x="4997" y="2059"/>
                  </a:cubicBezTo>
                  <a:cubicBezTo>
                    <a:pt x="4988" y="2077"/>
                    <a:pt x="4988" y="2104"/>
                    <a:pt x="4988" y="2122"/>
                  </a:cubicBezTo>
                  <a:cubicBezTo>
                    <a:pt x="4640" y="1961"/>
                    <a:pt x="4301" y="1854"/>
                    <a:pt x="3917" y="1845"/>
                  </a:cubicBezTo>
                  <a:lnTo>
                    <a:pt x="3908" y="1845"/>
                  </a:lnTo>
                  <a:cubicBezTo>
                    <a:pt x="3886" y="1816"/>
                    <a:pt x="3858" y="1798"/>
                    <a:pt x="3813" y="1798"/>
                  </a:cubicBezTo>
                  <a:cubicBezTo>
                    <a:pt x="3804" y="1798"/>
                    <a:pt x="3794" y="1799"/>
                    <a:pt x="3783" y="1800"/>
                  </a:cubicBezTo>
                  <a:cubicBezTo>
                    <a:pt x="3320" y="1854"/>
                    <a:pt x="2802" y="2068"/>
                    <a:pt x="2713" y="2577"/>
                  </a:cubicBezTo>
                  <a:cubicBezTo>
                    <a:pt x="2704" y="2630"/>
                    <a:pt x="2713" y="2684"/>
                    <a:pt x="2731" y="2746"/>
                  </a:cubicBezTo>
                  <a:cubicBezTo>
                    <a:pt x="1972" y="2835"/>
                    <a:pt x="1410" y="3424"/>
                    <a:pt x="1419" y="4165"/>
                  </a:cubicBezTo>
                  <a:cubicBezTo>
                    <a:pt x="1381" y="4161"/>
                    <a:pt x="1344" y="4159"/>
                    <a:pt x="1308" y="4159"/>
                  </a:cubicBezTo>
                  <a:cubicBezTo>
                    <a:pt x="869" y="4159"/>
                    <a:pt x="566" y="4407"/>
                    <a:pt x="385" y="4860"/>
                  </a:cubicBezTo>
                  <a:cubicBezTo>
                    <a:pt x="260" y="5182"/>
                    <a:pt x="286" y="5485"/>
                    <a:pt x="411" y="5744"/>
                  </a:cubicBezTo>
                  <a:cubicBezTo>
                    <a:pt x="286" y="5833"/>
                    <a:pt x="162" y="5895"/>
                    <a:pt x="46" y="5958"/>
                  </a:cubicBezTo>
                  <a:lnTo>
                    <a:pt x="46" y="6332"/>
                  </a:lnTo>
                  <a:cubicBezTo>
                    <a:pt x="72" y="6306"/>
                    <a:pt x="108" y="6288"/>
                    <a:pt x="153" y="6261"/>
                  </a:cubicBezTo>
                  <a:cubicBezTo>
                    <a:pt x="304" y="6181"/>
                    <a:pt x="447" y="6127"/>
                    <a:pt x="599" y="6029"/>
                  </a:cubicBezTo>
                  <a:cubicBezTo>
                    <a:pt x="750" y="6216"/>
                    <a:pt x="964" y="6368"/>
                    <a:pt x="1187" y="6475"/>
                  </a:cubicBezTo>
                  <a:cubicBezTo>
                    <a:pt x="1482" y="6618"/>
                    <a:pt x="1696" y="6868"/>
                    <a:pt x="1803" y="7189"/>
                  </a:cubicBezTo>
                  <a:cubicBezTo>
                    <a:pt x="1854" y="7324"/>
                    <a:pt x="2215" y="7953"/>
                    <a:pt x="1772" y="7953"/>
                  </a:cubicBezTo>
                  <a:cubicBezTo>
                    <a:pt x="1746" y="7953"/>
                    <a:pt x="1718" y="7951"/>
                    <a:pt x="1687" y="7947"/>
                  </a:cubicBezTo>
                  <a:cubicBezTo>
                    <a:pt x="1625" y="7938"/>
                    <a:pt x="1569" y="7933"/>
                    <a:pt x="1517" y="7933"/>
                  </a:cubicBezTo>
                  <a:cubicBezTo>
                    <a:pt x="1312" y="7933"/>
                    <a:pt x="1175" y="8010"/>
                    <a:pt x="1054" y="8224"/>
                  </a:cubicBezTo>
                  <a:cubicBezTo>
                    <a:pt x="831" y="8652"/>
                    <a:pt x="1598" y="9089"/>
                    <a:pt x="1999" y="9187"/>
                  </a:cubicBezTo>
                  <a:cubicBezTo>
                    <a:pt x="2017" y="9633"/>
                    <a:pt x="2062" y="10079"/>
                    <a:pt x="1999" y="10525"/>
                  </a:cubicBezTo>
                  <a:cubicBezTo>
                    <a:pt x="1928" y="10945"/>
                    <a:pt x="1580" y="11203"/>
                    <a:pt x="1205" y="11355"/>
                  </a:cubicBezTo>
                  <a:cubicBezTo>
                    <a:pt x="1140" y="11381"/>
                    <a:pt x="1078" y="11393"/>
                    <a:pt x="1020" y="11393"/>
                  </a:cubicBezTo>
                  <a:cubicBezTo>
                    <a:pt x="646" y="11393"/>
                    <a:pt x="452" y="10892"/>
                    <a:pt x="661" y="10552"/>
                  </a:cubicBezTo>
                  <a:cubicBezTo>
                    <a:pt x="902" y="10186"/>
                    <a:pt x="831" y="9812"/>
                    <a:pt x="411" y="9669"/>
                  </a:cubicBezTo>
                  <a:cubicBezTo>
                    <a:pt x="313" y="9642"/>
                    <a:pt x="170" y="9633"/>
                    <a:pt x="46" y="9615"/>
                  </a:cubicBezTo>
                  <a:lnTo>
                    <a:pt x="46" y="9963"/>
                  </a:lnTo>
                  <a:cubicBezTo>
                    <a:pt x="670" y="10043"/>
                    <a:pt x="1" y="10864"/>
                    <a:pt x="179" y="11275"/>
                  </a:cubicBezTo>
                  <a:cubicBezTo>
                    <a:pt x="330" y="11613"/>
                    <a:pt x="569" y="11742"/>
                    <a:pt x="892" y="11742"/>
                  </a:cubicBezTo>
                  <a:cubicBezTo>
                    <a:pt x="952" y="11742"/>
                    <a:pt x="1015" y="11738"/>
                    <a:pt x="1080" y="11730"/>
                  </a:cubicBezTo>
                  <a:cubicBezTo>
                    <a:pt x="2445" y="11560"/>
                    <a:pt x="2365" y="10222"/>
                    <a:pt x="2338" y="9187"/>
                  </a:cubicBezTo>
                  <a:cubicBezTo>
                    <a:pt x="2483" y="9165"/>
                    <a:pt x="2648" y="9133"/>
                    <a:pt x="2778" y="9133"/>
                  </a:cubicBezTo>
                  <a:cubicBezTo>
                    <a:pt x="2967" y="9133"/>
                    <a:pt x="3079" y="9202"/>
                    <a:pt x="2936" y="9473"/>
                  </a:cubicBezTo>
                  <a:cubicBezTo>
                    <a:pt x="2847" y="9651"/>
                    <a:pt x="2740" y="9963"/>
                    <a:pt x="2874" y="10151"/>
                  </a:cubicBezTo>
                  <a:cubicBezTo>
                    <a:pt x="2972" y="10284"/>
                    <a:pt x="3088" y="10374"/>
                    <a:pt x="3213" y="10436"/>
                  </a:cubicBezTo>
                  <a:cubicBezTo>
                    <a:pt x="3213" y="10454"/>
                    <a:pt x="3204" y="10463"/>
                    <a:pt x="3195" y="10472"/>
                  </a:cubicBezTo>
                  <a:cubicBezTo>
                    <a:pt x="2918" y="11382"/>
                    <a:pt x="2410" y="12425"/>
                    <a:pt x="1428" y="12702"/>
                  </a:cubicBezTo>
                  <a:cubicBezTo>
                    <a:pt x="1326" y="12733"/>
                    <a:pt x="1225" y="12747"/>
                    <a:pt x="1127" y="12747"/>
                  </a:cubicBezTo>
                  <a:cubicBezTo>
                    <a:pt x="710" y="12747"/>
                    <a:pt x="334" y="12495"/>
                    <a:pt x="46" y="12185"/>
                  </a:cubicBezTo>
                  <a:lnTo>
                    <a:pt x="46" y="12675"/>
                  </a:lnTo>
                  <a:cubicBezTo>
                    <a:pt x="162" y="12764"/>
                    <a:pt x="286" y="12845"/>
                    <a:pt x="420" y="12898"/>
                  </a:cubicBezTo>
                  <a:cubicBezTo>
                    <a:pt x="679" y="13001"/>
                    <a:pt x="924" y="13048"/>
                    <a:pt x="1154" y="13048"/>
                  </a:cubicBezTo>
                  <a:cubicBezTo>
                    <a:pt x="1384" y="13048"/>
                    <a:pt x="1598" y="13001"/>
                    <a:pt x="1794" y="12916"/>
                  </a:cubicBezTo>
                  <a:cubicBezTo>
                    <a:pt x="1812" y="12996"/>
                    <a:pt x="1830" y="13077"/>
                    <a:pt x="1857" y="13157"/>
                  </a:cubicBezTo>
                  <a:cubicBezTo>
                    <a:pt x="2080" y="13835"/>
                    <a:pt x="2811" y="14361"/>
                    <a:pt x="3427" y="14647"/>
                  </a:cubicBezTo>
                  <a:cubicBezTo>
                    <a:pt x="3727" y="14782"/>
                    <a:pt x="4010" y="14834"/>
                    <a:pt x="4283" y="14834"/>
                  </a:cubicBezTo>
                  <a:cubicBezTo>
                    <a:pt x="5159" y="14834"/>
                    <a:pt x="5931" y="14297"/>
                    <a:pt x="6870" y="14263"/>
                  </a:cubicBezTo>
                  <a:lnTo>
                    <a:pt x="6870" y="14263"/>
                  </a:lnTo>
                  <a:cubicBezTo>
                    <a:pt x="6763" y="14593"/>
                    <a:pt x="6701" y="14923"/>
                    <a:pt x="6870" y="15200"/>
                  </a:cubicBezTo>
                  <a:cubicBezTo>
                    <a:pt x="6906" y="15257"/>
                    <a:pt x="6958" y="15281"/>
                    <a:pt x="7011" y="15281"/>
                  </a:cubicBezTo>
                  <a:cubicBezTo>
                    <a:pt x="7128" y="15281"/>
                    <a:pt x="7245" y="15160"/>
                    <a:pt x="7165" y="15030"/>
                  </a:cubicBezTo>
                  <a:cubicBezTo>
                    <a:pt x="6950" y="14673"/>
                    <a:pt x="7414" y="14013"/>
                    <a:pt x="7459" y="13621"/>
                  </a:cubicBezTo>
                  <a:cubicBezTo>
                    <a:pt x="7530" y="13032"/>
                    <a:pt x="7477" y="12363"/>
                    <a:pt x="8039" y="11988"/>
                  </a:cubicBezTo>
                  <a:cubicBezTo>
                    <a:pt x="8092" y="11953"/>
                    <a:pt x="8119" y="11890"/>
                    <a:pt x="8119" y="11837"/>
                  </a:cubicBezTo>
                  <a:cubicBezTo>
                    <a:pt x="8378" y="11953"/>
                    <a:pt x="8583" y="12176"/>
                    <a:pt x="8868" y="12336"/>
                  </a:cubicBezTo>
                  <a:cubicBezTo>
                    <a:pt x="8744" y="12577"/>
                    <a:pt x="8681" y="12863"/>
                    <a:pt x="8628" y="13139"/>
                  </a:cubicBezTo>
                  <a:cubicBezTo>
                    <a:pt x="8538" y="13612"/>
                    <a:pt x="8494" y="13960"/>
                    <a:pt x="8226" y="14388"/>
                  </a:cubicBezTo>
                  <a:cubicBezTo>
                    <a:pt x="8092" y="14611"/>
                    <a:pt x="7950" y="14879"/>
                    <a:pt x="7789" y="15075"/>
                  </a:cubicBezTo>
                  <a:cubicBezTo>
                    <a:pt x="7718" y="15173"/>
                    <a:pt x="7646" y="15236"/>
                    <a:pt x="7780" y="15244"/>
                  </a:cubicBezTo>
                  <a:cubicBezTo>
                    <a:pt x="7777" y="15244"/>
                    <a:pt x="7775" y="15244"/>
                    <a:pt x="7772" y="15244"/>
                  </a:cubicBezTo>
                  <a:cubicBezTo>
                    <a:pt x="7566" y="15244"/>
                    <a:pt x="7569" y="15575"/>
                    <a:pt x="7780" y="15583"/>
                  </a:cubicBezTo>
                  <a:lnTo>
                    <a:pt x="7825" y="15583"/>
                  </a:lnTo>
                  <a:cubicBezTo>
                    <a:pt x="7905" y="15583"/>
                    <a:pt x="7959" y="15530"/>
                    <a:pt x="7994" y="15459"/>
                  </a:cubicBezTo>
                  <a:cubicBezTo>
                    <a:pt x="8226" y="14888"/>
                    <a:pt x="8735" y="14433"/>
                    <a:pt x="8868" y="13808"/>
                  </a:cubicBezTo>
                  <a:cubicBezTo>
                    <a:pt x="8984" y="13237"/>
                    <a:pt x="8940" y="12381"/>
                    <a:pt x="9573" y="12113"/>
                  </a:cubicBezTo>
                  <a:cubicBezTo>
                    <a:pt x="9600" y="12095"/>
                    <a:pt x="9618" y="12077"/>
                    <a:pt x="9636" y="12060"/>
                  </a:cubicBezTo>
                  <a:cubicBezTo>
                    <a:pt x="9811" y="12160"/>
                    <a:pt x="10010" y="12221"/>
                    <a:pt x="10255" y="12221"/>
                  </a:cubicBezTo>
                  <a:cubicBezTo>
                    <a:pt x="10271" y="12221"/>
                    <a:pt x="10288" y="12221"/>
                    <a:pt x="10305" y="12220"/>
                  </a:cubicBezTo>
                  <a:cubicBezTo>
                    <a:pt x="10653" y="12220"/>
                    <a:pt x="10894" y="12104"/>
                    <a:pt x="11179" y="11908"/>
                  </a:cubicBezTo>
                  <a:cubicBezTo>
                    <a:pt x="11331" y="11810"/>
                    <a:pt x="11759" y="11524"/>
                    <a:pt x="11821" y="11310"/>
                  </a:cubicBezTo>
                  <a:lnTo>
                    <a:pt x="11821" y="11301"/>
                  </a:lnTo>
                  <a:cubicBezTo>
                    <a:pt x="12633" y="10864"/>
                    <a:pt x="13650" y="11203"/>
                    <a:pt x="14435" y="10730"/>
                  </a:cubicBezTo>
                  <a:cubicBezTo>
                    <a:pt x="14542" y="10668"/>
                    <a:pt x="14649" y="10588"/>
                    <a:pt x="14747" y="10481"/>
                  </a:cubicBezTo>
                  <a:cubicBezTo>
                    <a:pt x="14747" y="10481"/>
                    <a:pt x="14756" y="10472"/>
                    <a:pt x="14756" y="10472"/>
                  </a:cubicBezTo>
                  <a:cubicBezTo>
                    <a:pt x="15104" y="10097"/>
                    <a:pt x="15176" y="9490"/>
                    <a:pt x="15738" y="9312"/>
                  </a:cubicBezTo>
                  <a:cubicBezTo>
                    <a:pt x="16282" y="9134"/>
                    <a:pt x="16817" y="9107"/>
                    <a:pt x="17352" y="8884"/>
                  </a:cubicBezTo>
                  <a:cubicBezTo>
                    <a:pt x="18173" y="8554"/>
                    <a:pt x="19404" y="7340"/>
                    <a:pt x="18860" y="6484"/>
                  </a:cubicBezTo>
                  <a:cubicBezTo>
                    <a:pt x="18780" y="6359"/>
                    <a:pt x="18673" y="6243"/>
                    <a:pt x="18521" y="6145"/>
                  </a:cubicBezTo>
                  <a:cubicBezTo>
                    <a:pt x="18744" y="5592"/>
                    <a:pt x="18583" y="4967"/>
                    <a:pt x="17950" y="4504"/>
                  </a:cubicBezTo>
                  <a:cubicBezTo>
                    <a:pt x="17914" y="4477"/>
                    <a:pt x="17888" y="4468"/>
                    <a:pt x="17861" y="4468"/>
                  </a:cubicBezTo>
                  <a:cubicBezTo>
                    <a:pt x="17852" y="4200"/>
                    <a:pt x="17772" y="3906"/>
                    <a:pt x="17674" y="3754"/>
                  </a:cubicBezTo>
                  <a:cubicBezTo>
                    <a:pt x="17397" y="3371"/>
                    <a:pt x="17138" y="3246"/>
                    <a:pt x="16710" y="3210"/>
                  </a:cubicBezTo>
                  <a:cubicBezTo>
                    <a:pt x="16719" y="3165"/>
                    <a:pt x="16719" y="3121"/>
                    <a:pt x="16710" y="3076"/>
                  </a:cubicBezTo>
                  <a:cubicBezTo>
                    <a:pt x="16549" y="2220"/>
                    <a:pt x="15559" y="1890"/>
                    <a:pt x="14801" y="1765"/>
                  </a:cubicBezTo>
                  <a:cubicBezTo>
                    <a:pt x="14061" y="1640"/>
                    <a:pt x="14275" y="1114"/>
                    <a:pt x="13820" y="748"/>
                  </a:cubicBezTo>
                  <a:cubicBezTo>
                    <a:pt x="13445" y="445"/>
                    <a:pt x="13035" y="230"/>
                    <a:pt x="12580" y="88"/>
                  </a:cubicBezTo>
                  <a:cubicBezTo>
                    <a:pt x="12387" y="29"/>
                    <a:pt x="12194" y="1"/>
                    <a:pt x="120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3"/>
            <p:cNvSpPr/>
            <p:nvPr/>
          </p:nvSpPr>
          <p:spPr>
            <a:xfrm>
              <a:off x="7579650" y="783578"/>
              <a:ext cx="61766" cy="280031"/>
            </a:xfrm>
            <a:custGeom>
              <a:rect b="b" l="l" r="r" t="t"/>
              <a:pathLst>
                <a:path extrusionOk="0" h="6719" w="1482">
                  <a:moveTo>
                    <a:pt x="1161" y="1"/>
                  </a:moveTo>
                  <a:cubicBezTo>
                    <a:pt x="902" y="134"/>
                    <a:pt x="697" y="268"/>
                    <a:pt x="607" y="652"/>
                  </a:cubicBezTo>
                  <a:cubicBezTo>
                    <a:pt x="483" y="1241"/>
                    <a:pt x="1482" y="1508"/>
                    <a:pt x="759" y="2142"/>
                  </a:cubicBezTo>
                  <a:cubicBezTo>
                    <a:pt x="170" y="2659"/>
                    <a:pt x="1" y="3355"/>
                    <a:pt x="447" y="3739"/>
                  </a:cubicBezTo>
                  <a:cubicBezTo>
                    <a:pt x="170" y="4006"/>
                    <a:pt x="81" y="4613"/>
                    <a:pt x="144" y="4952"/>
                  </a:cubicBezTo>
                  <a:cubicBezTo>
                    <a:pt x="260" y="5585"/>
                    <a:pt x="607" y="6317"/>
                    <a:pt x="1161" y="6718"/>
                  </a:cubicBezTo>
                  <a:lnTo>
                    <a:pt x="1161" y="6228"/>
                  </a:lnTo>
                  <a:cubicBezTo>
                    <a:pt x="1000" y="6067"/>
                    <a:pt x="866" y="5880"/>
                    <a:pt x="759" y="5701"/>
                  </a:cubicBezTo>
                  <a:cubicBezTo>
                    <a:pt x="545" y="5362"/>
                    <a:pt x="224" y="4229"/>
                    <a:pt x="732" y="3944"/>
                  </a:cubicBezTo>
                  <a:lnTo>
                    <a:pt x="759" y="3917"/>
                  </a:lnTo>
                  <a:cubicBezTo>
                    <a:pt x="875" y="3962"/>
                    <a:pt x="1009" y="3988"/>
                    <a:pt x="1161" y="4006"/>
                  </a:cubicBezTo>
                  <a:lnTo>
                    <a:pt x="1161" y="3658"/>
                  </a:lnTo>
                  <a:cubicBezTo>
                    <a:pt x="1098" y="3658"/>
                    <a:pt x="1045" y="3649"/>
                    <a:pt x="1009" y="3649"/>
                  </a:cubicBezTo>
                  <a:cubicBezTo>
                    <a:pt x="563" y="3587"/>
                    <a:pt x="197" y="3284"/>
                    <a:pt x="706" y="2641"/>
                  </a:cubicBezTo>
                  <a:cubicBezTo>
                    <a:pt x="795" y="2552"/>
                    <a:pt x="893" y="2463"/>
                    <a:pt x="1000" y="2383"/>
                  </a:cubicBezTo>
                  <a:cubicBezTo>
                    <a:pt x="1053" y="2338"/>
                    <a:pt x="1107" y="2293"/>
                    <a:pt x="1161" y="2240"/>
                  </a:cubicBezTo>
                  <a:lnTo>
                    <a:pt x="1161" y="1098"/>
                  </a:lnTo>
                  <a:cubicBezTo>
                    <a:pt x="982" y="893"/>
                    <a:pt x="804" y="625"/>
                    <a:pt x="1161" y="375"/>
                  </a:cubicBezTo>
                  <a:lnTo>
                    <a:pt x="11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33"/>
          <p:cNvGrpSpPr/>
          <p:nvPr/>
        </p:nvGrpSpPr>
        <p:grpSpPr>
          <a:xfrm flipH="1" rot="2365709">
            <a:off x="-401243" y="4185500"/>
            <a:ext cx="1013466" cy="835990"/>
            <a:chOff x="-492950" y="2926025"/>
            <a:chExt cx="1013489" cy="836009"/>
          </a:xfrm>
        </p:grpSpPr>
        <p:sp>
          <p:nvSpPr>
            <p:cNvPr id="2112" name="Google Shape;2112;p33"/>
            <p:cNvSpPr/>
            <p:nvPr/>
          </p:nvSpPr>
          <p:spPr>
            <a:xfrm>
              <a:off x="205030" y="3589987"/>
              <a:ext cx="33102" cy="11069"/>
            </a:xfrm>
            <a:custGeom>
              <a:rect b="b" l="l" r="r" t="t"/>
              <a:pathLst>
                <a:path extrusionOk="0" h="206" w="616">
                  <a:moveTo>
                    <a:pt x="616" y="1"/>
                  </a:moveTo>
                  <a:lnTo>
                    <a:pt x="616" y="1"/>
                  </a:lnTo>
                  <a:cubicBezTo>
                    <a:pt x="491" y="36"/>
                    <a:pt x="366" y="72"/>
                    <a:pt x="241" y="108"/>
                  </a:cubicBezTo>
                  <a:cubicBezTo>
                    <a:pt x="170" y="134"/>
                    <a:pt x="90" y="170"/>
                    <a:pt x="0" y="206"/>
                  </a:cubicBezTo>
                  <a:cubicBezTo>
                    <a:pt x="206" y="134"/>
                    <a:pt x="411" y="72"/>
                    <a:pt x="616"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3"/>
            <p:cNvSpPr/>
            <p:nvPr/>
          </p:nvSpPr>
          <p:spPr>
            <a:xfrm>
              <a:off x="111045" y="3154940"/>
              <a:ext cx="390779" cy="460509"/>
            </a:xfrm>
            <a:custGeom>
              <a:rect b="b" l="l" r="r" t="t"/>
              <a:pathLst>
                <a:path extrusionOk="0" h="8570" w="7272">
                  <a:moveTo>
                    <a:pt x="5307" y="5415"/>
                  </a:moveTo>
                  <a:cubicBezTo>
                    <a:pt x="5346" y="5415"/>
                    <a:pt x="5381" y="5434"/>
                    <a:pt x="5407" y="5465"/>
                  </a:cubicBezTo>
                  <a:cubicBezTo>
                    <a:pt x="5434" y="5483"/>
                    <a:pt x="5461" y="5509"/>
                    <a:pt x="5469" y="5545"/>
                  </a:cubicBezTo>
                  <a:cubicBezTo>
                    <a:pt x="5532" y="5786"/>
                    <a:pt x="5603" y="6009"/>
                    <a:pt x="5728" y="6223"/>
                  </a:cubicBezTo>
                  <a:cubicBezTo>
                    <a:pt x="5791" y="6330"/>
                    <a:pt x="5701" y="6446"/>
                    <a:pt x="5603" y="6482"/>
                  </a:cubicBezTo>
                  <a:cubicBezTo>
                    <a:pt x="4899" y="6732"/>
                    <a:pt x="4149" y="6865"/>
                    <a:pt x="3435" y="7044"/>
                  </a:cubicBezTo>
                  <a:cubicBezTo>
                    <a:pt x="3418" y="7049"/>
                    <a:pt x="3399" y="7052"/>
                    <a:pt x="3379" y="7052"/>
                  </a:cubicBezTo>
                  <a:cubicBezTo>
                    <a:pt x="3295" y="7052"/>
                    <a:pt x="3198" y="7009"/>
                    <a:pt x="3177" y="6937"/>
                  </a:cubicBezTo>
                  <a:lnTo>
                    <a:pt x="3007" y="6277"/>
                  </a:lnTo>
                  <a:cubicBezTo>
                    <a:pt x="2981" y="6187"/>
                    <a:pt x="3088" y="6080"/>
                    <a:pt x="3177" y="6054"/>
                  </a:cubicBezTo>
                  <a:cubicBezTo>
                    <a:pt x="3846" y="5893"/>
                    <a:pt x="4640" y="5848"/>
                    <a:pt x="5220" y="5447"/>
                  </a:cubicBezTo>
                  <a:cubicBezTo>
                    <a:pt x="5250" y="5425"/>
                    <a:pt x="5279" y="5415"/>
                    <a:pt x="5307" y="5415"/>
                  </a:cubicBezTo>
                  <a:close/>
                  <a:moveTo>
                    <a:pt x="5258" y="0"/>
                  </a:moveTo>
                  <a:cubicBezTo>
                    <a:pt x="5141" y="0"/>
                    <a:pt x="5014" y="122"/>
                    <a:pt x="5041" y="264"/>
                  </a:cubicBezTo>
                  <a:cubicBezTo>
                    <a:pt x="5229" y="1218"/>
                    <a:pt x="5541" y="2182"/>
                    <a:pt x="5594" y="3154"/>
                  </a:cubicBezTo>
                  <a:cubicBezTo>
                    <a:pt x="5612" y="3342"/>
                    <a:pt x="5621" y="3529"/>
                    <a:pt x="5594" y="3707"/>
                  </a:cubicBezTo>
                  <a:cubicBezTo>
                    <a:pt x="5585" y="3823"/>
                    <a:pt x="5577" y="3939"/>
                    <a:pt x="5559" y="4046"/>
                  </a:cubicBezTo>
                  <a:cubicBezTo>
                    <a:pt x="5416" y="5135"/>
                    <a:pt x="4229" y="5367"/>
                    <a:pt x="3337" y="5581"/>
                  </a:cubicBezTo>
                  <a:cubicBezTo>
                    <a:pt x="2463" y="5786"/>
                    <a:pt x="1642" y="5947"/>
                    <a:pt x="1089" y="6714"/>
                  </a:cubicBezTo>
                  <a:cubicBezTo>
                    <a:pt x="839" y="7062"/>
                    <a:pt x="1" y="8320"/>
                    <a:pt x="848" y="8552"/>
                  </a:cubicBezTo>
                  <a:cubicBezTo>
                    <a:pt x="893" y="8560"/>
                    <a:pt x="938" y="8569"/>
                    <a:pt x="982" y="8569"/>
                  </a:cubicBezTo>
                  <a:cubicBezTo>
                    <a:pt x="1241" y="8480"/>
                    <a:pt x="1500" y="8391"/>
                    <a:pt x="1749" y="8302"/>
                  </a:cubicBezTo>
                  <a:cubicBezTo>
                    <a:pt x="1839" y="8266"/>
                    <a:pt x="1919" y="8230"/>
                    <a:pt x="1990" y="8204"/>
                  </a:cubicBezTo>
                  <a:cubicBezTo>
                    <a:pt x="2115" y="8168"/>
                    <a:pt x="2240" y="8132"/>
                    <a:pt x="2365" y="8097"/>
                  </a:cubicBezTo>
                  <a:cubicBezTo>
                    <a:pt x="2998" y="7882"/>
                    <a:pt x="3623" y="7668"/>
                    <a:pt x="4256" y="7454"/>
                  </a:cubicBezTo>
                  <a:cubicBezTo>
                    <a:pt x="4899" y="7249"/>
                    <a:pt x="5532" y="7044"/>
                    <a:pt x="6156" y="6812"/>
                  </a:cubicBezTo>
                  <a:cubicBezTo>
                    <a:pt x="6799" y="6571"/>
                    <a:pt x="7200" y="6410"/>
                    <a:pt x="7227" y="5643"/>
                  </a:cubicBezTo>
                  <a:cubicBezTo>
                    <a:pt x="7272" y="4689"/>
                    <a:pt x="7209" y="3636"/>
                    <a:pt x="6941" y="2717"/>
                  </a:cubicBezTo>
                  <a:cubicBezTo>
                    <a:pt x="6870" y="2476"/>
                    <a:pt x="6799" y="2244"/>
                    <a:pt x="6718" y="2021"/>
                  </a:cubicBezTo>
                  <a:cubicBezTo>
                    <a:pt x="6362" y="1397"/>
                    <a:pt x="5960" y="799"/>
                    <a:pt x="5621" y="184"/>
                  </a:cubicBezTo>
                  <a:cubicBezTo>
                    <a:pt x="5565" y="79"/>
                    <a:pt x="5479" y="40"/>
                    <a:pt x="5391" y="40"/>
                  </a:cubicBezTo>
                  <a:cubicBezTo>
                    <a:pt x="5381" y="40"/>
                    <a:pt x="5372" y="40"/>
                    <a:pt x="5362" y="41"/>
                  </a:cubicBezTo>
                  <a:cubicBezTo>
                    <a:pt x="5332" y="13"/>
                    <a:pt x="5296" y="0"/>
                    <a:pt x="52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3"/>
            <p:cNvSpPr/>
            <p:nvPr/>
          </p:nvSpPr>
          <p:spPr>
            <a:xfrm>
              <a:off x="292728" y="3470156"/>
              <a:ext cx="101241" cy="44170"/>
            </a:xfrm>
            <a:custGeom>
              <a:rect b="b" l="l" r="r" t="t"/>
              <a:pathLst>
                <a:path extrusionOk="0" h="822" w="1884">
                  <a:moveTo>
                    <a:pt x="1776" y="0"/>
                  </a:moveTo>
                  <a:cubicBezTo>
                    <a:pt x="1250" y="295"/>
                    <a:pt x="661" y="348"/>
                    <a:pt x="1" y="491"/>
                  </a:cubicBezTo>
                  <a:lnTo>
                    <a:pt x="81" y="821"/>
                  </a:lnTo>
                  <a:cubicBezTo>
                    <a:pt x="741" y="660"/>
                    <a:pt x="1303" y="562"/>
                    <a:pt x="1883" y="366"/>
                  </a:cubicBezTo>
                  <a:cubicBezTo>
                    <a:pt x="1830" y="250"/>
                    <a:pt x="1812" y="125"/>
                    <a:pt x="17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3"/>
            <p:cNvSpPr/>
            <p:nvPr/>
          </p:nvSpPr>
          <p:spPr>
            <a:xfrm>
              <a:off x="-282465" y="3233449"/>
              <a:ext cx="63786" cy="86245"/>
            </a:xfrm>
            <a:custGeom>
              <a:rect b="b" l="l" r="r" t="t"/>
              <a:pathLst>
                <a:path extrusionOk="0" h="1605" w="1187">
                  <a:moveTo>
                    <a:pt x="455" y="1"/>
                  </a:moveTo>
                  <a:cubicBezTo>
                    <a:pt x="223" y="1"/>
                    <a:pt x="0" y="182"/>
                    <a:pt x="80" y="480"/>
                  </a:cubicBezTo>
                  <a:cubicBezTo>
                    <a:pt x="142" y="703"/>
                    <a:pt x="223" y="944"/>
                    <a:pt x="303" y="1185"/>
                  </a:cubicBezTo>
                  <a:cubicBezTo>
                    <a:pt x="285" y="989"/>
                    <a:pt x="276" y="801"/>
                    <a:pt x="294" y="605"/>
                  </a:cubicBezTo>
                  <a:cubicBezTo>
                    <a:pt x="305" y="506"/>
                    <a:pt x="391" y="437"/>
                    <a:pt x="476" y="437"/>
                  </a:cubicBezTo>
                  <a:cubicBezTo>
                    <a:pt x="529" y="437"/>
                    <a:pt x="581" y="463"/>
                    <a:pt x="615" y="525"/>
                  </a:cubicBezTo>
                  <a:cubicBezTo>
                    <a:pt x="812" y="881"/>
                    <a:pt x="1008" y="1238"/>
                    <a:pt x="1186" y="1604"/>
                  </a:cubicBezTo>
                  <a:cubicBezTo>
                    <a:pt x="1097" y="1131"/>
                    <a:pt x="999" y="667"/>
                    <a:pt x="847" y="266"/>
                  </a:cubicBezTo>
                  <a:cubicBezTo>
                    <a:pt x="772" y="83"/>
                    <a:pt x="611" y="1"/>
                    <a:pt x="4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3"/>
            <p:cNvSpPr/>
            <p:nvPr/>
          </p:nvSpPr>
          <p:spPr>
            <a:xfrm>
              <a:off x="-283970" y="3370906"/>
              <a:ext cx="24504" cy="37453"/>
            </a:xfrm>
            <a:custGeom>
              <a:rect b="b" l="l" r="r" t="t"/>
              <a:pathLst>
                <a:path extrusionOk="0" h="697" w="456">
                  <a:moveTo>
                    <a:pt x="456" y="1"/>
                  </a:moveTo>
                  <a:lnTo>
                    <a:pt x="456" y="1"/>
                  </a:lnTo>
                  <a:cubicBezTo>
                    <a:pt x="438" y="63"/>
                    <a:pt x="420" y="126"/>
                    <a:pt x="393" y="179"/>
                  </a:cubicBezTo>
                  <a:cubicBezTo>
                    <a:pt x="304" y="375"/>
                    <a:pt x="170" y="554"/>
                    <a:pt x="1" y="696"/>
                  </a:cubicBezTo>
                  <a:cubicBezTo>
                    <a:pt x="331" y="554"/>
                    <a:pt x="438" y="304"/>
                    <a:pt x="4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3"/>
            <p:cNvSpPr/>
            <p:nvPr/>
          </p:nvSpPr>
          <p:spPr>
            <a:xfrm>
              <a:off x="-331902" y="3306207"/>
              <a:ext cx="196142" cy="189255"/>
            </a:xfrm>
            <a:custGeom>
              <a:rect b="b" l="l" r="r" t="t"/>
              <a:pathLst>
                <a:path extrusionOk="0" h="3522" w="3650">
                  <a:moveTo>
                    <a:pt x="1598" y="0"/>
                  </a:moveTo>
                  <a:lnTo>
                    <a:pt x="1598" y="0"/>
                  </a:lnTo>
                  <a:cubicBezTo>
                    <a:pt x="1687" y="660"/>
                    <a:pt x="1847" y="1365"/>
                    <a:pt x="1491" y="1900"/>
                  </a:cubicBezTo>
                  <a:cubicBezTo>
                    <a:pt x="1273" y="2228"/>
                    <a:pt x="681" y="2412"/>
                    <a:pt x="201" y="2412"/>
                  </a:cubicBezTo>
                  <a:cubicBezTo>
                    <a:pt x="132" y="2412"/>
                    <a:pt x="64" y="2408"/>
                    <a:pt x="1" y="2400"/>
                  </a:cubicBezTo>
                  <a:lnTo>
                    <a:pt x="1" y="2400"/>
                  </a:lnTo>
                  <a:cubicBezTo>
                    <a:pt x="10" y="2436"/>
                    <a:pt x="28" y="2480"/>
                    <a:pt x="37" y="2516"/>
                  </a:cubicBezTo>
                  <a:cubicBezTo>
                    <a:pt x="54" y="2623"/>
                    <a:pt x="72" y="2748"/>
                    <a:pt x="99" y="2864"/>
                  </a:cubicBezTo>
                  <a:cubicBezTo>
                    <a:pt x="715" y="2810"/>
                    <a:pt x="1294" y="2400"/>
                    <a:pt x="1714" y="1963"/>
                  </a:cubicBezTo>
                  <a:lnTo>
                    <a:pt x="1740" y="1927"/>
                  </a:lnTo>
                  <a:cubicBezTo>
                    <a:pt x="1928" y="2480"/>
                    <a:pt x="2213" y="2998"/>
                    <a:pt x="2695" y="3408"/>
                  </a:cubicBezTo>
                  <a:cubicBezTo>
                    <a:pt x="2784" y="3485"/>
                    <a:pt x="2895" y="3522"/>
                    <a:pt x="3004" y="3522"/>
                  </a:cubicBezTo>
                  <a:cubicBezTo>
                    <a:pt x="3223" y="3522"/>
                    <a:pt x="3432" y="3373"/>
                    <a:pt x="3427" y="3105"/>
                  </a:cubicBezTo>
                  <a:cubicBezTo>
                    <a:pt x="3418" y="2730"/>
                    <a:pt x="3382" y="2364"/>
                    <a:pt x="3328" y="1999"/>
                  </a:cubicBezTo>
                  <a:lnTo>
                    <a:pt x="3328" y="1999"/>
                  </a:lnTo>
                  <a:cubicBezTo>
                    <a:pt x="3339" y="1999"/>
                    <a:pt x="3350" y="2000"/>
                    <a:pt x="3360" y="2000"/>
                  </a:cubicBezTo>
                  <a:cubicBezTo>
                    <a:pt x="3457" y="2000"/>
                    <a:pt x="3553" y="1963"/>
                    <a:pt x="3650" y="1883"/>
                  </a:cubicBezTo>
                  <a:cubicBezTo>
                    <a:pt x="3596" y="1865"/>
                    <a:pt x="3551" y="1820"/>
                    <a:pt x="3534" y="1776"/>
                  </a:cubicBezTo>
                  <a:cubicBezTo>
                    <a:pt x="3373" y="1321"/>
                    <a:pt x="3203" y="875"/>
                    <a:pt x="3061" y="420"/>
                  </a:cubicBezTo>
                  <a:lnTo>
                    <a:pt x="3061" y="420"/>
                  </a:lnTo>
                  <a:cubicBezTo>
                    <a:pt x="3096" y="1347"/>
                    <a:pt x="3230" y="2275"/>
                    <a:pt x="3284" y="3203"/>
                  </a:cubicBezTo>
                  <a:cubicBezTo>
                    <a:pt x="3289" y="3309"/>
                    <a:pt x="3205" y="3366"/>
                    <a:pt x="3118" y="3366"/>
                  </a:cubicBezTo>
                  <a:cubicBezTo>
                    <a:pt x="3045" y="3366"/>
                    <a:pt x="2969" y="3325"/>
                    <a:pt x="2945" y="3239"/>
                  </a:cubicBezTo>
                  <a:cubicBezTo>
                    <a:pt x="2633" y="2115"/>
                    <a:pt x="2151" y="1035"/>
                    <a:pt x="15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3"/>
            <p:cNvSpPr/>
            <p:nvPr/>
          </p:nvSpPr>
          <p:spPr>
            <a:xfrm>
              <a:off x="-217767" y="3234846"/>
              <a:ext cx="269440" cy="169695"/>
            </a:xfrm>
            <a:custGeom>
              <a:rect b="b" l="l" r="r" t="t"/>
              <a:pathLst>
                <a:path extrusionOk="0" h="3158" w="5014">
                  <a:moveTo>
                    <a:pt x="478" y="1"/>
                  </a:moveTo>
                  <a:cubicBezTo>
                    <a:pt x="254" y="1"/>
                    <a:pt x="23" y="175"/>
                    <a:pt x="18" y="436"/>
                  </a:cubicBezTo>
                  <a:cubicBezTo>
                    <a:pt x="0" y="900"/>
                    <a:pt x="45" y="1355"/>
                    <a:pt x="107" y="1810"/>
                  </a:cubicBezTo>
                  <a:cubicBezTo>
                    <a:pt x="321" y="2256"/>
                    <a:pt x="526" y="2702"/>
                    <a:pt x="705" y="3157"/>
                  </a:cubicBezTo>
                  <a:cubicBezTo>
                    <a:pt x="625" y="2319"/>
                    <a:pt x="544" y="1480"/>
                    <a:pt x="598" y="624"/>
                  </a:cubicBezTo>
                  <a:cubicBezTo>
                    <a:pt x="608" y="521"/>
                    <a:pt x="692" y="464"/>
                    <a:pt x="775" y="464"/>
                  </a:cubicBezTo>
                  <a:cubicBezTo>
                    <a:pt x="844" y="464"/>
                    <a:pt x="913" y="503"/>
                    <a:pt x="937" y="588"/>
                  </a:cubicBezTo>
                  <a:cubicBezTo>
                    <a:pt x="1115" y="1257"/>
                    <a:pt x="1338" y="1899"/>
                    <a:pt x="1570" y="2550"/>
                  </a:cubicBezTo>
                  <a:cubicBezTo>
                    <a:pt x="1650" y="2211"/>
                    <a:pt x="1642" y="1864"/>
                    <a:pt x="1615" y="1507"/>
                  </a:cubicBezTo>
                  <a:cubicBezTo>
                    <a:pt x="1609" y="1410"/>
                    <a:pt x="1701" y="1337"/>
                    <a:pt x="1792" y="1337"/>
                  </a:cubicBezTo>
                  <a:cubicBezTo>
                    <a:pt x="1835" y="1337"/>
                    <a:pt x="1878" y="1354"/>
                    <a:pt x="1909" y="1391"/>
                  </a:cubicBezTo>
                  <a:cubicBezTo>
                    <a:pt x="2092" y="1607"/>
                    <a:pt x="2275" y="2158"/>
                    <a:pt x="2611" y="2158"/>
                  </a:cubicBezTo>
                  <a:cubicBezTo>
                    <a:pt x="2635" y="2158"/>
                    <a:pt x="2660" y="2155"/>
                    <a:pt x="2685" y="2149"/>
                  </a:cubicBezTo>
                  <a:cubicBezTo>
                    <a:pt x="3203" y="2024"/>
                    <a:pt x="3649" y="1765"/>
                    <a:pt x="4148" y="1614"/>
                  </a:cubicBezTo>
                  <a:cubicBezTo>
                    <a:pt x="4577" y="1480"/>
                    <a:pt x="5014" y="1471"/>
                    <a:pt x="4978" y="954"/>
                  </a:cubicBezTo>
                  <a:lnTo>
                    <a:pt x="4978" y="954"/>
                  </a:lnTo>
                  <a:cubicBezTo>
                    <a:pt x="4898" y="963"/>
                    <a:pt x="4808" y="989"/>
                    <a:pt x="4737" y="1061"/>
                  </a:cubicBezTo>
                  <a:cubicBezTo>
                    <a:pt x="4309" y="1444"/>
                    <a:pt x="3747" y="1658"/>
                    <a:pt x="3221" y="1837"/>
                  </a:cubicBezTo>
                  <a:cubicBezTo>
                    <a:pt x="3054" y="1891"/>
                    <a:pt x="2797" y="1990"/>
                    <a:pt x="2573" y="1990"/>
                  </a:cubicBezTo>
                  <a:cubicBezTo>
                    <a:pt x="2426" y="1990"/>
                    <a:pt x="2294" y="1947"/>
                    <a:pt x="2212" y="1819"/>
                  </a:cubicBezTo>
                  <a:cubicBezTo>
                    <a:pt x="2079" y="1605"/>
                    <a:pt x="1989" y="1364"/>
                    <a:pt x="1847" y="1150"/>
                  </a:cubicBezTo>
                  <a:cubicBezTo>
                    <a:pt x="1757" y="1010"/>
                    <a:pt x="1611" y="946"/>
                    <a:pt x="1468" y="946"/>
                  </a:cubicBezTo>
                  <a:cubicBezTo>
                    <a:pt x="1354" y="946"/>
                    <a:pt x="1242" y="986"/>
                    <a:pt x="1160" y="1061"/>
                  </a:cubicBezTo>
                  <a:cubicBezTo>
                    <a:pt x="1079" y="775"/>
                    <a:pt x="972" y="490"/>
                    <a:pt x="830" y="213"/>
                  </a:cubicBezTo>
                  <a:cubicBezTo>
                    <a:pt x="749" y="65"/>
                    <a:pt x="615" y="1"/>
                    <a:pt x="4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3"/>
            <p:cNvSpPr/>
            <p:nvPr/>
          </p:nvSpPr>
          <p:spPr>
            <a:xfrm>
              <a:off x="-116151" y="3292773"/>
              <a:ext cx="197539" cy="94735"/>
            </a:xfrm>
            <a:custGeom>
              <a:rect b="b" l="l" r="r" t="t"/>
              <a:pathLst>
                <a:path extrusionOk="0" h="1763" w="3676">
                  <a:moveTo>
                    <a:pt x="3453" y="1"/>
                  </a:moveTo>
                  <a:cubicBezTo>
                    <a:pt x="3453" y="108"/>
                    <a:pt x="3435" y="215"/>
                    <a:pt x="3417" y="313"/>
                  </a:cubicBezTo>
                  <a:cubicBezTo>
                    <a:pt x="3328" y="687"/>
                    <a:pt x="2935" y="679"/>
                    <a:pt x="2623" y="777"/>
                  </a:cubicBezTo>
                  <a:cubicBezTo>
                    <a:pt x="2100" y="938"/>
                    <a:pt x="1316" y="1447"/>
                    <a:pt x="695" y="1447"/>
                  </a:cubicBezTo>
                  <a:cubicBezTo>
                    <a:pt x="628" y="1447"/>
                    <a:pt x="563" y="1441"/>
                    <a:pt x="500" y="1428"/>
                  </a:cubicBezTo>
                  <a:cubicBezTo>
                    <a:pt x="304" y="1383"/>
                    <a:pt x="179" y="1232"/>
                    <a:pt x="72" y="1053"/>
                  </a:cubicBezTo>
                  <a:cubicBezTo>
                    <a:pt x="63" y="1232"/>
                    <a:pt x="45" y="1410"/>
                    <a:pt x="0" y="1588"/>
                  </a:cubicBezTo>
                  <a:cubicBezTo>
                    <a:pt x="164" y="1695"/>
                    <a:pt x="362" y="1762"/>
                    <a:pt x="635" y="1762"/>
                  </a:cubicBezTo>
                  <a:cubicBezTo>
                    <a:pt x="704" y="1762"/>
                    <a:pt x="778" y="1758"/>
                    <a:pt x="857" y="1749"/>
                  </a:cubicBezTo>
                  <a:cubicBezTo>
                    <a:pt x="1767" y="1642"/>
                    <a:pt x="2775" y="1214"/>
                    <a:pt x="3462" y="598"/>
                  </a:cubicBezTo>
                  <a:cubicBezTo>
                    <a:pt x="3676" y="411"/>
                    <a:pt x="3622" y="152"/>
                    <a:pt x="34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3"/>
            <p:cNvSpPr/>
            <p:nvPr/>
          </p:nvSpPr>
          <p:spPr>
            <a:xfrm>
              <a:off x="-429702" y="3036506"/>
              <a:ext cx="842873" cy="565024"/>
            </a:xfrm>
            <a:custGeom>
              <a:rect b="b" l="l" r="r" t="t"/>
              <a:pathLst>
                <a:path extrusionOk="0" h="10515" w="15685">
                  <a:moveTo>
                    <a:pt x="13144" y="363"/>
                  </a:moveTo>
                  <a:cubicBezTo>
                    <a:pt x="13492" y="363"/>
                    <a:pt x="13812" y="462"/>
                    <a:pt x="14034" y="800"/>
                  </a:cubicBezTo>
                  <a:cubicBezTo>
                    <a:pt x="14248" y="1112"/>
                    <a:pt x="14337" y="1522"/>
                    <a:pt x="14426" y="1888"/>
                  </a:cubicBezTo>
                  <a:cubicBezTo>
                    <a:pt x="14578" y="2441"/>
                    <a:pt x="14649" y="3012"/>
                    <a:pt x="14801" y="3565"/>
                  </a:cubicBezTo>
                  <a:cubicBezTo>
                    <a:pt x="15006" y="4288"/>
                    <a:pt x="15318" y="4948"/>
                    <a:pt x="15318" y="5706"/>
                  </a:cubicBezTo>
                  <a:cubicBezTo>
                    <a:pt x="15327" y="6875"/>
                    <a:pt x="13846" y="7151"/>
                    <a:pt x="12972" y="7357"/>
                  </a:cubicBezTo>
                  <a:cubicBezTo>
                    <a:pt x="12027" y="7571"/>
                    <a:pt x="11143" y="7954"/>
                    <a:pt x="10233" y="8284"/>
                  </a:cubicBezTo>
                  <a:cubicBezTo>
                    <a:pt x="8601" y="8882"/>
                    <a:pt x="6915" y="9400"/>
                    <a:pt x="5264" y="9917"/>
                  </a:cubicBezTo>
                  <a:cubicBezTo>
                    <a:pt x="4833" y="10050"/>
                    <a:pt x="4313" y="10183"/>
                    <a:pt x="3813" y="10183"/>
                  </a:cubicBezTo>
                  <a:cubicBezTo>
                    <a:pt x="3373" y="10183"/>
                    <a:pt x="2949" y="10080"/>
                    <a:pt x="2615" y="9783"/>
                  </a:cubicBezTo>
                  <a:cubicBezTo>
                    <a:pt x="2133" y="9364"/>
                    <a:pt x="2026" y="8552"/>
                    <a:pt x="1919" y="7883"/>
                  </a:cubicBezTo>
                  <a:cubicBezTo>
                    <a:pt x="1892" y="7767"/>
                    <a:pt x="1874" y="7642"/>
                    <a:pt x="1857" y="7535"/>
                  </a:cubicBezTo>
                  <a:cubicBezTo>
                    <a:pt x="1848" y="7499"/>
                    <a:pt x="1830" y="7455"/>
                    <a:pt x="1821" y="7419"/>
                  </a:cubicBezTo>
                  <a:lnTo>
                    <a:pt x="1821" y="7419"/>
                  </a:lnTo>
                  <a:cubicBezTo>
                    <a:pt x="1884" y="7427"/>
                    <a:pt x="1952" y="7431"/>
                    <a:pt x="2021" y="7431"/>
                  </a:cubicBezTo>
                  <a:cubicBezTo>
                    <a:pt x="2501" y="7431"/>
                    <a:pt x="3093" y="7247"/>
                    <a:pt x="3311" y="6919"/>
                  </a:cubicBezTo>
                  <a:cubicBezTo>
                    <a:pt x="3667" y="6384"/>
                    <a:pt x="3507" y="5679"/>
                    <a:pt x="3418" y="5019"/>
                  </a:cubicBezTo>
                  <a:lnTo>
                    <a:pt x="3418" y="5019"/>
                  </a:lnTo>
                  <a:cubicBezTo>
                    <a:pt x="3971" y="6054"/>
                    <a:pt x="4453" y="7134"/>
                    <a:pt x="4765" y="8258"/>
                  </a:cubicBezTo>
                  <a:cubicBezTo>
                    <a:pt x="4789" y="8344"/>
                    <a:pt x="4865" y="8385"/>
                    <a:pt x="4938" y="8385"/>
                  </a:cubicBezTo>
                  <a:cubicBezTo>
                    <a:pt x="5025" y="8385"/>
                    <a:pt x="5109" y="8328"/>
                    <a:pt x="5104" y="8222"/>
                  </a:cubicBezTo>
                  <a:cubicBezTo>
                    <a:pt x="5050" y="7294"/>
                    <a:pt x="4916" y="6366"/>
                    <a:pt x="4881" y="5439"/>
                  </a:cubicBezTo>
                  <a:lnTo>
                    <a:pt x="4881" y="5439"/>
                  </a:lnTo>
                  <a:cubicBezTo>
                    <a:pt x="5023" y="5894"/>
                    <a:pt x="5193" y="6340"/>
                    <a:pt x="5354" y="6795"/>
                  </a:cubicBezTo>
                  <a:cubicBezTo>
                    <a:pt x="5371" y="6839"/>
                    <a:pt x="5416" y="6884"/>
                    <a:pt x="5470" y="6902"/>
                  </a:cubicBezTo>
                  <a:cubicBezTo>
                    <a:pt x="5492" y="6910"/>
                    <a:pt x="5515" y="6915"/>
                    <a:pt x="5538" y="6915"/>
                  </a:cubicBezTo>
                  <a:cubicBezTo>
                    <a:pt x="5588" y="6915"/>
                    <a:pt x="5635" y="6892"/>
                    <a:pt x="5666" y="6830"/>
                  </a:cubicBezTo>
                  <a:cubicBezTo>
                    <a:pt x="5737" y="6679"/>
                    <a:pt x="5800" y="6518"/>
                    <a:pt x="5835" y="6357"/>
                  </a:cubicBezTo>
                  <a:cubicBezTo>
                    <a:pt x="5880" y="6179"/>
                    <a:pt x="5898" y="6001"/>
                    <a:pt x="5907" y="5822"/>
                  </a:cubicBezTo>
                  <a:cubicBezTo>
                    <a:pt x="6014" y="6001"/>
                    <a:pt x="6139" y="6152"/>
                    <a:pt x="6335" y="6197"/>
                  </a:cubicBezTo>
                  <a:cubicBezTo>
                    <a:pt x="6398" y="6210"/>
                    <a:pt x="6463" y="6216"/>
                    <a:pt x="6530" y="6216"/>
                  </a:cubicBezTo>
                  <a:cubicBezTo>
                    <a:pt x="7151" y="6216"/>
                    <a:pt x="7935" y="5707"/>
                    <a:pt x="8458" y="5546"/>
                  </a:cubicBezTo>
                  <a:cubicBezTo>
                    <a:pt x="8770" y="5448"/>
                    <a:pt x="9163" y="5456"/>
                    <a:pt x="9252" y="5082"/>
                  </a:cubicBezTo>
                  <a:cubicBezTo>
                    <a:pt x="9270" y="4984"/>
                    <a:pt x="9288" y="4877"/>
                    <a:pt x="9288" y="4770"/>
                  </a:cubicBezTo>
                  <a:cubicBezTo>
                    <a:pt x="9306" y="4520"/>
                    <a:pt x="9279" y="4243"/>
                    <a:pt x="9234" y="3967"/>
                  </a:cubicBezTo>
                  <a:lnTo>
                    <a:pt x="9234" y="3967"/>
                  </a:lnTo>
                  <a:cubicBezTo>
                    <a:pt x="9707" y="4903"/>
                    <a:pt x="10117" y="5876"/>
                    <a:pt x="10635" y="6786"/>
                  </a:cubicBezTo>
                  <a:cubicBezTo>
                    <a:pt x="10667" y="6842"/>
                    <a:pt x="10722" y="6868"/>
                    <a:pt x="10778" y="6868"/>
                  </a:cubicBezTo>
                  <a:cubicBezTo>
                    <a:pt x="10862" y="6868"/>
                    <a:pt x="10947" y="6808"/>
                    <a:pt x="10947" y="6705"/>
                  </a:cubicBezTo>
                  <a:cubicBezTo>
                    <a:pt x="10947" y="6063"/>
                    <a:pt x="10876" y="5430"/>
                    <a:pt x="10778" y="4796"/>
                  </a:cubicBezTo>
                  <a:lnTo>
                    <a:pt x="10778" y="4796"/>
                  </a:lnTo>
                  <a:cubicBezTo>
                    <a:pt x="10813" y="4894"/>
                    <a:pt x="10849" y="4993"/>
                    <a:pt x="10885" y="5091"/>
                  </a:cubicBezTo>
                  <a:cubicBezTo>
                    <a:pt x="10918" y="5170"/>
                    <a:pt x="10980" y="5215"/>
                    <a:pt x="11053" y="5215"/>
                  </a:cubicBezTo>
                  <a:cubicBezTo>
                    <a:pt x="11079" y="5215"/>
                    <a:pt x="11107" y="5209"/>
                    <a:pt x="11134" y="5198"/>
                  </a:cubicBezTo>
                  <a:cubicBezTo>
                    <a:pt x="11625" y="4984"/>
                    <a:pt x="12107" y="4787"/>
                    <a:pt x="12615" y="4645"/>
                  </a:cubicBezTo>
                  <a:cubicBezTo>
                    <a:pt x="12713" y="4618"/>
                    <a:pt x="12758" y="4529"/>
                    <a:pt x="12740" y="4439"/>
                  </a:cubicBezTo>
                  <a:cubicBezTo>
                    <a:pt x="12660" y="3949"/>
                    <a:pt x="12597" y="3458"/>
                    <a:pt x="12517" y="2967"/>
                  </a:cubicBezTo>
                  <a:lnTo>
                    <a:pt x="12517" y="2967"/>
                  </a:lnTo>
                  <a:cubicBezTo>
                    <a:pt x="12562" y="3057"/>
                    <a:pt x="12606" y="3146"/>
                    <a:pt x="12651" y="3235"/>
                  </a:cubicBezTo>
                  <a:cubicBezTo>
                    <a:pt x="12963" y="3869"/>
                    <a:pt x="13133" y="4546"/>
                    <a:pt x="13463" y="5171"/>
                  </a:cubicBezTo>
                  <a:cubicBezTo>
                    <a:pt x="13495" y="5227"/>
                    <a:pt x="13554" y="5253"/>
                    <a:pt x="13614" y="5253"/>
                  </a:cubicBezTo>
                  <a:cubicBezTo>
                    <a:pt x="13705" y="5253"/>
                    <a:pt x="13795" y="5193"/>
                    <a:pt x="13784" y="5091"/>
                  </a:cubicBezTo>
                  <a:cubicBezTo>
                    <a:pt x="13739" y="4716"/>
                    <a:pt x="13650" y="4359"/>
                    <a:pt x="13614" y="3984"/>
                  </a:cubicBezTo>
                  <a:cubicBezTo>
                    <a:pt x="13579" y="3485"/>
                    <a:pt x="14212" y="3440"/>
                    <a:pt x="14569" y="3342"/>
                  </a:cubicBezTo>
                  <a:cubicBezTo>
                    <a:pt x="14757" y="3293"/>
                    <a:pt x="14706" y="3013"/>
                    <a:pt x="14532" y="3013"/>
                  </a:cubicBezTo>
                  <a:cubicBezTo>
                    <a:pt x="14516" y="3013"/>
                    <a:pt x="14498" y="3016"/>
                    <a:pt x="14480" y="3021"/>
                  </a:cubicBezTo>
                  <a:cubicBezTo>
                    <a:pt x="14230" y="3083"/>
                    <a:pt x="13552" y="3173"/>
                    <a:pt x="13409" y="3431"/>
                  </a:cubicBezTo>
                  <a:cubicBezTo>
                    <a:pt x="13329" y="3583"/>
                    <a:pt x="13293" y="3735"/>
                    <a:pt x="13284" y="3886"/>
                  </a:cubicBezTo>
                  <a:cubicBezTo>
                    <a:pt x="13213" y="3708"/>
                    <a:pt x="13142" y="3521"/>
                    <a:pt x="13061" y="3342"/>
                  </a:cubicBezTo>
                  <a:cubicBezTo>
                    <a:pt x="12794" y="2718"/>
                    <a:pt x="12446" y="2138"/>
                    <a:pt x="12241" y="1487"/>
                  </a:cubicBezTo>
                  <a:cubicBezTo>
                    <a:pt x="12215" y="1404"/>
                    <a:pt x="12148" y="1368"/>
                    <a:pt x="12081" y="1368"/>
                  </a:cubicBezTo>
                  <a:cubicBezTo>
                    <a:pt x="11980" y="1368"/>
                    <a:pt x="11879" y="1448"/>
                    <a:pt x="11911" y="1576"/>
                  </a:cubicBezTo>
                  <a:cubicBezTo>
                    <a:pt x="12134" y="2495"/>
                    <a:pt x="12241" y="3431"/>
                    <a:pt x="12383" y="4359"/>
                  </a:cubicBezTo>
                  <a:cubicBezTo>
                    <a:pt x="11964" y="4484"/>
                    <a:pt x="11554" y="4645"/>
                    <a:pt x="11143" y="4823"/>
                  </a:cubicBezTo>
                  <a:cubicBezTo>
                    <a:pt x="10804" y="3949"/>
                    <a:pt x="10394" y="3110"/>
                    <a:pt x="10144" y="2209"/>
                  </a:cubicBezTo>
                  <a:cubicBezTo>
                    <a:pt x="10115" y="2127"/>
                    <a:pt x="10046" y="2090"/>
                    <a:pt x="9978" y="2090"/>
                  </a:cubicBezTo>
                  <a:cubicBezTo>
                    <a:pt x="9876" y="2090"/>
                    <a:pt x="9777" y="2170"/>
                    <a:pt x="9814" y="2298"/>
                  </a:cubicBezTo>
                  <a:cubicBezTo>
                    <a:pt x="10189" y="3476"/>
                    <a:pt x="10474" y="4707"/>
                    <a:pt x="10572" y="5947"/>
                  </a:cubicBezTo>
                  <a:cubicBezTo>
                    <a:pt x="10028" y="4877"/>
                    <a:pt x="9564" y="3761"/>
                    <a:pt x="8949" y="2736"/>
                  </a:cubicBezTo>
                  <a:cubicBezTo>
                    <a:pt x="8914" y="2676"/>
                    <a:pt x="8862" y="2651"/>
                    <a:pt x="8809" y="2651"/>
                  </a:cubicBezTo>
                  <a:cubicBezTo>
                    <a:pt x="8711" y="2651"/>
                    <a:pt x="8613" y="2739"/>
                    <a:pt x="8637" y="2860"/>
                  </a:cubicBezTo>
                  <a:cubicBezTo>
                    <a:pt x="8779" y="3431"/>
                    <a:pt x="8851" y="4011"/>
                    <a:pt x="8922" y="4591"/>
                  </a:cubicBezTo>
                  <a:cubicBezTo>
                    <a:pt x="8922" y="4609"/>
                    <a:pt x="8922" y="4627"/>
                    <a:pt x="8922" y="4645"/>
                  </a:cubicBezTo>
                  <a:cubicBezTo>
                    <a:pt x="8958" y="5162"/>
                    <a:pt x="8521" y="5171"/>
                    <a:pt x="8092" y="5305"/>
                  </a:cubicBezTo>
                  <a:cubicBezTo>
                    <a:pt x="7593" y="5456"/>
                    <a:pt x="7147" y="5715"/>
                    <a:pt x="6629" y="5840"/>
                  </a:cubicBezTo>
                  <a:cubicBezTo>
                    <a:pt x="6604" y="5846"/>
                    <a:pt x="6579" y="5849"/>
                    <a:pt x="6555" y="5849"/>
                  </a:cubicBezTo>
                  <a:cubicBezTo>
                    <a:pt x="6219" y="5849"/>
                    <a:pt x="6036" y="5298"/>
                    <a:pt x="5853" y="5082"/>
                  </a:cubicBezTo>
                  <a:cubicBezTo>
                    <a:pt x="5822" y="5045"/>
                    <a:pt x="5779" y="5028"/>
                    <a:pt x="5736" y="5028"/>
                  </a:cubicBezTo>
                  <a:cubicBezTo>
                    <a:pt x="5645" y="5028"/>
                    <a:pt x="5553" y="5101"/>
                    <a:pt x="5559" y="5198"/>
                  </a:cubicBezTo>
                  <a:cubicBezTo>
                    <a:pt x="5586" y="5555"/>
                    <a:pt x="5594" y="5902"/>
                    <a:pt x="5514" y="6241"/>
                  </a:cubicBezTo>
                  <a:cubicBezTo>
                    <a:pt x="5282" y="5590"/>
                    <a:pt x="5059" y="4948"/>
                    <a:pt x="4881" y="4279"/>
                  </a:cubicBezTo>
                  <a:cubicBezTo>
                    <a:pt x="4857" y="4194"/>
                    <a:pt x="4788" y="4155"/>
                    <a:pt x="4719" y="4155"/>
                  </a:cubicBezTo>
                  <a:cubicBezTo>
                    <a:pt x="4636" y="4155"/>
                    <a:pt x="4552" y="4212"/>
                    <a:pt x="4542" y="4315"/>
                  </a:cubicBezTo>
                  <a:cubicBezTo>
                    <a:pt x="4488" y="5171"/>
                    <a:pt x="4569" y="6010"/>
                    <a:pt x="4649" y="6848"/>
                  </a:cubicBezTo>
                  <a:cubicBezTo>
                    <a:pt x="4470" y="6393"/>
                    <a:pt x="4265" y="5947"/>
                    <a:pt x="4051" y="5501"/>
                  </a:cubicBezTo>
                  <a:cubicBezTo>
                    <a:pt x="4006" y="5430"/>
                    <a:pt x="3971" y="5349"/>
                    <a:pt x="3926" y="5269"/>
                  </a:cubicBezTo>
                  <a:cubicBezTo>
                    <a:pt x="3748" y="4903"/>
                    <a:pt x="3552" y="4546"/>
                    <a:pt x="3355" y="4190"/>
                  </a:cubicBezTo>
                  <a:cubicBezTo>
                    <a:pt x="3321" y="4128"/>
                    <a:pt x="3269" y="4102"/>
                    <a:pt x="3216" y="4102"/>
                  </a:cubicBezTo>
                  <a:cubicBezTo>
                    <a:pt x="3131" y="4102"/>
                    <a:pt x="3045" y="4171"/>
                    <a:pt x="3034" y="4270"/>
                  </a:cubicBezTo>
                  <a:cubicBezTo>
                    <a:pt x="3016" y="4466"/>
                    <a:pt x="3025" y="4654"/>
                    <a:pt x="3043" y="4850"/>
                  </a:cubicBezTo>
                  <a:cubicBezTo>
                    <a:pt x="3070" y="5207"/>
                    <a:pt x="3132" y="5563"/>
                    <a:pt x="3159" y="5911"/>
                  </a:cubicBezTo>
                  <a:cubicBezTo>
                    <a:pt x="3168" y="6027"/>
                    <a:pt x="3168" y="6126"/>
                    <a:pt x="3168" y="6224"/>
                  </a:cubicBezTo>
                  <a:cubicBezTo>
                    <a:pt x="3150" y="6527"/>
                    <a:pt x="3043" y="6777"/>
                    <a:pt x="2713" y="6919"/>
                  </a:cubicBezTo>
                  <a:cubicBezTo>
                    <a:pt x="2695" y="6928"/>
                    <a:pt x="2668" y="6937"/>
                    <a:pt x="2650" y="6946"/>
                  </a:cubicBezTo>
                  <a:cubicBezTo>
                    <a:pt x="2460" y="7023"/>
                    <a:pt x="2214" y="7090"/>
                    <a:pt x="1989" y="7090"/>
                  </a:cubicBezTo>
                  <a:cubicBezTo>
                    <a:pt x="1899" y="7090"/>
                    <a:pt x="1811" y="7079"/>
                    <a:pt x="1732" y="7053"/>
                  </a:cubicBezTo>
                  <a:lnTo>
                    <a:pt x="1723" y="7044"/>
                  </a:lnTo>
                  <a:cubicBezTo>
                    <a:pt x="1366" y="5983"/>
                    <a:pt x="697" y="4912"/>
                    <a:pt x="964" y="3788"/>
                  </a:cubicBezTo>
                  <a:cubicBezTo>
                    <a:pt x="1268" y="2486"/>
                    <a:pt x="3418" y="2147"/>
                    <a:pt x="4809" y="1888"/>
                  </a:cubicBezTo>
                  <a:cubicBezTo>
                    <a:pt x="4841" y="1936"/>
                    <a:pt x="4888" y="1970"/>
                    <a:pt x="4955" y="1970"/>
                  </a:cubicBezTo>
                  <a:cubicBezTo>
                    <a:pt x="4963" y="1970"/>
                    <a:pt x="4971" y="1969"/>
                    <a:pt x="4979" y="1968"/>
                  </a:cubicBezTo>
                  <a:cubicBezTo>
                    <a:pt x="5898" y="1826"/>
                    <a:pt x="6736" y="1469"/>
                    <a:pt x="7611" y="1174"/>
                  </a:cubicBezTo>
                  <a:cubicBezTo>
                    <a:pt x="8574" y="844"/>
                    <a:pt x="9591" y="764"/>
                    <a:pt x="10599" y="684"/>
                  </a:cubicBezTo>
                  <a:cubicBezTo>
                    <a:pt x="11277" y="630"/>
                    <a:pt x="11911" y="541"/>
                    <a:pt x="12580" y="425"/>
                  </a:cubicBezTo>
                  <a:cubicBezTo>
                    <a:pt x="12768" y="391"/>
                    <a:pt x="12960" y="363"/>
                    <a:pt x="13144" y="363"/>
                  </a:cubicBezTo>
                  <a:close/>
                  <a:moveTo>
                    <a:pt x="13215" y="1"/>
                  </a:moveTo>
                  <a:cubicBezTo>
                    <a:pt x="12815" y="1"/>
                    <a:pt x="12385" y="109"/>
                    <a:pt x="12062" y="175"/>
                  </a:cubicBezTo>
                  <a:cubicBezTo>
                    <a:pt x="10974" y="389"/>
                    <a:pt x="9841" y="380"/>
                    <a:pt x="8744" y="550"/>
                  </a:cubicBezTo>
                  <a:cubicBezTo>
                    <a:pt x="7637" y="719"/>
                    <a:pt x="6620" y="1219"/>
                    <a:pt x="5550" y="1496"/>
                  </a:cubicBezTo>
                  <a:cubicBezTo>
                    <a:pt x="5520" y="1451"/>
                    <a:pt x="5473" y="1420"/>
                    <a:pt x="5412" y="1420"/>
                  </a:cubicBezTo>
                  <a:cubicBezTo>
                    <a:pt x="5399" y="1420"/>
                    <a:pt x="5386" y="1421"/>
                    <a:pt x="5371" y="1424"/>
                  </a:cubicBezTo>
                  <a:cubicBezTo>
                    <a:pt x="3873" y="1799"/>
                    <a:pt x="1732" y="1933"/>
                    <a:pt x="786" y="3342"/>
                  </a:cubicBezTo>
                  <a:cubicBezTo>
                    <a:pt x="1" y="4502"/>
                    <a:pt x="1143" y="6268"/>
                    <a:pt x="1473" y="7419"/>
                  </a:cubicBezTo>
                  <a:cubicBezTo>
                    <a:pt x="1473" y="7428"/>
                    <a:pt x="1482" y="7437"/>
                    <a:pt x="1482" y="7446"/>
                  </a:cubicBezTo>
                  <a:cubicBezTo>
                    <a:pt x="1526" y="7589"/>
                    <a:pt x="1562" y="7740"/>
                    <a:pt x="1598" y="7883"/>
                  </a:cubicBezTo>
                  <a:cubicBezTo>
                    <a:pt x="1928" y="9239"/>
                    <a:pt x="2115" y="10488"/>
                    <a:pt x="3864" y="10515"/>
                  </a:cubicBezTo>
                  <a:cubicBezTo>
                    <a:pt x="3874" y="10515"/>
                    <a:pt x="3885" y="10515"/>
                    <a:pt x="3895" y="10515"/>
                  </a:cubicBezTo>
                  <a:cubicBezTo>
                    <a:pt x="4804" y="10515"/>
                    <a:pt x="5720" y="10136"/>
                    <a:pt x="6558" y="9828"/>
                  </a:cubicBezTo>
                  <a:cubicBezTo>
                    <a:pt x="7691" y="9417"/>
                    <a:pt x="8868" y="9123"/>
                    <a:pt x="10019" y="8722"/>
                  </a:cubicBezTo>
                  <a:cubicBezTo>
                    <a:pt x="11125" y="8338"/>
                    <a:pt x="12178" y="7892"/>
                    <a:pt x="13329" y="7615"/>
                  </a:cubicBezTo>
                  <a:cubicBezTo>
                    <a:pt x="14159" y="7428"/>
                    <a:pt x="15086" y="7160"/>
                    <a:pt x="15515" y="6349"/>
                  </a:cubicBezTo>
                  <a:cubicBezTo>
                    <a:pt x="15586" y="6215"/>
                    <a:pt x="15631" y="6063"/>
                    <a:pt x="15657" y="5911"/>
                  </a:cubicBezTo>
                  <a:cubicBezTo>
                    <a:pt x="15684" y="5733"/>
                    <a:pt x="15675" y="5546"/>
                    <a:pt x="15657" y="5358"/>
                  </a:cubicBezTo>
                  <a:cubicBezTo>
                    <a:pt x="15622" y="5046"/>
                    <a:pt x="15532" y="4734"/>
                    <a:pt x="15452" y="4466"/>
                  </a:cubicBezTo>
                  <a:cubicBezTo>
                    <a:pt x="15211" y="3645"/>
                    <a:pt x="14997" y="2852"/>
                    <a:pt x="14810" y="2013"/>
                  </a:cubicBezTo>
                  <a:cubicBezTo>
                    <a:pt x="14676" y="1406"/>
                    <a:pt x="14507" y="666"/>
                    <a:pt x="13998" y="238"/>
                  </a:cubicBezTo>
                  <a:cubicBezTo>
                    <a:pt x="13790" y="59"/>
                    <a:pt x="13510" y="1"/>
                    <a:pt x="1321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3"/>
            <p:cNvSpPr/>
            <p:nvPr/>
          </p:nvSpPr>
          <p:spPr>
            <a:xfrm>
              <a:off x="-492950" y="2926025"/>
              <a:ext cx="1013489" cy="836009"/>
            </a:xfrm>
            <a:custGeom>
              <a:rect b="b" l="l" r="r" t="t"/>
              <a:pathLst>
                <a:path extrusionOk="0" h="15558" w="18860">
                  <a:moveTo>
                    <a:pt x="15245" y="333"/>
                  </a:moveTo>
                  <a:cubicBezTo>
                    <a:pt x="15457" y="333"/>
                    <a:pt x="15664" y="349"/>
                    <a:pt x="15862" y="385"/>
                  </a:cubicBezTo>
                  <a:cubicBezTo>
                    <a:pt x="16228" y="447"/>
                    <a:pt x="16406" y="1437"/>
                    <a:pt x="16495" y="1723"/>
                  </a:cubicBezTo>
                  <a:cubicBezTo>
                    <a:pt x="16674" y="2329"/>
                    <a:pt x="16817" y="2945"/>
                    <a:pt x="16986" y="3560"/>
                  </a:cubicBezTo>
                  <a:cubicBezTo>
                    <a:pt x="17254" y="4488"/>
                    <a:pt x="17637" y="5371"/>
                    <a:pt x="17958" y="6281"/>
                  </a:cubicBezTo>
                  <a:cubicBezTo>
                    <a:pt x="18039" y="6504"/>
                    <a:pt x="18110" y="6736"/>
                    <a:pt x="18181" y="6977"/>
                  </a:cubicBezTo>
                  <a:cubicBezTo>
                    <a:pt x="18449" y="7896"/>
                    <a:pt x="18512" y="8949"/>
                    <a:pt x="18467" y="9903"/>
                  </a:cubicBezTo>
                  <a:cubicBezTo>
                    <a:pt x="18440" y="10670"/>
                    <a:pt x="18039" y="10831"/>
                    <a:pt x="17396" y="11072"/>
                  </a:cubicBezTo>
                  <a:cubicBezTo>
                    <a:pt x="16772" y="11304"/>
                    <a:pt x="16139" y="11509"/>
                    <a:pt x="15496" y="11714"/>
                  </a:cubicBezTo>
                  <a:cubicBezTo>
                    <a:pt x="14863" y="11928"/>
                    <a:pt x="14238" y="12142"/>
                    <a:pt x="13605" y="12357"/>
                  </a:cubicBezTo>
                  <a:cubicBezTo>
                    <a:pt x="13400" y="12428"/>
                    <a:pt x="13195" y="12490"/>
                    <a:pt x="12989" y="12562"/>
                  </a:cubicBezTo>
                  <a:cubicBezTo>
                    <a:pt x="12740" y="12651"/>
                    <a:pt x="12481" y="12740"/>
                    <a:pt x="12222" y="12829"/>
                  </a:cubicBezTo>
                  <a:cubicBezTo>
                    <a:pt x="11080" y="13222"/>
                    <a:pt x="9929" y="13605"/>
                    <a:pt x="8761" y="13953"/>
                  </a:cubicBezTo>
                  <a:cubicBezTo>
                    <a:pt x="7780" y="14248"/>
                    <a:pt x="6763" y="14444"/>
                    <a:pt x="5790" y="14783"/>
                  </a:cubicBezTo>
                  <a:cubicBezTo>
                    <a:pt x="5267" y="14964"/>
                    <a:pt x="4696" y="15216"/>
                    <a:pt x="4174" y="15216"/>
                  </a:cubicBezTo>
                  <a:cubicBezTo>
                    <a:pt x="3770" y="15216"/>
                    <a:pt x="3396" y="15065"/>
                    <a:pt x="3096" y="14614"/>
                  </a:cubicBezTo>
                  <a:cubicBezTo>
                    <a:pt x="1945" y="12856"/>
                    <a:pt x="1731" y="10367"/>
                    <a:pt x="1303" y="8360"/>
                  </a:cubicBezTo>
                  <a:cubicBezTo>
                    <a:pt x="1124" y="7468"/>
                    <a:pt x="768" y="6638"/>
                    <a:pt x="571" y="5755"/>
                  </a:cubicBezTo>
                  <a:cubicBezTo>
                    <a:pt x="330" y="4756"/>
                    <a:pt x="776" y="4185"/>
                    <a:pt x="1481" y="3828"/>
                  </a:cubicBezTo>
                  <a:cubicBezTo>
                    <a:pt x="1515" y="3857"/>
                    <a:pt x="1557" y="3878"/>
                    <a:pt x="1601" y="3878"/>
                  </a:cubicBezTo>
                  <a:cubicBezTo>
                    <a:pt x="1626" y="3878"/>
                    <a:pt x="1652" y="3871"/>
                    <a:pt x="1678" y="3855"/>
                  </a:cubicBezTo>
                  <a:cubicBezTo>
                    <a:pt x="3819" y="2749"/>
                    <a:pt x="6290" y="2526"/>
                    <a:pt x="8591" y="1919"/>
                  </a:cubicBezTo>
                  <a:cubicBezTo>
                    <a:pt x="9733" y="1616"/>
                    <a:pt x="10857" y="1286"/>
                    <a:pt x="11999" y="991"/>
                  </a:cubicBezTo>
                  <a:cubicBezTo>
                    <a:pt x="12959" y="731"/>
                    <a:pt x="14174" y="333"/>
                    <a:pt x="15245" y="333"/>
                  </a:cubicBezTo>
                  <a:close/>
                  <a:moveTo>
                    <a:pt x="15520" y="1"/>
                  </a:moveTo>
                  <a:cubicBezTo>
                    <a:pt x="15305" y="1"/>
                    <a:pt x="15094" y="30"/>
                    <a:pt x="14934" y="54"/>
                  </a:cubicBezTo>
                  <a:cubicBezTo>
                    <a:pt x="13596" y="233"/>
                    <a:pt x="12294" y="554"/>
                    <a:pt x="10991" y="902"/>
                  </a:cubicBezTo>
                  <a:cubicBezTo>
                    <a:pt x="9341" y="1357"/>
                    <a:pt x="7699" y="1839"/>
                    <a:pt x="6022" y="2178"/>
                  </a:cubicBezTo>
                  <a:cubicBezTo>
                    <a:pt x="4764" y="2436"/>
                    <a:pt x="3515" y="2704"/>
                    <a:pt x="2329" y="3186"/>
                  </a:cubicBezTo>
                  <a:lnTo>
                    <a:pt x="2248" y="3186"/>
                  </a:lnTo>
                  <a:cubicBezTo>
                    <a:pt x="1606" y="3364"/>
                    <a:pt x="982" y="3596"/>
                    <a:pt x="509" y="4087"/>
                  </a:cubicBezTo>
                  <a:cubicBezTo>
                    <a:pt x="0" y="4622"/>
                    <a:pt x="143" y="5434"/>
                    <a:pt x="295" y="6076"/>
                  </a:cubicBezTo>
                  <a:cubicBezTo>
                    <a:pt x="518" y="7049"/>
                    <a:pt x="884" y="7958"/>
                    <a:pt x="1080" y="8931"/>
                  </a:cubicBezTo>
                  <a:cubicBezTo>
                    <a:pt x="1321" y="10117"/>
                    <a:pt x="1562" y="11313"/>
                    <a:pt x="1892" y="12473"/>
                  </a:cubicBezTo>
                  <a:cubicBezTo>
                    <a:pt x="2251" y="13760"/>
                    <a:pt x="2720" y="15557"/>
                    <a:pt x="4232" y="15557"/>
                  </a:cubicBezTo>
                  <a:cubicBezTo>
                    <a:pt x="4333" y="15557"/>
                    <a:pt x="4439" y="15549"/>
                    <a:pt x="4550" y="15532"/>
                  </a:cubicBezTo>
                  <a:cubicBezTo>
                    <a:pt x="5389" y="15408"/>
                    <a:pt x="6218" y="14988"/>
                    <a:pt x="7039" y="14774"/>
                  </a:cubicBezTo>
                  <a:cubicBezTo>
                    <a:pt x="8350" y="14435"/>
                    <a:pt x="9653" y="14069"/>
                    <a:pt x="10929" y="13597"/>
                  </a:cubicBezTo>
                  <a:cubicBezTo>
                    <a:pt x="13311" y="12704"/>
                    <a:pt x="15862" y="12160"/>
                    <a:pt x="18190" y="11125"/>
                  </a:cubicBezTo>
                  <a:cubicBezTo>
                    <a:pt x="18690" y="10911"/>
                    <a:pt x="18761" y="10474"/>
                    <a:pt x="18806" y="9975"/>
                  </a:cubicBezTo>
                  <a:cubicBezTo>
                    <a:pt x="18806" y="9957"/>
                    <a:pt x="18806" y="9930"/>
                    <a:pt x="18815" y="9903"/>
                  </a:cubicBezTo>
                  <a:cubicBezTo>
                    <a:pt x="18859" y="9332"/>
                    <a:pt x="18833" y="8726"/>
                    <a:pt x="18752" y="8128"/>
                  </a:cubicBezTo>
                  <a:cubicBezTo>
                    <a:pt x="18690" y="7700"/>
                    <a:pt x="18610" y="7280"/>
                    <a:pt x="18512" y="6888"/>
                  </a:cubicBezTo>
                  <a:cubicBezTo>
                    <a:pt x="18217" y="5719"/>
                    <a:pt x="17664" y="4622"/>
                    <a:pt x="17316" y="3471"/>
                  </a:cubicBezTo>
                  <a:cubicBezTo>
                    <a:pt x="17004" y="2445"/>
                    <a:pt x="16861" y="1321"/>
                    <a:pt x="16353" y="358"/>
                  </a:cubicBezTo>
                  <a:cubicBezTo>
                    <a:pt x="16200" y="74"/>
                    <a:pt x="15857" y="1"/>
                    <a:pt x="15520"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3"/>
            <p:cNvSpPr/>
            <p:nvPr/>
          </p:nvSpPr>
          <p:spPr>
            <a:xfrm>
              <a:off x="-257585" y="3634534"/>
              <a:ext cx="81574" cy="75713"/>
            </a:xfrm>
            <a:custGeom>
              <a:rect b="b" l="l" r="r" t="t"/>
              <a:pathLst>
                <a:path extrusionOk="0" h="1409" w="1518">
                  <a:moveTo>
                    <a:pt x="830" y="341"/>
                  </a:moveTo>
                  <a:cubicBezTo>
                    <a:pt x="1119" y="341"/>
                    <a:pt x="1230" y="1063"/>
                    <a:pt x="801" y="1063"/>
                  </a:cubicBezTo>
                  <a:cubicBezTo>
                    <a:pt x="796" y="1063"/>
                    <a:pt x="791" y="1063"/>
                    <a:pt x="786" y="1063"/>
                  </a:cubicBezTo>
                  <a:cubicBezTo>
                    <a:pt x="625" y="1063"/>
                    <a:pt x="482" y="893"/>
                    <a:pt x="438" y="759"/>
                  </a:cubicBezTo>
                  <a:cubicBezTo>
                    <a:pt x="366" y="563"/>
                    <a:pt x="482" y="474"/>
                    <a:pt x="670" y="438"/>
                  </a:cubicBezTo>
                  <a:cubicBezTo>
                    <a:pt x="732" y="429"/>
                    <a:pt x="768" y="394"/>
                    <a:pt x="777" y="349"/>
                  </a:cubicBezTo>
                  <a:cubicBezTo>
                    <a:pt x="795" y="344"/>
                    <a:pt x="813" y="341"/>
                    <a:pt x="830" y="341"/>
                  </a:cubicBezTo>
                  <a:close/>
                  <a:moveTo>
                    <a:pt x="843" y="1"/>
                  </a:moveTo>
                  <a:cubicBezTo>
                    <a:pt x="716" y="1"/>
                    <a:pt x="584" y="47"/>
                    <a:pt x="464" y="144"/>
                  </a:cubicBezTo>
                  <a:cubicBezTo>
                    <a:pt x="161" y="251"/>
                    <a:pt x="1" y="536"/>
                    <a:pt x="117" y="867"/>
                  </a:cubicBezTo>
                  <a:cubicBezTo>
                    <a:pt x="214" y="1160"/>
                    <a:pt x="498" y="1409"/>
                    <a:pt x="812" y="1409"/>
                  </a:cubicBezTo>
                  <a:cubicBezTo>
                    <a:pt x="842" y="1409"/>
                    <a:pt x="872" y="1406"/>
                    <a:pt x="902" y="1402"/>
                  </a:cubicBezTo>
                  <a:cubicBezTo>
                    <a:pt x="1348" y="1322"/>
                    <a:pt x="1517" y="804"/>
                    <a:pt x="1374" y="420"/>
                  </a:cubicBezTo>
                  <a:cubicBezTo>
                    <a:pt x="1278" y="147"/>
                    <a:pt x="1068" y="1"/>
                    <a:pt x="84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3"/>
            <p:cNvSpPr/>
            <p:nvPr/>
          </p:nvSpPr>
          <p:spPr>
            <a:xfrm>
              <a:off x="-158818" y="3609547"/>
              <a:ext cx="71955" cy="66309"/>
            </a:xfrm>
            <a:custGeom>
              <a:rect b="b" l="l" r="r" t="t"/>
              <a:pathLst>
                <a:path extrusionOk="0" h="1234" w="1339">
                  <a:moveTo>
                    <a:pt x="729" y="338"/>
                  </a:moveTo>
                  <a:cubicBezTo>
                    <a:pt x="865" y="338"/>
                    <a:pt x="991" y="395"/>
                    <a:pt x="991" y="555"/>
                  </a:cubicBezTo>
                  <a:cubicBezTo>
                    <a:pt x="999" y="761"/>
                    <a:pt x="750" y="894"/>
                    <a:pt x="580" y="894"/>
                  </a:cubicBezTo>
                  <a:cubicBezTo>
                    <a:pt x="455" y="894"/>
                    <a:pt x="375" y="796"/>
                    <a:pt x="366" y="680"/>
                  </a:cubicBezTo>
                  <a:cubicBezTo>
                    <a:pt x="348" y="511"/>
                    <a:pt x="464" y="395"/>
                    <a:pt x="616" y="350"/>
                  </a:cubicBezTo>
                  <a:cubicBezTo>
                    <a:pt x="653" y="342"/>
                    <a:pt x="691" y="338"/>
                    <a:pt x="729" y="338"/>
                  </a:cubicBezTo>
                  <a:close/>
                  <a:moveTo>
                    <a:pt x="712" y="1"/>
                  </a:moveTo>
                  <a:cubicBezTo>
                    <a:pt x="652" y="1"/>
                    <a:pt x="593" y="7"/>
                    <a:pt x="536" y="20"/>
                  </a:cubicBezTo>
                  <a:cubicBezTo>
                    <a:pt x="232" y="109"/>
                    <a:pt x="0" y="368"/>
                    <a:pt x="27" y="698"/>
                  </a:cubicBezTo>
                  <a:cubicBezTo>
                    <a:pt x="53" y="1005"/>
                    <a:pt x="286" y="1234"/>
                    <a:pt x="581" y="1234"/>
                  </a:cubicBezTo>
                  <a:cubicBezTo>
                    <a:pt x="587" y="1234"/>
                    <a:pt x="592" y="1234"/>
                    <a:pt x="598" y="1233"/>
                  </a:cubicBezTo>
                  <a:cubicBezTo>
                    <a:pt x="973" y="1233"/>
                    <a:pt x="1338" y="912"/>
                    <a:pt x="1330" y="529"/>
                  </a:cubicBezTo>
                  <a:cubicBezTo>
                    <a:pt x="1330" y="177"/>
                    <a:pt x="1022" y="1"/>
                    <a:pt x="712"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4" name="Google Shape;2124;p33"/>
          <p:cNvGrpSpPr/>
          <p:nvPr/>
        </p:nvGrpSpPr>
        <p:grpSpPr>
          <a:xfrm flipH="1" rot="7199276">
            <a:off x="1233270" y="4559448"/>
            <a:ext cx="382812" cy="1087745"/>
            <a:chOff x="2114525" y="3893292"/>
            <a:chExt cx="382825" cy="1087784"/>
          </a:xfrm>
        </p:grpSpPr>
        <p:sp>
          <p:nvSpPr>
            <p:cNvPr id="2125" name="Google Shape;2125;p33"/>
            <p:cNvSpPr/>
            <p:nvPr/>
          </p:nvSpPr>
          <p:spPr>
            <a:xfrm>
              <a:off x="2244195" y="3981762"/>
              <a:ext cx="40675" cy="10504"/>
            </a:xfrm>
            <a:custGeom>
              <a:rect b="b" l="l" r="r" t="t"/>
              <a:pathLst>
                <a:path extrusionOk="0" h="180" w="697">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3"/>
            <p:cNvSpPr/>
            <p:nvPr/>
          </p:nvSpPr>
          <p:spPr>
            <a:xfrm>
              <a:off x="2250965" y="3893292"/>
              <a:ext cx="47386" cy="72889"/>
            </a:xfrm>
            <a:custGeom>
              <a:rect b="b" l="l" r="r" t="t"/>
              <a:pathLst>
                <a:path extrusionOk="0" h="1249" w="812">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3"/>
            <p:cNvSpPr/>
            <p:nvPr/>
          </p:nvSpPr>
          <p:spPr>
            <a:xfrm>
              <a:off x="2460818" y="3928656"/>
              <a:ext cx="31746" cy="63610"/>
            </a:xfrm>
            <a:custGeom>
              <a:rect b="b" l="l" r="r" t="t"/>
              <a:pathLst>
                <a:path extrusionOk="0" h="1090" w="544">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3"/>
            <p:cNvSpPr/>
            <p:nvPr/>
          </p:nvSpPr>
          <p:spPr>
            <a:xfrm>
              <a:off x="2364937" y="4577358"/>
              <a:ext cx="10504" cy="7353"/>
            </a:xfrm>
            <a:custGeom>
              <a:rect b="b" l="l" r="r" t="t"/>
              <a:pathLst>
                <a:path extrusionOk="0" h="126" w="180">
                  <a:moveTo>
                    <a:pt x="108" y="0"/>
                  </a:moveTo>
                  <a:cubicBezTo>
                    <a:pt x="72" y="45"/>
                    <a:pt x="37" y="81"/>
                    <a:pt x="1" y="125"/>
                  </a:cubicBezTo>
                  <a:cubicBezTo>
                    <a:pt x="63" y="116"/>
                    <a:pt x="117" y="107"/>
                    <a:pt x="179" y="98"/>
                  </a:cubicBezTo>
                  <a:cubicBezTo>
                    <a:pt x="153" y="63"/>
                    <a:pt x="135" y="27"/>
                    <a:pt x="1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3"/>
            <p:cNvSpPr/>
            <p:nvPr/>
          </p:nvSpPr>
          <p:spPr>
            <a:xfrm>
              <a:off x="2309264" y="4547129"/>
              <a:ext cx="75515" cy="38224"/>
            </a:xfrm>
            <a:custGeom>
              <a:rect b="b" l="l" r="r" t="t"/>
              <a:pathLst>
                <a:path extrusionOk="0" h="655" w="1294">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3"/>
            <p:cNvSpPr/>
            <p:nvPr/>
          </p:nvSpPr>
          <p:spPr>
            <a:xfrm>
              <a:off x="2391023" y="4385245"/>
              <a:ext cx="20834" cy="59408"/>
            </a:xfrm>
            <a:custGeom>
              <a:rect b="b" l="l" r="r" t="t"/>
              <a:pathLst>
                <a:path extrusionOk="0" h="1018" w="357">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3"/>
            <p:cNvSpPr/>
            <p:nvPr/>
          </p:nvSpPr>
          <p:spPr>
            <a:xfrm>
              <a:off x="2409230" y="4650247"/>
              <a:ext cx="28654" cy="45869"/>
            </a:xfrm>
            <a:custGeom>
              <a:rect b="b" l="l" r="r" t="t"/>
              <a:pathLst>
                <a:path extrusionOk="0" h="786" w="491">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3"/>
            <p:cNvSpPr/>
            <p:nvPr/>
          </p:nvSpPr>
          <p:spPr>
            <a:xfrm>
              <a:off x="2375908" y="4337859"/>
              <a:ext cx="29704" cy="34956"/>
            </a:xfrm>
            <a:custGeom>
              <a:rect b="b" l="l" r="r" t="t"/>
              <a:pathLst>
                <a:path extrusionOk="0" h="599" w="509">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3"/>
            <p:cNvSpPr/>
            <p:nvPr/>
          </p:nvSpPr>
          <p:spPr>
            <a:xfrm>
              <a:off x="2386296" y="4596091"/>
              <a:ext cx="31805" cy="39625"/>
            </a:xfrm>
            <a:custGeom>
              <a:rect b="b" l="l" r="r" t="t"/>
              <a:pathLst>
                <a:path extrusionOk="0" h="679" w="545">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3"/>
            <p:cNvSpPr/>
            <p:nvPr/>
          </p:nvSpPr>
          <p:spPr>
            <a:xfrm>
              <a:off x="2218168" y="4603385"/>
              <a:ext cx="127569" cy="52638"/>
            </a:xfrm>
            <a:custGeom>
              <a:rect b="b" l="l" r="r" t="t"/>
              <a:pathLst>
                <a:path extrusionOk="0" h="902" w="2186">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3"/>
            <p:cNvSpPr/>
            <p:nvPr/>
          </p:nvSpPr>
          <p:spPr>
            <a:xfrm>
              <a:off x="2239527" y="3992208"/>
              <a:ext cx="44293" cy="36473"/>
            </a:xfrm>
            <a:custGeom>
              <a:rect b="b" l="l" r="r" t="t"/>
              <a:pathLst>
                <a:path extrusionOk="0" h="625" w="759">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3"/>
            <p:cNvSpPr/>
            <p:nvPr/>
          </p:nvSpPr>
          <p:spPr>
            <a:xfrm>
              <a:off x="2241569" y="4094217"/>
              <a:ext cx="91154" cy="172913"/>
            </a:xfrm>
            <a:custGeom>
              <a:rect b="b" l="l" r="r" t="t"/>
              <a:pathLst>
                <a:path extrusionOk="0" h="2963" w="1562">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3"/>
            <p:cNvSpPr/>
            <p:nvPr/>
          </p:nvSpPr>
          <p:spPr>
            <a:xfrm>
              <a:off x="2320702" y="4520051"/>
              <a:ext cx="22993" cy="32330"/>
            </a:xfrm>
            <a:custGeom>
              <a:rect b="b" l="l" r="r" t="t"/>
              <a:pathLst>
                <a:path extrusionOk="0" h="554" w="394">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3"/>
            <p:cNvSpPr/>
            <p:nvPr/>
          </p:nvSpPr>
          <p:spPr>
            <a:xfrm>
              <a:off x="2285337" y="4132732"/>
              <a:ext cx="45869" cy="65127"/>
            </a:xfrm>
            <a:custGeom>
              <a:rect b="b" l="l" r="r" t="t"/>
              <a:pathLst>
                <a:path extrusionOk="0" h="1116" w="786">
                  <a:moveTo>
                    <a:pt x="0" y="1"/>
                  </a:moveTo>
                  <a:cubicBezTo>
                    <a:pt x="241" y="366"/>
                    <a:pt x="509" y="741"/>
                    <a:pt x="785" y="1116"/>
                  </a:cubicBezTo>
                  <a:cubicBezTo>
                    <a:pt x="571" y="777"/>
                    <a:pt x="402" y="438"/>
                    <a:pt x="268" y="90"/>
                  </a:cubicBezTo>
                  <a:cubicBezTo>
                    <a:pt x="178" y="63"/>
                    <a:pt x="89" y="36"/>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3"/>
            <p:cNvSpPr/>
            <p:nvPr/>
          </p:nvSpPr>
          <p:spPr>
            <a:xfrm>
              <a:off x="2244195" y="4047355"/>
              <a:ext cx="49487" cy="67228"/>
            </a:xfrm>
            <a:custGeom>
              <a:rect b="b" l="l" r="r" t="t"/>
              <a:pathLst>
                <a:path extrusionOk="0" h="1152" w="848">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3"/>
            <p:cNvSpPr/>
            <p:nvPr/>
          </p:nvSpPr>
          <p:spPr>
            <a:xfrm>
              <a:off x="2164012" y="4674173"/>
              <a:ext cx="96348" cy="111988"/>
            </a:xfrm>
            <a:custGeom>
              <a:rect b="b" l="l" r="r" t="t"/>
              <a:pathLst>
                <a:path extrusionOk="0" h="1919" w="1651">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3"/>
            <p:cNvSpPr/>
            <p:nvPr/>
          </p:nvSpPr>
          <p:spPr>
            <a:xfrm>
              <a:off x="2186421" y="4795498"/>
              <a:ext cx="31280" cy="12780"/>
            </a:xfrm>
            <a:custGeom>
              <a:rect b="b" l="l" r="r" t="t"/>
              <a:pathLst>
                <a:path extrusionOk="0" h="219" w="536">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3"/>
            <p:cNvSpPr/>
            <p:nvPr/>
          </p:nvSpPr>
          <p:spPr>
            <a:xfrm>
              <a:off x="2359743" y="4235850"/>
              <a:ext cx="137607" cy="578906"/>
            </a:xfrm>
            <a:custGeom>
              <a:rect b="b" l="l" r="r" t="t"/>
              <a:pathLst>
                <a:path extrusionOk="0" h="9920" w="2358">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3"/>
            <p:cNvSpPr/>
            <p:nvPr/>
          </p:nvSpPr>
          <p:spPr>
            <a:xfrm>
              <a:off x="2303020" y="4462277"/>
              <a:ext cx="97924" cy="59933"/>
            </a:xfrm>
            <a:custGeom>
              <a:rect b="b" l="l" r="r" t="t"/>
              <a:pathLst>
                <a:path extrusionOk="0" h="1027" w="1678">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3"/>
            <p:cNvSpPr/>
            <p:nvPr/>
          </p:nvSpPr>
          <p:spPr>
            <a:xfrm>
              <a:off x="2261878" y="4384720"/>
              <a:ext cx="83860" cy="69154"/>
            </a:xfrm>
            <a:custGeom>
              <a:rect b="b" l="l" r="r" t="t"/>
              <a:pathLst>
                <a:path extrusionOk="0" h="1185" w="1437">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3"/>
            <p:cNvSpPr/>
            <p:nvPr/>
          </p:nvSpPr>
          <p:spPr>
            <a:xfrm>
              <a:off x="2257734" y="4311773"/>
              <a:ext cx="50538" cy="60517"/>
            </a:xfrm>
            <a:custGeom>
              <a:rect b="b" l="l" r="r" t="t"/>
              <a:pathLst>
                <a:path extrusionOk="0" h="1037" w="866">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3"/>
            <p:cNvSpPr/>
            <p:nvPr/>
          </p:nvSpPr>
          <p:spPr>
            <a:xfrm>
              <a:off x="2114525" y="3992208"/>
              <a:ext cx="382242" cy="988868"/>
            </a:xfrm>
            <a:custGeom>
              <a:rect b="b" l="l" r="r" t="t"/>
              <a:pathLst>
                <a:path extrusionOk="0" h="16945" w="655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3"/>
            <p:cNvSpPr/>
            <p:nvPr/>
          </p:nvSpPr>
          <p:spPr>
            <a:xfrm>
              <a:off x="2217643" y="3902512"/>
              <a:ext cx="181725" cy="89754"/>
            </a:xfrm>
            <a:custGeom>
              <a:rect b="b" l="l" r="r" t="t"/>
              <a:pathLst>
                <a:path extrusionOk="0" h="1538" w="3114">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8" name="Google Shape;2148;p33"/>
          <p:cNvGrpSpPr/>
          <p:nvPr/>
        </p:nvGrpSpPr>
        <p:grpSpPr>
          <a:xfrm flipH="1" rot="-4443548">
            <a:off x="159900" y="3446590"/>
            <a:ext cx="580813" cy="387955"/>
            <a:chOff x="1617550" y="4443843"/>
            <a:chExt cx="669398" cy="447125"/>
          </a:xfrm>
        </p:grpSpPr>
        <p:sp>
          <p:nvSpPr>
            <p:cNvPr id="2149" name="Google Shape;2149;p33"/>
            <p:cNvSpPr/>
            <p:nvPr/>
          </p:nvSpPr>
          <p:spPr>
            <a:xfrm>
              <a:off x="1945478" y="4625339"/>
              <a:ext cx="12694" cy="7220"/>
            </a:xfrm>
            <a:custGeom>
              <a:rect b="b" l="l" r="r" t="t"/>
              <a:pathLst>
                <a:path extrusionOk="0" h="153" w="269">
                  <a:moveTo>
                    <a:pt x="268" y="1"/>
                  </a:moveTo>
                  <a:cubicBezTo>
                    <a:pt x="206" y="81"/>
                    <a:pt x="108" y="135"/>
                    <a:pt x="1" y="152"/>
                  </a:cubicBezTo>
                  <a:cubicBezTo>
                    <a:pt x="108" y="152"/>
                    <a:pt x="215" y="108"/>
                    <a:pt x="26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3"/>
            <p:cNvSpPr/>
            <p:nvPr/>
          </p:nvSpPr>
          <p:spPr>
            <a:xfrm>
              <a:off x="2126926" y="4611889"/>
              <a:ext cx="42471" cy="48511"/>
            </a:xfrm>
            <a:custGeom>
              <a:rect b="b" l="l" r="r" t="t"/>
              <a:pathLst>
                <a:path extrusionOk="0" h="1028" w="900">
                  <a:moveTo>
                    <a:pt x="455" y="0"/>
                  </a:moveTo>
                  <a:cubicBezTo>
                    <a:pt x="900" y="222"/>
                    <a:pt x="722" y="953"/>
                    <a:pt x="229" y="953"/>
                  </a:cubicBezTo>
                  <a:cubicBezTo>
                    <a:pt x="188" y="953"/>
                    <a:pt x="144" y="948"/>
                    <a:pt x="99" y="937"/>
                  </a:cubicBezTo>
                  <a:cubicBezTo>
                    <a:pt x="63" y="928"/>
                    <a:pt x="27" y="910"/>
                    <a:pt x="1" y="901"/>
                  </a:cubicBezTo>
                  <a:lnTo>
                    <a:pt x="1" y="901"/>
                  </a:lnTo>
                  <a:cubicBezTo>
                    <a:pt x="86" y="981"/>
                    <a:pt x="196" y="1028"/>
                    <a:pt x="311" y="1028"/>
                  </a:cubicBezTo>
                  <a:cubicBezTo>
                    <a:pt x="401" y="1028"/>
                    <a:pt x="494" y="1000"/>
                    <a:pt x="580" y="937"/>
                  </a:cubicBezTo>
                  <a:cubicBezTo>
                    <a:pt x="705" y="848"/>
                    <a:pt x="848" y="714"/>
                    <a:pt x="857" y="553"/>
                  </a:cubicBezTo>
                  <a:cubicBezTo>
                    <a:pt x="875" y="384"/>
                    <a:pt x="777" y="312"/>
                    <a:pt x="679" y="196"/>
                  </a:cubicBezTo>
                  <a:cubicBezTo>
                    <a:pt x="670" y="179"/>
                    <a:pt x="661" y="170"/>
                    <a:pt x="661" y="152"/>
                  </a:cubicBezTo>
                  <a:cubicBezTo>
                    <a:pt x="634" y="134"/>
                    <a:pt x="616" y="116"/>
                    <a:pt x="607" y="89"/>
                  </a:cubicBezTo>
                  <a:cubicBezTo>
                    <a:pt x="571" y="27"/>
                    <a:pt x="518" y="0"/>
                    <a:pt x="4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3"/>
            <p:cNvSpPr/>
            <p:nvPr/>
          </p:nvSpPr>
          <p:spPr>
            <a:xfrm>
              <a:off x="1672669" y="4606415"/>
              <a:ext cx="236658" cy="265774"/>
            </a:xfrm>
            <a:custGeom>
              <a:rect b="b" l="l" r="r" t="t"/>
              <a:pathLst>
                <a:path extrusionOk="0" h="5632" w="5015">
                  <a:moveTo>
                    <a:pt x="482" y="0"/>
                  </a:moveTo>
                  <a:cubicBezTo>
                    <a:pt x="447" y="0"/>
                    <a:pt x="402" y="9"/>
                    <a:pt x="358" y="18"/>
                  </a:cubicBezTo>
                  <a:cubicBezTo>
                    <a:pt x="179" y="63"/>
                    <a:pt x="63" y="125"/>
                    <a:pt x="1" y="179"/>
                  </a:cubicBezTo>
                  <a:cubicBezTo>
                    <a:pt x="10" y="223"/>
                    <a:pt x="27" y="268"/>
                    <a:pt x="63" y="304"/>
                  </a:cubicBezTo>
                  <a:cubicBezTo>
                    <a:pt x="152" y="402"/>
                    <a:pt x="242" y="473"/>
                    <a:pt x="340" y="544"/>
                  </a:cubicBezTo>
                  <a:lnTo>
                    <a:pt x="358" y="544"/>
                  </a:lnTo>
                  <a:cubicBezTo>
                    <a:pt x="545" y="553"/>
                    <a:pt x="741" y="562"/>
                    <a:pt x="928" y="625"/>
                  </a:cubicBezTo>
                  <a:cubicBezTo>
                    <a:pt x="1205" y="705"/>
                    <a:pt x="1455" y="785"/>
                    <a:pt x="1553" y="1071"/>
                  </a:cubicBezTo>
                  <a:cubicBezTo>
                    <a:pt x="1553" y="1089"/>
                    <a:pt x="1562" y="1106"/>
                    <a:pt x="1562" y="1115"/>
                  </a:cubicBezTo>
                  <a:cubicBezTo>
                    <a:pt x="1580" y="1169"/>
                    <a:pt x="1580" y="1222"/>
                    <a:pt x="1544" y="1285"/>
                  </a:cubicBezTo>
                  <a:cubicBezTo>
                    <a:pt x="1267" y="1704"/>
                    <a:pt x="884" y="2195"/>
                    <a:pt x="1187" y="2766"/>
                  </a:cubicBezTo>
                  <a:cubicBezTo>
                    <a:pt x="1412" y="3183"/>
                    <a:pt x="1817" y="3593"/>
                    <a:pt x="2325" y="3593"/>
                  </a:cubicBezTo>
                  <a:cubicBezTo>
                    <a:pt x="2382" y="3593"/>
                    <a:pt x="2440" y="3588"/>
                    <a:pt x="2499" y="3578"/>
                  </a:cubicBezTo>
                  <a:cubicBezTo>
                    <a:pt x="2900" y="3497"/>
                    <a:pt x="3177" y="3230"/>
                    <a:pt x="3569" y="3132"/>
                  </a:cubicBezTo>
                  <a:cubicBezTo>
                    <a:pt x="3633" y="3114"/>
                    <a:pt x="3696" y="3106"/>
                    <a:pt x="3756" y="3106"/>
                  </a:cubicBezTo>
                  <a:cubicBezTo>
                    <a:pt x="4044" y="3106"/>
                    <a:pt x="4287" y="3289"/>
                    <a:pt x="4390" y="3569"/>
                  </a:cubicBezTo>
                  <a:cubicBezTo>
                    <a:pt x="4577" y="4050"/>
                    <a:pt x="4185" y="4835"/>
                    <a:pt x="4060" y="5281"/>
                  </a:cubicBezTo>
                  <a:cubicBezTo>
                    <a:pt x="4003" y="5537"/>
                    <a:pt x="4076" y="5632"/>
                    <a:pt x="4197" y="5632"/>
                  </a:cubicBezTo>
                  <a:cubicBezTo>
                    <a:pt x="4400" y="5632"/>
                    <a:pt x="4740" y="5360"/>
                    <a:pt x="4818" y="5130"/>
                  </a:cubicBezTo>
                  <a:cubicBezTo>
                    <a:pt x="4863" y="4987"/>
                    <a:pt x="4916" y="4844"/>
                    <a:pt x="4970" y="4711"/>
                  </a:cubicBezTo>
                  <a:cubicBezTo>
                    <a:pt x="5014" y="4479"/>
                    <a:pt x="5014" y="4247"/>
                    <a:pt x="4988" y="4006"/>
                  </a:cubicBezTo>
                  <a:cubicBezTo>
                    <a:pt x="4952" y="3765"/>
                    <a:pt x="4889" y="3569"/>
                    <a:pt x="4809" y="3381"/>
                  </a:cubicBezTo>
                  <a:cubicBezTo>
                    <a:pt x="4493" y="2978"/>
                    <a:pt x="4122" y="2813"/>
                    <a:pt x="3657" y="2813"/>
                  </a:cubicBezTo>
                  <a:cubicBezTo>
                    <a:pt x="3505" y="2813"/>
                    <a:pt x="3342" y="2831"/>
                    <a:pt x="3168" y="2864"/>
                  </a:cubicBezTo>
                  <a:cubicBezTo>
                    <a:pt x="3052" y="2891"/>
                    <a:pt x="2891" y="2917"/>
                    <a:pt x="2722" y="2944"/>
                  </a:cubicBezTo>
                  <a:cubicBezTo>
                    <a:pt x="2695" y="2962"/>
                    <a:pt x="2659" y="2980"/>
                    <a:pt x="2623" y="2998"/>
                  </a:cubicBezTo>
                  <a:cubicBezTo>
                    <a:pt x="2514" y="3047"/>
                    <a:pt x="2395" y="3071"/>
                    <a:pt x="2277" y="3071"/>
                  </a:cubicBezTo>
                  <a:cubicBezTo>
                    <a:pt x="1944" y="3071"/>
                    <a:pt x="1618" y="2880"/>
                    <a:pt x="1526" y="2525"/>
                  </a:cubicBezTo>
                  <a:cubicBezTo>
                    <a:pt x="1428" y="2150"/>
                    <a:pt x="1553" y="1802"/>
                    <a:pt x="1874" y="1624"/>
                  </a:cubicBezTo>
                  <a:cubicBezTo>
                    <a:pt x="1892" y="1517"/>
                    <a:pt x="1919" y="1410"/>
                    <a:pt x="1928" y="1294"/>
                  </a:cubicBezTo>
                  <a:cubicBezTo>
                    <a:pt x="1990" y="384"/>
                    <a:pt x="1071" y="330"/>
                    <a:pt x="482"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3"/>
            <p:cNvSpPr/>
            <p:nvPr/>
          </p:nvSpPr>
          <p:spPr>
            <a:xfrm>
              <a:off x="1724059" y="4656484"/>
              <a:ext cx="5899" cy="8919"/>
            </a:xfrm>
            <a:custGeom>
              <a:rect b="b" l="l" r="r" t="t"/>
              <a:pathLst>
                <a:path extrusionOk="0" h="189" w="125">
                  <a:moveTo>
                    <a:pt x="0" y="1"/>
                  </a:moveTo>
                  <a:lnTo>
                    <a:pt x="0" y="1"/>
                  </a:lnTo>
                  <a:cubicBezTo>
                    <a:pt x="36" y="63"/>
                    <a:pt x="63" y="126"/>
                    <a:pt x="80" y="188"/>
                  </a:cubicBezTo>
                  <a:cubicBezTo>
                    <a:pt x="98" y="161"/>
                    <a:pt x="107" y="135"/>
                    <a:pt x="125" y="108"/>
                  </a:cubicBezTo>
                  <a:cubicBezTo>
                    <a:pt x="107" y="63"/>
                    <a:pt x="63" y="37"/>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3"/>
            <p:cNvSpPr/>
            <p:nvPr/>
          </p:nvSpPr>
          <p:spPr>
            <a:xfrm>
              <a:off x="2015084" y="4650019"/>
              <a:ext cx="79893" cy="154264"/>
            </a:xfrm>
            <a:custGeom>
              <a:rect b="b" l="l" r="r" t="t"/>
              <a:pathLst>
                <a:path extrusionOk="0" h="3269" w="1693">
                  <a:moveTo>
                    <a:pt x="271" y="0"/>
                  </a:moveTo>
                  <a:cubicBezTo>
                    <a:pt x="132" y="0"/>
                    <a:pt x="1" y="184"/>
                    <a:pt x="96" y="307"/>
                  </a:cubicBezTo>
                  <a:cubicBezTo>
                    <a:pt x="131" y="361"/>
                    <a:pt x="167" y="405"/>
                    <a:pt x="203" y="459"/>
                  </a:cubicBezTo>
                  <a:cubicBezTo>
                    <a:pt x="363" y="521"/>
                    <a:pt x="524" y="602"/>
                    <a:pt x="667" y="700"/>
                  </a:cubicBezTo>
                  <a:cubicBezTo>
                    <a:pt x="1041" y="959"/>
                    <a:pt x="1398" y="1726"/>
                    <a:pt x="1389" y="2181"/>
                  </a:cubicBezTo>
                  <a:cubicBezTo>
                    <a:pt x="1380" y="2422"/>
                    <a:pt x="1318" y="2618"/>
                    <a:pt x="1291" y="2841"/>
                  </a:cubicBezTo>
                  <a:cubicBezTo>
                    <a:pt x="1227" y="3151"/>
                    <a:pt x="1267" y="3269"/>
                    <a:pt x="1335" y="3269"/>
                  </a:cubicBezTo>
                  <a:cubicBezTo>
                    <a:pt x="1427" y="3269"/>
                    <a:pt x="1571" y="3052"/>
                    <a:pt x="1577" y="2805"/>
                  </a:cubicBezTo>
                  <a:cubicBezTo>
                    <a:pt x="1693" y="2359"/>
                    <a:pt x="1657" y="1958"/>
                    <a:pt x="1621" y="1503"/>
                  </a:cubicBezTo>
                  <a:cubicBezTo>
                    <a:pt x="1621" y="1467"/>
                    <a:pt x="1621" y="1431"/>
                    <a:pt x="1621" y="1396"/>
                  </a:cubicBezTo>
                  <a:cubicBezTo>
                    <a:pt x="1345" y="860"/>
                    <a:pt x="881" y="405"/>
                    <a:pt x="363" y="31"/>
                  </a:cubicBezTo>
                  <a:cubicBezTo>
                    <a:pt x="334" y="10"/>
                    <a:pt x="302" y="0"/>
                    <a:pt x="27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3"/>
            <p:cNvSpPr/>
            <p:nvPr/>
          </p:nvSpPr>
          <p:spPr>
            <a:xfrm>
              <a:off x="2139243" y="4563896"/>
              <a:ext cx="147705" cy="257610"/>
            </a:xfrm>
            <a:custGeom>
              <a:rect b="b" l="l" r="r" t="t"/>
              <a:pathLst>
                <a:path extrusionOk="0" h="5459" w="3130">
                  <a:moveTo>
                    <a:pt x="837" y="0"/>
                  </a:moveTo>
                  <a:cubicBezTo>
                    <a:pt x="748" y="89"/>
                    <a:pt x="739" y="250"/>
                    <a:pt x="881" y="330"/>
                  </a:cubicBezTo>
                  <a:cubicBezTo>
                    <a:pt x="1693" y="767"/>
                    <a:pt x="2327" y="2409"/>
                    <a:pt x="1435" y="3033"/>
                  </a:cubicBezTo>
                  <a:cubicBezTo>
                    <a:pt x="1149" y="3230"/>
                    <a:pt x="881" y="3390"/>
                    <a:pt x="641" y="3640"/>
                  </a:cubicBezTo>
                  <a:cubicBezTo>
                    <a:pt x="685" y="3952"/>
                    <a:pt x="551" y="4318"/>
                    <a:pt x="418" y="4568"/>
                  </a:cubicBezTo>
                  <a:cubicBezTo>
                    <a:pt x="355" y="4693"/>
                    <a:pt x="293" y="4809"/>
                    <a:pt x="221" y="4934"/>
                  </a:cubicBezTo>
                  <a:cubicBezTo>
                    <a:pt x="1" y="5314"/>
                    <a:pt x="62" y="5459"/>
                    <a:pt x="222" y="5459"/>
                  </a:cubicBezTo>
                  <a:cubicBezTo>
                    <a:pt x="463" y="5459"/>
                    <a:pt x="929" y="5127"/>
                    <a:pt x="988" y="4773"/>
                  </a:cubicBezTo>
                  <a:cubicBezTo>
                    <a:pt x="1087" y="4434"/>
                    <a:pt x="1069" y="4024"/>
                    <a:pt x="1069" y="3667"/>
                  </a:cubicBezTo>
                  <a:cubicBezTo>
                    <a:pt x="1078" y="3586"/>
                    <a:pt x="1122" y="3542"/>
                    <a:pt x="1185" y="3533"/>
                  </a:cubicBezTo>
                  <a:cubicBezTo>
                    <a:pt x="1203" y="3506"/>
                    <a:pt x="1220" y="3479"/>
                    <a:pt x="1256" y="3462"/>
                  </a:cubicBezTo>
                  <a:cubicBezTo>
                    <a:pt x="3130" y="2721"/>
                    <a:pt x="2193" y="759"/>
                    <a:pt x="83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3"/>
            <p:cNvSpPr/>
            <p:nvPr/>
          </p:nvSpPr>
          <p:spPr>
            <a:xfrm>
              <a:off x="2205640" y="4635437"/>
              <a:ext cx="66160" cy="118353"/>
            </a:xfrm>
            <a:custGeom>
              <a:rect b="b" l="l" r="r" t="t"/>
              <a:pathLst>
                <a:path extrusionOk="0" h="2508" w="1402">
                  <a:moveTo>
                    <a:pt x="1125" y="1"/>
                  </a:moveTo>
                  <a:lnTo>
                    <a:pt x="1125" y="1"/>
                  </a:lnTo>
                  <a:cubicBezTo>
                    <a:pt x="1401" y="875"/>
                    <a:pt x="1152" y="1785"/>
                    <a:pt x="1" y="2258"/>
                  </a:cubicBezTo>
                  <a:cubicBezTo>
                    <a:pt x="1" y="2338"/>
                    <a:pt x="1" y="2418"/>
                    <a:pt x="1" y="2508"/>
                  </a:cubicBezTo>
                  <a:cubicBezTo>
                    <a:pt x="36" y="2463"/>
                    <a:pt x="81" y="2427"/>
                    <a:pt x="126" y="2401"/>
                  </a:cubicBezTo>
                  <a:cubicBezTo>
                    <a:pt x="616" y="2044"/>
                    <a:pt x="982" y="1803"/>
                    <a:pt x="1187" y="1205"/>
                  </a:cubicBezTo>
                  <a:cubicBezTo>
                    <a:pt x="1303" y="848"/>
                    <a:pt x="1268" y="420"/>
                    <a:pt x="112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3"/>
            <p:cNvSpPr/>
            <p:nvPr/>
          </p:nvSpPr>
          <p:spPr>
            <a:xfrm>
              <a:off x="1617550" y="4443843"/>
              <a:ext cx="669390" cy="447125"/>
            </a:xfrm>
            <a:custGeom>
              <a:rect b="b" l="l" r="r" t="t"/>
              <a:pathLst>
                <a:path extrusionOk="0" h="9475" w="14185">
                  <a:moveTo>
                    <a:pt x="9412" y="415"/>
                  </a:moveTo>
                  <a:cubicBezTo>
                    <a:pt x="9435" y="415"/>
                    <a:pt x="9468" y="423"/>
                    <a:pt x="9510" y="439"/>
                  </a:cubicBezTo>
                  <a:cubicBezTo>
                    <a:pt x="10054" y="653"/>
                    <a:pt x="10830" y="1447"/>
                    <a:pt x="10795" y="2071"/>
                  </a:cubicBezTo>
                  <a:lnTo>
                    <a:pt x="10795" y="2107"/>
                  </a:lnTo>
                  <a:cubicBezTo>
                    <a:pt x="10808" y="2205"/>
                    <a:pt x="10899" y="2264"/>
                    <a:pt x="10984" y="2264"/>
                  </a:cubicBezTo>
                  <a:cubicBezTo>
                    <a:pt x="11008" y="2264"/>
                    <a:pt x="11032" y="2260"/>
                    <a:pt x="11053" y="2250"/>
                  </a:cubicBezTo>
                  <a:cubicBezTo>
                    <a:pt x="11330" y="2286"/>
                    <a:pt x="11615" y="2393"/>
                    <a:pt x="11892" y="2544"/>
                  </a:cubicBezTo>
                  <a:cubicBezTo>
                    <a:pt x="13248" y="3303"/>
                    <a:pt x="14185" y="5265"/>
                    <a:pt x="12311" y="6006"/>
                  </a:cubicBezTo>
                  <a:cubicBezTo>
                    <a:pt x="12275" y="6023"/>
                    <a:pt x="12258" y="6050"/>
                    <a:pt x="12240" y="6077"/>
                  </a:cubicBezTo>
                  <a:cubicBezTo>
                    <a:pt x="12177" y="6086"/>
                    <a:pt x="12133" y="6130"/>
                    <a:pt x="12124" y="6211"/>
                  </a:cubicBezTo>
                  <a:cubicBezTo>
                    <a:pt x="12124" y="6568"/>
                    <a:pt x="12142" y="6978"/>
                    <a:pt x="12043" y="7317"/>
                  </a:cubicBezTo>
                  <a:cubicBezTo>
                    <a:pt x="11984" y="7671"/>
                    <a:pt x="11518" y="8003"/>
                    <a:pt x="11277" y="8003"/>
                  </a:cubicBezTo>
                  <a:cubicBezTo>
                    <a:pt x="11117" y="8003"/>
                    <a:pt x="11056" y="7858"/>
                    <a:pt x="11276" y="7478"/>
                  </a:cubicBezTo>
                  <a:cubicBezTo>
                    <a:pt x="11348" y="7353"/>
                    <a:pt x="11410" y="7237"/>
                    <a:pt x="11473" y="7112"/>
                  </a:cubicBezTo>
                  <a:cubicBezTo>
                    <a:pt x="11606" y="6862"/>
                    <a:pt x="11740" y="6496"/>
                    <a:pt x="11696" y="6184"/>
                  </a:cubicBezTo>
                  <a:cubicBezTo>
                    <a:pt x="11687" y="6077"/>
                    <a:pt x="11651" y="5988"/>
                    <a:pt x="11588" y="5899"/>
                  </a:cubicBezTo>
                  <a:cubicBezTo>
                    <a:pt x="11406" y="5628"/>
                    <a:pt x="10868" y="5296"/>
                    <a:pt x="10479" y="5296"/>
                  </a:cubicBezTo>
                  <a:cubicBezTo>
                    <a:pt x="10239" y="5296"/>
                    <a:pt x="10055" y="5422"/>
                    <a:pt x="10045" y="5765"/>
                  </a:cubicBezTo>
                  <a:cubicBezTo>
                    <a:pt x="10045" y="5800"/>
                    <a:pt x="10045" y="5836"/>
                    <a:pt x="10045" y="5872"/>
                  </a:cubicBezTo>
                  <a:cubicBezTo>
                    <a:pt x="10081" y="6327"/>
                    <a:pt x="10117" y="6728"/>
                    <a:pt x="10001" y="7174"/>
                  </a:cubicBezTo>
                  <a:cubicBezTo>
                    <a:pt x="9995" y="7421"/>
                    <a:pt x="9851" y="7638"/>
                    <a:pt x="9759" y="7638"/>
                  </a:cubicBezTo>
                  <a:cubicBezTo>
                    <a:pt x="9691" y="7638"/>
                    <a:pt x="9651" y="7520"/>
                    <a:pt x="9715" y="7210"/>
                  </a:cubicBezTo>
                  <a:cubicBezTo>
                    <a:pt x="9742" y="6987"/>
                    <a:pt x="9804" y="6791"/>
                    <a:pt x="9813" y="6550"/>
                  </a:cubicBezTo>
                  <a:cubicBezTo>
                    <a:pt x="9822" y="6095"/>
                    <a:pt x="9465" y="5328"/>
                    <a:pt x="9091" y="5069"/>
                  </a:cubicBezTo>
                  <a:cubicBezTo>
                    <a:pt x="8948" y="4971"/>
                    <a:pt x="8787" y="4890"/>
                    <a:pt x="8627" y="4828"/>
                  </a:cubicBezTo>
                  <a:cubicBezTo>
                    <a:pt x="8441" y="4757"/>
                    <a:pt x="8252" y="4718"/>
                    <a:pt x="8081" y="4718"/>
                  </a:cubicBezTo>
                  <a:cubicBezTo>
                    <a:pt x="7735" y="4718"/>
                    <a:pt x="7461" y="4880"/>
                    <a:pt x="7431" y="5274"/>
                  </a:cubicBezTo>
                  <a:cubicBezTo>
                    <a:pt x="7422" y="5390"/>
                    <a:pt x="7440" y="5542"/>
                    <a:pt x="7485" y="5711"/>
                  </a:cubicBezTo>
                  <a:cubicBezTo>
                    <a:pt x="7565" y="6041"/>
                    <a:pt x="7761" y="6362"/>
                    <a:pt x="7886" y="6675"/>
                  </a:cubicBezTo>
                  <a:cubicBezTo>
                    <a:pt x="7993" y="6924"/>
                    <a:pt x="8029" y="7174"/>
                    <a:pt x="8002" y="7433"/>
                  </a:cubicBezTo>
                  <a:cubicBezTo>
                    <a:pt x="8002" y="7504"/>
                    <a:pt x="7993" y="7567"/>
                    <a:pt x="7984" y="7629"/>
                  </a:cubicBezTo>
                  <a:cubicBezTo>
                    <a:pt x="7974" y="7922"/>
                    <a:pt x="7778" y="8220"/>
                    <a:pt x="7625" y="8220"/>
                  </a:cubicBezTo>
                  <a:cubicBezTo>
                    <a:pt x="7512" y="8220"/>
                    <a:pt x="7423" y="8058"/>
                    <a:pt x="7449" y="7611"/>
                  </a:cubicBezTo>
                  <a:cubicBezTo>
                    <a:pt x="7458" y="7094"/>
                    <a:pt x="7512" y="6532"/>
                    <a:pt x="7253" y="6059"/>
                  </a:cubicBezTo>
                  <a:cubicBezTo>
                    <a:pt x="7226" y="6006"/>
                    <a:pt x="7190" y="5952"/>
                    <a:pt x="7155" y="5899"/>
                  </a:cubicBezTo>
                  <a:cubicBezTo>
                    <a:pt x="7066" y="5783"/>
                    <a:pt x="6941" y="5676"/>
                    <a:pt x="6807" y="5595"/>
                  </a:cubicBezTo>
                  <a:cubicBezTo>
                    <a:pt x="6646" y="5506"/>
                    <a:pt x="6468" y="5435"/>
                    <a:pt x="6298" y="5408"/>
                  </a:cubicBezTo>
                  <a:cubicBezTo>
                    <a:pt x="6233" y="5397"/>
                    <a:pt x="6169" y="5391"/>
                    <a:pt x="6108" y="5391"/>
                  </a:cubicBezTo>
                  <a:cubicBezTo>
                    <a:pt x="5716" y="5391"/>
                    <a:pt x="5436" y="5623"/>
                    <a:pt x="5683" y="6202"/>
                  </a:cubicBezTo>
                  <a:cubicBezTo>
                    <a:pt x="5781" y="6434"/>
                    <a:pt x="5888" y="6630"/>
                    <a:pt x="5977" y="6826"/>
                  </a:cubicBezTo>
                  <a:cubicBezTo>
                    <a:pt x="6057" y="7014"/>
                    <a:pt x="6129" y="7210"/>
                    <a:pt x="6156" y="7451"/>
                  </a:cubicBezTo>
                  <a:cubicBezTo>
                    <a:pt x="6182" y="7692"/>
                    <a:pt x="6182" y="7924"/>
                    <a:pt x="6138" y="8156"/>
                  </a:cubicBezTo>
                  <a:cubicBezTo>
                    <a:pt x="6084" y="8289"/>
                    <a:pt x="6031" y="8432"/>
                    <a:pt x="5986" y="8575"/>
                  </a:cubicBezTo>
                  <a:cubicBezTo>
                    <a:pt x="5908" y="8805"/>
                    <a:pt x="5568" y="9077"/>
                    <a:pt x="5365" y="9077"/>
                  </a:cubicBezTo>
                  <a:cubicBezTo>
                    <a:pt x="5244" y="9077"/>
                    <a:pt x="5171" y="8982"/>
                    <a:pt x="5228" y="8726"/>
                  </a:cubicBezTo>
                  <a:cubicBezTo>
                    <a:pt x="5353" y="8280"/>
                    <a:pt x="5745" y="7495"/>
                    <a:pt x="5558" y="7014"/>
                  </a:cubicBezTo>
                  <a:cubicBezTo>
                    <a:pt x="5455" y="6734"/>
                    <a:pt x="5212" y="6551"/>
                    <a:pt x="4924" y="6551"/>
                  </a:cubicBezTo>
                  <a:cubicBezTo>
                    <a:pt x="4864" y="6551"/>
                    <a:pt x="4801" y="6559"/>
                    <a:pt x="4737" y="6577"/>
                  </a:cubicBezTo>
                  <a:cubicBezTo>
                    <a:pt x="4345" y="6675"/>
                    <a:pt x="4068" y="6942"/>
                    <a:pt x="3667" y="7023"/>
                  </a:cubicBezTo>
                  <a:cubicBezTo>
                    <a:pt x="3608" y="7033"/>
                    <a:pt x="3550" y="7038"/>
                    <a:pt x="3493" y="7038"/>
                  </a:cubicBezTo>
                  <a:cubicBezTo>
                    <a:pt x="2985" y="7038"/>
                    <a:pt x="2580" y="6628"/>
                    <a:pt x="2355" y="6211"/>
                  </a:cubicBezTo>
                  <a:cubicBezTo>
                    <a:pt x="2052" y="5640"/>
                    <a:pt x="2435" y="5149"/>
                    <a:pt x="2712" y="4730"/>
                  </a:cubicBezTo>
                  <a:cubicBezTo>
                    <a:pt x="2748" y="4667"/>
                    <a:pt x="2748" y="4614"/>
                    <a:pt x="2730" y="4560"/>
                  </a:cubicBezTo>
                  <a:cubicBezTo>
                    <a:pt x="2730" y="4551"/>
                    <a:pt x="2721" y="4534"/>
                    <a:pt x="2721" y="4516"/>
                  </a:cubicBezTo>
                  <a:cubicBezTo>
                    <a:pt x="2623" y="4230"/>
                    <a:pt x="2373" y="4150"/>
                    <a:pt x="2096" y="4070"/>
                  </a:cubicBezTo>
                  <a:cubicBezTo>
                    <a:pt x="1909" y="4007"/>
                    <a:pt x="1713" y="3998"/>
                    <a:pt x="1526" y="3989"/>
                  </a:cubicBezTo>
                  <a:lnTo>
                    <a:pt x="1508" y="3989"/>
                  </a:lnTo>
                  <a:cubicBezTo>
                    <a:pt x="1492" y="3991"/>
                    <a:pt x="1477" y="3992"/>
                    <a:pt x="1462" y="3992"/>
                  </a:cubicBezTo>
                  <a:cubicBezTo>
                    <a:pt x="1220" y="3992"/>
                    <a:pt x="1001" y="3800"/>
                    <a:pt x="1169" y="3624"/>
                  </a:cubicBezTo>
                  <a:cubicBezTo>
                    <a:pt x="1231" y="3570"/>
                    <a:pt x="1347" y="3508"/>
                    <a:pt x="1526" y="3463"/>
                  </a:cubicBezTo>
                  <a:cubicBezTo>
                    <a:pt x="1570" y="3454"/>
                    <a:pt x="1615" y="3445"/>
                    <a:pt x="1650" y="3445"/>
                  </a:cubicBezTo>
                  <a:cubicBezTo>
                    <a:pt x="1798" y="3425"/>
                    <a:pt x="1940" y="3415"/>
                    <a:pt x="2085" y="3415"/>
                  </a:cubicBezTo>
                  <a:cubicBezTo>
                    <a:pt x="2133" y="3415"/>
                    <a:pt x="2181" y="3416"/>
                    <a:pt x="2230" y="3418"/>
                  </a:cubicBezTo>
                  <a:cubicBezTo>
                    <a:pt x="2593" y="3424"/>
                    <a:pt x="3305" y="3623"/>
                    <a:pt x="3908" y="3623"/>
                  </a:cubicBezTo>
                  <a:cubicBezTo>
                    <a:pt x="4314" y="3623"/>
                    <a:pt x="4670" y="3533"/>
                    <a:pt x="4835" y="3231"/>
                  </a:cubicBezTo>
                  <a:cubicBezTo>
                    <a:pt x="4951" y="3008"/>
                    <a:pt x="4996" y="2758"/>
                    <a:pt x="4826" y="2535"/>
                  </a:cubicBezTo>
                  <a:cubicBezTo>
                    <a:pt x="4710" y="2375"/>
                    <a:pt x="4532" y="2303"/>
                    <a:pt x="4371" y="2223"/>
                  </a:cubicBezTo>
                  <a:cubicBezTo>
                    <a:pt x="4202" y="2161"/>
                    <a:pt x="4041" y="2098"/>
                    <a:pt x="3863" y="2063"/>
                  </a:cubicBezTo>
                  <a:cubicBezTo>
                    <a:pt x="3478" y="1984"/>
                    <a:pt x="3514" y="1696"/>
                    <a:pt x="3912" y="1696"/>
                  </a:cubicBezTo>
                  <a:cubicBezTo>
                    <a:pt x="4012" y="1696"/>
                    <a:pt x="4136" y="1714"/>
                    <a:pt x="4282" y="1759"/>
                  </a:cubicBezTo>
                  <a:cubicBezTo>
                    <a:pt x="4907" y="1964"/>
                    <a:pt x="5469" y="2187"/>
                    <a:pt x="6102" y="2348"/>
                  </a:cubicBezTo>
                  <a:cubicBezTo>
                    <a:pt x="6342" y="2418"/>
                    <a:pt x="6717" y="2586"/>
                    <a:pt x="7039" y="2586"/>
                  </a:cubicBezTo>
                  <a:cubicBezTo>
                    <a:pt x="7171" y="2586"/>
                    <a:pt x="7294" y="2557"/>
                    <a:pt x="7396" y="2482"/>
                  </a:cubicBezTo>
                  <a:cubicBezTo>
                    <a:pt x="7975" y="2054"/>
                    <a:pt x="7155" y="1518"/>
                    <a:pt x="6789" y="1420"/>
                  </a:cubicBezTo>
                  <a:cubicBezTo>
                    <a:pt x="6628" y="1376"/>
                    <a:pt x="6468" y="1331"/>
                    <a:pt x="6307" y="1277"/>
                  </a:cubicBezTo>
                  <a:cubicBezTo>
                    <a:pt x="5950" y="1188"/>
                    <a:pt x="5674" y="698"/>
                    <a:pt x="6200" y="689"/>
                  </a:cubicBezTo>
                  <a:lnTo>
                    <a:pt x="6200" y="689"/>
                  </a:lnTo>
                  <a:cubicBezTo>
                    <a:pt x="6575" y="724"/>
                    <a:pt x="6941" y="867"/>
                    <a:pt x="7289" y="1001"/>
                  </a:cubicBezTo>
                  <a:cubicBezTo>
                    <a:pt x="7886" y="1233"/>
                    <a:pt x="8413" y="1616"/>
                    <a:pt x="9001" y="1848"/>
                  </a:cubicBezTo>
                  <a:cubicBezTo>
                    <a:pt x="9178" y="1918"/>
                    <a:pt x="9357" y="1967"/>
                    <a:pt x="9506" y="1967"/>
                  </a:cubicBezTo>
                  <a:cubicBezTo>
                    <a:pt x="9755" y="1967"/>
                    <a:pt x="9914" y="1829"/>
                    <a:pt x="9813" y="1420"/>
                  </a:cubicBezTo>
                  <a:cubicBezTo>
                    <a:pt x="9778" y="1269"/>
                    <a:pt x="9706" y="1117"/>
                    <a:pt x="9626" y="983"/>
                  </a:cubicBezTo>
                  <a:cubicBezTo>
                    <a:pt x="9594" y="919"/>
                    <a:pt x="9214" y="415"/>
                    <a:pt x="9412" y="415"/>
                  </a:cubicBezTo>
                  <a:close/>
                  <a:moveTo>
                    <a:pt x="9195" y="0"/>
                  </a:moveTo>
                  <a:cubicBezTo>
                    <a:pt x="8709" y="0"/>
                    <a:pt x="9243" y="966"/>
                    <a:pt x="9367" y="1206"/>
                  </a:cubicBezTo>
                  <a:cubicBezTo>
                    <a:pt x="9491" y="1454"/>
                    <a:pt x="9404" y="1542"/>
                    <a:pt x="9256" y="1542"/>
                  </a:cubicBezTo>
                  <a:cubicBezTo>
                    <a:pt x="9181" y="1542"/>
                    <a:pt x="9089" y="1519"/>
                    <a:pt x="9001" y="1483"/>
                  </a:cubicBezTo>
                  <a:cubicBezTo>
                    <a:pt x="8627" y="1331"/>
                    <a:pt x="8279" y="1099"/>
                    <a:pt x="7922" y="921"/>
                  </a:cubicBezTo>
                  <a:cubicBezTo>
                    <a:pt x="7333" y="617"/>
                    <a:pt x="6700" y="394"/>
                    <a:pt x="6040" y="332"/>
                  </a:cubicBezTo>
                  <a:cubicBezTo>
                    <a:pt x="6006" y="329"/>
                    <a:pt x="5974" y="327"/>
                    <a:pt x="5944" y="327"/>
                  </a:cubicBezTo>
                  <a:cubicBezTo>
                    <a:pt x="5221" y="327"/>
                    <a:pt x="5462" y="1217"/>
                    <a:pt x="5950" y="1474"/>
                  </a:cubicBezTo>
                  <a:cubicBezTo>
                    <a:pt x="6263" y="1643"/>
                    <a:pt x="6548" y="1706"/>
                    <a:pt x="6887" y="1795"/>
                  </a:cubicBezTo>
                  <a:cubicBezTo>
                    <a:pt x="7276" y="1967"/>
                    <a:pt x="7120" y="2208"/>
                    <a:pt x="6906" y="2208"/>
                  </a:cubicBezTo>
                  <a:cubicBezTo>
                    <a:pt x="6865" y="2208"/>
                    <a:pt x="6822" y="2199"/>
                    <a:pt x="6780" y="2178"/>
                  </a:cubicBezTo>
                  <a:cubicBezTo>
                    <a:pt x="6459" y="2107"/>
                    <a:pt x="6147" y="2018"/>
                    <a:pt x="5834" y="1929"/>
                  </a:cubicBezTo>
                  <a:cubicBezTo>
                    <a:pt x="5424" y="1822"/>
                    <a:pt x="5040" y="1732"/>
                    <a:pt x="4657" y="1554"/>
                  </a:cubicBezTo>
                  <a:cubicBezTo>
                    <a:pt x="4441" y="1446"/>
                    <a:pt x="4194" y="1338"/>
                    <a:pt x="3952" y="1338"/>
                  </a:cubicBezTo>
                  <a:cubicBezTo>
                    <a:pt x="3934" y="1338"/>
                    <a:pt x="3916" y="1339"/>
                    <a:pt x="3899" y="1340"/>
                  </a:cubicBezTo>
                  <a:cubicBezTo>
                    <a:pt x="3560" y="1367"/>
                    <a:pt x="3185" y="1483"/>
                    <a:pt x="3131" y="1875"/>
                  </a:cubicBezTo>
                  <a:cubicBezTo>
                    <a:pt x="3069" y="2375"/>
                    <a:pt x="3952" y="2428"/>
                    <a:pt x="4238" y="2535"/>
                  </a:cubicBezTo>
                  <a:cubicBezTo>
                    <a:pt x="4850" y="2841"/>
                    <a:pt x="4343" y="3265"/>
                    <a:pt x="3878" y="3265"/>
                  </a:cubicBezTo>
                  <a:cubicBezTo>
                    <a:pt x="3815" y="3265"/>
                    <a:pt x="3752" y="3257"/>
                    <a:pt x="3693" y="3240"/>
                  </a:cubicBezTo>
                  <a:cubicBezTo>
                    <a:pt x="3533" y="3222"/>
                    <a:pt x="3381" y="3204"/>
                    <a:pt x="3229" y="3178"/>
                  </a:cubicBezTo>
                  <a:cubicBezTo>
                    <a:pt x="2828" y="3115"/>
                    <a:pt x="2435" y="3079"/>
                    <a:pt x="2025" y="3079"/>
                  </a:cubicBezTo>
                  <a:cubicBezTo>
                    <a:pt x="1990" y="3079"/>
                    <a:pt x="1954" y="3078"/>
                    <a:pt x="1916" y="3078"/>
                  </a:cubicBezTo>
                  <a:cubicBezTo>
                    <a:pt x="1561" y="3078"/>
                    <a:pt x="1107" y="3125"/>
                    <a:pt x="856" y="3392"/>
                  </a:cubicBezTo>
                  <a:cubicBezTo>
                    <a:pt x="0" y="4293"/>
                    <a:pt x="1731" y="4239"/>
                    <a:pt x="2257" y="4507"/>
                  </a:cubicBezTo>
                  <a:cubicBezTo>
                    <a:pt x="2320" y="4543"/>
                    <a:pt x="2364" y="4569"/>
                    <a:pt x="2382" y="4614"/>
                  </a:cubicBezTo>
                  <a:cubicBezTo>
                    <a:pt x="2364" y="4641"/>
                    <a:pt x="2355" y="4667"/>
                    <a:pt x="2337" y="4694"/>
                  </a:cubicBezTo>
                  <a:cubicBezTo>
                    <a:pt x="2007" y="5221"/>
                    <a:pt x="1829" y="5684"/>
                    <a:pt x="2043" y="6336"/>
                  </a:cubicBezTo>
                  <a:cubicBezTo>
                    <a:pt x="2225" y="6883"/>
                    <a:pt x="2865" y="7363"/>
                    <a:pt x="3442" y="7363"/>
                  </a:cubicBezTo>
                  <a:cubicBezTo>
                    <a:pt x="3457" y="7363"/>
                    <a:pt x="3473" y="7362"/>
                    <a:pt x="3488" y="7362"/>
                  </a:cubicBezTo>
                  <a:cubicBezTo>
                    <a:pt x="3729" y="7353"/>
                    <a:pt x="3979" y="7335"/>
                    <a:pt x="4202" y="7210"/>
                  </a:cubicBezTo>
                  <a:cubicBezTo>
                    <a:pt x="4264" y="7183"/>
                    <a:pt x="4318" y="7147"/>
                    <a:pt x="4380" y="7112"/>
                  </a:cubicBezTo>
                  <a:cubicBezTo>
                    <a:pt x="4425" y="7076"/>
                    <a:pt x="4461" y="7040"/>
                    <a:pt x="4505" y="7014"/>
                  </a:cubicBezTo>
                  <a:cubicBezTo>
                    <a:pt x="4617" y="6944"/>
                    <a:pt x="4739" y="6903"/>
                    <a:pt x="4850" y="6903"/>
                  </a:cubicBezTo>
                  <a:cubicBezTo>
                    <a:pt x="4951" y="6903"/>
                    <a:pt x="5044" y="6937"/>
                    <a:pt x="5112" y="7014"/>
                  </a:cubicBezTo>
                  <a:cubicBezTo>
                    <a:pt x="5183" y="7103"/>
                    <a:pt x="5219" y="7237"/>
                    <a:pt x="5210" y="7433"/>
                  </a:cubicBezTo>
                  <a:cubicBezTo>
                    <a:pt x="5165" y="7745"/>
                    <a:pt x="5103" y="8048"/>
                    <a:pt x="4996" y="8343"/>
                  </a:cubicBezTo>
                  <a:cubicBezTo>
                    <a:pt x="4853" y="8753"/>
                    <a:pt x="4639" y="9387"/>
                    <a:pt x="5272" y="9467"/>
                  </a:cubicBezTo>
                  <a:cubicBezTo>
                    <a:pt x="5305" y="9472"/>
                    <a:pt x="5338" y="9474"/>
                    <a:pt x="5369" y="9474"/>
                  </a:cubicBezTo>
                  <a:cubicBezTo>
                    <a:pt x="5800" y="9474"/>
                    <a:pt x="6107" y="9040"/>
                    <a:pt x="6298" y="8700"/>
                  </a:cubicBezTo>
                  <a:cubicBezTo>
                    <a:pt x="6664" y="8048"/>
                    <a:pt x="6548" y="7121"/>
                    <a:pt x="6236" y="6469"/>
                  </a:cubicBezTo>
                  <a:cubicBezTo>
                    <a:pt x="6147" y="6291"/>
                    <a:pt x="6022" y="6130"/>
                    <a:pt x="5941" y="5943"/>
                  </a:cubicBezTo>
                  <a:cubicBezTo>
                    <a:pt x="6018" y="5875"/>
                    <a:pt x="5788" y="5719"/>
                    <a:pt x="6117" y="5719"/>
                  </a:cubicBezTo>
                  <a:cubicBezTo>
                    <a:pt x="6134" y="5719"/>
                    <a:pt x="6153" y="5719"/>
                    <a:pt x="6173" y="5720"/>
                  </a:cubicBezTo>
                  <a:cubicBezTo>
                    <a:pt x="6735" y="5872"/>
                    <a:pt x="7048" y="6193"/>
                    <a:pt x="7101" y="6701"/>
                  </a:cubicBezTo>
                  <a:cubicBezTo>
                    <a:pt x="7190" y="7121"/>
                    <a:pt x="7092" y="7576"/>
                    <a:pt x="7128" y="8004"/>
                  </a:cubicBezTo>
                  <a:cubicBezTo>
                    <a:pt x="7148" y="8262"/>
                    <a:pt x="7397" y="8567"/>
                    <a:pt x="7668" y="8567"/>
                  </a:cubicBezTo>
                  <a:cubicBezTo>
                    <a:pt x="7753" y="8567"/>
                    <a:pt x="7839" y="8538"/>
                    <a:pt x="7922" y="8468"/>
                  </a:cubicBezTo>
                  <a:cubicBezTo>
                    <a:pt x="8332" y="8120"/>
                    <a:pt x="8377" y="7558"/>
                    <a:pt x="8332" y="7040"/>
                  </a:cubicBezTo>
                  <a:cubicBezTo>
                    <a:pt x="8306" y="6648"/>
                    <a:pt x="8083" y="6255"/>
                    <a:pt x="7922" y="5899"/>
                  </a:cubicBezTo>
                  <a:cubicBezTo>
                    <a:pt x="7818" y="5682"/>
                    <a:pt x="7538" y="5013"/>
                    <a:pt x="8155" y="5013"/>
                  </a:cubicBezTo>
                  <a:cubicBezTo>
                    <a:pt x="8175" y="5013"/>
                    <a:pt x="8195" y="5014"/>
                    <a:pt x="8216" y="5015"/>
                  </a:cubicBezTo>
                  <a:cubicBezTo>
                    <a:pt x="8698" y="5042"/>
                    <a:pt x="9055" y="5479"/>
                    <a:pt x="9251" y="5872"/>
                  </a:cubicBezTo>
                  <a:cubicBezTo>
                    <a:pt x="9528" y="6425"/>
                    <a:pt x="9421" y="6862"/>
                    <a:pt x="9340" y="7406"/>
                  </a:cubicBezTo>
                  <a:cubicBezTo>
                    <a:pt x="9305" y="7602"/>
                    <a:pt x="9403" y="7772"/>
                    <a:pt x="9519" y="7906"/>
                  </a:cubicBezTo>
                  <a:cubicBezTo>
                    <a:pt x="9598" y="7998"/>
                    <a:pt x="9681" y="8035"/>
                    <a:pt x="9763" y="8035"/>
                  </a:cubicBezTo>
                  <a:cubicBezTo>
                    <a:pt x="9964" y="8035"/>
                    <a:pt x="10152" y="7807"/>
                    <a:pt x="10241" y="7629"/>
                  </a:cubicBezTo>
                  <a:cubicBezTo>
                    <a:pt x="10366" y="7379"/>
                    <a:pt x="10402" y="7005"/>
                    <a:pt x="10438" y="6737"/>
                  </a:cubicBezTo>
                  <a:cubicBezTo>
                    <a:pt x="10464" y="6568"/>
                    <a:pt x="10447" y="6434"/>
                    <a:pt x="10429" y="6264"/>
                  </a:cubicBezTo>
                  <a:cubicBezTo>
                    <a:pt x="10404" y="5986"/>
                    <a:pt x="10448" y="5690"/>
                    <a:pt x="10695" y="5690"/>
                  </a:cubicBezTo>
                  <a:cubicBezTo>
                    <a:pt x="10804" y="5690"/>
                    <a:pt x="10952" y="5748"/>
                    <a:pt x="11151" y="5890"/>
                  </a:cubicBezTo>
                  <a:cubicBezTo>
                    <a:pt x="11963" y="6469"/>
                    <a:pt x="10536" y="7406"/>
                    <a:pt x="10812" y="8102"/>
                  </a:cubicBezTo>
                  <a:cubicBezTo>
                    <a:pt x="10889" y="8298"/>
                    <a:pt x="11045" y="8369"/>
                    <a:pt x="11222" y="8369"/>
                  </a:cubicBezTo>
                  <a:cubicBezTo>
                    <a:pt x="11478" y="8369"/>
                    <a:pt x="11778" y="8220"/>
                    <a:pt x="11936" y="8093"/>
                  </a:cubicBezTo>
                  <a:cubicBezTo>
                    <a:pt x="12418" y="7736"/>
                    <a:pt x="12454" y="7121"/>
                    <a:pt x="12463" y="6568"/>
                  </a:cubicBezTo>
                  <a:cubicBezTo>
                    <a:pt x="12463" y="6478"/>
                    <a:pt x="12463" y="6398"/>
                    <a:pt x="12463" y="6318"/>
                  </a:cubicBezTo>
                  <a:cubicBezTo>
                    <a:pt x="13614" y="5845"/>
                    <a:pt x="13863" y="4935"/>
                    <a:pt x="13587" y="4061"/>
                  </a:cubicBezTo>
                  <a:cubicBezTo>
                    <a:pt x="13275" y="3035"/>
                    <a:pt x="12249" y="2071"/>
                    <a:pt x="11125" y="1920"/>
                  </a:cubicBezTo>
                  <a:cubicBezTo>
                    <a:pt x="11044" y="1099"/>
                    <a:pt x="10215" y="350"/>
                    <a:pt x="9492" y="73"/>
                  </a:cubicBezTo>
                  <a:cubicBezTo>
                    <a:pt x="9366" y="22"/>
                    <a:pt x="9269" y="0"/>
                    <a:pt x="91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3"/>
            <p:cNvSpPr/>
            <p:nvPr/>
          </p:nvSpPr>
          <p:spPr>
            <a:xfrm>
              <a:off x="2098282" y="4596316"/>
              <a:ext cx="89755" cy="79798"/>
            </a:xfrm>
            <a:custGeom>
              <a:rect b="b" l="l" r="r" t="t"/>
              <a:pathLst>
                <a:path extrusionOk="0" h="1691" w="1902">
                  <a:moveTo>
                    <a:pt x="1062" y="330"/>
                  </a:moveTo>
                  <a:cubicBezTo>
                    <a:pt x="1125" y="330"/>
                    <a:pt x="1178" y="357"/>
                    <a:pt x="1214" y="419"/>
                  </a:cubicBezTo>
                  <a:cubicBezTo>
                    <a:pt x="1223" y="446"/>
                    <a:pt x="1241" y="464"/>
                    <a:pt x="1268" y="482"/>
                  </a:cubicBezTo>
                  <a:cubicBezTo>
                    <a:pt x="1268" y="500"/>
                    <a:pt x="1277" y="509"/>
                    <a:pt x="1286" y="526"/>
                  </a:cubicBezTo>
                  <a:cubicBezTo>
                    <a:pt x="1384" y="642"/>
                    <a:pt x="1482" y="714"/>
                    <a:pt x="1464" y="883"/>
                  </a:cubicBezTo>
                  <a:cubicBezTo>
                    <a:pt x="1455" y="1044"/>
                    <a:pt x="1312" y="1178"/>
                    <a:pt x="1187" y="1267"/>
                  </a:cubicBezTo>
                  <a:cubicBezTo>
                    <a:pt x="1102" y="1329"/>
                    <a:pt x="1011" y="1357"/>
                    <a:pt x="922" y="1357"/>
                  </a:cubicBezTo>
                  <a:cubicBezTo>
                    <a:pt x="805" y="1357"/>
                    <a:pt x="694" y="1308"/>
                    <a:pt x="608" y="1222"/>
                  </a:cubicBezTo>
                  <a:cubicBezTo>
                    <a:pt x="563" y="1187"/>
                    <a:pt x="518" y="1133"/>
                    <a:pt x="492" y="1071"/>
                  </a:cubicBezTo>
                  <a:cubicBezTo>
                    <a:pt x="376" y="839"/>
                    <a:pt x="465" y="634"/>
                    <a:pt x="652" y="500"/>
                  </a:cubicBezTo>
                  <a:cubicBezTo>
                    <a:pt x="732" y="437"/>
                    <a:pt x="920" y="330"/>
                    <a:pt x="1062" y="330"/>
                  </a:cubicBezTo>
                  <a:close/>
                  <a:moveTo>
                    <a:pt x="1063" y="1"/>
                  </a:moveTo>
                  <a:cubicBezTo>
                    <a:pt x="888" y="1"/>
                    <a:pt x="700" y="71"/>
                    <a:pt x="545" y="170"/>
                  </a:cubicBezTo>
                  <a:cubicBezTo>
                    <a:pt x="161" y="402"/>
                    <a:pt x="1" y="776"/>
                    <a:pt x="170" y="1196"/>
                  </a:cubicBezTo>
                  <a:cubicBezTo>
                    <a:pt x="302" y="1516"/>
                    <a:pt x="599" y="1691"/>
                    <a:pt x="909" y="1691"/>
                  </a:cubicBezTo>
                  <a:cubicBezTo>
                    <a:pt x="1038" y="1691"/>
                    <a:pt x="1171" y="1660"/>
                    <a:pt x="1294" y="1597"/>
                  </a:cubicBezTo>
                  <a:cubicBezTo>
                    <a:pt x="1526" y="1472"/>
                    <a:pt x="1678" y="1276"/>
                    <a:pt x="1776" y="1044"/>
                  </a:cubicBezTo>
                  <a:cubicBezTo>
                    <a:pt x="1901" y="750"/>
                    <a:pt x="1732" y="535"/>
                    <a:pt x="1562" y="321"/>
                  </a:cubicBezTo>
                  <a:lnTo>
                    <a:pt x="1535" y="295"/>
                  </a:lnTo>
                  <a:lnTo>
                    <a:pt x="1526" y="295"/>
                  </a:lnTo>
                  <a:cubicBezTo>
                    <a:pt x="1425" y="82"/>
                    <a:pt x="1251" y="1"/>
                    <a:pt x="1063"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3"/>
            <p:cNvSpPr/>
            <p:nvPr/>
          </p:nvSpPr>
          <p:spPr>
            <a:xfrm>
              <a:off x="2002296" y="4573382"/>
              <a:ext cx="81733" cy="69652"/>
            </a:xfrm>
            <a:custGeom>
              <a:rect b="b" l="l" r="r" t="t"/>
              <a:pathLst>
                <a:path extrusionOk="0" h="1476" w="1732">
                  <a:moveTo>
                    <a:pt x="1002" y="348"/>
                  </a:moveTo>
                  <a:cubicBezTo>
                    <a:pt x="1038" y="348"/>
                    <a:pt x="1073" y="352"/>
                    <a:pt x="1107" y="361"/>
                  </a:cubicBezTo>
                  <a:cubicBezTo>
                    <a:pt x="1125" y="388"/>
                    <a:pt x="1143" y="406"/>
                    <a:pt x="1178" y="415"/>
                  </a:cubicBezTo>
                  <a:cubicBezTo>
                    <a:pt x="1437" y="522"/>
                    <a:pt x="1303" y="879"/>
                    <a:pt x="1152" y="1012"/>
                  </a:cubicBezTo>
                  <a:cubicBezTo>
                    <a:pt x="1053" y="1093"/>
                    <a:pt x="943" y="1136"/>
                    <a:pt x="836" y="1136"/>
                  </a:cubicBezTo>
                  <a:cubicBezTo>
                    <a:pt x="741" y="1136"/>
                    <a:pt x="647" y="1102"/>
                    <a:pt x="563" y="1030"/>
                  </a:cubicBezTo>
                  <a:cubicBezTo>
                    <a:pt x="224" y="748"/>
                    <a:pt x="653" y="348"/>
                    <a:pt x="1002" y="348"/>
                  </a:cubicBezTo>
                  <a:close/>
                  <a:moveTo>
                    <a:pt x="993" y="0"/>
                  </a:moveTo>
                  <a:cubicBezTo>
                    <a:pt x="724" y="0"/>
                    <a:pt x="457" y="151"/>
                    <a:pt x="277" y="343"/>
                  </a:cubicBezTo>
                  <a:cubicBezTo>
                    <a:pt x="1" y="647"/>
                    <a:pt x="99" y="1084"/>
                    <a:pt x="384" y="1325"/>
                  </a:cubicBezTo>
                  <a:cubicBezTo>
                    <a:pt x="510" y="1430"/>
                    <a:pt x="661" y="1476"/>
                    <a:pt x="813" y="1476"/>
                  </a:cubicBezTo>
                  <a:cubicBezTo>
                    <a:pt x="1060" y="1476"/>
                    <a:pt x="1313" y="1355"/>
                    <a:pt x="1473" y="1173"/>
                  </a:cubicBezTo>
                  <a:cubicBezTo>
                    <a:pt x="1732" y="879"/>
                    <a:pt x="1732" y="334"/>
                    <a:pt x="1366" y="129"/>
                  </a:cubicBezTo>
                  <a:cubicBezTo>
                    <a:pt x="1357" y="111"/>
                    <a:pt x="1330" y="85"/>
                    <a:pt x="1303" y="76"/>
                  </a:cubicBezTo>
                  <a:cubicBezTo>
                    <a:pt x="1203" y="23"/>
                    <a:pt x="1098" y="0"/>
                    <a:pt x="99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3"/>
            <p:cNvSpPr/>
            <p:nvPr/>
          </p:nvSpPr>
          <p:spPr>
            <a:xfrm>
              <a:off x="1901260" y="4581640"/>
              <a:ext cx="80034" cy="66821"/>
            </a:xfrm>
            <a:custGeom>
              <a:rect b="b" l="l" r="r" t="t"/>
              <a:pathLst>
                <a:path extrusionOk="0" h="1416" w="1696">
                  <a:moveTo>
                    <a:pt x="869" y="339"/>
                  </a:moveTo>
                  <a:cubicBezTo>
                    <a:pt x="941" y="339"/>
                    <a:pt x="1009" y="358"/>
                    <a:pt x="1062" y="400"/>
                  </a:cubicBezTo>
                  <a:lnTo>
                    <a:pt x="1089" y="418"/>
                  </a:lnTo>
                  <a:lnTo>
                    <a:pt x="1116" y="436"/>
                  </a:lnTo>
                  <a:cubicBezTo>
                    <a:pt x="1294" y="534"/>
                    <a:pt x="1294" y="748"/>
                    <a:pt x="1214" y="909"/>
                  </a:cubicBezTo>
                  <a:cubicBezTo>
                    <a:pt x="1214" y="918"/>
                    <a:pt x="1214" y="918"/>
                    <a:pt x="1205" y="927"/>
                  </a:cubicBezTo>
                  <a:cubicBezTo>
                    <a:pt x="1152" y="1034"/>
                    <a:pt x="1045" y="1078"/>
                    <a:pt x="938" y="1078"/>
                  </a:cubicBezTo>
                  <a:cubicBezTo>
                    <a:pt x="875" y="1078"/>
                    <a:pt x="804" y="1061"/>
                    <a:pt x="750" y="1034"/>
                  </a:cubicBezTo>
                  <a:cubicBezTo>
                    <a:pt x="590" y="962"/>
                    <a:pt x="429" y="757"/>
                    <a:pt x="491" y="579"/>
                  </a:cubicBezTo>
                  <a:cubicBezTo>
                    <a:pt x="541" y="432"/>
                    <a:pt x="712" y="339"/>
                    <a:pt x="869" y="339"/>
                  </a:cubicBezTo>
                  <a:close/>
                  <a:moveTo>
                    <a:pt x="870" y="0"/>
                  </a:moveTo>
                  <a:cubicBezTo>
                    <a:pt x="611" y="0"/>
                    <a:pt x="348" y="139"/>
                    <a:pt x="215" y="365"/>
                  </a:cubicBezTo>
                  <a:cubicBezTo>
                    <a:pt x="1" y="730"/>
                    <a:pt x="251" y="1150"/>
                    <a:pt x="581" y="1328"/>
                  </a:cubicBezTo>
                  <a:cubicBezTo>
                    <a:pt x="692" y="1387"/>
                    <a:pt x="812" y="1416"/>
                    <a:pt x="929" y="1416"/>
                  </a:cubicBezTo>
                  <a:cubicBezTo>
                    <a:pt x="1166" y="1416"/>
                    <a:pt x="1392" y="1297"/>
                    <a:pt x="1517" y="1069"/>
                  </a:cubicBezTo>
                  <a:cubicBezTo>
                    <a:pt x="1696" y="739"/>
                    <a:pt x="1598" y="347"/>
                    <a:pt x="1277" y="151"/>
                  </a:cubicBezTo>
                  <a:lnTo>
                    <a:pt x="1268" y="133"/>
                  </a:lnTo>
                  <a:cubicBezTo>
                    <a:pt x="1151" y="42"/>
                    <a:pt x="1012" y="0"/>
                    <a:pt x="870"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3"/>
            <p:cNvSpPr/>
            <p:nvPr/>
          </p:nvSpPr>
          <p:spPr>
            <a:xfrm>
              <a:off x="1810749" y="4618685"/>
              <a:ext cx="86499" cy="66160"/>
            </a:xfrm>
            <a:custGeom>
              <a:rect b="b" l="l" r="r" t="t"/>
              <a:pathLst>
                <a:path extrusionOk="0" h="1402" w="1833">
                  <a:moveTo>
                    <a:pt x="856" y="340"/>
                  </a:moveTo>
                  <a:cubicBezTo>
                    <a:pt x="943" y="340"/>
                    <a:pt x="1022" y="371"/>
                    <a:pt x="1062" y="445"/>
                  </a:cubicBezTo>
                  <a:cubicBezTo>
                    <a:pt x="1089" y="472"/>
                    <a:pt x="1116" y="490"/>
                    <a:pt x="1143" y="507"/>
                  </a:cubicBezTo>
                  <a:lnTo>
                    <a:pt x="1152" y="516"/>
                  </a:lnTo>
                  <a:cubicBezTo>
                    <a:pt x="1386" y="742"/>
                    <a:pt x="1062" y="1061"/>
                    <a:pt x="806" y="1061"/>
                  </a:cubicBezTo>
                  <a:cubicBezTo>
                    <a:pt x="799" y="1061"/>
                    <a:pt x="793" y="1061"/>
                    <a:pt x="786" y="1061"/>
                  </a:cubicBezTo>
                  <a:cubicBezTo>
                    <a:pt x="536" y="1052"/>
                    <a:pt x="411" y="748"/>
                    <a:pt x="491" y="543"/>
                  </a:cubicBezTo>
                  <a:cubicBezTo>
                    <a:pt x="542" y="426"/>
                    <a:pt x="710" y="340"/>
                    <a:pt x="856" y="340"/>
                  </a:cubicBezTo>
                  <a:close/>
                  <a:moveTo>
                    <a:pt x="865" y="0"/>
                  </a:moveTo>
                  <a:cubicBezTo>
                    <a:pt x="650" y="0"/>
                    <a:pt x="424" y="92"/>
                    <a:pt x="295" y="240"/>
                  </a:cubicBezTo>
                  <a:cubicBezTo>
                    <a:pt x="1" y="570"/>
                    <a:pt x="117" y="1132"/>
                    <a:pt x="509" y="1328"/>
                  </a:cubicBezTo>
                  <a:cubicBezTo>
                    <a:pt x="610" y="1379"/>
                    <a:pt x="713" y="1401"/>
                    <a:pt x="813" y="1401"/>
                  </a:cubicBezTo>
                  <a:cubicBezTo>
                    <a:pt x="1368" y="1401"/>
                    <a:pt x="1833" y="708"/>
                    <a:pt x="1357" y="240"/>
                  </a:cubicBezTo>
                  <a:lnTo>
                    <a:pt x="1330" y="231"/>
                  </a:lnTo>
                  <a:cubicBezTo>
                    <a:pt x="1231" y="69"/>
                    <a:pt x="1052" y="0"/>
                    <a:pt x="86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1" name="Google Shape;2161;p33"/>
          <p:cNvSpPr/>
          <p:nvPr/>
        </p:nvSpPr>
        <p:spPr>
          <a:xfrm flipH="1" rot="2365624">
            <a:off x="-319806" y="4460707"/>
            <a:ext cx="151052" cy="88016"/>
          </a:xfrm>
          <a:custGeom>
            <a:rect b="b" l="l" r="r" t="t"/>
            <a:pathLst>
              <a:path extrusionOk="0" h="1638" w="2811">
                <a:moveTo>
                  <a:pt x="2177" y="452"/>
                </a:moveTo>
                <a:cubicBezTo>
                  <a:pt x="2213" y="577"/>
                  <a:pt x="2231" y="702"/>
                  <a:pt x="2284" y="818"/>
                </a:cubicBezTo>
                <a:cubicBezTo>
                  <a:pt x="1704" y="1014"/>
                  <a:pt x="1142" y="1112"/>
                  <a:pt x="482" y="1273"/>
                </a:cubicBezTo>
                <a:lnTo>
                  <a:pt x="402" y="943"/>
                </a:lnTo>
                <a:cubicBezTo>
                  <a:pt x="1062" y="800"/>
                  <a:pt x="1651" y="747"/>
                  <a:pt x="2177" y="452"/>
                </a:cubicBezTo>
                <a:close/>
                <a:moveTo>
                  <a:pt x="2327" y="1"/>
                </a:moveTo>
                <a:cubicBezTo>
                  <a:pt x="2299" y="1"/>
                  <a:pt x="2270" y="11"/>
                  <a:pt x="2240" y="33"/>
                </a:cubicBezTo>
                <a:cubicBezTo>
                  <a:pt x="1660" y="434"/>
                  <a:pt x="866" y="479"/>
                  <a:pt x="197" y="640"/>
                </a:cubicBezTo>
                <a:cubicBezTo>
                  <a:pt x="108" y="666"/>
                  <a:pt x="1" y="773"/>
                  <a:pt x="27" y="863"/>
                </a:cubicBezTo>
                <a:lnTo>
                  <a:pt x="197" y="1523"/>
                </a:lnTo>
                <a:cubicBezTo>
                  <a:pt x="218" y="1595"/>
                  <a:pt x="315" y="1638"/>
                  <a:pt x="399" y="1638"/>
                </a:cubicBezTo>
                <a:cubicBezTo>
                  <a:pt x="419" y="1638"/>
                  <a:pt x="438" y="1635"/>
                  <a:pt x="455" y="1630"/>
                </a:cubicBezTo>
                <a:cubicBezTo>
                  <a:pt x="1169" y="1451"/>
                  <a:pt x="1919" y="1318"/>
                  <a:pt x="2623" y="1068"/>
                </a:cubicBezTo>
                <a:cubicBezTo>
                  <a:pt x="2721" y="1032"/>
                  <a:pt x="2811" y="916"/>
                  <a:pt x="2748" y="809"/>
                </a:cubicBezTo>
                <a:cubicBezTo>
                  <a:pt x="2623" y="595"/>
                  <a:pt x="2552" y="372"/>
                  <a:pt x="2489" y="131"/>
                </a:cubicBezTo>
                <a:cubicBezTo>
                  <a:pt x="2481" y="95"/>
                  <a:pt x="2454" y="69"/>
                  <a:pt x="2427" y="51"/>
                </a:cubicBezTo>
                <a:cubicBezTo>
                  <a:pt x="2401" y="20"/>
                  <a:pt x="2366" y="1"/>
                  <a:pt x="232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2163" name="Google Shape;2163;p33"/>
          <p:cNvSpPr txBox="1"/>
          <p:nvPr>
            <p:ph idx="1" type="subTitle"/>
          </p:nvPr>
        </p:nvSpPr>
        <p:spPr>
          <a:xfrm>
            <a:off x="720125" y="1152475"/>
            <a:ext cx="7704000" cy="3450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400"/>
              <a:buChar char="●"/>
              <a:defRPr>
                <a:latin typeface="Fira Sans"/>
                <a:ea typeface="Fira Sans"/>
                <a:cs typeface="Fira Sans"/>
                <a:sym typeface="Fira Sans"/>
              </a:defRPr>
            </a:lvl1pPr>
            <a:lvl2pPr lvl="1" rtl="0" algn="ctr">
              <a:lnSpc>
                <a:spcPct val="100000"/>
              </a:lnSpc>
              <a:spcBef>
                <a:spcPts val="10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164" name="Google Shape;216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_1">
    <p:spTree>
      <p:nvGrpSpPr>
        <p:cNvPr id="2165" name="Shape 2165"/>
        <p:cNvGrpSpPr/>
        <p:nvPr/>
      </p:nvGrpSpPr>
      <p:grpSpPr>
        <a:xfrm>
          <a:off x="0" y="0"/>
          <a:ext cx="0" cy="0"/>
          <a:chOff x="0" y="0"/>
          <a:chExt cx="0" cy="0"/>
        </a:xfrm>
      </p:grpSpPr>
      <p:grpSp>
        <p:nvGrpSpPr>
          <p:cNvPr id="2166" name="Google Shape;2166;p34"/>
          <p:cNvGrpSpPr/>
          <p:nvPr/>
        </p:nvGrpSpPr>
        <p:grpSpPr>
          <a:xfrm flipH="1" rot="-2485438">
            <a:off x="238260" y="168415"/>
            <a:ext cx="787434" cy="1152918"/>
            <a:chOff x="2012675" y="2373200"/>
            <a:chExt cx="469950" cy="688075"/>
          </a:xfrm>
        </p:grpSpPr>
        <p:sp>
          <p:nvSpPr>
            <p:cNvPr id="2167" name="Google Shape;2167;p34"/>
            <p:cNvSpPr/>
            <p:nvPr/>
          </p:nvSpPr>
          <p:spPr>
            <a:xfrm>
              <a:off x="2012675" y="2373200"/>
              <a:ext cx="469950" cy="688075"/>
            </a:xfrm>
            <a:custGeom>
              <a:rect b="b" l="l" r="r" t="t"/>
              <a:pathLst>
                <a:path extrusionOk="0" h="27523" w="18798">
                  <a:moveTo>
                    <a:pt x="6797" y="452"/>
                  </a:moveTo>
                  <a:cubicBezTo>
                    <a:pt x="7856" y="452"/>
                    <a:pt x="9015" y="462"/>
                    <a:pt x="10351" y="462"/>
                  </a:cubicBezTo>
                  <a:cubicBezTo>
                    <a:pt x="10539" y="466"/>
                    <a:pt x="10752" y="468"/>
                    <a:pt x="10986" y="468"/>
                  </a:cubicBezTo>
                  <a:cubicBezTo>
                    <a:pt x="11454" y="468"/>
                    <a:pt x="12007" y="462"/>
                    <a:pt x="12610" y="462"/>
                  </a:cubicBezTo>
                  <a:cubicBezTo>
                    <a:pt x="13515" y="462"/>
                    <a:pt x="14537" y="475"/>
                    <a:pt x="15564" y="537"/>
                  </a:cubicBezTo>
                  <a:cubicBezTo>
                    <a:pt x="16742" y="587"/>
                    <a:pt x="16993" y="788"/>
                    <a:pt x="17369" y="1941"/>
                  </a:cubicBezTo>
                  <a:cubicBezTo>
                    <a:pt x="17720" y="3019"/>
                    <a:pt x="17770" y="4146"/>
                    <a:pt x="17845" y="5249"/>
                  </a:cubicBezTo>
                  <a:cubicBezTo>
                    <a:pt x="18046" y="8783"/>
                    <a:pt x="18221" y="12342"/>
                    <a:pt x="18221" y="15901"/>
                  </a:cubicBezTo>
                  <a:cubicBezTo>
                    <a:pt x="18196" y="17530"/>
                    <a:pt x="17444" y="18457"/>
                    <a:pt x="15840" y="18683"/>
                  </a:cubicBezTo>
                  <a:cubicBezTo>
                    <a:pt x="14161" y="18908"/>
                    <a:pt x="12582" y="19334"/>
                    <a:pt x="11078" y="20187"/>
                  </a:cubicBezTo>
                  <a:cubicBezTo>
                    <a:pt x="10552" y="20500"/>
                    <a:pt x="9969" y="20656"/>
                    <a:pt x="9386" y="20656"/>
                  </a:cubicBezTo>
                  <a:cubicBezTo>
                    <a:pt x="8804" y="20656"/>
                    <a:pt x="8221" y="20500"/>
                    <a:pt x="7695" y="20187"/>
                  </a:cubicBezTo>
                  <a:cubicBezTo>
                    <a:pt x="6241" y="19334"/>
                    <a:pt x="4712" y="18933"/>
                    <a:pt x="3083" y="18683"/>
                  </a:cubicBezTo>
                  <a:cubicBezTo>
                    <a:pt x="1329" y="18432"/>
                    <a:pt x="602" y="17580"/>
                    <a:pt x="602" y="15801"/>
                  </a:cubicBezTo>
                  <a:cubicBezTo>
                    <a:pt x="602" y="12292"/>
                    <a:pt x="777" y="8758"/>
                    <a:pt x="978" y="5249"/>
                  </a:cubicBezTo>
                  <a:cubicBezTo>
                    <a:pt x="1028" y="4096"/>
                    <a:pt x="1103" y="2943"/>
                    <a:pt x="1479" y="1841"/>
                  </a:cubicBezTo>
                  <a:cubicBezTo>
                    <a:pt x="1805" y="838"/>
                    <a:pt x="2106" y="587"/>
                    <a:pt x="3133" y="537"/>
                  </a:cubicBezTo>
                  <a:cubicBezTo>
                    <a:pt x="4303" y="468"/>
                    <a:pt x="5472" y="452"/>
                    <a:pt x="6797" y="452"/>
                  </a:cubicBezTo>
                  <a:close/>
                  <a:moveTo>
                    <a:pt x="9225" y="20883"/>
                  </a:moveTo>
                  <a:cubicBezTo>
                    <a:pt x="9332" y="20883"/>
                    <a:pt x="9441" y="20888"/>
                    <a:pt x="9549" y="20888"/>
                  </a:cubicBezTo>
                  <a:cubicBezTo>
                    <a:pt x="9619" y="20888"/>
                    <a:pt x="9691" y="20884"/>
                    <a:pt x="9760" y="20884"/>
                  </a:cubicBezTo>
                  <a:cubicBezTo>
                    <a:pt x="9992" y="20884"/>
                    <a:pt x="10195" y="20929"/>
                    <a:pt x="10176" y="21314"/>
                  </a:cubicBezTo>
                  <a:cubicBezTo>
                    <a:pt x="10153" y="21711"/>
                    <a:pt x="9999" y="21868"/>
                    <a:pt x="9635" y="21868"/>
                  </a:cubicBezTo>
                  <a:cubicBezTo>
                    <a:pt x="9608" y="21868"/>
                    <a:pt x="9579" y="21868"/>
                    <a:pt x="9549" y="21866"/>
                  </a:cubicBezTo>
                  <a:cubicBezTo>
                    <a:pt x="8948" y="21791"/>
                    <a:pt x="8747" y="21640"/>
                    <a:pt x="8622" y="21039"/>
                  </a:cubicBezTo>
                  <a:cubicBezTo>
                    <a:pt x="8806" y="20905"/>
                    <a:pt x="9012" y="20883"/>
                    <a:pt x="9225" y="20883"/>
                  </a:cubicBezTo>
                  <a:close/>
                  <a:moveTo>
                    <a:pt x="6322" y="23266"/>
                  </a:moveTo>
                  <a:cubicBezTo>
                    <a:pt x="7255" y="23266"/>
                    <a:pt x="7925" y="23775"/>
                    <a:pt x="8572" y="24422"/>
                  </a:cubicBezTo>
                  <a:cubicBezTo>
                    <a:pt x="8121" y="25174"/>
                    <a:pt x="7594" y="25776"/>
                    <a:pt x="6817" y="26101"/>
                  </a:cubicBezTo>
                  <a:cubicBezTo>
                    <a:pt x="6589" y="26211"/>
                    <a:pt x="6370" y="26264"/>
                    <a:pt x="6161" y="26264"/>
                  </a:cubicBezTo>
                  <a:cubicBezTo>
                    <a:pt x="5795" y="26264"/>
                    <a:pt x="5457" y="26103"/>
                    <a:pt x="5138" y="25801"/>
                  </a:cubicBezTo>
                  <a:cubicBezTo>
                    <a:pt x="4712" y="25400"/>
                    <a:pt x="4512" y="24898"/>
                    <a:pt x="4737" y="24297"/>
                  </a:cubicBezTo>
                  <a:cubicBezTo>
                    <a:pt x="4963" y="23720"/>
                    <a:pt x="5539" y="23294"/>
                    <a:pt x="6191" y="23269"/>
                  </a:cubicBezTo>
                  <a:cubicBezTo>
                    <a:pt x="6235" y="23267"/>
                    <a:pt x="6279" y="23266"/>
                    <a:pt x="6322" y="23266"/>
                  </a:cubicBezTo>
                  <a:close/>
                  <a:moveTo>
                    <a:pt x="9145" y="1"/>
                  </a:moveTo>
                  <a:cubicBezTo>
                    <a:pt x="7102" y="1"/>
                    <a:pt x="5063" y="46"/>
                    <a:pt x="3033" y="136"/>
                  </a:cubicBezTo>
                  <a:cubicBezTo>
                    <a:pt x="2156" y="161"/>
                    <a:pt x="1504" y="487"/>
                    <a:pt x="1153" y="1339"/>
                  </a:cubicBezTo>
                  <a:cubicBezTo>
                    <a:pt x="978" y="1740"/>
                    <a:pt x="777" y="2166"/>
                    <a:pt x="727" y="2618"/>
                  </a:cubicBezTo>
                  <a:cubicBezTo>
                    <a:pt x="527" y="3745"/>
                    <a:pt x="426" y="4873"/>
                    <a:pt x="376" y="6001"/>
                  </a:cubicBezTo>
                  <a:cubicBezTo>
                    <a:pt x="201" y="9435"/>
                    <a:pt x="0" y="12868"/>
                    <a:pt x="51" y="16302"/>
                  </a:cubicBezTo>
                  <a:cubicBezTo>
                    <a:pt x="76" y="17856"/>
                    <a:pt x="1078" y="18908"/>
                    <a:pt x="2582" y="19159"/>
                  </a:cubicBezTo>
                  <a:cubicBezTo>
                    <a:pt x="3509" y="19309"/>
                    <a:pt x="4437" y="19334"/>
                    <a:pt x="5339" y="19610"/>
                  </a:cubicBezTo>
                  <a:cubicBezTo>
                    <a:pt x="6316" y="19911"/>
                    <a:pt x="7068" y="20588"/>
                    <a:pt x="8020" y="20913"/>
                  </a:cubicBezTo>
                  <a:cubicBezTo>
                    <a:pt x="8121" y="20938"/>
                    <a:pt x="8196" y="21014"/>
                    <a:pt x="8196" y="21139"/>
                  </a:cubicBezTo>
                  <a:cubicBezTo>
                    <a:pt x="8196" y="21866"/>
                    <a:pt x="8647" y="22192"/>
                    <a:pt x="9299" y="22367"/>
                  </a:cubicBezTo>
                  <a:cubicBezTo>
                    <a:pt x="9148" y="22893"/>
                    <a:pt x="9123" y="23445"/>
                    <a:pt x="8797" y="23921"/>
                  </a:cubicBezTo>
                  <a:cubicBezTo>
                    <a:pt x="8221" y="23445"/>
                    <a:pt x="7619" y="23044"/>
                    <a:pt x="6893" y="22868"/>
                  </a:cubicBezTo>
                  <a:cubicBezTo>
                    <a:pt x="6742" y="22840"/>
                    <a:pt x="6590" y="22826"/>
                    <a:pt x="6439" y="22826"/>
                  </a:cubicBezTo>
                  <a:cubicBezTo>
                    <a:pt x="5655" y="22826"/>
                    <a:pt x="4890" y="23199"/>
                    <a:pt x="4512" y="23871"/>
                  </a:cubicBezTo>
                  <a:cubicBezTo>
                    <a:pt x="4111" y="24598"/>
                    <a:pt x="4236" y="25500"/>
                    <a:pt x="4863" y="26101"/>
                  </a:cubicBezTo>
                  <a:cubicBezTo>
                    <a:pt x="5236" y="26474"/>
                    <a:pt x="5674" y="26658"/>
                    <a:pt x="6155" y="26658"/>
                  </a:cubicBezTo>
                  <a:cubicBezTo>
                    <a:pt x="6514" y="26658"/>
                    <a:pt x="6897" y="26556"/>
                    <a:pt x="7294" y="26352"/>
                  </a:cubicBezTo>
                  <a:cubicBezTo>
                    <a:pt x="7970" y="25976"/>
                    <a:pt x="8447" y="25425"/>
                    <a:pt x="8948" y="24748"/>
                  </a:cubicBezTo>
                  <a:cubicBezTo>
                    <a:pt x="9324" y="25124"/>
                    <a:pt x="9650" y="25500"/>
                    <a:pt x="10000" y="25826"/>
                  </a:cubicBezTo>
                  <a:cubicBezTo>
                    <a:pt x="10853" y="26653"/>
                    <a:pt x="11855" y="27229"/>
                    <a:pt x="13058" y="27455"/>
                  </a:cubicBezTo>
                  <a:cubicBezTo>
                    <a:pt x="13300" y="27500"/>
                    <a:pt x="13536" y="27523"/>
                    <a:pt x="13764" y="27523"/>
                  </a:cubicBezTo>
                  <a:cubicBezTo>
                    <a:pt x="14790" y="27523"/>
                    <a:pt x="15658" y="27072"/>
                    <a:pt x="16191" y="26252"/>
                  </a:cubicBezTo>
                  <a:cubicBezTo>
                    <a:pt x="16542" y="25700"/>
                    <a:pt x="16567" y="25124"/>
                    <a:pt x="16291" y="24547"/>
                  </a:cubicBezTo>
                  <a:cubicBezTo>
                    <a:pt x="16231" y="24428"/>
                    <a:pt x="16172" y="24292"/>
                    <a:pt x="16049" y="24292"/>
                  </a:cubicBezTo>
                  <a:cubicBezTo>
                    <a:pt x="16017" y="24292"/>
                    <a:pt x="15981" y="24301"/>
                    <a:pt x="15940" y="24322"/>
                  </a:cubicBezTo>
                  <a:cubicBezTo>
                    <a:pt x="15740" y="24397"/>
                    <a:pt x="15865" y="24547"/>
                    <a:pt x="15915" y="24698"/>
                  </a:cubicBezTo>
                  <a:cubicBezTo>
                    <a:pt x="16191" y="25400"/>
                    <a:pt x="15890" y="25951"/>
                    <a:pt x="15389" y="26427"/>
                  </a:cubicBezTo>
                  <a:cubicBezTo>
                    <a:pt x="14943" y="26839"/>
                    <a:pt x="14426" y="26981"/>
                    <a:pt x="13887" y="26981"/>
                  </a:cubicBezTo>
                  <a:cubicBezTo>
                    <a:pt x="13639" y="26981"/>
                    <a:pt x="13386" y="26951"/>
                    <a:pt x="13133" y="26903"/>
                  </a:cubicBezTo>
                  <a:cubicBezTo>
                    <a:pt x="11730" y="26628"/>
                    <a:pt x="10677" y="25750"/>
                    <a:pt x="9675" y="24798"/>
                  </a:cubicBezTo>
                  <a:cubicBezTo>
                    <a:pt x="9299" y="24447"/>
                    <a:pt x="9173" y="24172"/>
                    <a:pt x="9399" y="23695"/>
                  </a:cubicBezTo>
                  <a:cubicBezTo>
                    <a:pt x="9549" y="23420"/>
                    <a:pt x="9574" y="23119"/>
                    <a:pt x="9650" y="22818"/>
                  </a:cubicBezTo>
                  <a:cubicBezTo>
                    <a:pt x="9850" y="22091"/>
                    <a:pt x="10777" y="21791"/>
                    <a:pt x="10727" y="20938"/>
                  </a:cubicBezTo>
                  <a:cubicBezTo>
                    <a:pt x="10727" y="20938"/>
                    <a:pt x="10752" y="20913"/>
                    <a:pt x="10752" y="20913"/>
                  </a:cubicBezTo>
                  <a:cubicBezTo>
                    <a:pt x="11429" y="20788"/>
                    <a:pt x="11930" y="20287"/>
                    <a:pt x="12532" y="19986"/>
                  </a:cubicBezTo>
                  <a:cubicBezTo>
                    <a:pt x="13710" y="19385"/>
                    <a:pt x="14988" y="19359"/>
                    <a:pt x="16266" y="19159"/>
                  </a:cubicBezTo>
                  <a:cubicBezTo>
                    <a:pt x="17745" y="18908"/>
                    <a:pt x="18747" y="17831"/>
                    <a:pt x="18747" y="16352"/>
                  </a:cubicBezTo>
                  <a:cubicBezTo>
                    <a:pt x="18797" y="12242"/>
                    <a:pt x="18622" y="8131"/>
                    <a:pt x="18296" y="4046"/>
                  </a:cubicBezTo>
                  <a:cubicBezTo>
                    <a:pt x="18221" y="3019"/>
                    <a:pt x="18071" y="1991"/>
                    <a:pt x="17544" y="1089"/>
                  </a:cubicBezTo>
                  <a:cubicBezTo>
                    <a:pt x="17269" y="613"/>
                    <a:pt x="16918" y="312"/>
                    <a:pt x="16366" y="237"/>
                  </a:cubicBezTo>
                  <a:cubicBezTo>
                    <a:pt x="15314" y="61"/>
                    <a:pt x="14261" y="86"/>
                    <a:pt x="13234" y="61"/>
                  </a:cubicBezTo>
                  <a:cubicBezTo>
                    <a:pt x="11870" y="21"/>
                    <a:pt x="10507" y="1"/>
                    <a:pt x="9145"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4"/>
            <p:cNvSpPr/>
            <p:nvPr/>
          </p:nvSpPr>
          <p:spPr>
            <a:xfrm>
              <a:off x="2049650" y="2604400"/>
              <a:ext cx="395375" cy="250850"/>
            </a:xfrm>
            <a:custGeom>
              <a:rect b="b" l="l" r="r" t="t"/>
              <a:pathLst>
                <a:path extrusionOk="0" h="10034" w="15815">
                  <a:moveTo>
                    <a:pt x="11027" y="0"/>
                  </a:moveTo>
                  <a:cubicBezTo>
                    <a:pt x="10006" y="0"/>
                    <a:pt x="8981" y="11"/>
                    <a:pt x="7945" y="11"/>
                  </a:cubicBezTo>
                  <a:cubicBezTo>
                    <a:pt x="7265" y="11"/>
                    <a:pt x="6584" y="9"/>
                    <a:pt x="5904" y="9"/>
                  </a:cubicBezTo>
                  <a:cubicBezTo>
                    <a:pt x="4203" y="9"/>
                    <a:pt x="2503" y="22"/>
                    <a:pt x="802" y="111"/>
                  </a:cubicBezTo>
                  <a:cubicBezTo>
                    <a:pt x="226" y="136"/>
                    <a:pt x="100" y="287"/>
                    <a:pt x="100" y="813"/>
                  </a:cubicBezTo>
                  <a:cubicBezTo>
                    <a:pt x="125" y="2618"/>
                    <a:pt x="150" y="4397"/>
                    <a:pt x="75" y="6177"/>
                  </a:cubicBezTo>
                  <a:cubicBezTo>
                    <a:pt x="0" y="7756"/>
                    <a:pt x="802" y="8583"/>
                    <a:pt x="2181" y="8883"/>
                  </a:cubicBezTo>
                  <a:cubicBezTo>
                    <a:pt x="3283" y="9109"/>
                    <a:pt x="4386" y="9410"/>
                    <a:pt x="5464" y="9710"/>
                  </a:cubicBezTo>
                  <a:cubicBezTo>
                    <a:pt x="6248" y="9934"/>
                    <a:pt x="7031" y="10033"/>
                    <a:pt x="7811" y="10033"/>
                  </a:cubicBezTo>
                  <a:cubicBezTo>
                    <a:pt x="8427" y="10033"/>
                    <a:pt x="9041" y="9972"/>
                    <a:pt x="9649" y="9861"/>
                  </a:cubicBezTo>
                  <a:cubicBezTo>
                    <a:pt x="11128" y="9610"/>
                    <a:pt x="12531" y="9109"/>
                    <a:pt x="14010" y="8783"/>
                  </a:cubicBezTo>
                  <a:cubicBezTo>
                    <a:pt x="14862" y="8583"/>
                    <a:pt x="15489" y="8056"/>
                    <a:pt x="15714" y="7154"/>
                  </a:cubicBezTo>
                  <a:cubicBezTo>
                    <a:pt x="15815" y="6753"/>
                    <a:pt x="15765" y="6352"/>
                    <a:pt x="15765" y="5976"/>
                  </a:cubicBezTo>
                  <a:cubicBezTo>
                    <a:pt x="15765" y="4222"/>
                    <a:pt x="15765" y="2467"/>
                    <a:pt x="15765" y="713"/>
                  </a:cubicBezTo>
                  <a:cubicBezTo>
                    <a:pt x="15740" y="412"/>
                    <a:pt x="15765" y="111"/>
                    <a:pt x="15339" y="111"/>
                  </a:cubicBezTo>
                  <a:cubicBezTo>
                    <a:pt x="14411" y="86"/>
                    <a:pt x="13484" y="36"/>
                    <a:pt x="12557" y="11"/>
                  </a:cubicBezTo>
                  <a:cubicBezTo>
                    <a:pt x="12047" y="3"/>
                    <a:pt x="11537" y="0"/>
                    <a:pt x="11027"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4"/>
            <p:cNvSpPr/>
            <p:nvPr/>
          </p:nvSpPr>
          <p:spPr>
            <a:xfrm>
              <a:off x="2090375" y="2417825"/>
              <a:ext cx="53275" cy="78025"/>
            </a:xfrm>
            <a:custGeom>
              <a:rect b="b" l="l" r="r" t="t"/>
              <a:pathLst>
                <a:path extrusionOk="0" h="3121" w="2131">
                  <a:moveTo>
                    <a:pt x="1063" y="405"/>
                  </a:moveTo>
                  <a:cubicBezTo>
                    <a:pt x="1076" y="405"/>
                    <a:pt x="1089" y="405"/>
                    <a:pt x="1103" y="406"/>
                  </a:cubicBezTo>
                  <a:cubicBezTo>
                    <a:pt x="1354" y="432"/>
                    <a:pt x="1554" y="532"/>
                    <a:pt x="1654" y="833"/>
                  </a:cubicBezTo>
                  <a:cubicBezTo>
                    <a:pt x="1730" y="1083"/>
                    <a:pt x="1755" y="1309"/>
                    <a:pt x="1755" y="1584"/>
                  </a:cubicBezTo>
                  <a:cubicBezTo>
                    <a:pt x="1730" y="1985"/>
                    <a:pt x="1755" y="2562"/>
                    <a:pt x="1303" y="2612"/>
                  </a:cubicBezTo>
                  <a:cubicBezTo>
                    <a:pt x="1283" y="2614"/>
                    <a:pt x="1264" y="2615"/>
                    <a:pt x="1246" y="2615"/>
                  </a:cubicBezTo>
                  <a:cubicBezTo>
                    <a:pt x="777" y="2615"/>
                    <a:pt x="773" y="2020"/>
                    <a:pt x="677" y="1635"/>
                  </a:cubicBezTo>
                  <a:cubicBezTo>
                    <a:pt x="627" y="1409"/>
                    <a:pt x="652" y="1133"/>
                    <a:pt x="677" y="883"/>
                  </a:cubicBezTo>
                  <a:cubicBezTo>
                    <a:pt x="725" y="667"/>
                    <a:pt x="773" y="405"/>
                    <a:pt x="1063" y="405"/>
                  </a:cubicBezTo>
                  <a:close/>
                  <a:moveTo>
                    <a:pt x="872" y="0"/>
                  </a:moveTo>
                  <a:cubicBezTo>
                    <a:pt x="521" y="0"/>
                    <a:pt x="319" y="307"/>
                    <a:pt x="226" y="657"/>
                  </a:cubicBezTo>
                  <a:cubicBezTo>
                    <a:pt x="0" y="1334"/>
                    <a:pt x="151" y="1985"/>
                    <a:pt x="451" y="2587"/>
                  </a:cubicBezTo>
                  <a:cubicBezTo>
                    <a:pt x="588" y="2905"/>
                    <a:pt x="868" y="3120"/>
                    <a:pt x="1218" y="3120"/>
                  </a:cubicBezTo>
                  <a:cubicBezTo>
                    <a:pt x="1254" y="3120"/>
                    <a:pt x="1291" y="3118"/>
                    <a:pt x="1329" y="3113"/>
                  </a:cubicBezTo>
                  <a:cubicBezTo>
                    <a:pt x="1730" y="3063"/>
                    <a:pt x="1930" y="2762"/>
                    <a:pt x="2005" y="2361"/>
                  </a:cubicBezTo>
                  <a:cubicBezTo>
                    <a:pt x="2030" y="2161"/>
                    <a:pt x="2055" y="1960"/>
                    <a:pt x="2080" y="1735"/>
                  </a:cubicBezTo>
                  <a:cubicBezTo>
                    <a:pt x="2131" y="1359"/>
                    <a:pt x="2005" y="1008"/>
                    <a:pt x="1905" y="682"/>
                  </a:cubicBezTo>
                  <a:cubicBezTo>
                    <a:pt x="1805" y="181"/>
                    <a:pt x="1354" y="56"/>
                    <a:pt x="953" y="5"/>
                  </a:cubicBezTo>
                  <a:cubicBezTo>
                    <a:pt x="925" y="2"/>
                    <a:pt x="898" y="0"/>
                    <a:pt x="872"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4"/>
            <p:cNvSpPr/>
            <p:nvPr/>
          </p:nvSpPr>
          <p:spPr>
            <a:xfrm>
              <a:off x="2146125" y="2419825"/>
              <a:ext cx="30100" cy="40750"/>
            </a:xfrm>
            <a:custGeom>
              <a:rect b="b" l="l" r="r" t="t"/>
              <a:pathLst>
                <a:path extrusionOk="0" h="1630" w="1204">
                  <a:moveTo>
                    <a:pt x="627" y="1"/>
                  </a:moveTo>
                  <a:lnTo>
                    <a:pt x="627" y="1"/>
                  </a:lnTo>
                  <a:cubicBezTo>
                    <a:pt x="427" y="126"/>
                    <a:pt x="452" y="477"/>
                    <a:pt x="126" y="552"/>
                  </a:cubicBezTo>
                  <a:cubicBezTo>
                    <a:pt x="1" y="552"/>
                    <a:pt x="1" y="778"/>
                    <a:pt x="126" y="828"/>
                  </a:cubicBezTo>
                  <a:cubicBezTo>
                    <a:pt x="377" y="928"/>
                    <a:pt x="377" y="1103"/>
                    <a:pt x="377" y="1304"/>
                  </a:cubicBezTo>
                  <a:cubicBezTo>
                    <a:pt x="402" y="1454"/>
                    <a:pt x="402" y="1630"/>
                    <a:pt x="602" y="1630"/>
                  </a:cubicBezTo>
                  <a:cubicBezTo>
                    <a:pt x="778" y="1630"/>
                    <a:pt x="828" y="1479"/>
                    <a:pt x="803" y="1329"/>
                  </a:cubicBezTo>
                  <a:cubicBezTo>
                    <a:pt x="778" y="1053"/>
                    <a:pt x="853" y="853"/>
                    <a:pt x="1204" y="652"/>
                  </a:cubicBezTo>
                  <a:lnTo>
                    <a:pt x="1204" y="652"/>
                  </a:lnTo>
                  <a:cubicBezTo>
                    <a:pt x="1178" y="654"/>
                    <a:pt x="1154" y="655"/>
                    <a:pt x="1131" y="655"/>
                  </a:cubicBezTo>
                  <a:cubicBezTo>
                    <a:pt x="609" y="655"/>
                    <a:pt x="964" y="121"/>
                    <a:pt x="62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1" name="Google Shape;2171;p34"/>
          <p:cNvGrpSpPr/>
          <p:nvPr/>
        </p:nvGrpSpPr>
        <p:grpSpPr>
          <a:xfrm flipH="1" rot="1799931">
            <a:off x="-554858" y="2062549"/>
            <a:ext cx="1589227" cy="1310350"/>
            <a:chOff x="2139875" y="1690850"/>
            <a:chExt cx="645375" cy="532125"/>
          </a:xfrm>
        </p:grpSpPr>
        <p:sp>
          <p:nvSpPr>
            <p:cNvPr id="2172" name="Google Shape;2172;p34"/>
            <p:cNvSpPr/>
            <p:nvPr/>
          </p:nvSpPr>
          <p:spPr>
            <a:xfrm>
              <a:off x="2139875" y="1690850"/>
              <a:ext cx="645375" cy="532125"/>
            </a:xfrm>
            <a:custGeom>
              <a:rect b="b" l="l" r="r" t="t"/>
              <a:pathLst>
                <a:path extrusionOk="0" h="21285" w="25815">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4"/>
            <p:cNvSpPr/>
            <p:nvPr/>
          </p:nvSpPr>
          <p:spPr>
            <a:xfrm>
              <a:off x="2374825" y="1818625"/>
              <a:ext cx="169200" cy="146350"/>
            </a:xfrm>
            <a:custGeom>
              <a:rect b="b" l="l" r="r" t="t"/>
              <a:pathLst>
                <a:path extrusionOk="0" h="5854" w="6768">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4"/>
            <p:cNvSpPr/>
            <p:nvPr/>
          </p:nvSpPr>
          <p:spPr>
            <a:xfrm>
              <a:off x="2206275" y="1938450"/>
              <a:ext cx="16325" cy="22750"/>
            </a:xfrm>
            <a:custGeom>
              <a:rect b="b" l="l" r="r" t="t"/>
              <a:pathLst>
                <a:path extrusionOk="0" h="910" w="653">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4"/>
            <p:cNvSpPr/>
            <p:nvPr/>
          </p:nvSpPr>
          <p:spPr>
            <a:xfrm>
              <a:off x="2219450" y="1894775"/>
              <a:ext cx="13800" cy="25075"/>
            </a:xfrm>
            <a:custGeom>
              <a:rect b="b" l="l" r="r" t="t"/>
              <a:pathLst>
                <a:path extrusionOk="0" h="1003" w="552">
                  <a:moveTo>
                    <a:pt x="226" y="0"/>
                  </a:moveTo>
                  <a:lnTo>
                    <a:pt x="226" y="0"/>
                  </a:lnTo>
                  <a:cubicBezTo>
                    <a:pt x="50" y="401"/>
                    <a:pt x="0" y="702"/>
                    <a:pt x="351" y="1003"/>
                  </a:cubicBezTo>
                  <a:cubicBezTo>
                    <a:pt x="551" y="627"/>
                    <a:pt x="476" y="351"/>
                    <a:pt x="2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6" name="Google Shape;2176;p34"/>
          <p:cNvGrpSpPr/>
          <p:nvPr/>
        </p:nvGrpSpPr>
        <p:grpSpPr>
          <a:xfrm flipH="1" rot="1978960">
            <a:off x="8312510" y="4082723"/>
            <a:ext cx="854328" cy="1152914"/>
            <a:chOff x="1326575" y="1917600"/>
            <a:chExt cx="436125" cy="588550"/>
          </a:xfrm>
        </p:grpSpPr>
        <p:sp>
          <p:nvSpPr>
            <p:cNvPr id="2177" name="Google Shape;2177;p34"/>
            <p:cNvSpPr/>
            <p:nvPr/>
          </p:nvSpPr>
          <p:spPr>
            <a:xfrm>
              <a:off x="1326575" y="1917600"/>
              <a:ext cx="436125" cy="588550"/>
            </a:xfrm>
            <a:custGeom>
              <a:rect b="b" l="l" r="r" t="t"/>
              <a:pathLst>
                <a:path extrusionOk="0" h="23542" w="17445">
                  <a:moveTo>
                    <a:pt x="8948" y="365"/>
                  </a:moveTo>
                  <a:cubicBezTo>
                    <a:pt x="10920" y="365"/>
                    <a:pt x="12891" y="399"/>
                    <a:pt x="14863" y="465"/>
                  </a:cubicBezTo>
                  <a:cubicBezTo>
                    <a:pt x="15239" y="491"/>
                    <a:pt x="15640" y="541"/>
                    <a:pt x="16016" y="616"/>
                  </a:cubicBezTo>
                  <a:cubicBezTo>
                    <a:pt x="16592" y="741"/>
                    <a:pt x="16993" y="1242"/>
                    <a:pt x="16943" y="1819"/>
                  </a:cubicBezTo>
                  <a:cubicBezTo>
                    <a:pt x="16617" y="5528"/>
                    <a:pt x="16993" y="9237"/>
                    <a:pt x="16968" y="12947"/>
                  </a:cubicBezTo>
                  <a:cubicBezTo>
                    <a:pt x="16968" y="15578"/>
                    <a:pt x="16968" y="18235"/>
                    <a:pt x="16993" y="20867"/>
                  </a:cubicBezTo>
                  <a:cubicBezTo>
                    <a:pt x="16993" y="21318"/>
                    <a:pt x="16918" y="21744"/>
                    <a:pt x="16692" y="22120"/>
                  </a:cubicBezTo>
                  <a:cubicBezTo>
                    <a:pt x="16467" y="22521"/>
                    <a:pt x="16141" y="22821"/>
                    <a:pt x="15665" y="22821"/>
                  </a:cubicBezTo>
                  <a:cubicBezTo>
                    <a:pt x="13354" y="22867"/>
                    <a:pt x="11064" y="23158"/>
                    <a:pt x="8757" y="23158"/>
                  </a:cubicBezTo>
                  <a:cubicBezTo>
                    <a:pt x="8512" y="23158"/>
                    <a:pt x="8266" y="23155"/>
                    <a:pt x="8021" y="23147"/>
                  </a:cubicBezTo>
                  <a:cubicBezTo>
                    <a:pt x="6116" y="23097"/>
                    <a:pt x="4211" y="22897"/>
                    <a:pt x="2306" y="22847"/>
                  </a:cubicBezTo>
                  <a:cubicBezTo>
                    <a:pt x="1204" y="22821"/>
                    <a:pt x="602" y="22220"/>
                    <a:pt x="577" y="21092"/>
                  </a:cubicBezTo>
                  <a:cubicBezTo>
                    <a:pt x="552" y="19363"/>
                    <a:pt x="577" y="17659"/>
                    <a:pt x="552" y="15929"/>
                  </a:cubicBezTo>
                  <a:cubicBezTo>
                    <a:pt x="552" y="14551"/>
                    <a:pt x="552" y="13172"/>
                    <a:pt x="552" y="11794"/>
                  </a:cubicBezTo>
                  <a:lnTo>
                    <a:pt x="602" y="11794"/>
                  </a:lnTo>
                  <a:cubicBezTo>
                    <a:pt x="652" y="9463"/>
                    <a:pt x="727" y="7132"/>
                    <a:pt x="753" y="4801"/>
                  </a:cubicBezTo>
                  <a:cubicBezTo>
                    <a:pt x="778" y="3899"/>
                    <a:pt x="702" y="2972"/>
                    <a:pt x="627" y="2044"/>
                  </a:cubicBezTo>
                  <a:cubicBezTo>
                    <a:pt x="552" y="1242"/>
                    <a:pt x="878" y="716"/>
                    <a:pt x="1680" y="591"/>
                  </a:cubicBezTo>
                  <a:cubicBezTo>
                    <a:pt x="3108" y="340"/>
                    <a:pt x="4562" y="415"/>
                    <a:pt x="5991" y="390"/>
                  </a:cubicBezTo>
                  <a:cubicBezTo>
                    <a:pt x="6976" y="374"/>
                    <a:pt x="7962" y="365"/>
                    <a:pt x="8948" y="365"/>
                  </a:cubicBezTo>
                  <a:close/>
                  <a:moveTo>
                    <a:pt x="8515" y="1"/>
                  </a:moveTo>
                  <a:cubicBezTo>
                    <a:pt x="6922" y="1"/>
                    <a:pt x="5328" y="21"/>
                    <a:pt x="3735" y="64"/>
                  </a:cubicBezTo>
                  <a:cubicBezTo>
                    <a:pt x="2958" y="90"/>
                    <a:pt x="2181" y="64"/>
                    <a:pt x="1429" y="240"/>
                  </a:cubicBezTo>
                  <a:cubicBezTo>
                    <a:pt x="677" y="440"/>
                    <a:pt x="427" y="766"/>
                    <a:pt x="326" y="1518"/>
                  </a:cubicBezTo>
                  <a:cubicBezTo>
                    <a:pt x="201" y="2646"/>
                    <a:pt x="352" y="3774"/>
                    <a:pt x="352" y="4877"/>
                  </a:cubicBezTo>
                  <a:cubicBezTo>
                    <a:pt x="276" y="8335"/>
                    <a:pt x="176" y="11794"/>
                    <a:pt x="151" y="15253"/>
                  </a:cubicBezTo>
                  <a:cubicBezTo>
                    <a:pt x="151" y="17283"/>
                    <a:pt x="1" y="19338"/>
                    <a:pt x="251" y="21368"/>
                  </a:cubicBezTo>
                  <a:cubicBezTo>
                    <a:pt x="427" y="22721"/>
                    <a:pt x="928" y="23197"/>
                    <a:pt x="2131" y="23273"/>
                  </a:cubicBezTo>
                  <a:cubicBezTo>
                    <a:pt x="2432" y="23273"/>
                    <a:pt x="2732" y="23298"/>
                    <a:pt x="3033" y="23323"/>
                  </a:cubicBezTo>
                  <a:cubicBezTo>
                    <a:pt x="4933" y="23471"/>
                    <a:pt x="6833" y="23541"/>
                    <a:pt x="8733" y="23541"/>
                  </a:cubicBezTo>
                  <a:cubicBezTo>
                    <a:pt x="11019" y="23541"/>
                    <a:pt x="13304" y="23439"/>
                    <a:pt x="15590" y="23248"/>
                  </a:cubicBezTo>
                  <a:cubicBezTo>
                    <a:pt x="16291" y="23197"/>
                    <a:pt x="16793" y="22897"/>
                    <a:pt x="17068" y="22195"/>
                  </a:cubicBezTo>
                  <a:cubicBezTo>
                    <a:pt x="17319" y="21593"/>
                    <a:pt x="17369" y="20992"/>
                    <a:pt x="17394" y="20340"/>
                  </a:cubicBezTo>
                  <a:cubicBezTo>
                    <a:pt x="17419" y="17333"/>
                    <a:pt x="17444" y="14300"/>
                    <a:pt x="17294" y="10917"/>
                  </a:cubicBezTo>
                  <a:cubicBezTo>
                    <a:pt x="17394" y="8410"/>
                    <a:pt x="17119" y="5553"/>
                    <a:pt x="17269" y="2671"/>
                  </a:cubicBezTo>
                  <a:cubicBezTo>
                    <a:pt x="17294" y="2245"/>
                    <a:pt x="17244" y="1844"/>
                    <a:pt x="17194" y="1418"/>
                  </a:cubicBezTo>
                  <a:cubicBezTo>
                    <a:pt x="17144" y="841"/>
                    <a:pt x="16843" y="465"/>
                    <a:pt x="16291" y="290"/>
                  </a:cubicBezTo>
                  <a:cubicBezTo>
                    <a:pt x="15740" y="140"/>
                    <a:pt x="15189" y="90"/>
                    <a:pt x="14637" y="90"/>
                  </a:cubicBezTo>
                  <a:cubicBezTo>
                    <a:pt x="12597" y="33"/>
                    <a:pt x="10556" y="1"/>
                    <a:pt x="851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4"/>
            <p:cNvSpPr/>
            <p:nvPr/>
          </p:nvSpPr>
          <p:spPr>
            <a:xfrm>
              <a:off x="1587225" y="1987650"/>
              <a:ext cx="130350" cy="50175"/>
            </a:xfrm>
            <a:custGeom>
              <a:rect b="b" l="l" r="r" t="t"/>
              <a:pathLst>
                <a:path extrusionOk="0" h="2007" w="5214">
                  <a:moveTo>
                    <a:pt x="2657" y="445"/>
                  </a:moveTo>
                  <a:cubicBezTo>
                    <a:pt x="3134" y="471"/>
                    <a:pt x="3610" y="496"/>
                    <a:pt x="4086" y="571"/>
                  </a:cubicBezTo>
                  <a:cubicBezTo>
                    <a:pt x="4387" y="621"/>
                    <a:pt x="4662" y="796"/>
                    <a:pt x="4662" y="1122"/>
                  </a:cubicBezTo>
                  <a:cubicBezTo>
                    <a:pt x="4662" y="1448"/>
                    <a:pt x="4312" y="1448"/>
                    <a:pt x="4086" y="1473"/>
                  </a:cubicBezTo>
                  <a:cubicBezTo>
                    <a:pt x="3184" y="1573"/>
                    <a:pt x="2307" y="1648"/>
                    <a:pt x="1404" y="1648"/>
                  </a:cubicBezTo>
                  <a:cubicBezTo>
                    <a:pt x="1374" y="1648"/>
                    <a:pt x="1342" y="1649"/>
                    <a:pt x="1309" y="1649"/>
                  </a:cubicBezTo>
                  <a:cubicBezTo>
                    <a:pt x="961" y="1649"/>
                    <a:pt x="500" y="1628"/>
                    <a:pt x="477" y="1147"/>
                  </a:cubicBezTo>
                  <a:cubicBezTo>
                    <a:pt x="427" y="571"/>
                    <a:pt x="1003" y="596"/>
                    <a:pt x="1379" y="521"/>
                  </a:cubicBezTo>
                  <a:cubicBezTo>
                    <a:pt x="1780" y="445"/>
                    <a:pt x="2231" y="471"/>
                    <a:pt x="2657" y="445"/>
                  </a:cubicBezTo>
                  <a:close/>
                  <a:moveTo>
                    <a:pt x="2657" y="1"/>
                  </a:moveTo>
                  <a:cubicBezTo>
                    <a:pt x="2087" y="1"/>
                    <a:pt x="1517" y="70"/>
                    <a:pt x="953" y="195"/>
                  </a:cubicBezTo>
                  <a:cubicBezTo>
                    <a:pt x="427" y="320"/>
                    <a:pt x="1" y="821"/>
                    <a:pt x="51" y="1222"/>
                  </a:cubicBezTo>
                  <a:cubicBezTo>
                    <a:pt x="126" y="1774"/>
                    <a:pt x="602" y="1874"/>
                    <a:pt x="1053" y="1949"/>
                  </a:cubicBezTo>
                  <a:cubicBezTo>
                    <a:pt x="1252" y="1992"/>
                    <a:pt x="1450" y="2006"/>
                    <a:pt x="1647" y="2006"/>
                  </a:cubicBezTo>
                  <a:cubicBezTo>
                    <a:pt x="2064" y="2006"/>
                    <a:pt x="2470" y="1941"/>
                    <a:pt x="2845" y="1941"/>
                  </a:cubicBezTo>
                  <a:cubicBezTo>
                    <a:pt x="2917" y="1941"/>
                    <a:pt x="2989" y="1943"/>
                    <a:pt x="3058" y="1949"/>
                  </a:cubicBezTo>
                  <a:lnTo>
                    <a:pt x="3911" y="1949"/>
                  </a:lnTo>
                  <a:cubicBezTo>
                    <a:pt x="3986" y="1949"/>
                    <a:pt x="4086" y="1924"/>
                    <a:pt x="4161" y="1924"/>
                  </a:cubicBezTo>
                  <a:cubicBezTo>
                    <a:pt x="4637" y="1899"/>
                    <a:pt x="5038" y="1799"/>
                    <a:pt x="5139" y="1273"/>
                  </a:cubicBezTo>
                  <a:cubicBezTo>
                    <a:pt x="5214" y="846"/>
                    <a:pt x="4838" y="345"/>
                    <a:pt x="4362" y="220"/>
                  </a:cubicBezTo>
                  <a:cubicBezTo>
                    <a:pt x="3798" y="70"/>
                    <a:pt x="3228" y="1"/>
                    <a:pt x="2657"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4"/>
            <p:cNvSpPr/>
            <p:nvPr/>
          </p:nvSpPr>
          <p:spPr>
            <a:xfrm>
              <a:off x="1587225" y="2152950"/>
              <a:ext cx="130350" cy="49925"/>
            </a:xfrm>
            <a:custGeom>
              <a:rect b="b" l="l" r="r" t="t"/>
              <a:pathLst>
                <a:path extrusionOk="0" h="1997" w="5214">
                  <a:moveTo>
                    <a:pt x="2572" y="453"/>
                  </a:moveTo>
                  <a:cubicBezTo>
                    <a:pt x="3035" y="453"/>
                    <a:pt x="3498" y="484"/>
                    <a:pt x="3961" y="550"/>
                  </a:cubicBezTo>
                  <a:cubicBezTo>
                    <a:pt x="4136" y="575"/>
                    <a:pt x="4312" y="600"/>
                    <a:pt x="4462" y="726"/>
                  </a:cubicBezTo>
                  <a:cubicBezTo>
                    <a:pt x="4562" y="851"/>
                    <a:pt x="4687" y="951"/>
                    <a:pt x="4662" y="1127"/>
                  </a:cubicBezTo>
                  <a:cubicBezTo>
                    <a:pt x="4637" y="1327"/>
                    <a:pt x="4462" y="1377"/>
                    <a:pt x="4312" y="1402"/>
                  </a:cubicBezTo>
                  <a:cubicBezTo>
                    <a:pt x="3459" y="1503"/>
                    <a:pt x="2607" y="1578"/>
                    <a:pt x="1755" y="1653"/>
                  </a:cubicBezTo>
                  <a:cubicBezTo>
                    <a:pt x="1697" y="1657"/>
                    <a:pt x="1639" y="1659"/>
                    <a:pt x="1582" y="1659"/>
                  </a:cubicBezTo>
                  <a:cubicBezTo>
                    <a:pt x="1296" y="1659"/>
                    <a:pt x="1024" y="1607"/>
                    <a:pt x="753" y="1503"/>
                  </a:cubicBezTo>
                  <a:cubicBezTo>
                    <a:pt x="577" y="1427"/>
                    <a:pt x="452" y="1327"/>
                    <a:pt x="452" y="1127"/>
                  </a:cubicBezTo>
                  <a:cubicBezTo>
                    <a:pt x="427" y="901"/>
                    <a:pt x="552" y="776"/>
                    <a:pt x="728" y="701"/>
                  </a:cubicBezTo>
                  <a:cubicBezTo>
                    <a:pt x="928" y="625"/>
                    <a:pt x="1129" y="525"/>
                    <a:pt x="1329" y="525"/>
                  </a:cubicBezTo>
                  <a:cubicBezTo>
                    <a:pt x="1743" y="478"/>
                    <a:pt x="2157" y="453"/>
                    <a:pt x="2572" y="453"/>
                  </a:cubicBezTo>
                  <a:close/>
                  <a:moveTo>
                    <a:pt x="2533" y="0"/>
                  </a:moveTo>
                  <a:cubicBezTo>
                    <a:pt x="2021" y="0"/>
                    <a:pt x="1508" y="48"/>
                    <a:pt x="1003" y="174"/>
                  </a:cubicBezTo>
                  <a:cubicBezTo>
                    <a:pt x="452" y="300"/>
                    <a:pt x="1" y="801"/>
                    <a:pt x="51" y="1202"/>
                  </a:cubicBezTo>
                  <a:cubicBezTo>
                    <a:pt x="126" y="1778"/>
                    <a:pt x="602" y="1854"/>
                    <a:pt x="1053" y="1954"/>
                  </a:cubicBezTo>
                  <a:cubicBezTo>
                    <a:pt x="1232" y="1985"/>
                    <a:pt x="1411" y="1997"/>
                    <a:pt x="1589" y="1997"/>
                  </a:cubicBezTo>
                  <a:cubicBezTo>
                    <a:pt x="1985" y="1997"/>
                    <a:pt x="2377" y="1938"/>
                    <a:pt x="2758" y="1904"/>
                  </a:cubicBezTo>
                  <a:lnTo>
                    <a:pt x="4261" y="1904"/>
                  </a:lnTo>
                  <a:cubicBezTo>
                    <a:pt x="4687" y="1904"/>
                    <a:pt x="5038" y="1753"/>
                    <a:pt x="5114" y="1327"/>
                  </a:cubicBezTo>
                  <a:cubicBezTo>
                    <a:pt x="5214" y="826"/>
                    <a:pt x="4938" y="475"/>
                    <a:pt x="4512" y="275"/>
                  </a:cubicBezTo>
                  <a:cubicBezTo>
                    <a:pt x="4261" y="174"/>
                    <a:pt x="3986" y="124"/>
                    <a:pt x="3735" y="74"/>
                  </a:cubicBezTo>
                  <a:cubicBezTo>
                    <a:pt x="3338" y="30"/>
                    <a:pt x="2936" y="0"/>
                    <a:pt x="2533"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4"/>
            <p:cNvSpPr/>
            <p:nvPr/>
          </p:nvSpPr>
          <p:spPr>
            <a:xfrm>
              <a:off x="1586600" y="2323575"/>
              <a:ext cx="128475" cy="50025"/>
            </a:xfrm>
            <a:custGeom>
              <a:rect b="b" l="l" r="r" t="t"/>
              <a:pathLst>
                <a:path extrusionOk="0" h="2001" w="5139">
                  <a:moveTo>
                    <a:pt x="2261" y="466"/>
                  </a:moveTo>
                  <a:cubicBezTo>
                    <a:pt x="2397" y="466"/>
                    <a:pt x="2537" y="467"/>
                    <a:pt x="2682" y="467"/>
                  </a:cubicBezTo>
                  <a:cubicBezTo>
                    <a:pt x="3008" y="492"/>
                    <a:pt x="3459" y="517"/>
                    <a:pt x="3936" y="542"/>
                  </a:cubicBezTo>
                  <a:cubicBezTo>
                    <a:pt x="4211" y="567"/>
                    <a:pt x="4412" y="693"/>
                    <a:pt x="4562" y="918"/>
                  </a:cubicBezTo>
                  <a:cubicBezTo>
                    <a:pt x="4687" y="1119"/>
                    <a:pt x="4662" y="1344"/>
                    <a:pt x="4412" y="1394"/>
                  </a:cubicBezTo>
                  <a:cubicBezTo>
                    <a:pt x="3584" y="1481"/>
                    <a:pt x="2756" y="1638"/>
                    <a:pt x="1920" y="1638"/>
                  </a:cubicBezTo>
                  <a:cubicBezTo>
                    <a:pt x="1541" y="1638"/>
                    <a:pt x="1161" y="1606"/>
                    <a:pt x="778" y="1520"/>
                  </a:cubicBezTo>
                  <a:cubicBezTo>
                    <a:pt x="602" y="1470"/>
                    <a:pt x="402" y="1420"/>
                    <a:pt x="377" y="1169"/>
                  </a:cubicBezTo>
                  <a:cubicBezTo>
                    <a:pt x="377" y="868"/>
                    <a:pt x="527" y="743"/>
                    <a:pt x="778" y="643"/>
                  </a:cubicBezTo>
                  <a:cubicBezTo>
                    <a:pt x="1239" y="482"/>
                    <a:pt x="1716" y="466"/>
                    <a:pt x="2261" y="466"/>
                  </a:cubicBezTo>
                  <a:close/>
                  <a:moveTo>
                    <a:pt x="2556" y="0"/>
                  </a:moveTo>
                  <a:cubicBezTo>
                    <a:pt x="1980" y="0"/>
                    <a:pt x="1404" y="75"/>
                    <a:pt x="828" y="242"/>
                  </a:cubicBezTo>
                  <a:cubicBezTo>
                    <a:pt x="377" y="367"/>
                    <a:pt x="1" y="643"/>
                    <a:pt x="26" y="1169"/>
                  </a:cubicBezTo>
                  <a:cubicBezTo>
                    <a:pt x="26" y="1745"/>
                    <a:pt x="477" y="1846"/>
                    <a:pt x="928" y="1946"/>
                  </a:cubicBezTo>
                  <a:cubicBezTo>
                    <a:pt x="1114" y="1986"/>
                    <a:pt x="1303" y="2001"/>
                    <a:pt x="1494" y="2001"/>
                  </a:cubicBezTo>
                  <a:cubicBezTo>
                    <a:pt x="1893" y="2001"/>
                    <a:pt x="2300" y="1938"/>
                    <a:pt x="2707" y="1921"/>
                  </a:cubicBezTo>
                  <a:cubicBezTo>
                    <a:pt x="3042" y="1921"/>
                    <a:pt x="3387" y="1932"/>
                    <a:pt x="3736" y="1932"/>
                  </a:cubicBezTo>
                  <a:cubicBezTo>
                    <a:pt x="3910" y="1932"/>
                    <a:pt x="4086" y="1929"/>
                    <a:pt x="4261" y="1921"/>
                  </a:cubicBezTo>
                  <a:cubicBezTo>
                    <a:pt x="4612" y="1896"/>
                    <a:pt x="4988" y="1745"/>
                    <a:pt x="5063" y="1319"/>
                  </a:cubicBezTo>
                  <a:cubicBezTo>
                    <a:pt x="5139" y="868"/>
                    <a:pt x="4888" y="567"/>
                    <a:pt x="4562" y="317"/>
                  </a:cubicBezTo>
                  <a:cubicBezTo>
                    <a:pt x="4462" y="242"/>
                    <a:pt x="4311" y="217"/>
                    <a:pt x="4211" y="191"/>
                  </a:cubicBezTo>
                  <a:cubicBezTo>
                    <a:pt x="3660" y="69"/>
                    <a:pt x="3108" y="0"/>
                    <a:pt x="255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4"/>
            <p:cNvSpPr/>
            <p:nvPr/>
          </p:nvSpPr>
          <p:spPr>
            <a:xfrm>
              <a:off x="1379200" y="2235500"/>
              <a:ext cx="122225" cy="49650"/>
            </a:xfrm>
            <a:custGeom>
              <a:rect b="b" l="l" r="r" t="t"/>
              <a:pathLst>
                <a:path extrusionOk="0" h="1986" w="4889">
                  <a:moveTo>
                    <a:pt x="2586" y="405"/>
                  </a:moveTo>
                  <a:cubicBezTo>
                    <a:pt x="3017" y="405"/>
                    <a:pt x="3449" y="437"/>
                    <a:pt x="3886" y="506"/>
                  </a:cubicBezTo>
                  <a:cubicBezTo>
                    <a:pt x="4161" y="532"/>
                    <a:pt x="4562" y="557"/>
                    <a:pt x="4537" y="983"/>
                  </a:cubicBezTo>
                  <a:cubicBezTo>
                    <a:pt x="4512" y="1359"/>
                    <a:pt x="4211" y="1509"/>
                    <a:pt x="3861" y="1559"/>
                  </a:cubicBezTo>
                  <a:cubicBezTo>
                    <a:pt x="3409" y="1659"/>
                    <a:pt x="2933" y="1659"/>
                    <a:pt x="2482" y="1659"/>
                  </a:cubicBezTo>
                  <a:cubicBezTo>
                    <a:pt x="2031" y="1634"/>
                    <a:pt x="1555" y="1609"/>
                    <a:pt x="1104" y="1559"/>
                  </a:cubicBezTo>
                  <a:cubicBezTo>
                    <a:pt x="728" y="1534"/>
                    <a:pt x="477" y="1308"/>
                    <a:pt x="452" y="958"/>
                  </a:cubicBezTo>
                  <a:cubicBezTo>
                    <a:pt x="452" y="607"/>
                    <a:pt x="803" y="557"/>
                    <a:pt x="1054" y="532"/>
                  </a:cubicBezTo>
                  <a:cubicBezTo>
                    <a:pt x="1569" y="450"/>
                    <a:pt x="2077" y="405"/>
                    <a:pt x="2586" y="405"/>
                  </a:cubicBezTo>
                  <a:close/>
                  <a:moveTo>
                    <a:pt x="2587" y="0"/>
                  </a:moveTo>
                  <a:cubicBezTo>
                    <a:pt x="2007" y="0"/>
                    <a:pt x="1426" y="41"/>
                    <a:pt x="853" y="156"/>
                  </a:cubicBezTo>
                  <a:cubicBezTo>
                    <a:pt x="427" y="256"/>
                    <a:pt x="1" y="381"/>
                    <a:pt x="1" y="907"/>
                  </a:cubicBezTo>
                  <a:cubicBezTo>
                    <a:pt x="26" y="1434"/>
                    <a:pt x="352" y="1735"/>
                    <a:pt x="828" y="1860"/>
                  </a:cubicBezTo>
                  <a:cubicBezTo>
                    <a:pt x="1304" y="1985"/>
                    <a:pt x="1780" y="1935"/>
                    <a:pt x="2282" y="1960"/>
                  </a:cubicBezTo>
                  <a:cubicBezTo>
                    <a:pt x="2833" y="1935"/>
                    <a:pt x="3409" y="1985"/>
                    <a:pt x="3986" y="1860"/>
                  </a:cubicBezTo>
                  <a:cubicBezTo>
                    <a:pt x="4562" y="1735"/>
                    <a:pt x="4888" y="1359"/>
                    <a:pt x="4863" y="882"/>
                  </a:cubicBezTo>
                  <a:cubicBezTo>
                    <a:pt x="4838" y="381"/>
                    <a:pt x="4562" y="105"/>
                    <a:pt x="3886" y="55"/>
                  </a:cubicBezTo>
                  <a:cubicBezTo>
                    <a:pt x="3456" y="23"/>
                    <a:pt x="3022" y="0"/>
                    <a:pt x="258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4"/>
            <p:cNvSpPr/>
            <p:nvPr/>
          </p:nvSpPr>
          <p:spPr>
            <a:xfrm>
              <a:off x="1378575" y="2070425"/>
              <a:ext cx="122225" cy="48925"/>
            </a:xfrm>
            <a:custGeom>
              <a:rect b="b" l="l" r="r" t="t"/>
              <a:pathLst>
                <a:path extrusionOk="0" h="1957" w="4889">
                  <a:moveTo>
                    <a:pt x="2507" y="418"/>
                  </a:moveTo>
                  <a:cubicBezTo>
                    <a:pt x="3159" y="443"/>
                    <a:pt x="3635" y="393"/>
                    <a:pt x="4111" y="543"/>
                  </a:cubicBezTo>
                  <a:cubicBezTo>
                    <a:pt x="4312" y="618"/>
                    <a:pt x="4562" y="668"/>
                    <a:pt x="4562" y="944"/>
                  </a:cubicBezTo>
                  <a:cubicBezTo>
                    <a:pt x="4562" y="1220"/>
                    <a:pt x="4387" y="1420"/>
                    <a:pt x="4136" y="1495"/>
                  </a:cubicBezTo>
                  <a:cubicBezTo>
                    <a:pt x="3627" y="1614"/>
                    <a:pt x="3118" y="1665"/>
                    <a:pt x="2609" y="1665"/>
                  </a:cubicBezTo>
                  <a:cubicBezTo>
                    <a:pt x="2040" y="1665"/>
                    <a:pt x="1472" y="1601"/>
                    <a:pt x="903" y="1495"/>
                  </a:cubicBezTo>
                  <a:cubicBezTo>
                    <a:pt x="627" y="1445"/>
                    <a:pt x="477" y="1195"/>
                    <a:pt x="477" y="919"/>
                  </a:cubicBezTo>
                  <a:cubicBezTo>
                    <a:pt x="502" y="643"/>
                    <a:pt x="753" y="593"/>
                    <a:pt x="953" y="543"/>
                  </a:cubicBezTo>
                  <a:cubicBezTo>
                    <a:pt x="1530" y="418"/>
                    <a:pt x="2106" y="443"/>
                    <a:pt x="2507" y="418"/>
                  </a:cubicBezTo>
                  <a:close/>
                  <a:moveTo>
                    <a:pt x="2656" y="1"/>
                  </a:moveTo>
                  <a:cubicBezTo>
                    <a:pt x="2061" y="1"/>
                    <a:pt x="1465" y="50"/>
                    <a:pt x="878" y="167"/>
                  </a:cubicBezTo>
                  <a:cubicBezTo>
                    <a:pt x="452" y="242"/>
                    <a:pt x="1" y="393"/>
                    <a:pt x="26" y="919"/>
                  </a:cubicBezTo>
                  <a:cubicBezTo>
                    <a:pt x="51" y="1420"/>
                    <a:pt x="377" y="1721"/>
                    <a:pt x="853" y="1871"/>
                  </a:cubicBezTo>
                  <a:cubicBezTo>
                    <a:pt x="1104" y="1934"/>
                    <a:pt x="1354" y="1947"/>
                    <a:pt x="1586" y="1947"/>
                  </a:cubicBezTo>
                  <a:cubicBezTo>
                    <a:pt x="1741" y="1947"/>
                    <a:pt x="1887" y="1941"/>
                    <a:pt x="2019" y="1941"/>
                  </a:cubicBezTo>
                  <a:cubicBezTo>
                    <a:pt x="2085" y="1941"/>
                    <a:pt x="2148" y="1942"/>
                    <a:pt x="2206" y="1947"/>
                  </a:cubicBezTo>
                  <a:cubicBezTo>
                    <a:pt x="2507" y="1947"/>
                    <a:pt x="2778" y="1956"/>
                    <a:pt x="3033" y="1956"/>
                  </a:cubicBezTo>
                  <a:cubicBezTo>
                    <a:pt x="3351" y="1956"/>
                    <a:pt x="3643" y="1941"/>
                    <a:pt x="3936" y="1871"/>
                  </a:cubicBezTo>
                  <a:cubicBezTo>
                    <a:pt x="4537" y="1746"/>
                    <a:pt x="4888" y="1395"/>
                    <a:pt x="4888" y="919"/>
                  </a:cubicBezTo>
                  <a:cubicBezTo>
                    <a:pt x="4888" y="418"/>
                    <a:pt x="4587" y="117"/>
                    <a:pt x="3911" y="67"/>
                  </a:cubicBezTo>
                  <a:cubicBezTo>
                    <a:pt x="3495" y="25"/>
                    <a:pt x="3076" y="1"/>
                    <a:pt x="265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4"/>
            <p:cNvSpPr/>
            <p:nvPr/>
          </p:nvSpPr>
          <p:spPr>
            <a:xfrm>
              <a:off x="1377325" y="2406625"/>
              <a:ext cx="125975" cy="48375"/>
            </a:xfrm>
            <a:custGeom>
              <a:rect b="b" l="l" r="r" t="t"/>
              <a:pathLst>
                <a:path extrusionOk="0" h="1935" w="5039">
                  <a:moveTo>
                    <a:pt x="2692" y="384"/>
                  </a:moveTo>
                  <a:cubicBezTo>
                    <a:pt x="3221" y="384"/>
                    <a:pt x="3754" y="434"/>
                    <a:pt x="4286" y="529"/>
                  </a:cubicBezTo>
                  <a:cubicBezTo>
                    <a:pt x="4512" y="579"/>
                    <a:pt x="4713" y="704"/>
                    <a:pt x="4687" y="955"/>
                  </a:cubicBezTo>
                  <a:cubicBezTo>
                    <a:pt x="4662" y="1230"/>
                    <a:pt x="4487" y="1406"/>
                    <a:pt x="4236" y="1506"/>
                  </a:cubicBezTo>
                  <a:cubicBezTo>
                    <a:pt x="3863" y="1613"/>
                    <a:pt x="3476" y="1644"/>
                    <a:pt x="3095" y="1644"/>
                  </a:cubicBezTo>
                  <a:cubicBezTo>
                    <a:pt x="2940" y="1644"/>
                    <a:pt x="2785" y="1639"/>
                    <a:pt x="2632" y="1631"/>
                  </a:cubicBezTo>
                  <a:cubicBezTo>
                    <a:pt x="2206" y="1606"/>
                    <a:pt x="1780" y="1606"/>
                    <a:pt x="1354" y="1556"/>
                  </a:cubicBezTo>
                  <a:cubicBezTo>
                    <a:pt x="1078" y="1531"/>
                    <a:pt x="803" y="1456"/>
                    <a:pt x="677" y="1180"/>
                  </a:cubicBezTo>
                  <a:cubicBezTo>
                    <a:pt x="552" y="905"/>
                    <a:pt x="577" y="679"/>
                    <a:pt x="928" y="579"/>
                  </a:cubicBezTo>
                  <a:cubicBezTo>
                    <a:pt x="1510" y="446"/>
                    <a:pt x="2099" y="384"/>
                    <a:pt x="2692" y="384"/>
                  </a:cubicBezTo>
                  <a:close/>
                  <a:moveTo>
                    <a:pt x="2617" y="0"/>
                  </a:moveTo>
                  <a:cubicBezTo>
                    <a:pt x="2023" y="0"/>
                    <a:pt x="1432" y="50"/>
                    <a:pt x="853" y="203"/>
                  </a:cubicBezTo>
                  <a:cubicBezTo>
                    <a:pt x="251" y="328"/>
                    <a:pt x="1" y="779"/>
                    <a:pt x="226" y="1230"/>
                  </a:cubicBezTo>
                  <a:cubicBezTo>
                    <a:pt x="402" y="1581"/>
                    <a:pt x="677" y="1882"/>
                    <a:pt x="1129" y="1882"/>
                  </a:cubicBezTo>
                  <a:cubicBezTo>
                    <a:pt x="1580" y="1907"/>
                    <a:pt x="2031" y="1907"/>
                    <a:pt x="2482" y="1907"/>
                  </a:cubicBezTo>
                  <a:cubicBezTo>
                    <a:pt x="2744" y="1917"/>
                    <a:pt x="3006" y="1934"/>
                    <a:pt x="3267" y="1934"/>
                  </a:cubicBezTo>
                  <a:cubicBezTo>
                    <a:pt x="3679" y="1934"/>
                    <a:pt x="4088" y="1891"/>
                    <a:pt x="4487" y="1707"/>
                  </a:cubicBezTo>
                  <a:cubicBezTo>
                    <a:pt x="4838" y="1531"/>
                    <a:pt x="5038" y="1281"/>
                    <a:pt x="5013" y="854"/>
                  </a:cubicBezTo>
                  <a:cubicBezTo>
                    <a:pt x="4988" y="453"/>
                    <a:pt x="4763" y="203"/>
                    <a:pt x="4362" y="103"/>
                  </a:cubicBezTo>
                  <a:cubicBezTo>
                    <a:pt x="4061" y="52"/>
                    <a:pt x="3760" y="27"/>
                    <a:pt x="3459" y="27"/>
                  </a:cubicBezTo>
                  <a:cubicBezTo>
                    <a:pt x="3178" y="11"/>
                    <a:pt x="2897" y="0"/>
                    <a:pt x="261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4"/>
            <p:cNvSpPr/>
            <p:nvPr/>
          </p:nvSpPr>
          <p:spPr>
            <a:xfrm>
              <a:off x="1375450" y="1988125"/>
              <a:ext cx="132225" cy="49525"/>
            </a:xfrm>
            <a:custGeom>
              <a:rect b="b" l="l" r="r" t="t"/>
              <a:pathLst>
                <a:path extrusionOk="0" h="1981" w="5289">
                  <a:moveTo>
                    <a:pt x="2607" y="0"/>
                  </a:moveTo>
                  <a:cubicBezTo>
                    <a:pt x="1980" y="0"/>
                    <a:pt x="1354" y="0"/>
                    <a:pt x="777" y="226"/>
                  </a:cubicBezTo>
                  <a:cubicBezTo>
                    <a:pt x="301" y="401"/>
                    <a:pt x="1" y="752"/>
                    <a:pt x="51" y="1254"/>
                  </a:cubicBezTo>
                  <a:cubicBezTo>
                    <a:pt x="101" y="1755"/>
                    <a:pt x="502" y="1880"/>
                    <a:pt x="953" y="1905"/>
                  </a:cubicBezTo>
                  <a:cubicBezTo>
                    <a:pt x="1855" y="1930"/>
                    <a:pt x="2757" y="1980"/>
                    <a:pt x="3635" y="1980"/>
                  </a:cubicBezTo>
                  <a:cubicBezTo>
                    <a:pt x="3960" y="1980"/>
                    <a:pt x="4286" y="1905"/>
                    <a:pt x="4587" y="1805"/>
                  </a:cubicBezTo>
                  <a:cubicBezTo>
                    <a:pt x="5163" y="1629"/>
                    <a:pt x="5289" y="1053"/>
                    <a:pt x="4888" y="602"/>
                  </a:cubicBezTo>
                  <a:cubicBezTo>
                    <a:pt x="4662" y="351"/>
                    <a:pt x="4387" y="201"/>
                    <a:pt x="4061" y="126"/>
                  </a:cubicBezTo>
                  <a:cubicBezTo>
                    <a:pt x="3585" y="51"/>
                    <a:pt x="3108" y="0"/>
                    <a:pt x="2607"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4"/>
            <p:cNvSpPr/>
            <p:nvPr/>
          </p:nvSpPr>
          <p:spPr>
            <a:xfrm>
              <a:off x="1374200" y="2152900"/>
              <a:ext cx="134100" cy="49650"/>
            </a:xfrm>
            <a:custGeom>
              <a:rect b="b" l="l" r="r" t="t"/>
              <a:pathLst>
                <a:path extrusionOk="0" h="1986" w="5364">
                  <a:moveTo>
                    <a:pt x="2501" y="1"/>
                  </a:moveTo>
                  <a:cubicBezTo>
                    <a:pt x="1948" y="1"/>
                    <a:pt x="1400" y="68"/>
                    <a:pt x="853" y="226"/>
                  </a:cubicBezTo>
                  <a:cubicBezTo>
                    <a:pt x="351" y="352"/>
                    <a:pt x="0" y="878"/>
                    <a:pt x="76" y="1279"/>
                  </a:cubicBezTo>
                  <a:cubicBezTo>
                    <a:pt x="176" y="1780"/>
                    <a:pt x="577" y="1906"/>
                    <a:pt x="1028" y="1906"/>
                  </a:cubicBezTo>
                  <a:cubicBezTo>
                    <a:pt x="1187" y="1914"/>
                    <a:pt x="1345" y="1917"/>
                    <a:pt x="1504" y="1917"/>
                  </a:cubicBezTo>
                  <a:cubicBezTo>
                    <a:pt x="1822" y="1917"/>
                    <a:pt x="2139" y="1906"/>
                    <a:pt x="2457" y="1906"/>
                  </a:cubicBezTo>
                  <a:cubicBezTo>
                    <a:pt x="2851" y="1934"/>
                    <a:pt x="3246" y="1986"/>
                    <a:pt x="3640" y="1986"/>
                  </a:cubicBezTo>
                  <a:cubicBezTo>
                    <a:pt x="3947" y="1986"/>
                    <a:pt x="4255" y="1954"/>
                    <a:pt x="4562" y="1856"/>
                  </a:cubicBezTo>
                  <a:cubicBezTo>
                    <a:pt x="5239" y="1630"/>
                    <a:pt x="5364" y="1054"/>
                    <a:pt x="4863" y="527"/>
                  </a:cubicBezTo>
                  <a:cubicBezTo>
                    <a:pt x="4537" y="201"/>
                    <a:pt x="4136" y="151"/>
                    <a:pt x="3735" y="101"/>
                  </a:cubicBezTo>
                  <a:cubicBezTo>
                    <a:pt x="3320" y="37"/>
                    <a:pt x="2909" y="1"/>
                    <a:pt x="250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4"/>
            <p:cNvSpPr/>
            <p:nvPr/>
          </p:nvSpPr>
          <p:spPr>
            <a:xfrm>
              <a:off x="1377325" y="2323175"/>
              <a:ext cx="129100" cy="50250"/>
            </a:xfrm>
            <a:custGeom>
              <a:rect b="b" l="l" r="r" t="t"/>
              <a:pathLst>
                <a:path extrusionOk="0" h="2010" w="5164">
                  <a:moveTo>
                    <a:pt x="2545" y="1"/>
                  </a:moveTo>
                  <a:cubicBezTo>
                    <a:pt x="1931" y="1"/>
                    <a:pt x="1317" y="95"/>
                    <a:pt x="702" y="283"/>
                  </a:cubicBezTo>
                  <a:cubicBezTo>
                    <a:pt x="251" y="433"/>
                    <a:pt x="1" y="809"/>
                    <a:pt x="51" y="1285"/>
                  </a:cubicBezTo>
                  <a:cubicBezTo>
                    <a:pt x="101" y="1786"/>
                    <a:pt x="527" y="1912"/>
                    <a:pt x="928" y="1937"/>
                  </a:cubicBezTo>
                  <a:cubicBezTo>
                    <a:pt x="1087" y="1945"/>
                    <a:pt x="1245" y="1948"/>
                    <a:pt x="1405" y="1948"/>
                  </a:cubicBezTo>
                  <a:cubicBezTo>
                    <a:pt x="1724" y="1948"/>
                    <a:pt x="2048" y="1937"/>
                    <a:pt x="2382" y="1937"/>
                  </a:cubicBezTo>
                  <a:cubicBezTo>
                    <a:pt x="2781" y="1953"/>
                    <a:pt x="3181" y="2010"/>
                    <a:pt x="3581" y="2010"/>
                  </a:cubicBezTo>
                  <a:cubicBezTo>
                    <a:pt x="3808" y="2010"/>
                    <a:pt x="4034" y="1991"/>
                    <a:pt x="4261" y="1937"/>
                  </a:cubicBezTo>
                  <a:cubicBezTo>
                    <a:pt x="4662" y="1862"/>
                    <a:pt x="5063" y="1736"/>
                    <a:pt x="5114" y="1235"/>
                  </a:cubicBezTo>
                  <a:cubicBezTo>
                    <a:pt x="5164" y="734"/>
                    <a:pt x="4813" y="408"/>
                    <a:pt x="4387" y="283"/>
                  </a:cubicBezTo>
                  <a:cubicBezTo>
                    <a:pt x="3773" y="95"/>
                    <a:pt x="3159" y="1"/>
                    <a:pt x="25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4"/>
            <p:cNvSpPr/>
            <p:nvPr/>
          </p:nvSpPr>
          <p:spPr>
            <a:xfrm>
              <a:off x="1586600" y="2235375"/>
              <a:ext cx="127225" cy="48825"/>
            </a:xfrm>
            <a:custGeom>
              <a:rect b="b" l="l" r="r" t="t"/>
              <a:pathLst>
                <a:path extrusionOk="0" h="1953" w="5089">
                  <a:moveTo>
                    <a:pt x="1945" y="1"/>
                  </a:moveTo>
                  <a:cubicBezTo>
                    <a:pt x="1518" y="1"/>
                    <a:pt x="1094" y="41"/>
                    <a:pt x="677" y="211"/>
                  </a:cubicBezTo>
                  <a:cubicBezTo>
                    <a:pt x="101" y="436"/>
                    <a:pt x="1" y="1063"/>
                    <a:pt x="427" y="1514"/>
                  </a:cubicBezTo>
                  <a:cubicBezTo>
                    <a:pt x="627" y="1740"/>
                    <a:pt x="903" y="1815"/>
                    <a:pt x="1179" y="1890"/>
                  </a:cubicBezTo>
                  <a:cubicBezTo>
                    <a:pt x="1429" y="1940"/>
                    <a:pt x="1680" y="1953"/>
                    <a:pt x="1931" y="1953"/>
                  </a:cubicBezTo>
                  <a:cubicBezTo>
                    <a:pt x="2181" y="1953"/>
                    <a:pt x="2432" y="1940"/>
                    <a:pt x="2682" y="1940"/>
                  </a:cubicBezTo>
                  <a:lnTo>
                    <a:pt x="3735" y="1940"/>
                  </a:lnTo>
                  <a:cubicBezTo>
                    <a:pt x="4036" y="1940"/>
                    <a:pt x="4311" y="1890"/>
                    <a:pt x="4562" y="1714"/>
                  </a:cubicBezTo>
                  <a:cubicBezTo>
                    <a:pt x="4888" y="1489"/>
                    <a:pt x="5088" y="1213"/>
                    <a:pt x="5038" y="812"/>
                  </a:cubicBezTo>
                  <a:cubicBezTo>
                    <a:pt x="4988" y="436"/>
                    <a:pt x="4687" y="286"/>
                    <a:pt x="4362" y="211"/>
                  </a:cubicBezTo>
                  <a:cubicBezTo>
                    <a:pt x="3936" y="135"/>
                    <a:pt x="3535" y="35"/>
                    <a:pt x="3134" y="35"/>
                  </a:cubicBezTo>
                  <a:cubicBezTo>
                    <a:pt x="2737" y="35"/>
                    <a:pt x="2340" y="1"/>
                    <a:pt x="1945"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4"/>
            <p:cNvSpPr/>
            <p:nvPr/>
          </p:nvSpPr>
          <p:spPr>
            <a:xfrm>
              <a:off x="1587225" y="2070350"/>
              <a:ext cx="125975" cy="49150"/>
            </a:xfrm>
            <a:custGeom>
              <a:rect b="b" l="l" r="r" t="t"/>
              <a:pathLst>
                <a:path extrusionOk="0" h="1966" w="5039">
                  <a:moveTo>
                    <a:pt x="1926" y="0"/>
                  </a:moveTo>
                  <a:cubicBezTo>
                    <a:pt x="1499" y="0"/>
                    <a:pt x="1073" y="43"/>
                    <a:pt x="652" y="195"/>
                  </a:cubicBezTo>
                  <a:cubicBezTo>
                    <a:pt x="151" y="396"/>
                    <a:pt x="1" y="947"/>
                    <a:pt x="276" y="1398"/>
                  </a:cubicBezTo>
                  <a:cubicBezTo>
                    <a:pt x="477" y="1674"/>
                    <a:pt x="778" y="1799"/>
                    <a:pt x="1104" y="1874"/>
                  </a:cubicBezTo>
                  <a:cubicBezTo>
                    <a:pt x="1396" y="1944"/>
                    <a:pt x="1688" y="1959"/>
                    <a:pt x="2011" y="1959"/>
                  </a:cubicBezTo>
                  <a:cubicBezTo>
                    <a:pt x="2269" y="1959"/>
                    <a:pt x="2546" y="1950"/>
                    <a:pt x="2858" y="1950"/>
                  </a:cubicBezTo>
                  <a:cubicBezTo>
                    <a:pt x="3020" y="1950"/>
                    <a:pt x="3219" y="1966"/>
                    <a:pt x="3436" y="1966"/>
                  </a:cubicBezTo>
                  <a:cubicBezTo>
                    <a:pt x="3689" y="1966"/>
                    <a:pt x="3966" y="1944"/>
                    <a:pt x="4236" y="1849"/>
                  </a:cubicBezTo>
                  <a:cubicBezTo>
                    <a:pt x="4687" y="1724"/>
                    <a:pt x="4988" y="1398"/>
                    <a:pt x="5013" y="922"/>
                  </a:cubicBezTo>
                  <a:cubicBezTo>
                    <a:pt x="5038" y="421"/>
                    <a:pt x="4637" y="270"/>
                    <a:pt x="4236" y="195"/>
                  </a:cubicBezTo>
                  <a:cubicBezTo>
                    <a:pt x="3961" y="120"/>
                    <a:pt x="3660" y="70"/>
                    <a:pt x="3384" y="70"/>
                  </a:cubicBezTo>
                  <a:cubicBezTo>
                    <a:pt x="2903" y="56"/>
                    <a:pt x="2414" y="0"/>
                    <a:pt x="1926"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4"/>
            <p:cNvSpPr/>
            <p:nvPr/>
          </p:nvSpPr>
          <p:spPr>
            <a:xfrm>
              <a:off x="1587850" y="2406325"/>
              <a:ext cx="123475" cy="49875"/>
            </a:xfrm>
            <a:custGeom>
              <a:rect b="b" l="l" r="r" t="t"/>
              <a:pathLst>
                <a:path extrusionOk="0" h="1995" w="4939">
                  <a:moveTo>
                    <a:pt x="2261" y="0"/>
                  </a:moveTo>
                  <a:cubicBezTo>
                    <a:pt x="1850" y="0"/>
                    <a:pt x="1439" y="24"/>
                    <a:pt x="1028" y="64"/>
                  </a:cubicBezTo>
                  <a:cubicBezTo>
                    <a:pt x="352" y="140"/>
                    <a:pt x="101" y="365"/>
                    <a:pt x="51" y="866"/>
                  </a:cubicBezTo>
                  <a:cubicBezTo>
                    <a:pt x="1" y="1318"/>
                    <a:pt x="327" y="1694"/>
                    <a:pt x="903" y="1844"/>
                  </a:cubicBezTo>
                  <a:cubicBezTo>
                    <a:pt x="1429" y="1994"/>
                    <a:pt x="2006" y="1944"/>
                    <a:pt x="2557" y="1969"/>
                  </a:cubicBezTo>
                  <a:cubicBezTo>
                    <a:pt x="3058" y="1944"/>
                    <a:pt x="3560" y="1944"/>
                    <a:pt x="4036" y="1894"/>
                  </a:cubicBezTo>
                  <a:cubicBezTo>
                    <a:pt x="4487" y="1844"/>
                    <a:pt x="4888" y="1368"/>
                    <a:pt x="4913" y="967"/>
                  </a:cubicBezTo>
                  <a:cubicBezTo>
                    <a:pt x="4938" y="415"/>
                    <a:pt x="4537" y="265"/>
                    <a:pt x="4111" y="190"/>
                  </a:cubicBezTo>
                  <a:cubicBezTo>
                    <a:pt x="3495" y="54"/>
                    <a:pt x="2878" y="0"/>
                    <a:pt x="226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0" name="Google Shape;2190;p34"/>
          <p:cNvGrpSpPr/>
          <p:nvPr/>
        </p:nvGrpSpPr>
        <p:grpSpPr>
          <a:xfrm flipH="1" rot="-3048211">
            <a:off x="8019626" y="2951236"/>
            <a:ext cx="504628" cy="795602"/>
            <a:chOff x="2083475" y="1334350"/>
            <a:chExt cx="263175" cy="414925"/>
          </a:xfrm>
        </p:grpSpPr>
        <p:sp>
          <p:nvSpPr>
            <p:cNvPr id="2191" name="Google Shape;2191;p34"/>
            <p:cNvSpPr/>
            <p:nvPr/>
          </p:nvSpPr>
          <p:spPr>
            <a:xfrm>
              <a:off x="2083475" y="1334350"/>
              <a:ext cx="263175" cy="414925"/>
            </a:xfrm>
            <a:custGeom>
              <a:rect b="b" l="l" r="r" t="t"/>
              <a:pathLst>
                <a:path extrusionOk="0" h="16597" w="10527">
                  <a:moveTo>
                    <a:pt x="10001" y="537"/>
                  </a:moveTo>
                  <a:cubicBezTo>
                    <a:pt x="9625" y="1364"/>
                    <a:pt x="9274" y="2216"/>
                    <a:pt x="8647" y="2893"/>
                  </a:cubicBezTo>
                  <a:cubicBezTo>
                    <a:pt x="8998" y="2041"/>
                    <a:pt x="9424" y="1239"/>
                    <a:pt x="10001" y="537"/>
                  </a:cubicBezTo>
                  <a:close/>
                  <a:moveTo>
                    <a:pt x="7706" y="2913"/>
                  </a:moveTo>
                  <a:cubicBezTo>
                    <a:pt x="7773" y="2913"/>
                    <a:pt x="7844" y="2936"/>
                    <a:pt x="7920" y="2993"/>
                  </a:cubicBezTo>
                  <a:cubicBezTo>
                    <a:pt x="8271" y="3219"/>
                    <a:pt x="8697" y="3419"/>
                    <a:pt x="8672" y="3971"/>
                  </a:cubicBezTo>
                  <a:cubicBezTo>
                    <a:pt x="8647" y="4447"/>
                    <a:pt x="8472" y="4873"/>
                    <a:pt x="8246" y="5299"/>
                  </a:cubicBezTo>
                  <a:cubicBezTo>
                    <a:pt x="6366" y="8683"/>
                    <a:pt x="4386" y="12016"/>
                    <a:pt x="2131" y="15174"/>
                  </a:cubicBezTo>
                  <a:cubicBezTo>
                    <a:pt x="1955" y="15399"/>
                    <a:pt x="1755" y="15625"/>
                    <a:pt x="1554" y="15826"/>
                  </a:cubicBezTo>
                  <a:cubicBezTo>
                    <a:pt x="1389" y="15991"/>
                    <a:pt x="1223" y="16208"/>
                    <a:pt x="987" y="16208"/>
                  </a:cubicBezTo>
                  <a:cubicBezTo>
                    <a:pt x="937" y="16208"/>
                    <a:pt x="884" y="16198"/>
                    <a:pt x="828" y="16176"/>
                  </a:cubicBezTo>
                  <a:cubicBezTo>
                    <a:pt x="452" y="16026"/>
                    <a:pt x="452" y="15650"/>
                    <a:pt x="427" y="15374"/>
                  </a:cubicBezTo>
                  <a:cubicBezTo>
                    <a:pt x="452" y="14698"/>
                    <a:pt x="602" y="14121"/>
                    <a:pt x="878" y="13595"/>
                  </a:cubicBezTo>
                  <a:cubicBezTo>
                    <a:pt x="2557" y="10362"/>
                    <a:pt x="4286" y="7154"/>
                    <a:pt x="6417" y="4171"/>
                  </a:cubicBezTo>
                  <a:cubicBezTo>
                    <a:pt x="6642" y="3845"/>
                    <a:pt x="6918" y="3545"/>
                    <a:pt x="7194" y="3269"/>
                  </a:cubicBezTo>
                  <a:cubicBezTo>
                    <a:pt x="7343" y="3119"/>
                    <a:pt x="7507" y="2913"/>
                    <a:pt x="7706" y="2913"/>
                  </a:cubicBezTo>
                  <a:close/>
                  <a:moveTo>
                    <a:pt x="10008" y="1"/>
                  </a:moveTo>
                  <a:cubicBezTo>
                    <a:pt x="9805" y="1"/>
                    <a:pt x="9718" y="243"/>
                    <a:pt x="9600" y="362"/>
                  </a:cubicBezTo>
                  <a:cubicBezTo>
                    <a:pt x="9048" y="1038"/>
                    <a:pt x="8622" y="1740"/>
                    <a:pt x="8171" y="2517"/>
                  </a:cubicBezTo>
                  <a:cubicBezTo>
                    <a:pt x="8037" y="2476"/>
                    <a:pt x="7910" y="2457"/>
                    <a:pt x="7790" y="2457"/>
                  </a:cubicBezTo>
                  <a:cubicBezTo>
                    <a:pt x="7327" y="2457"/>
                    <a:pt x="6961" y="2740"/>
                    <a:pt x="6642" y="3119"/>
                  </a:cubicBezTo>
                  <a:cubicBezTo>
                    <a:pt x="6517" y="3269"/>
                    <a:pt x="6391" y="3394"/>
                    <a:pt x="6266" y="3545"/>
                  </a:cubicBezTo>
                  <a:cubicBezTo>
                    <a:pt x="3910" y="6602"/>
                    <a:pt x="2106" y="9986"/>
                    <a:pt x="427" y="13470"/>
                  </a:cubicBezTo>
                  <a:cubicBezTo>
                    <a:pt x="126" y="14071"/>
                    <a:pt x="0" y="14748"/>
                    <a:pt x="51" y="15450"/>
                  </a:cubicBezTo>
                  <a:cubicBezTo>
                    <a:pt x="76" y="15926"/>
                    <a:pt x="226" y="16302"/>
                    <a:pt x="677" y="16527"/>
                  </a:cubicBezTo>
                  <a:cubicBezTo>
                    <a:pt x="781" y="16576"/>
                    <a:pt x="877" y="16597"/>
                    <a:pt x="968" y="16597"/>
                  </a:cubicBezTo>
                  <a:cubicBezTo>
                    <a:pt x="1250" y="16597"/>
                    <a:pt x="1477" y="16397"/>
                    <a:pt x="1705" y="16227"/>
                  </a:cubicBezTo>
                  <a:cubicBezTo>
                    <a:pt x="1905" y="16076"/>
                    <a:pt x="2056" y="15876"/>
                    <a:pt x="2231" y="15675"/>
                  </a:cubicBezTo>
                  <a:cubicBezTo>
                    <a:pt x="3735" y="13795"/>
                    <a:pt x="4988" y="11715"/>
                    <a:pt x="6241" y="9660"/>
                  </a:cubicBezTo>
                  <a:cubicBezTo>
                    <a:pt x="7168" y="8131"/>
                    <a:pt x="8071" y="6577"/>
                    <a:pt x="8873" y="4973"/>
                  </a:cubicBezTo>
                  <a:cubicBezTo>
                    <a:pt x="9098" y="4522"/>
                    <a:pt x="9299" y="4021"/>
                    <a:pt x="9123" y="3520"/>
                  </a:cubicBezTo>
                  <a:cubicBezTo>
                    <a:pt x="8998" y="3194"/>
                    <a:pt x="9073" y="2993"/>
                    <a:pt x="9249" y="2718"/>
                  </a:cubicBezTo>
                  <a:cubicBezTo>
                    <a:pt x="9625" y="2116"/>
                    <a:pt x="10001" y="1490"/>
                    <a:pt x="10351" y="863"/>
                  </a:cubicBezTo>
                  <a:cubicBezTo>
                    <a:pt x="10502" y="587"/>
                    <a:pt x="10527" y="262"/>
                    <a:pt x="10201" y="61"/>
                  </a:cubicBezTo>
                  <a:cubicBezTo>
                    <a:pt x="10126" y="18"/>
                    <a:pt x="10063" y="1"/>
                    <a:pt x="1000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4"/>
            <p:cNvSpPr/>
            <p:nvPr/>
          </p:nvSpPr>
          <p:spPr>
            <a:xfrm>
              <a:off x="2101025" y="1428875"/>
              <a:ext cx="182975" cy="290975"/>
            </a:xfrm>
            <a:custGeom>
              <a:rect b="b" l="l" r="r" t="t"/>
              <a:pathLst>
                <a:path extrusionOk="0" h="11639" w="7319">
                  <a:moveTo>
                    <a:pt x="6855" y="0"/>
                  </a:moveTo>
                  <a:cubicBezTo>
                    <a:pt x="6747" y="0"/>
                    <a:pt x="6647" y="60"/>
                    <a:pt x="6567" y="140"/>
                  </a:cubicBezTo>
                  <a:cubicBezTo>
                    <a:pt x="6366" y="365"/>
                    <a:pt x="6191" y="591"/>
                    <a:pt x="6015" y="816"/>
                  </a:cubicBezTo>
                  <a:cubicBezTo>
                    <a:pt x="3810" y="3974"/>
                    <a:pt x="2080" y="7408"/>
                    <a:pt x="176" y="10741"/>
                  </a:cubicBezTo>
                  <a:cubicBezTo>
                    <a:pt x="100" y="10867"/>
                    <a:pt x="50" y="11017"/>
                    <a:pt x="25" y="11092"/>
                  </a:cubicBezTo>
                  <a:cubicBezTo>
                    <a:pt x="0" y="11318"/>
                    <a:pt x="0" y="11493"/>
                    <a:pt x="176" y="11568"/>
                  </a:cubicBezTo>
                  <a:cubicBezTo>
                    <a:pt x="255" y="11613"/>
                    <a:pt x="333" y="11638"/>
                    <a:pt x="410" y="11638"/>
                  </a:cubicBezTo>
                  <a:cubicBezTo>
                    <a:pt x="504" y="11638"/>
                    <a:pt x="594" y="11601"/>
                    <a:pt x="677" y="11518"/>
                  </a:cubicBezTo>
                  <a:cubicBezTo>
                    <a:pt x="903" y="11343"/>
                    <a:pt x="1053" y="11092"/>
                    <a:pt x="1203" y="10841"/>
                  </a:cubicBezTo>
                  <a:cubicBezTo>
                    <a:pt x="3158" y="7558"/>
                    <a:pt x="4913" y="4150"/>
                    <a:pt x="7068" y="992"/>
                  </a:cubicBezTo>
                  <a:cubicBezTo>
                    <a:pt x="7168" y="867"/>
                    <a:pt x="7218" y="716"/>
                    <a:pt x="7268" y="566"/>
                  </a:cubicBezTo>
                  <a:cubicBezTo>
                    <a:pt x="7319" y="340"/>
                    <a:pt x="7243" y="165"/>
                    <a:pt x="7043" y="64"/>
                  </a:cubicBezTo>
                  <a:cubicBezTo>
                    <a:pt x="6979" y="19"/>
                    <a:pt x="6916" y="0"/>
                    <a:pt x="685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3" name="Google Shape;2193;p34"/>
          <p:cNvGrpSpPr/>
          <p:nvPr/>
        </p:nvGrpSpPr>
        <p:grpSpPr>
          <a:xfrm flipH="1">
            <a:off x="8843758" y="1037589"/>
            <a:ext cx="430862" cy="343037"/>
            <a:chOff x="1376700" y="1639725"/>
            <a:chExt cx="275100" cy="219025"/>
          </a:xfrm>
        </p:grpSpPr>
        <p:sp>
          <p:nvSpPr>
            <p:cNvPr id="2194" name="Google Shape;2194;p34"/>
            <p:cNvSpPr/>
            <p:nvPr/>
          </p:nvSpPr>
          <p:spPr>
            <a:xfrm>
              <a:off x="1381100" y="1661525"/>
              <a:ext cx="147875" cy="133650"/>
            </a:xfrm>
            <a:custGeom>
              <a:rect b="b" l="l" r="r" t="t"/>
              <a:pathLst>
                <a:path extrusionOk="0" h="5346" w="5915">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4"/>
            <p:cNvSpPr/>
            <p:nvPr/>
          </p:nvSpPr>
          <p:spPr>
            <a:xfrm>
              <a:off x="1376700" y="1639725"/>
              <a:ext cx="275100" cy="219025"/>
            </a:xfrm>
            <a:custGeom>
              <a:rect b="b" l="l" r="r" t="t"/>
              <a:pathLst>
                <a:path extrusionOk="0" h="8761" w="11004">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6" name="Google Shape;2196;p34"/>
          <p:cNvSpPr/>
          <p:nvPr/>
        </p:nvSpPr>
        <p:spPr>
          <a:xfrm flipH="1">
            <a:off x="1448206" y="1630775"/>
            <a:ext cx="239754" cy="235827"/>
          </a:xfrm>
          <a:custGeom>
            <a:rect b="b" l="l" r="r" t="t"/>
            <a:pathLst>
              <a:path extrusionOk="0" h="6485" w="6593">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7" name="Google Shape;2197;p34"/>
          <p:cNvGrpSpPr/>
          <p:nvPr/>
        </p:nvGrpSpPr>
        <p:grpSpPr>
          <a:xfrm flipH="1" rot="-1795654">
            <a:off x="8392019" y="1423215"/>
            <a:ext cx="580501" cy="1606435"/>
            <a:chOff x="1806525" y="1557050"/>
            <a:chExt cx="276350" cy="764750"/>
          </a:xfrm>
        </p:grpSpPr>
        <p:sp>
          <p:nvSpPr>
            <p:cNvPr id="2198" name="Google Shape;2198;p34"/>
            <p:cNvSpPr/>
            <p:nvPr/>
          </p:nvSpPr>
          <p:spPr>
            <a:xfrm>
              <a:off x="1869200" y="1831825"/>
              <a:ext cx="169825" cy="197675"/>
            </a:xfrm>
            <a:custGeom>
              <a:rect b="b" l="l" r="r" t="t"/>
              <a:pathLst>
                <a:path extrusionOk="0" h="7907" w="6793">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4"/>
            <p:cNvSpPr/>
            <p:nvPr/>
          </p:nvSpPr>
          <p:spPr>
            <a:xfrm>
              <a:off x="1806525" y="1624850"/>
              <a:ext cx="276350" cy="696950"/>
            </a:xfrm>
            <a:custGeom>
              <a:rect b="b" l="l" r="r" t="t"/>
              <a:pathLst>
                <a:path extrusionOk="0" h="27878" w="11054">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4"/>
            <p:cNvSpPr/>
            <p:nvPr/>
          </p:nvSpPr>
          <p:spPr>
            <a:xfrm>
              <a:off x="1941875" y="1557050"/>
              <a:ext cx="10050" cy="39500"/>
            </a:xfrm>
            <a:custGeom>
              <a:rect b="b" l="l" r="r" t="t"/>
              <a:pathLst>
                <a:path extrusionOk="0" h="1580" w="402">
                  <a:moveTo>
                    <a:pt x="226" y="0"/>
                  </a:moveTo>
                  <a:cubicBezTo>
                    <a:pt x="50" y="526"/>
                    <a:pt x="0" y="1053"/>
                    <a:pt x="226" y="1579"/>
                  </a:cubicBezTo>
                  <a:cubicBezTo>
                    <a:pt x="401" y="1028"/>
                    <a:pt x="401" y="501"/>
                    <a:pt x="226"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4"/>
            <p:cNvSpPr/>
            <p:nvPr/>
          </p:nvSpPr>
          <p:spPr>
            <a:xfrm>
              <a:off x="1962550" y="1583975"/>
              <a:ext cx="30100" cy="19475"/>
            </a:xfrm>
            <a:custGeom>
              <a:rect b="b" l="l" r="r" t="t"/>
              <a:pathLst>
                <a:path extrusionOk="0" h="779" w="1204">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4"/>
            <p:cNvSpPr/>
            <p:nvPr/>
          </p:nvSpPr>
          <p:spPr>
            <a:xfrm>
              <a:off x="1896750" y="1584600"/>
              <a:ext cx="29475" cy="18775"/>
            </a:xfrm>
            <a:custGeom>
              <a:rect b="b" l="l" r="r" t="t"/>
              <a:pathLst>
                <a:path extrusionOk="0" h="751" w="1179">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4"/>
            <p:cNvSpPr/>
            <p:nvPr/>
          </p:nvSpPr>
          <p:spPr>
            <a:xfrm>
              <a:off x="1894875" y="1625975"/>
              <a:ext cx="24475" cy="17200"/>
            </a:xfrm>
            <a:custGeom>
              <a:rect b="b" l="l" r="r" t="t"/>
              <a:pathLst>
                <a:path extrusionOk="0" h="688" w="979">
                  <a:moveTo>
                    <a:pt x="978" y="0"/>
                  </a:moveTo>
                  <a:cubicBezTo>
                    <a:pt x="527" y="150"/>
                    <a:pt x="226" y="276"/>
                    <a:pt x="1" y="652"/>
                  </a:cubicBezTo>
                  <a:cubicBezTo>
                    <a:pt x="86" y="675"/>
                    <a:pt x="168" y="688"/>
                    <a:pt x="246" y="688"/>
                  </a:cubicBezTo>
                  <a:cubicBezTo>
                    <a:pt x="578" y="688"/>
                    <a:pt x="836" y="467"/>
                    <a:pt x="978"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4"/>
            <p:cNvSpPr/>
            <p:nvPr/>
          </p:nvSpPr>
          <p:spPr>
            <a:xfrm>
              <a:off x="1971325" y="1627225"/>
              <a:ext cx="25075" cy="15650"/>
            </a:xfrm>
            <a:custGeom>
              <a:rect b="b" l="l" r="r" t="t"/>
              <a:pathLst>
                <a:path extrusionOk="0" h="626" w="1003">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4"/>
            <p:cNvSpPr/>
            <p:nvPr/>
          </p:nvSpPr>
          <p:spPr>
            <a:xfrm>
              <a:off x="1877325" y="1857125"/>
              <a:ext cx="32000" cy="31850"/>
            </a:xfrm>
            <a:custGeom>
              <a:rect b="b" l="l" r="r" t="t"/>
              <a:pathLst>
                <a:path extrusionOk="0" h="1274" w="128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4"/>
            <p:cNvSpPr/>
            <p:nvPr/>
          </p:nvSpPr>
          <p:spPr>
            <a:xfrm>
              <a:off x="1888600" y="1931725"/>
              <a:ext cx="16325" cy="23875"/>
            </a:xfrm>
            <a:custGeom>
              <a:rect b="b" l="l" r="r" t="t"/>
              <a:pathLst>
                <a:path extrusionOk="0" h="955" w="653">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7" name="Google Shape;2207;p34"/>
          <p:cNvGrpSpPr/>
          <p:nvPr/>
        </p:nvGrpSpPr>
        <p:grpSpPr>
          <a:xfrm flipH="1" rot="2025981">
            <a:off x="232570" y="4258341"/>
            <a:ext cx="902315" cy="488280"/>
            <a:chOff x="4936850" y="4568865"/>
            <a:chExt cx="902327" cy="488286"/>
          </a:xfrm>
        </p:grpSpPr>
        <p:sp>
          <p:nvSpPr>
            <p:cNvPr id="2208" name="Google Shape;2208;p34"/>
            <p:cNvSpPr/>
            <p:nvPr/>
          </p:nvSpPr>
          <p:spPr>
            <a:xfrm>
              <a:off x="4974926" y="4959493"/>
              <a:ext cx="44127" cy="42943"/>
            </a:xfrm>
            <a:custGeom>
              <a:rect b="b" l="l" r="r" t="t"/>
              <a:pathLst>
                <a:path extrusionOk="0" h="653" w="671">
                  <a:moveTo>
                    <a:pt x="1" y="1"/>
                  </a:moveTo>
                  <a:cubicBezTo>
                    <a:pt x="99" y="295"/>
                    <a:pt x="358" y="509"/>
                    <a:pt x="670" y="652"/>
                  </a:cubicBezTo>
                  <a:cubicBezTo>
                    <a:pt x="429" y="465"/>
                    <a:pt x="197" y="24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4"/>
            <p:cNvSpPr/>
            <p:nvPr/>
          </p:nvSpPr>
          <p:spPr>
            <a:xfrm>
              <a:off x="4938560" y="4568865"/>
              <a:ext cx="772118" cy="279819"/>
            </a:xfrm>
            <a:custGeom>
              <a:rect b="b" l="l" r="r" t="t"/>
              <a:pathLst>
                <a:path extrusionOk="0" h="4255" w="11741">
                  <a:moveTo>
                    <a:pt x="8871" y="0"/>
                  </a:moveTo>
                  <a:cubicBezTo>
                    <a:pt x="8173" y="0"/>
                    <a:pt x="7474" y="84"/>
                    <a:pt x="6834" y="178"/>
                  </a:cubicBezTo>
                  <a:cubicBezTo>
                    <a:pt x="4854" y="472"/>
                    <a:pt x="2936" y="1097"/>
                    <a:pt x="1223" y="2140"/>
                  </a:cubicBezTo>
                  <a:cubicBezTo>
                    <a:pt x="563" y="2533"/>
                    <a:pt x="108" y="3104"/>
                    <a:pt x="10" y="3871"/>
                  </a:cubicBezTo>
                  <a:cubicBezTo>
                    <a:pt x="1" y="4005"/>
                    <a:pt x="1" y="4130"/>
                    <a:pt x="28" y="4255"/>
                  </a:cubicBezTo>
                  <a:cubicBezTo>
                    <a:pt x="153" y="3702"/>
                    <a:pt x="590" y="3256"/>
                    <a:pt x="1125" y="2952"/>
                  </a:cubicBezTo>
                  <a:cubicBezTo>
                    <a:pt x="2142" y="2372"/>
                    <a:pt x="3293" y="2087"/>
                    <a:pt x="4417" y="1819"/>
                  </a:cubicBezTo>
                  <a:cubicBezTo>
                    <a:pt x="5407" y="1570"/>
                    <a:pt x="6433" y="1418"/>
                    <a:pt x="7441" y="1293"/>
                  </a:cubicBezTo>
                  <a:cubicBezTo>
                    <a:pt x="8360" y="1168"/>
                    <a:pt x="9243" y="963"/>
                    <a:pt x="10153" y="820"/>
                  </a:cubicBezTo>
                  <a:cubicBezTo>
                    <a:pt x="10492" y="765"/>
                    <a:pt x="10828" y="731"/>
                    <a:pt x="11151" y="731"/>
                  </a:cubicBezTo>
                  <a:cubicBezTo>
                    <a:pt x="11354" y="731"/>
                    <a:pt x="11551" y="745"/>
                    <a:pt x="11741" y="776"/>
                  </a:cubicBezTo>
                  <a:cubicBezTo>
                    <a:pt x="10918" y="181"/>
                    <a:pt x="9896" y="0"/>
                    <a:pt x="88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4"/>
            <p:cNvSpPr/>
            <p:nvPr/>
          </p:nvSpPr>
          <p:spPr>
            <a:xfrm>
              <a:off x="4936850" y="4616871"/>
              <a:ext cx="902327" cy="440280"/>
            </a:xfrm>
            <a:custGeom>
              <a:rect b="b" l="l" r="r" t="t"/>
              <a:pathLst>
                <a:path extrusionOk="0" h="6695" w="13721">
                  <a:moveTo>
                    <a:pt x="11278" y="309"/>
                  </a:moveTo>
                  <a:cubicBezTo>
                    <a:pt x="11753" y="309"/>
                    <a:pt x="12136" y="428"/>
                    <a:pt x="12436" y="661"/>
                  </a:cubicBezTo>
                  <a:cubicBezTo>
                    <a:pt x="12802" y="938"/>
                    <a:pt x="13043" y="1375"/>
                    <a:pt x="13168" y="1955"/>
                  </a:cubicBezTo>
                  <a:cubicBezTo>
                    <a:pt x="13578" y="3766"/>
                    <a:pt x="11633" y="4729"/>
                    <a:pt x="10215" y="5166"/>
                  </a:cubicBezTo>
                  <a:cubicBezTo>
                    <a:pt x="8930" y="5568"/>
                    <a:pt x="7592" y="5701"/>
                    <a:pt x="6281" y="5996"/>
                  </a:cubicBezTo>
                  <a:cubicBezTo>
                    <a:pt x="5527" y="6170"/>
                    <a:pt x="4732" y="6362"/>
                    <a:pt x="3952" y="6362"/>
                  </a:cubicBezTo>
                  <a:cubicBezTo>
                    <a:pt x="3494" y="6362"/>
                    <a:pt x="3041" y="6296"/>
                    <a:pt x="2605" y="6121"/>
                  </a:cubicBezTo>
                  <a:cubicBezTo>
                    <a:pt x="2578" y="6103"/>
                    <a:pt x="2543" y="6085"/>
                    <a:pt x="2498" y="6076"/>
                  </a:cubicBezTo>
                  <a:lnTo>
                    <a:pt x="2489" y="6076"/>
                  </a:lnTo>
                  <a:cubicBezTo>
                    <a:pt x="2480" y="6076"/>
                    <a:pt x="2480" y="6067"/>
                    <a:pt x="2471" y="6067"/>
                  </a:cubicBezTo>
                  <a:cubicBezTo>
                    <a:pt x="2444" y="6058"/>
                    <a:pt x="2427" y="6049"/>
                    <a:pt x="2400" y="6040"/>
                  </a:cubicBezTo>
                  <a:cubicBezTo>
                    <a:pt x="2375" y="6026"/>
                    <a:pt x="2351" y="6019"/>
                    <a:pt x="2328" y="6019"/>
                  </a:cubicBezTo>
                  <a:cubicBezTo>
                    <a:pt x="2309" y="6019"/>
                    <a:pt x="2291" y="6024"/>
                    <a:pt x="2275" y="6032"/>
                  </a:cubicBezTo>
                  <a:cubicBezTo>
                    <a:pt x="1365" y="5773"/>
                    <a:pt x="348" y="4658"/>
                    <a:pt x="339" y="3757"/>
                  </a:cubicBezTo>
                  <a:cubicBezTo>
                    <a:pt x="330" y="2820"/>
                    <a:pt x="1659" y="2303"/>
                    <a:pt x="2364" y="2035"/>
                  </a:cubicBezTo>
                  <a:cubicBezTo>
                    <a:pt x="4487" y="1232"/>
                    <a:pt x="6744" y="1116"/>
                    <a:pt x="8948" y="688"/>
                  </a:cubicBezTo>
                  <a:cubicBezTo>
                    <a:pt x="9635" y="554"/>
                    <a:pt x="10304" y="385"/>
                    <a:pt x="11000" y="322"/>
                  </a:cubicBezTo>
                  <a:cubicBezTo>
                    <a:pt x="11096" y="314"/>
                    <a:pt x="11189" y="309"/>
                    <a:pt x="11278" y="309"/>
                  </a:cubicBezTo>
                  <a:close/>
                  <a:moveTo>
                    <a:pt x="11177" y="1"/>
                  </a:moveTo>
                  <a:cubicBezTo>
                    <a:pt x="10854" y="1"/>
                    <a:pt x="10518" y="35"/>
                    <a:pt x="10179" y="90"/>
                  </a:cubicBezTo>
                  <a:cubicBezTo>
                    <a:pt x="9269" y="233"/>
                    <a:pt x="8386" y="438"/>
                    <a:pt x="7467" y="563"/>
                  </a:cubicBezTo>
                  <a:cubicBezTo>
                    <a:pt x="6459" y="688"/>
                    <a:pt x="5433" y="840"/>
                    <a:pt x="4443" y="1080"/>
                  </a:cubicBezTo>
                  <a:cubicBezTo>
                    <a:pt x="3319" y="1357"/>
                    <a:pt x="2168" y="1642"/>
                    <a:pt x="1151" y="2222"/>
                  </a:cubicBezTo>
                  <a:cubicBezTo>
                    <a:pt x="616" y="2526"/>
                    <a:pt x="179" y="2972"/>
                    <a:pt x="54" y="3525"/>
                  </a:cubicBezTo>
                  <a:cubicBezTo>
                    <a:pt x="0" y="3739"/>
                    <a:pt x="0" y="3971"/>
                    <a:pt x="54" y="4212"/>
                  </a:cubicBezTo>
                  <a:cubicBezTo>
                    <a:pt x="134" y="4551"/>
                    <a:pt x="321" y="4899"/>
                    <a:pt x="580" y="5211"/>
                  </a:cubicBezTo>
                  <a:cubicBezTo>
                    <a:pt x="776" y="5452"/>
                    <a:pt x="1008" y="5675"/>
                    <a:pt x="1249" y="5862"/>
                  </a:cubicBezTo>
                  <a:cubicBezTo>
                    <a:pt x="1615" y="6130"/>
                    <a:pt x="2007" y="6335"/>
                    <a:pt x="2382" y="6397"/>
                  </a:cubicBezTo>
                  <a:cubicBezTo>
                    <a:pt x="2893" y="6614"/>
                    <a:pt x="3420" y="6695"/>
                    <a:pt x="3953" y="6695"/>
                  </a:cubicBezTo>
                  <a:cubicBezTo>
                    <a:pt x="4760" y="6695"/>
                    <a:pt x="5580" y="6509"/>
                    <a:pt x="6370" y="6326"/>
                  </a:cubicBezTo>
                  <a:cubicBezTo>
                    <a:pt x="8118" y="5925"/>
                    <a:pt x="9938" y="5782"/>
                    <a:pt x="11580" y="5006"/>
                  </a:cubicBezTo>
                  <a:cubicBezTo>
                    <a:pt x="12882" y="4390"/>
                    <a:pt x="13721" y="3337"/>
                    <a:pt x="13498" y="1865"/>
                  </a:cubicBezTo>
                  <a:cubicBezTo>
                    <a:pt x="13328" y="697"/>
                    <a:pt x="12641" y="188"/>
                    <a:pt x="11767" y="46"/>
                  </a:cubicBezTo>
                  <a:cubicBezTo>
                    <a:pt x="11577" y="15"/>
                    <a:pt x="11380" y="1"/>
                    <a:pt x="11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4"/>
            <p:cNvSpPr/>
            <p:nvPr/>
          </p:nvSpPr>
          <p:spPr>
            <a:xfrm>
              <a:off x="5201412" y="4705387"/>
              <a:ext cx="352092" cy="284357"/>
            </a:xfrm>
            <a:custGeom>
              <a:rect b="b" l="l" r="r" t="t"/>
              <a:pathLst>
                <a:path extrusionOk="0" h="4324" w="5354">
                  <a:moveTo>
                    <a:pt x="4407" y="350"/>
                  </a:moveTo>
                  <a:cubicBezTo>
                    <a:pt x="4434" y="582"/>
                    <a:pt x="4470" y="805"/>
                    <a:pt x="4497" y="1028"/>
                  </a:cubicBezTo>
                  <a:cubicBezTo>
                    <a:pt x="4604" y="1768"/>
                    <a:pt x="4746" y="2500"/>
                    <a:pt x="4970" y="3214"/>
                  </a:cubicBezTo>
                  <a:cubicBezTo>
                    <a:pt x="4372" y="3428"/>
                    <a:pt x="3729" y="3481"/>
                    <a:pt x="3114" y="3606"/>
                  </a:cubicBezTo>
                  <a:cubicBezTo>
                    <a:pt x="2498" y="3731"/>
                    <a:pt x="1883" y="3847"/>
                    <a:pt x="1267" y="3981"/>
                  </a:cubicBezTo>
                  <a:cubicBezTo>
                    <a:pt x="1160" y="3517"/>
                    <a:pt x="946" y="3071"/>
                    <a:pt x="830" y="2598"/>
                  </a:cubicBezTo>
                  <a:cubicBezTo>
                    <a:pt x="759" y="2304"/>
                    <a:pt x="732" y="2000"/>
                    <a:pt x="661" y="1697"/>
                  </a:cubicBezTo>
                  <a:cubicBezTo>
                    <a:pt x="607" y="1474"/>
                    <a:pt x="429" y="1260"/>
                    <a:pt x="366" y="1037"/>
                  </a:cubicBezTo>
                  <a:cubicBezTo>
                    <a:pt x="1241" y="912"/>
                    <a:pt x="2115" y="734"/>
                    <a:pt x="2989" y="582"/>
                  </a:cubicBezTo>
                  <a:cubicBezTo>
                    <a:pt x="3462" y="493"/>
                    <a:pt x="3935" y="412"/>
                    <a:pt x="4407" y="350"/>
                  </a:cubicBezTo>
                  <a:close/>
                  <a:moveTo>
                    <a:pt x="4530" y="1"/>
                  </a:moveTo>
                  <a:cubicBezTo>
                    <a:pt x="4522" y="1"/>
                    <a:pt x="4514" y="1"/>
                    <a:pt x="4506" y="2"/>
                  </a:cubicBezTo>
                  <a:cubicBezTo>
                    <a:pt x="3051" y="172"/>
                    <a:pt x="1624" y="519"/>
                    <a:pt x="170" y="725"/>
                  </a:cubicBezTo>
                  <a:cubicBezTo>
                    <a:pt x="116" y="734"/>
                    <a:pt x="81" y="760"/>
                    <a:pt x="63" y="796"/>
                  </a:cubicBezTo>
                  <a:cubicBezTo>
                    <a:pt x="27" y="823"/>
                    <a:pt x="0" y="867"/>
                    <a:pt x="9" y="921"/>
                  </a:cubicBezTo>
                  <a:cubicBezTo>
                    <a:pt x="18" y="1081"/>
                    <a:pt x="54" y="1206"/>
                    <a:pt x="134" y="1340"/>
                  </a:cubicBezTo>
                  <a:cubicBezTo>
                    <a:pt x="134" y="1358"/>
                    <a:pt x="143" y="1367"/>
                    <a:pt x="152" y="1385"/>
                  </a:cubicBezTo>
                  <a:cubicBezTo>
                    <a:pt x="313" y="1688"/>
                    <a:pt x="384" y="1991"/>
                    <a:pt x="447" y="2321"/>
                  </a:cubicBezTo>
                  <a:cubicBezTo>
                    <a:pt x="500" y="2616"/>
                    <a:pt x="554" y="2901"/>
                    <a:pt x="625" y="3196"/>
                  </a:cubicBezTo>
                  <a:cubicBezTo>
                    <a:pt x="705" y="3535"/>
                    <a:pt x="902" y="3847"/>
                    <a:pt x="964" y="4195"/>
                  </a:cubicBezTo>
                  <a:cubicBezTo>
                    <a:pt x="983" y="4280"/>
                    <a:pt x="1046" y="4317"/>
                    <a:pt x="1113" y="4317"/>
                  </a:cubicBezTo>
                  <a:cubicBezTo>
                    <a:pt x="1137" y="4317"/>
                    <a:pt x="1163" y="4312"/>
                    <a:pt x="1187" y="4302"/>
                  </a:cubicBezTo>
                  <a:cubicBezTo>
                    <a:pt x="1207" y="4315"/>
                    <a:pt x="1231" y="4323"/>
                    <a:pt x="1260" y="4323"/>
                  </a:cubicBezTo>
                  <a:cubicBezTo>
                    <a:pt x="1271" y="4323"/>
                    <a:pt x="1282" y="4322"/>
                    <a:pt x="1294" y="4320"/>
                  </a:cubicBezTo>
                  <a:cubicBezTo>
                    <a:pt x="2008" y="4168"/>
                    <a:pt x="2721" y="4034"/>
                    <a:pt x="3435" y="3892"/>
                  </a:cubicBezTo>
                  <a:cubicBezTo>
                    <a:pt x="4042" y="3767"/>
                    <a:pt x="4648" y="3704"/>
                    <a:pt x="5219" y="3481"/>
                  </a:cubicBezTo>
                  <a:cubicBezTo>
                    <a:pt x="5264" y="3463"/>
                    <a:pt x="5291" y="3437"/>
                    <a:pt x="5300" y="3410"/>
                  </a:cubicBezTo>
                  <a:cubicBezTo>
                    <a:pt x="5335" y="3374"/>
                    <a:pt x="5353" y="3321"/>
                    <a:pt x="5335" y="3258"/>
                  </a:cubicBezTo>
                  <a:cubicBezTo>
                    <a:pt x="5112" y="2589"/>
                    <a:pt x="4970" y="1902"/>
                    <a:pt x="4862" y="1206"/>
                  </a:cubicBezTo>
                  <a:cubicBezTo>
                    <a:pt x="4818" y="912"/>
                    <a:pt x="4782" y="609"/>
                    <a:pt x="4746" y="314"/>
                  </a:cubicBezTo>
                  <a:cubicBezTo>
                    <a:pt x="4746" y="279"/>
                    <a:pt x="4729" y="252"/>
                    <a:pt x="4711" y="225"/>
                  </a:cubicBezTo>
                  <a:cubicBezTo>
                    <a:pt x="4736" y="133"/>
                    <a:pt x="4658" y="1"/>
                    <a:pt x="4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4"/>
            <p:cNvSpPr/>
            <p:nvPr/>
          </p:nvSpPr>
          <p:spPr>
            <a:xfrm>
              <a:off x="5192271" y="4961532"/>
              <a:ext cx="33276" cy="24661"/>
            </a:xfrm>
            <a:custGeom>
              <a:rect b="b" l="l" r="r" t="t"/>
              <a:pathLst>
                <a:path extrusionOk="0" h="375" w="506">
                  <a:moveTo>
                    <a:pt x="259" y="1"/>
                  </a:moveTo>
                  <a:cubicBezTo>
                    <a:pt x="141" y="1"/>
                    <a:pt x="1" y="172"/>
                    <a:pt x="95" y="273"/>
                  </a:cubicBezTo>
                  <a:cubicBezTo>
                    <a:pt x="166" y="345"/>
                    <a:pt x="238" y="375"/>
                    <a:pt x="297" y="375"/>
                  </a:cubicBezTo>
                  <a:cubicBezTo>
                    <a:pt x="436" y="375"/>
                    <a:pt x="505" y="208"/>
                    <a:pt x="336" y="32"/>
                  </a:cubicBezTo>
                  <a:cubicBezTo>
                    <a:pt x="314" y="10"/>
                    <a:pt x="287" y="1"/>
                    <a:pt x="2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4"/>
            <p:cNvSpPr/>
            <p:nvPr/>
          </p:nvSpPr>
          <p:spPr>
            <a:xfrm>
              <a:off x="5126377" y="4954363"/>
              <a:ext cx="33144" cy="24529"/>
            </a:xfrm>
            <a:custGeom>
              <a:rect b="b" l="l" r="r" t="t"/>
              <a:pathLst>
                <a:path extrusionOk="0" h="373" w="504">
                  <a:moveTo>
                    <a:pt x="207" y="0"/>
                  </a:moveTo>
                  <a:cubicBezTo>
                    <a:pt x="68" y="0"/>
                    <a:pt x="0" y="169"/>
                    <a:pt x="169" y="338"/>
                  </a:cubicBezTo>
                  <a:cubicBezTo>
                    <a:pt x="192" y="362"/>
                    <a:pt x="220" y="373"/>
                    <a:pt x="248" y="373"/>
                  </a:cubicBezTo>
                  <a:cubicBezTo>
                    <a:pt x="366" y="373"/>
                    <a:pt x="503" y="199"/>
                    <a:pt x="410" y="106"/>
                  </a:cubicBezTo>
                  <a:cubicBezTo>
                    <a:pt x="338" y="31"/>
                    <a:pt x="266"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4"/>
            <p:cNvSpPr/>
            <p:nvPr/>
          </p:nvSpPr>
          <p:spPr>
            <a:xfrm>
              <a:off x="5057984" y="4936082"/>
              <a:ext cx="33407" cy="24792"/>
            </a:xfrm>
            <a:custGeom>
              <a:rect b="b" l="l" r="r" t="t"/>
              <a:pathLst>
                <a:path extrusionOk="0" h="377" w="508">
                  <a:moveTo>
                    <a:pt x="260" y="1"/>
                  </a:moveTo>
                  <a:cubicBezTo>
                    <a:pt x="138" y="1"/>
                    <a:pt x="1" y="176"/>
                    <a:pt x="94" y="277"/>
                  </a:cubicBezTo>
                  <a:cubicBezTo>
                    <a:pt x="165" y="347"/>
                    <a:pt x="235" y="376"/>
                    <a:pt x="294" y="376"/>
                  </a:cubicBezTo>
                  <a:cubicBezTo>
                    <a:pt x="435" y="376"/>
                    <a:pt x="508" y="206"/>
                    <a:pt x="344" y="36"/>
                  </a:cubicBezTo>
                  <a:cubicBezTo>
                    <a:pt x="319" y="11"/>
                    <a:pt x="290" y="1"/>
                    <a:pt x="2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4"/>
            <p:cNvSpPr/>
            <p:nvPr/>
          </p:nvSpPr>
          <p:spPr>
            <a:xfrm>
              <a:off x="5144527" y="4905305"/>
              <a:ext cx="33605" cy="24332"/>
            </a:xfrm>
            <a:custGeom>
              <a:rect b="b" l="l" r="r" t="t"/>
              <a:pathLst>
                <a:path extrusionOk="0" h="370" w="511">
                  <a:moveTo>
                    <a:pt x="212" y="1"/>
                  </a:moveTo>
                  <a:cubicBezTo>
                    <a:pt x="73" y="1"/>
                    <a:pt x="1" y="165"/>
                    <a:pt x="170" y="334"/>
                  </a:cubicBezTo>
                  <a:cubicBezTo>
                    <a:pt x="192" y="359"/>
                    <a:pt x="220" y="369"/>
                    <a:pt x="250" y="369"/>
                  </a:cubicBezTo>
                  <a:cubicBezTo>
                    <a:pt x="369" y="369"/>
                    <a:pt x="511" y="195"/>
                    <a:pt x="411" y="102"/>
                  </a:cubicBezTo>
                  <a:cubicBezTo>
                    <a:pt x="341" y="30"/>
                    <a:pt x="270" y="1"/>
                    <a:pt x="2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4"/>
            <p:cNvSpPr/>
            <p:nvPr/>
          </p:nvSpPr>
          <p:spPr>
            <a:xfrm>
              <a:off x="5169188" y="4850196"/>
              <a:ext cx="29330" cy="24595"/>
            </a:xfrm>
            <a:custGeom>
              <a:rect b="b" l="l" r="r" t="t"/>
              <a:pathLst>
                <a:path extrusionOk="0" h="374" w="446">
                  <a:moveTo>
                    <a:pt x="208" y="0"/>
                  </a:moveTo>
                  <a:cubicBezTo>
                    <a:pt x="69" y="0"/>
                    <a:pt x="0" y="167"/>
                    <a:pt x="169" y="343"/>
                  </a:cubicBezTo>
                  <a:cubicBezTo>
                    <a:pt x="191" y="364"/>
                    <a:pt x="218" y="374"/>
                    <a:pt x="245" y="374"/>
                  </a:cubicBezTo>
                  <a:cubicBezTo>
                    <a:pt x="319" y="374"/>
                    <a:pt x="402" y="307"/>
                    <a:pt x="428" y="235"/>
                  </a:cubicBezTo>
                  <a:cubicBezTo>
                    <a:pt x="446" y="200"/>
                    <a:pt x="446" y="164"/>
                    <a:pt x="437" y="137"/>
                  </a:cubicBezTo>
                  <a:cubicBezTo>
                    <a:pt x="428" y="119"/>
                    <a:pt x="419" y="111"/>
                    <a:pt x="410" y="102"/>
                  </a:cubicBezTo>
                  <a:cubicBezTo>
                    <a:pt x="339" y="30"/>
                    <a:pt x="267" y="0"/>
                    <a:pt x="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4"/>
            <p:cNvSpPr/>
            <p:nvPr/>
          </p:nvSpPr>
          <p:spPr>
            <a:xfrm>
              <a:off x="5130323" y="4794166"/>
              <a:ext cx="33276" cy="24595"/>
            </a:xfrm>
            <a:custGeom>
              <a:rect b="b" l="l" r="r" t="t"/>
              <a:pathLst>
                <a:path extrusionOk="0" h="374" w="506">
                  <a:moveTo>
                    <a:pt x="209" y="1"/>
                  </a:moveTo>
                  <a:cubicBezTo>
                    <a:pt x="70" y="1"/>
                    <a:pt x="0" y="169"/>
                    <a:pt x="163" y="338"/>
                  </a:cubicBezTo>
                  <a:cubicBezTo>
                    <a:pt x="187" y="363"/>
                    <a:pt x="216" y="373"/>
                    <a:pt x="246" y="373"/>
                  </a:cubicBezTo>
                  <a:cubicBezTo>
                    <a:pt x="368" y="373"/>
                    <a:pt x="506" y="199"/>
                    <a:pt x="412" y="106"/>
                  </a:cubicBezTo>
                  <a:cubicBezTo>
                    <a:pt x="340" y="31"/>
                    <a:pt x="268" y="1"/>
                    <a:pt x="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4"/>
            <p:cNvSpPr/>
            <p:nvPr/>
          </p:nvSpPr>
          <p:spPr>
            <a:xfrm>
              <a:off x="5116052" y="4879789"/>
              <a:ext cx="33342" cy="24266"/>
            </a:xfrm>
            <a:custGeom>
              <a:rect b="b" l="l" r="r" t="t"/>
              <a:pathLst>
                <a:path extrusionOk="0" h="369" w="507">
                  <a:moveTo>
                    <a:pt x="260" y="0"/>
                  </a:moveTo>
                  <a:cubicBezTo>
                    <a:pt x="138" y="0"/>
                    <a:pt x="1" y="174"/>
                    <a:pt x="94" y="267"/>
                  </a:cubicBezTo>
                  <a:cubicBezTo>
                    <a:pt x="166" y="339"/>
                    <a:pt x="238" y="369"/>
                    <a:pt x="297" y="369"/>
                  </a:cubicBezTo>
                  <a:cubicBezTo>
                    <a:pt x="437" y="369"/>
                    <a:pt x="507" y="204"/>
                    <a:pt x="344" y="35"/>
                  </a:cubicBezTo>
                  <a:cubicBezTo>
                    <a:pt x="319" y="11"/>
                    <a:pt x="290" y="0"/>
                    <a:pt x="2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4"/>
            <p:cNvSpPr/>
            <p:nvPr/>
          </p:nvSpPr>
          <p:spPr>
            <a:xfrm>
              <a:off x="5050553" y="4896756"/>
              <a:ext cx="33539" cy="24332"/>
            </a:xfrm>
            <a:custGeom>
              <a:rect b="b" l="l" r="r" t="t"/>
              <a:pathLst>
                <a:path extrusionOk="0" h="370" w="510">
                  <a:moveTo>
                    <a:pt x="259" y="0"/>
                  </a:moveTo>
                  <a:cubicBezTo>
                    <a:pt x="139" y="0"/>
                    <a:pt x="0" y="168"/>
                    <a:pt x="100" y="268"/>
                  </a:cubicBezTo>
                  <a:cubicBezTo>
                    <a:pt x="169" y="340"/>
                    <a:pt x="240" y="370"/>
                    <a:pt x="299" y="370"/>
                  </a:cubicBezTo>
                  <a:cubicBezTo>
                    <a:pt x="437" y="370"/>
                    <a:pt x="510" y="205"/>
                    <a:pt x="341" y="36"/>
                  </a:cubicBezTo>
                  <a:cubicBezTo>
                    <a:pt x="317" y="11"/>
                    <a:pt x="289" y="0"/>
                    <a:pt x="2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4"/>
            <p:cNvSpPr/>
            <p:nvPr/>
          </p:nvSpPr>
          <p:spPr>
            <a:xfrm>
              <a:off x="5077516" y="4828429"/>
              <a:ext cx="33670" cy="24661"/>
            </a:xfrm>
            <a:custGeom>
              <a:rect b="b" l="l" r="r" t="t"/>
              <a:pathLst>
                <a:path extrusionOk="0" h="375" w="512">
                  <a:moveTo>
                    <a:pt x="257" y="1"/>
                  </a:moveTo>
                  <a:cubicBezTo>
                    <a:pt x="124" y="1"/>
                    <a:pt x="0" y="172"/>
                    <a:pt x="118" y="290"/>
                  </a:cubicBezTo>
                  <a:lnTo>
                    <a:pt x="154" y="326"/>
                  </a:lnTo>
                  <a:cubicBezTo>
                    <a:pt x="188" y="360"/>
                    <a:pt x="228" y="375"/>
                    <a:pt x="266" y="375"/>
                  </a:cubicBezTo>
                  <a:cubicBezTo>
                    <a:pt x="395" y="375"/>
                    <a:pt x="512" y="209"/>
                    <a:pt x="395" y="85"/>
                  </a:cubicBezTo>
                  <a:lnTo>
                    <a:pt x="368" y="49"/>
                  </a:lnTo>
                  <a:cubicBezTo>
                    <a:pt x="334" y="15"/>
                    <a:pt x="295"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4"/>
            <p:cNvSpPr/>
            <p:nvPr/>
          </p:nvSpPr>
          <p:spPr>
            <a:xfrm>
              <a:off x="5014844" y="4860126"/>
              <a:ext cx="33210" cy="24661"/>
            </a:xfrm>
            <a:custGeom>
              <a:rect b="b" l="l" r="r" t="t"/>
              <a:pathLst>
                <a:path extrusionOk="0" h="375" w="505">
                  <a:moveTo>
                    <a:pt x="209" y="1"/>
                  </a:moveTo>
                  <a:cubicBezTo>
                    <a:pt x="69" y="1"/>
                    <a:pt x="1" y="168"/>
                    <a:pt x="170" y="343"/>
                  </a:cubicBezTo>
                  <a:cubicBezTo>
                    <a:pt x="192" y="365"/>
                    <a:pt x="219" y="375"/>
                    <a:pt x="247" y="375"/>
                  </a:cubicBezTo>
                  <a:cubicBezTo>
                    <a:pt x="365" y="375"/>
                    <a:pt x="505" y="203"/>
                    <a:pt x="411" y="102"/>
                  </a:cubicBezTo>
                  <a:cubicBezTo>
                    <a:pt x="339" y="31"/>
                    <a:pt x="268" y="1"/>
                    <a:pt x="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4"/>
            <p:cNvSpPr/>
            <p:nvPr/>
          </p:nvSpPr>
          <p:spPr>
            <a:xfrm>
              <a:off x="5030693" y="4796468"/>
              <a:ext cx="33539" cy="24398"/>
            </a:xfrm>
            <a:custGeom>
              <a:rect b="b" l="l" r="r" t="t"/>
              <a:pathLst>
                <a:path extrusionOk="0" h="371" w="510">
                  <a:moveTo>
                    <a:pt x="243" y="0"/>
                  </a:moveTo>
                  <a:cubicBezTo>
                    <a:pt x="115" y="0"/>
                    <a:pt x="0" y="169"/>
                    <a:pt x="116" y="285"/>
                  </a:cubicBezTo>
                  <a:lnTo>
                    <a:pt x="143" y="321"/>
                  </a:lnTo>
                  <a:cubicBezTo>
                    <a:pt x="180" y="356"/>
                    <a:pt x="221" y="370"/>
                    <a:pt x="260" y="370"/>
                  </a:cubicBezTo>
                  <a:cubicBezTo>
                    <a:pt x="393" y="370"/>
                    <a:pt x="510" y="204"/>
                    <a:pt x="393" y="80"/>
                  </a:cubicBezTo>
                  <a:lnTo>
                    <a:pt x="357" y="53"/>
                  </a:lnTo>
                  <a:cubicBezTo>
                    <a:pt x="322" y="16"/>
                    <a:pt x="282" y="0"/>
                    <a:pt x="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4"/>
            <p:cNvSpPr/>
            <p:nvPr/>
          </p:nvSpPr>
          <p:spPr>
            <a:xfrm>
              <a:off x="5575665" y="4906620"/>
              <a:ext cx="33736" cy="24529"/>
            </a:xfrm>
            <a:custGeom>
              <a:rect b="b" l="l" r="r" t="t"/>
              <a:pathLst>
                <a:path extrusionOk="0" h="373" w="513">
                  <a:moveTo>
                    <a:pt x="216" y="0"/>
                  </a:moveTo>
                  <a:cubicBezTo>
                    <a:pt x="75" y="0"/>
                    <a:pt x="0" y="171"/>
                    <a:pt x="171" y="341"/>
                  </a:cubicBezTo>
                  <a:cubicBezTo>
                    <a:pt x="193" y="363"/>
                    <a:pt x="220" y="372"/>
                    <a:pt x="248" y="372"/>
                  </a:cubicBezTo>
                  <a:cubicBezTo>
                    <a:pt x="368" y="372"/>
                    <a:pt x="513" y="201"/>
                    <a:pt x="411" y="100"/>
                  </a:cubicBezTo>
                  <a:cubicBezTo>
                    <a:pt x="344" y="30"/>
                    <a:pt x="274"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4"/>
            <p:cNvSpPr/>
            <p:nvPr/>
          </p:nvSpPr>
          <p:spPr>
            <a:xfrm>
              <a:off x="5572180" y="4838688"/>
              <a:ext cx="31632" cy="22293"/>
            </a:xfrm>
            <a:custGeom>
              <a:rect b="b" l="l" r="r" t="t"/>
              <a:pathLst>
                <a:path extrusionOk="0" h="339" w="481">
                  <a:moveTo>
                    <a:pt x="243" y="1"/>
                  </a:moveTo>
                  <a:cubicBezTo>
                    <a:pt x="115" y="1"/>
                    <a:pt x="0" y="169"/>
                    <a:pt x="117" y="286"/>
                  </a:cubicBezTo>
                  <a:cubicBezTo>
                    <a:pt x="152" y="323"/>
                    <a:pt x="193" y="339"/>
                    <a:pt x="232" y="339"/>
                  </a:cubicBezTo>
                  <a:cubicBezTo>
                    <a:pt x="362" y="339"/>
                    <a:pt x="481" y="170"/>
                    <a:pt x="357" y="54"/>
                  </a:cubicBezTo>
                  <a:cubicBezTo>
                    <a:pt x="322" y="16"/>
                    <a:pt x="282"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4"/>
            <p:cNvSpPr/>
            <p:nvPr/>
          </p:nvSpPr>
          <p:spPr>
            <a:xfrm>
              <a:off x="5628801" y="4864138"/>
              <a:ext cx="33210" cy="24661"/>
            </a:xfrm>
            <a:custGeom>
              <a:rect b="b" l="l" r="r" t="t"/>
              <a:pathLst>
                <a:path extrusionOk="0" h="375" w="505">
                  <a:moveTo>
                    <a:pt x="259" y="1"/>
                  </a:moveTo>
                  <a:cubicBezTo>
                    <a:pt x="140" y="1"/>
                    <a:pt x="0" y="172"/>
                    <a:pt x="94" y="273"/>
                  </a:cubicBezTo>
                  <a:cubicBezTo>
                    <a:pt x="166" y="345"/>
                    <a:pt x="237" y="375"/>
                    <a:pt x="296" y="375"/>
                  </a:cubicBezTo>
                  <a:cubicBezTo>
                    <a:pt x="436" y="375"/>
                    <a:pt x="504" y="208"/>
                    <a:pt x="335" y="32"/>
                  </a:cubicBezTo>
                  <a:cubicBezTo>
                    <a:pt x="313" y="10"/>
                    <a:pt x="286" y="1"/>
                    <a:pt x="2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4"/>
            <p:cNvSpPr/>
            <p:nvPr/>
          </p:nvSpPr>
          <p:spPr>
            <a:xfrm>
              <a:off x="5638468" y="4814421"/>
              <a:ext cx="33210" cy="24595"/>
            </a:xfrm>
            <a:custGeom>
              <a:rect b="b" l="l" r="r" t="t"/>
              <a:pathLst>
                <a:path extrusionOk="0" h="374" w="505">
                  <a:moveTo>
                    <a:pt x="209" y="0"/>
                  </a:moveTo>
                  <a:cubicBezTo>
                    <a:pt x="70" y="0"/>
                    <a:pt x="1" y="167"/>
                    <a:pt x="170" y="342"/>
                  </a:cubicBezTo>
                  <a:cubicBezTo>
                    <a:pt x="192" y="364"/>
                    <a:pt x="219" y="374"/>
                    <a:pt x="247" y="374"/>
                  </a:cubicBezTo>
                  <a:cubicBezTo>
                    <a:pt x="365" y="374"/>
                    <a:pt x="505" y="203"/>
                    <a:pt x="411" y="101"/>
                  </a:cubicBezTo>
                  <a:cubicBezTo>
                    <a:pt x="339" y="30"/>
                    <a:pt x="268" y="0"/>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4"/>
            <p:cNvSpPr/>
            <p:nvPr/>
          </p:nvSpPr>
          <p:spPr>
            <a:xfrm>
              <a:off x="5690684" y="4832243"/>
              <a:ext cx="31763" cy="22293"/>
            </a:xfrm>
            <a:custGeom>
              <a:rect b="b" l="l" r="r" t="t"/>
              <a:pathLst>
                <a:path extrusionOk="0" h="339" w="483">
                  <a:moveTo>
                    <a:pt x="251" y="0"/>
                  </a:moveTo>
                  <a:cubicBezTo>
                    <a:pt x="120" y="0"/>
                    <a:pt x="0" y="169"/>
                    <a:pt x="117" y="285"/>
                  </a:cubicBezTo>
                  <a:cubicBezTo>
                    <a:pt x="154" y="323"/>
                    <a:pt x="196" y="339"/>
                    <a:pt x="236" y="339"/>
                  </a:cubicBezTo>
                  <a:cubicBezTo>
                    <a:pt x="368" y="339"/>
                    <a:pt x="483" y="170"/>
                    <a:pt x="366" y="53"/>
                  </a:cubicBezTo>
                  <a:cubicBezTo>
                    <a:pt x="331" y="16"/>
                    <a:pt x="29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4"/>
            <p:cNvSpPr/>
            <p:nvPr/>
          </p:nvSpPr>
          <p:spPr>
            <a:xfrm>
              <a:off x="5743425" y="4774043"/>
              <a:ext cx="29462" cy="24792"/>
            </a:xfrm>
            <a:custGeom>
              <a:rect b="b" l="l" r="r" t="t"/>
              <a:pathLst>
                <a:path extrusionOk="0" h="377" w="448">
                  <a:moveTo>
                    <a:pt x="216" y="0"/>
                  </a:moveTo>
                  <a:cubicBezTo>
                    <a:pt x="76" y="0"/>
                    <a:pt x="1" y="170"/>
                    <a:pt x="171" y="341"/>
                  </a:cubicBezTo>
                  <a:cubicBezTo>
                    <a:pt x="198" y="376"/>
                    <a:pt x="242" y="376"/>
                    <a:pt x="278" y="376"/>
                  </a:cubicBezTo>
                  <a:cubicBezTo>
                    <a:pt x="349" y="359"/>
                    <a:pt x="430" y="287"/>
                    <a:pt x="439" y="207"/>
                  </a:cubicBezTo>
                  <a:cubicBezTo>
                    <a:pt x="448" y="171"/>
                    <a:pt x="448" y="136"/>
                    <a:pt x="412" y="100"/>
                  </a:cubicBezTo>
                  <a:cubicBezTo>
                    <a:pt x="344" y="29"/>
                    <a:pt x="274" y="0"/>
                    <a:pt x="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4"/>
            <p:cNvSpPr/>
            <p:nvPr/>
          </p:nvSpPr>
          <p:spPr>
            <a:xfrm>
              <a:off x="5676479" y="4777134"/>
              <a:ext cx="33342" cy="24595"/>
            </a:xfrm>
            <a:custGeom>
              <a:rect b="b" l="l" r="r" t="t"/>
              <a:pathLst>
                <a:path extrusionOk="0" h="374" w="507">
                  <a:moveTo>
                    <a:pt x="209" y="1"/>
                  </a:moveTo>
                  <a:cubicBezTo>
                    <a:pt x="70" y="1"/>
                    <a:pt x="1" y="170"/>
                    <a:pt x="163" y="338"/>
                  </a:cubicBezTo>
                  <a:cubicBezTo>
                    <a:pt x="188" y="363"/>
                    <a:pt x="217" y="373"/>
                    <a:pt x="247" y="373"/>
                  </a:cubicBezTo>
                  <a:cubicBezTo>
                    <a:pt x="369" y="373"/>
                    <a:pt x="506" y="200"/>
                    <a:pt x="413" y="106"/>
                  </a:cubicBezTo>
                  <a:cubicBezTo>
                    <a:pt x="341" y="32"/>
                    <a:pt x="269" y="1"/>
                    <a:pt x="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4"/>
            <p:cNvSpPr/>
            <p:nvPr/>
          </p:nvSpPr>
          <p:spPr>
            <a:xfrm>
              <a:off x="5694235" y="4707689"/>
              <a:ext cx="25845" cy="26502"/>
            </a:xfrm>
            <a:custGeom>
              <a:rect b="b" l="l" r="r" t="t"/>
              <a:pathLst>
                <a:path extrusionOk="0" h="403" w="393">
                  <a:moveTo>
                    <a:pt x="178" y="1"/>
                  </a:moveTo>
                  <a:cubicBezTo>
                    <a:pt x="152" y="1"/>
                    <a:pt x="125" y="7"/>
                    <a:pt x="98" y="21"/>
                  </a:cubicBezTo>
                  <a:cubicBezTo>
                    <a:pt x="36" y="56"/>
                    <a:pt x="0" y="137"/>
                    <a:pt x="18" y="217"/>
                  </a:cubicBezTo>
                  <a:cubicBezTo>
                    <a:pt x="12" y="312"/>
                    <a:pt x="100" y="402"/>
                    <a:pt x="193" y="402"/>
                  </a:cubicBezTo>
                  <a:cubicBezTo>
                    <a:pt x="231" y="402"/>
                    <a:pt x="270" y="387"/>
                    <a:pt x="303" y="351"/>
                  </a:cubicBezTo>
                  <a:cubicBezTo>
                    <a:pt x="366" y="279"/>
                    <a:pt x="393" y="172"/>
                    <a:pt x="330" y="83"/>
                  </a:cubicBezTo>
                  <a:cubicBezTo>
                    <a:pt x="293" y="33"/>
                    <a:pt x="238" y="1"/>
                    <a:pt x="1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4"/>
            <p:cNvSpPr/>
            <p:nvPr/>
          </p:nvSpPr>
          <p:spPr>
            <a:xfrm>
              <a:off x="5629656" y="4673229"/>
              <a:ext cx="31171" cy="22293"/>
            </a:xfrm>
            <a:custGeom>
              <a:rect b="b" l="l" r="r" t="t"/>
              <a:pathLst>
                <a:path extrusionOk="0" h="339" w="474">
                  <a:moveTo>
                    <a:pt x="243" y="1"/>
                  </a:moveTo>
                  <a:cubicBezTo>
                    <a:pt x="115" y="1"/>
                    <a:pt x="1" y="170"/>
                    <a:pt x="117" y="286"/>
                  </a:cubicBezTo>
                  <a:cubicBezTo>
                    <a:pt x="152" y="323"/>
                    <a:pt x="192" y="339"/>
                    <a:pt x="231" y="339"/>
                  </a:cubicBezTo>
                  <a:cubicBezTo>
                    <a:pt x="359" y="339"/>
                    <a:pt x="474" y="170"/>
                    <a:pt x="358" y="54"/>
                  </a:cubicBezTo>
                  <a:cubicBezTo>
                    <a:pt x="322" y="16"/>
                    <a:pt x="282"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4"/>
            <p:cNvSpPr/>
            <p:nvPr/>
          </p:nvSpPr>
          <p:spPr>
            <a:xfrm>
              <a:off x="5626697" y="4754183"/>
              <a:ext cx="31237" cy="22359"/>
            </a:xfrm>
            <a:custGeom>
              <a:rect b="b" l="l" r="r" t="t"/>
              <a:pathLst>
                <a:path extrusionOk="0" h="340" w="475">
                  <a:moveTo>
                    <a:pt x="244" y="1"/>
                  </a:moveTo>
                  <a:cubicBezTo>
                    <a:pt x="115" y="1"/>
                    <a:pt x="1" y="170"/>
                    <a:pt x="117" y="286"/>
                  </a:cubicBezTo>
                  <a:cubicBezTo>
                    <a:pt x="153" y="323"/>
                    <a:pt x="193" y="339"/>
                    <a:pt x="232" y="339"/>
                  </a:cubicBezTo>
                  <a:cubicBezTo>
                    <a:pt x="360" y="339"/>
                    <a:pt x="474" y="170"/>
                    <a:pt x="358" y="54"/>
                  </a:cubicBezTo>
                  <a:cubicBezTo>
                    <a:pt x="323" y="17"/>
                    <a:pt x="282" y="1"/>
                    <a:pt x="2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4"/>
            <p:cNvSpPr/>
            <p:nvPr/>
          </p:nvSpPr>
          <p:spPr>
            <a:xfrm>
              <a:off x="5581452" y="4791799"/>
              <a:ext cx="33210" cy="24595"/>
            </a:xfrm>
            <a:custGeom>
              <a:rect b="b" l="l" r="r" t="t"/>
              <a:pathLst>
                <a:path extrusionOk="0" h="374" w="505">
                  <a:moveTo>
                    <a:pt x="206" y="1"/>
                  </a:moveTo>
                  <a:cubicBezTo>
                    <a:pt x="70" y="1"/>
                    <a:pt x="0" y="170"/>
                    <a:pt x="163" y="338"/>
                  </a:cubicBezTo>
                  <a:cubicBezTo>
                    <a:pt x="187" y="363"/>
                    <a:pt x="217" y="373"/>
                    <a:pt x="246" y="373"/>
                  </a:cubicBezTo>
                  <a:cubicBezTo>
                    <a:pt x="368" y="373"/>
                    <a:pt x="504" y="200"/>
                    <a:pt x="404" y="106"/>
                  </a:cubicBezTo>
                  <a:cubicBezTo>
                    <a:pt x="334" y="32"/>
                    <a:pt x="264"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4"/>
            <p:cNvSpPr/>
            <p:nvPr/>
          </p:nvSpPr>
          <p:spPr>
            <a:xfrm>
              <a:off x="5580203" y="4714791"/>
              <a:ext cx="33407" cy="24727"/>
            </a:xfrm>
            <a:custGeom>
              <a:rect b="b" l="l" r="r" t="t"/>
              <a:pathLst>
                <a:path extrusionOk="0" h="376" w="508">
                  <a:moveTo>
                    <a:pt x="214" y="0"/>
                  </a:moveTo>
                  <a:cubicBezTo>
                    <a:pt x="72" y="0"/>
                    <a:pt x="0" y="170"/>
                    <a:pt x="164" y="341"/>
                  </a:cubicBezTo>
                  <a:cubicBezTo>
                    <a:pt x="189" y="365"/>
                    <a:pt x="217" y="376"/>
                    <a:pt x="247" y="376"/>
                  </a:cubicBezTo>
                  <a:cubicBezTo>
                    <a:pt x="370" y="376"/>
                    <a:pt x="507" y="200"/>
                    <a:pt x="414" y="100"/>
                  </a:cubicBezTo>
                  <a:cubicBezTo>
                    <a:pt x="343" y="29"/>
                    <a:pt x="273"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4"/>
            <p:cNvSpPr/>
            <p:nvPr/>
          </p:nvSpPr>
          <p:spPr>
            <a:xfrm>
              <a:off x="5540351" y="4753920"/>
              <a:ext cx="33210" cy="24332"/>
            </a:xfrm>
            <a:custGeom>
              <a:rect b="b" l="l" r="r" t="t"/>
              <a:pathLst>
                <a:path extrusionOk="0" h="370" w="505">
                  <a:moveTo>
                    <a:pt x="207" y="1"/>
                  </a:moveTo>
                  <a:cubicBezTo>
                    <a:pt x="71" y="1"/>
                    <a:pt x="1" y="166"/>
                    <a:pt x="163" y="335"/>
                  </a:cubicBezTo>
                  <a:cubicBezTo>
                    <a:pt x="188" y="359"/>
                    <a:pt x="217" y="370"/>
                    <a:pt x="247" y="370"/>
                  </a:cubicBezTo>
                  <a:cubicBezTo>
                    <a:pt x="369" y="370"/>
                    <a:pt x="505" y="196"/>
                    <a:pt x="404" y="103"/>
                  </a:cubicBezTo>
                  <a:cubicBezTo>
                    <a:pt x="335" y="31"/>
                    <a:pt x="26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4"/>
            <p:cNvSpPr/>
            <p:nvPr/>
          </p:nvSpPr>
          <p:spPr>
            <a:xfrm>
              <a:off x="5522069" y="4686777"/>
              <a:ext cx="33407" cy="24727"/>
            </a:xfrm>
            <a:custGeom>
              <a:rect b="b" l="l" r="r" t="t"/>
              <a:pathLst>
                <a:path extrusionOk="0" h="376" w="508">
                  <a:moveTo>
                    <a:pt x="260" y="0"/>
                  </a:moveTo>
                  <a:cubicBezTo>
                    <a:pt x="138" y="0"/>
                    <a:pt x="0" y="176"/>
                    <a:pt x="94" y="276"/>
                  </a:cubicBezTo>
                  <a:cubicBezTo>
                    <a:pt x="164" y="347"/>
                    <a:pt x="235" y="376"/>
                    <a:pt x="293" y="376"/>
                  </a:cubicBezTo>
                  <a:cubicBezTo>
                    <a:pt x="435" y="376"/>
                    <a:pt x="507" y="206"/>
                    <a:pt x="343" y="35"/>
                  </a:cubicBezTo>
                  <a:cubicBezTo>
                    <a:pt x="319" y="11"/>
                    <a:pt x="290" y="0"/>
                    <a:pt x="2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7" name="Google Shape;2237;p34"/>
          <p:cNvGrpSpPr/>
          <p:nvPr/>
        </p:nvGrpSpPr>
        <p:grpSpPr>
          <a:xfrm flipH="1" rot="-2700000">
            <a:off x="7941319" y="-52238"/>
            <a:ext cx="722202" cy="971955"/>
            <a:chOff x="1510742" y="872255"/>
            <a:chExt cx="722209" cy="971965"/>
          </a:xfrm>
        </p:grpSpPr>
        <p:sp>
          <p:nvSpPr>
            <p:cNvPr id="2238" name="Google Shape;2238;p34"/>
            <p:cNvSpPr/>
            <p:nvPr/>
          </p:nvSpPr>
          <p:spPr>
            <a:xfrm>
              <a:off x="1542291" y="1370812"/>
              <a:ext cx="310553" cy="352487"/>
            </a:xfrm>
            <a:custGeom>
              <a:rect b="b" l="l" r="r" t="t"/>
              <a:pathLst>
                <a:path extrusionOk="0" h="6279" w="5532">
                  <a:moveTo>
                    <a:pt x="4934" y="0"/>
                  </a:moveTo>
                  <a:cubicBezTo>
                    <a:pt x="4916" y="0"/>
                    <a:pt x="4898" y="2"/>
                    <a:pt x="4880" y="5"/>
                  </a:cubicBezTo>
                  <a:cubicBezTo>
                    <a:pt x="4773" y="183"/>
                    <a:pt x="4622" y="281"/>
                    <a:pt x="4434" y="317"/>
                  </a:cubicBezTo>
                  <a:cubicBezTo>
                    <a:pt x="4408" y="397"/>
                    <a:pt x="4015" y="433"/>
                    <a:pt x="3596" y="442"/>
                  </a:cubicBezTo>
                  <a:cubicBezTo>
                    <a:pt x="3550" y="409"/>
                    <a:pt x="3496" y="386"/>
                    <a:pt x="3425" y="386"/>
                  </a:cubicBezTo>
                  <a:cubicBezTo>
                    <a:pt x="3398" y="386"/>
                    <a:pt x="3369" y="390"/>
                    <a:pt x="3337" y="397"/>
                  </a:cubicBezTo>
                  <a:cubicBezTo>
                    <a:pt x="3275" y="415"/>
                    <a:pt x="3203" y="433"/>
                    <a:pt x="3141" y="460"/>
                  </a:cubicBezTo>
                  <a:cubicBezTo>
                    <a:pt x="2900" y="460"/>
                    <a:pt x="2695" y="460"/>
                    <a:pt x="2641" y="468"/>
                  </a:cubicBezTo>
                  <a:cubicBezTo>
                    <a:pt x="2516" y="468"/>
                    <a:pt x="2391" y="495"/>
                    <a:pt x="2275" y="522"/>
                  </a:cubicBezTo>
                  <a:cubicBezTo>
                    <a:pt x="1945" y="727"/>
                    <a:pt x="1687" y="1039"/>
                    <a:pt x="1472" y="1387"/>
                  </a:cubicBezTo>
                  <a:cubicBezTo>
                    <a:pt x="991" y="2146"/>
                    <a:pt x="509" y="3011"/>
                    <a:pt x="241" y="3876"/>
                  </a:cubicBezTo>
                  <a:cubicBezTo>
                    <a:pt x="143" y="4215"/>
                    <a:pt x="18" y="4599"/>
                    <a:pt x="1" y="4974"/>
                  </a:cubicBezTo>
                  <a:cubicBezTo>
                    <a:pt x="99" y="5402"/>
                    <a:pt x="322" y="5776"/>
                    <a:pt x="634" y="6196"/>
                  </a:cubicBezTo>
                  <a:cubicBezTo>
                    <a:pt x="672" y="6253"/>
                    <a:pt x="738" y="6279"/>
                    <a:pt x="805" y="6279"/>
                  </a:cubicBezTo>
                  <a:cubicBezTo>
                    <a:pt x="832" y="6279"/>
                    <a:pt x="858" y="6275"/>
                    <a:pt x="884" y="6267"/>
                  </a:cubicBezTo>
                  <a:cubicBezTo>
                    <a:pt x="884" y="6267"/>
                    <a:pt x="893" y="6258"/>
                    <a:pt x="893" y="6258"/>
                  </a:cubicBezTo>
                  <a:cubicBezTo>
                    <a:pt x="937" y="6240"/>
                    <a:pt x="982" y="6205"/>
                    <a:pt x="1000" y="6160"/>
                  </a:cubicBezTo>
                  <a:cubicBezTo>
                    <a:pt x="45" y="5750"/>
                    <a:pt x="661" y="4349"/>
                    <a:pt x="1035" y="3662"/>
                  </a:cubicBezTo>
                  <a:cubicBezTo>
                    <a:pt x="1410" y="2984"/>
                    <a:pt x="1865" y="2369"/>
                    <a:pt x="2400" y="1807"/>
                  </a:cubicBezTo>
                  <a:cubicBezTo>
                    <a:pt x="2874" y="1310"/>
                    <a:pt x="3279" y="827"/>
                    <a:pt x="3935" y="827"/>
                  </a:cubicBezTo>
                  <a:cubicBezTo>
                    <a:pt x="4033" y="827"/>
                    <a:pt x="4137" y="838"/>
                    <a:pt x="4247" y="861"/>
                  </a:cubicBezTo>
                  <a:cubicBezTo>
                    <a:pt x="4452" y="906"/>
                    <a:pt x="4657" y="968"/>
                    <a:pt x="4862" y="1057"/>
                  </a:cubicBezTo>
                  <a:cubicBezTo>
                    <a:pt x="5273" y="861"/>
                    <a:pt x="5532" y="576"/>
                    <a:pt x="5362" y="183"/>
                  </a:cubicBezTo>
                  <a:cubicBezTo>
                    <a:pt x="5226" y="95"/>
                    <a:pt x="5084" y="0"/>
                    <a:pt x="4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4"/>
            <p:cNvSpPr/>
            <p:nvPr/>
          </p:nvSpPr>
          <p:spPr>
            <a:xfrm>
              <a:off x="1510742" y="872255"/>
              <a:ext cx="722209" cy="971965"/>
            </a:xfrm>
            <a:custGeom>
              <a:rect b="b" l="l" r="r" t="t"/>
              <a:pathLst>
                <a:path extrusionOk="0" h="17314" w="12865">
                  <a:moveTo>
                    <a:pt x="12463" y="330"/>
                  </a:moveTo>
                  <a:cubicBezTo>
                    <a:pt x="12526" y="330"/>
                    <a:pt x="12508" y="696"/>
                    <a:pt x="12499" y="785"/>
                  </a:cubicBezTo>
                  <a:cubicBezTo>
                    <a:pt x="12490" y="1026"/>
                    <a:pt x="12481" y="1490"/>
                    <a:pt x="12312" y="1731"/>
                  </a:cubicBezTo>
                  <a:cubicBezTo>
                    <a:pt x="12187" y="1642"/>
                    <a:pt x="12053" y="1553"/>
                    <a:pt x="11919" y="1481"/>
                  </a:cubicBezTo>
                  <a:cubicBezTo>
                    <a:pt x="11937" y="1463"/>
                    <a:pt x="11955" y="1437"/>
                    <a:pt x="11964" y="1401"/>
                  </a:cubicBezTo>
                  <a:cubicBezTo>
                    <a:pt x="12053" y="1080"/>
                    <a:pt x="12044" y="839"/>
                    <a:pt x="11964" y="669"/>
                  </a:cubicBezTo>
                  <a:cubicBezTo>
                    <a:pt x="12106" y="482"/>
                    <a:pt x="12222" y="357"/>
                    <a:pt x="12463" y="330"/>
                  </a:cubicBezTo>
                  <a:close/>
                  <a:moveTo>
                    <a:pt x="11119" y="635"/>
                  </a:moveTo>
                  <a:cubicBezTo>
                    <a:pt x="11507" y="635"/>
                    <a:pt x="11753" y="790"/>
                    <a:pt x="11660" y="1222"/>
                  </a:cubicBezTo>
                  <a:cubicBezTo>
                    <a:pt x="11442" y="1069"/>
                    <a:pt x="11195" y="1004"/>
                    <a:pt x="10934" y="1004"/>
                  </a:cubicBezTo>
                  <a:cubicBezTo>
                    <a:pt x="9889" y="1004"/>
                    <a:pt x="8624" y="2053"/>
                    <a:pt x="8074" y="2668"/>
                  </a:cubicBezTo>
                  <a:cubicBezTo>
                    <a:pt x="7351" y="3479"/>
                    <a:pt x="7316" y="4675"/>
                    <a:pt x="7227" y="5701"/>
                  </a:cubicBezTo>
                  <a:cubicBezTo>
                    <a:pt x="7173" y="6414"/>
                    <a:pt x="6950" y="7039"/>
                    <a:pt x="6673" y="7699"/>
                  </a:cubicBezTo>
                  <a:cubicBezTo>
                    <a:pt x="6513" y="8074"/>
                    <a:pt x="6272" y="8422"/>
                    <a:pt x="6129" y="8805"/>
                  </a:cubicBezTo>
                  <a:cubicBezTo>
                    <a:pt x="6076" y="8770"/>
                    <a:pt x="6022" y="8734"/>
                    <a:pt x="5969" y="8707"/>
                  </a:cubicBezTo>
                  <a:cubicBezTo>
                    <a:pt x="6914" y="7842"/>
                    <a:pt x="6763" y="5852"/>
                    <a:pt x="6905" y="4719"/>
                  </a:cubicBezTo>
                  <a:cubicBezTo>
                    <a:pt x="7075" y="3435"/>
                    <a:pt x="7583" y="2355"/>
                    <a:pt x="8600" y="1544"/>
                  </a:cubicBezTo>
                  <a:cubicBezTo>
                    <a:pt x="8889" y="1303"/>
                    <a:pt x="10312" y="635"/>
                    <a:pt x="11119" y="635"/>
                  </a:cubicBezTo>
                  <a:close/>
                  <a:moveTo>
                    <a:pt x="2209" y="14940"/>
                  </a:moveTo>
                  <a:cubicBezTo>
                    <a:pt x="2235" y="14940"/>
                    <a:pt x="2258" y="14954"/>
                    <a:pt x="2275" y="14988"/>
                  </a:cubicBezTo>
                  <a:cubicBezTo>
                    <a:pt x="2373" y="15175"/>
                    <a:pt x="2400" y="15487"/>
                    <a:pt x="2329" y="15692"/>
                  </a:cubicBezTo>
                  <a:cubicBezTo>
                    <a:pt x="2290" y="15795"/>
                    <a:pt x="2238" y="15893"/>
                    <a:pt x="2165" y="15893"/>
                  </a:cubicBezTo>
                  <a:cubicBezTo>
                    <a:pt x="2136" y="15893"/>
                    <a:pt x="2105" y="15879"/>
                    <a:pt x="2070" y="15844"/>
                  </a:cubicBezTo>
                  <a:cubicBezTo>
                    <a:pt x="1945" y="15746"/>
                    <a:pt x="1892" y="15514"/>
                    <a:pt x="1936" y="15362"/>
                  </a:cubicBezTo>
                  <a:cubicBezTo>
                    <a:pt x="1963" y="15335"/>
                    <a:pt x="1981" y="15291"/>
                    <a:pt x="1981" y="15228"/>
                  </a:cubicBezTo>
                  <a:cubicBezTo>
                    <a:pt x="1974" y="15137"/>
                    <a:pt x="2111" y="14940"/>
                    <a:pt x="2209" y="14940"/>
                  </a:cubicBezTo>
                  <a:close/>
                  <a:moveTo>
                    <a:pt x="5496" y="8881"/>
                  </a:moveTo>
                  <a:cubicBezTo>
                    <a:pt x="5646" y="8881"/>
                    <a:pt x="5788" y="8976"/>
                    <a:pt x="5924" y="9064"/>
                  </a:cubicBezTo>
                  <a:cubicBezTo>
                    <a:pt x="5960" y="9091"/>
                    <a:pt x="5987" y="9109"/>
                    <a:pt x="6013" y="9126"/>
                  </a:cubicBezTo>
                  <a:cubicBezTo>
                    <a:pt x="5915" y="9492"/>
                    <a:pt x="6067" y="9751"/>
                    <a:pt x="6352" y="10054"/>
                  </a:cubicBezTo>
                  <a:cubicBezTo>
                    <a:pt x="7146" y="10893"/>
                    <a:pt x="7289" y="11696"/>
                    <a:pt x="7102" y="12838"/>
                  </a:cubicBezTo>
                  <a:cubicBezTo>
                    <a:pt x="6968" y="13685"/>
                    <a:pt x="6727" y="14693"/>
                    <a:pt x="6433" y="15496"/>
                  </a:cubicBezTo>
                  <a:cubicBezTo>
                    <a:pt x="6245" y="16005"/>
                    <a:pt x="5906" y="16254"/>
                    <a:pt x="5407" y="16370"/>
                  </a:cubicBezTo>
                  <a:cubicBezTo>
                    <a:pt x="5360" y="16377"/>
                    <a:pt x="4994" y="16439"/>
                    <a:pt x="4790" y="16439"/>
                  </a:cubicBezTo>
                  <a:cubicBezTo>
                    <a:pt x="4723" y="16439"/>
                    <a:pt x="4673" y="16433"/>
                    <a:pt x="4657" y="16415"/>
                  </a:cubicBezTo>
                  <a:lnTo>
                    <a:pt x="4657" y="16415"/>
                  </a:lnTo>
                  <a:cubicBezTo>
                    <a:pt x="4708" y="16419"/>
                    <a:pt x="4756" y="16422"/>
                    <a:pt x="4804" y="16422"/>
                  </a:cubicBezTo>
                  <a:cubicBezTo>
                    <a:pt x="6238" y="16422"/>
                    <a:pt x="6399" y="14381"/>
                    <a:pt x="6718" y="13301"/>
                  </a:cubicBezTo>
                  <a:cubicBezTo>
                    <a:pt x="6923" y="12588"/>
                    <a:pt x="7164" y="11678"/>
                    <a:pt x="6745" y="10991"/>
                  </a:cubicBezTo>
                  <a:cubicBezTo>
                    <a:pt x="6459" y="10518"/>
                    <a:pt x="5960" y="10161"/>
                    <a:pt x="5424" y="9938"/>
                  </a:cubicBezTo>
                  <a:cubicBezTo>
                    <a:pt x="5219" y="9849"/>
                    <a:pt x="5014" y="9787"/>
                    <a:pt x="4809" y="9742"/>
                  </a:cubicBezTo>
                  <a:cubicBezTo>
                    <a:pt x="4699" y="9719"/>
                    <a:pt x="4595" y="9708"/>
                    <a:pt x="4497" y="9708"/>
                  </a:cubicBezTo>
                  <a:cubicBezTo>
                    <a:pt x="3841" y="9708"/>
                    <a:pt x="3436" y="10191"/>
                    <a:pt x="2962" y="10688"/>
                  </a:cubicBezTo>
                  <a:cubicBezTo>
                    <a:pt x="2427" y="11259"/>
                    <a:pt x="1972" y="11865"/>
                    <a:pt x="1597" y="12543"/>
                  </a:cubicBezTo>
                  <a:cubicBezTo>
                    <a:pt x="1223" y="13230"/>
                    <a:pt x="607" y="14631"/>
                    <a:pt x="1562" y="15041"/>
                  </a:cubicBezTo>
                  <a:cubicBezTo>
                    <a:pt x="1571" y="15041"/>
                    <a:pt x="1571" y="15050"/>
                    <a:pt x="1580" y="15050"/>
                  </a:cubicBezTo>
                  <a:lnTo>
                    <a:pt x="1580" y="15086"/>
                  </a:lnTo>
                  <a:cubicBezTo>
                    <a:pt x="1535" y="15104"/>
                    <a:pt x="1490" y="15130"/>
                    <a:pt x="1455" y="15139"/>
                  </a:cubicBezTo>
                  <a:cubicBezTo>
                    <a:pt x="1446" y="15139"/>
                    <a:pt x="1446" y="15148"/>
                    <a:pt x="1446" y="15148"/>
                  </a:cubicBezTo>
                  <a:cubicBezTo>
                    <a:pt x="1383" y="15169"/>
                    <a:pt x="1325" y="15180"/>
                    <a:pt x="1270" y="15180"/>
                  </a:cubicBezTo>
                  <a:cubicBezTo>
                    <a:pt x="1159" y="15180"/>
                    <a:pt x="1062" y="15136"/>
                    <a:pt x="973" y="15041"/>
                  </a:cubicBezTo>
                  <a:cubicBezTo>
                    <a:pt x="670" y="14809"/>
                    <a:pt x="598" y="14479"/>
                    <a:pt x="563" y="14131"/>
                  </a:cubicBezTo>
                  <a:cubicBezTo>
                    <a:pt x="554" y="14042"/>
                    <a:pt x="554" y="13944"/>
                    <a:pt x="563" y="13855"/>
                  </a:cubicBezTo>
                  <a:cubicBezTo>
                    <a:pt x="580" y="13480"/>
                    <a:pt x="696" y="13096"/>
                    <a:pt x="803" y="12757"/>
                  </a:cubicBezTo>
                  <a:cubicBezTo>
                    <a:pt x="1071" y="11892"/>
                    <a:pt x="1553" y="11027"/>
                    <a:pt x="2034" y="10268"/>
                  </a:cubicBezTo>
                  <a:cubicBezTo>
                    <a:pt x="2249" y="9920"/>
                    <a:pt x="2507" y="9608"/>
                    <a:pt x="2837" y="9403"/>
                  </a:cubicBezTo>
                  <a:cubicBezTo>
                    <a:pt x="3007" y="9296"/>
                    <a:pt x="3203" y="9225"/>
                    <a:pt x="3426" y="9189"/>
                  </a:cubicBezTo>
                  <a:cubicBezTo>
                    <a:pt x="3530" y="9172"/>
                    <a:pt x="3636" y="9165"/>
                    <a:pt x="3742" y="9165"/>
                  </a:cubicBezTo>
                  <a:cubicBezTo>
                    <a:pt x="4027" y="9165"/>
                    <a:pt x="4318" y="9212"/>
                    <a:pt x="4604" y="9225"/>
                  </a:cubicBezTo>
                  <a:cubicBezTo>
                    <a:pt x="4648" y="9228"/>
                    <a:pt x="4693" y="9230"/>
                    <a:pt x="4737" y="9230"/>
                  </a:cubicBezTo>
                  <a:cubicBezTo>
                    <a:pt x="4826" y="9230"/>
                    <a:pt x="4913" y="9222"/>
                    <a:pt x="4996" y="9198"/>
                  </a:cubicBezTo>
                  <a:cubicBezTo>
                    <a:pt x="5184" y="9162"/>
                    <a:pt x="5335" y="9064"/>
                    <a:pt x="5442" y="8886"/>
                  </a:cubicBezTo>
                  <a:cubicBezTo>
                    <a:pt x="5460" y="8883"/>
                    <a:pt x="5478" y="8881"/>
                    <a:pt x="5496" y="8881"/>
                  </a:cubicBezTo>
                  <a:close/>
                  <a:moveTo>
                    <a:pt x="4309" y="16022"/>
                  </a:moveTo>
                  <a:cubicBezTo>
                    <a:pt x="4345" y="16076"/>
                    <a:pt x="4345" y="16183"/>
                    <a:pt x="4327" y="16281"/>
                  </a:cubicBezTo>
                  <a:cubicBezTo>
                    <a:pt x="4318" y="16308"/>
                    <a:pt x="4309" y="16326"/>
                    <a:pt x="4300" y="16344"/>
                  </a:cubicBezTo>
                  <a:cubicBezTo>
                    <a:pt x="4229" y="16379"/>
                    <a:pt x="4167" y="16477"/>
                    <a:pt x="4193" y="16575"/>
                  </a:cubicBezTo>
                  <a:cubicBezTo>
                    <a:pt x="4229" y="16700"/>
                    <a:pt x="4113" y="16888"/>
                    <a:pt x="4015" y="16968"/>
                  </a:cubicBezTo>
                  <a:cubicBezTo>
                    <a:pt x="3997" y="16977"/>
                    <a:pt x="3961" y="16995"/>
                    <a:pt x="3961" y="17004"/>
                  </a:cubicBezTo>
                  <a:cubicBezTo>
                    <a:pt x="3810" y="16816"/>
                    <a:pt x="3899" y="16754"/>
                    <a:pt x="3908" y="16656"/>
                  </a:cubicBezTo>
                  <a:cubicBezTo>
                    <a:pt x="3917" y="16424"/>
                    <a:pt x="4042" y="16183"/>
                    <a:pt x="4238" y="16049"/>
                  </a:cubicBezTo>
                  <a:cubicBezTo>
                    <a:pt x="4265" y="16031"/>
                    <a:pt x="4292" y="16022"/>
                    <a:pt x="4309" y="16022"/>
                  </a:cubicBezTo>
                  <a:close/>
                  <a:moveTo>
                    <a:pt x="12490" y="0"/>
                  </a:moveTo>
                  <a:cubicBezTo>
                    <a:pt x="12142" y="0"/>
                    <a:pt x="11937" y="161"/>
                    <a:pt x="11732" y="411"/>
                  </a:cubicBezTo>
                  <a:cubicBezTo>
                    <a:pt x="11593" y="331"/>
                    <a:pt x="11411" y="297"/>
                    <a:pt x="11203" y="297"/>
                  </a:cubicBezTo>
                  <a:cubicBezTo>
                    <a:pt x="10223" y="297"/>
                    <a:pt x="8657" y="1058"/>
                    <a:pt x="8208" y="1419"/>
                  </a:cubicBezTo>
                  <a:cubicBezTo>
                    <a:pt x="7191" y="2239"/>
                    <a:pt x="6763" y="3426"/>
                    <a:pt x="6575" y="4675"/>
                  </a:cubicBezTo>
                  <a:cubicBezTo>
                    <a:pt x="6415" y="5736"/>
                    <a:pt x="6593" y="7851"/>
                    <a:pt x="5621" y="8547"/>
                  </a:cubicBezTo>
                  <a:lnTo>
                    <a:pt x="5612" y="8547"/>
                  </a:lnTo>
                  <a:cubicBezTo>
                    <a:pt x="5582" y="8543"/>
                    <a:pt x="5553" y="8541"/>
                    <a:pt x="5523" y="8541"/>
                  </a:cubicBezTo>
                  <a:cubicBezTo>
                    <a:pt x="5480" y="8541"/>
                    <a:pt x="5436" y="8545"/>
                    <a:pt x="5389" y="8555"/>
                  </a:cubicBezTo>
                  <a:cubicBezTo>
                    <a:pt x="5371" y="8555"/>
                    <a:pt x="5362" y="8564"/>
                    <a:pt x="5344" y="8564"/>
                  </a:cubicBezTo>
                  <a:cubicBezTo>
                    <a:pt x="5337" y="8563"/>
                    <a:pt x="5329" y="8563"/>
                    <a:pt x="5321" y="8563"/>
                  </a:cubicBezTo>
                  <a:cubicBezTo>
                    <a:pt x="5263" y="8563"/>
                    <a:pt x="5197" y="8592"/>
                    <a:pt x="5166" y="8663"/>
                  </a:cubicBezTo>
                  <a:cubicBezTo>
                    <a:pt x="5166" y="8671"/>
                    <a:pt x="5157" y="8680"/>
                    <a:pt x="5157" y="8689"/>
                  </a:cubicBezTo>
                  <a:cubicBezTo>
                    <a:pt x="5130" y="8734"/>
                    <a:pt x="5103" y="8770"/>
                    <a:pt x="5059" y="8796"/>
                  </a:cubicBezTo>
                  <a:cubicBezTo>
                    <a:pt x="4919" y="8878"/>
                    <a:pt x="4688" y="8903"/>
                    <a:pt x="4438" y="8903"/>
                  </a:cubicBezTo>
                  <a:cubicBezTo>
                    <a:pt x="4066" y="8903"/>
                    <a:pt x="3652" y="8849"/>
                    <a:pt x="3434" y="8849"/>
                  </a:cubicBezTo>
                  <a:cubicBezTo>
                    <a:pt x="3415" y="8849"/>
                    <a:pt x="3397" y="8849"/>
                    <a:pt x="3382" y="8850"/>
                  </a:cubicBezTo>
                  <a:cubicBezTo>
                    <a:pt x="2909" y="8877"/>
                    <a:pt x="2552" y="9126"/>
                    <a:pt x="2231" y="9448"/>
                  </a:cubicBezTo>
                  <a:cubicBezTo>
                    <a:pt x="1936" y="9751"/>
                    <a:pt x="1669" y="10117"/>
                    <a:pt x="1428" y="10518"/>
                  </a:cubicBezTo>
                  <a:cubicBezTo>
                    <a:pt x="1178" y="10946"/>
                    <a:pt x="955" y="11410"/>
                    <a:pt x="768" y="11865"/>
                  </a:cubicBezTo>
                  <a:cubicBezTo>
                    <a:pt x="643" y="12195"/>
                    <a:pt x="527" y="12525"/>
                    <a:pt x="429" y="12829"/>
                  </a:cubicBezTo>
                  <a:cubicBezTo>
                    <a:pt x="215" y="13524"/>
                    <a:pt x="0" y="14613"/>
                    <a:pt x="616" y="15175"/>
                  </a:cubicBezTo>
                  <a:cubicBezTo>
                    <a:pt x="828" y="15369"/>
                    <a:pt x="1240" y="15596"/>
                    <a:pt x="1548" y="15596"/>
                  </a:cubicBezTo>
                  <a:cubicBezTo>
                    <a:pt x="1565" y="15596"/>
                    <a:pt x="1581" y="15596"/>
                    <a:pt x="1597" y="15594"/>
                  </a:cubicBezTo>
                  <a:cubicBezTo>
                    <a:pt x="1624" y="15808"/>
                    <a:pt x="1722" y="16013"/>
                    <a:pt x="1901" y="16147"/>
                  </a:cubicBezTo>
                  <a:cubicBezTo>
                    <a:pt x="1986" y="16216"/>
                    <a:pt x="2071" y="16245"/>
                    <a:pt x="2152" y="16245"/>
                  </a:cubicBezTo>
                  <a:cubicBezTo>
                    <a:pt x="2377" y="16245"/>
                    <a:pt x="2571" y="16020"/>
                    <a:pt x="2650" y="15790"/>
                  </a:cubicBezTo>
                  <a:cubicBezTo>
                    <a:pt x="2721" y="15603"/>
                    <a:pt x="2704" y="15380"/>
                    <a:pt x="2677" y="15184"/>
                  </a:cubicBezTo>
                  <a:cubicBezTo>
                    <a:pt x="2659" y="15005"/>
                    <a:pt x="2597" y="14747"/>
                    <a:pt x="2427" y="14657"/>
                  </a:cubicBezTo>
                  <a:cubicBezTo>
                    <a:pt x="2357" y="14626"/>
                    <a:pt x="2286" y="14612"/>
                    <a:pt x="2218" y="14612"/>
                  </a:cubicBezTo>
                  <a:cubicBezTo>
                    <a:pt x="2070" y="14612"/>
                    <a:pt x="1933" y="14679"/>
                    <a:pt x="1829" y="14782"/>
                  </a:cubicBezTo>
                  <a:cubicBezTo>
                    <a:pt x="1811" y="14773"/>
                    <a:pt x="1803" y="14773"/>
                    <a:pt x="1794" y="14765"/>
                  </a:cubicBezTo>
                  <a:cubicBezTo>
                    <a:pt x="1660" y="14738"/>
                    <a:pt x="1571" y="14675"/>
                    <a:pt x="1499" y="14595"/>
                  </a:cubicBezTo>
                  <a:cubicBezTo>
                    <a:pt x="1401" y="14479"/>
                    <a:pt x="1365" y="14327"/>
                    <a:pt x="1374" y="14140"/>
                  </a:cubicBezTo>
                  <a:cubicBezTo>
                    <a:pt x="1401" y="13516"/>
                    <a:pt x="1936" y="12623"/>
                    <a:pt x="2124" y="12302"/>
                  </a:cubicBezTo>
                  <a:cubicBezTo>
                    <a:pt x="2507" y="11660"/>
                    <a:pt x="3167" y="10661"/>
                    <a:pt x="3926" y="10259"/>
                  </a:cubicBezTo>
                  <a:cubicBezTo>
                    <a:pt x="4137" y="10145"/>
                    <a:pt x="4357" y="10079"/>
                    <a:pt x="4579" y="10079"/>
                  </a:cubicBezTo>
                  <a:cubicBezTo>
                    <a:pt x="4685" y="10079"/>
                    <a:pt x="4792" y="10094"/>
                    <a:pt x="4898" y="10126"/>
                  </a:cubicBezTo>
                  <a:cubicBezTo>
                    <a:pt x="4907" y="10126"/>
                    <a:pt x="4907" y="10126"/>
                    <a:pt x="4916" y="10135"/>
                  </a:cubicBezTo>
                  <a:cubicBezTo>
                    <a:pt x="5648" y="10358"/>
                    <a:pt x="6379" y="10741"/>
                    <a:pt x="6584" y="11544"/>
                  </a:cubicBezTo>
                  <a:cubicBezTo>
                    <a:pt x="6745" y="12204"/>
                    <a:pt x="6477" y="12838"/>
                    <a:pt x="6317" y="13453"/>
                  </a:cubicBezTo>
                  <a:cubicBezTo>
                    <a:pt x="6092" y="14327"/>
                    <a:pt x="5942" y="16072"/>
                    <a:pt x="4779" y="16072"/>
                  </a:cubicBezTo>
                  <a:cubicBezTo>
                    <a:pt x="4742" y="16072"/>
                    <a:pt x="4705" y="16071"/>
                    <a:pt x="4666" y="16067"/>
                  </a:cubicBezTo>
                  <a:cubicBezTo>
                    <a:pt x="4657" y="15987"/>
                    <a:pt x="4639" y="15897"/>
                    <a:pt x="4586" y="15826"/>
                  </a:cubicBezTo>
                  <a:cubicBezTo>
                    <a:pt x="4522" y="15724"/>
                    <a:pt x="4418" y="15681"/>
                    <a:pt x="4305" y="15681"/>
                  </a:cubicBezTo>
                  <a:cubicBezTo>
                    <a:pt x="4259" y="15681"/>
                    <a:pt x="4213" y="15688"/>
                    <a:pt x="4167" y="15701"/>
                  </a:cubicBezTo>
                  <a:cubicBezTo>
                    <a:pt x="3810" y="15808"/>
                    <a:pt x="3596" y="16281"/>
                    <a:pt x="3569" y="16620"/>
                  </a:cubicBezTo>
                  <a:cubicBezTo>
                    <a:pt x="3554" y="16893"/>
                    <a:pt x="3674" y="17314"/>
                    <a:pt x="3968" y="17314"/>
                  </a:cubicBezTo>
                  <a:cubicBezTo>
                    <a:pt x="4019" y="17314"/>
                    <a:pt x="4077" y="17301"/>
                    <a:pt x="4140" y="17271"/>
                  </a:cubicBezTo>
                  <a:cubicBezTo>
                    <a:pt x="4336" y="17173"/>
                    <a:pt x="4479" y="16968"/>
                    <a:pt x="4523" y="16745"/>
                  </a:cubicBezTo>
                  <a:cubicBezTo>
                    <a:pt x="4616" y="16776"/>
                    <a:pt x="4725" y="16785"/>
                    <a:pt x="4834" y="16785"/>
                  </a:cubicBezTo>
                  <a:cubicBezTo>
                    <a:pt x="4883" y="16785"/>
                    <a:pt x="4932" y="16783"/>
                    <a:pt x="4978" y="16781"/>
                  </a:cubicBezTo>
                  <a:cubicBezTo>
                    <a:pt x="5817" y="16727"/>
                    <a:pt x="6388" y="16406"/>
                    <a:pt x="6745" y="15621"/>
                  </a:cubicBezTo>
                  <a:cubicBezTo>
                    <a:pt x="6959" y="15166"/>
                    <a:pt x="7021" y="14622"/>
                    <a:pt x="7128" y="14131"/>
                  </a:cubicBezTo>
                  <a:cubicBezTo>
                    <a:pt x="7271" y="13426"/>
                    <a:pt x="7485" y="12793"/>
                    <a:pt x="7530" y="12070"/>
                  </a:cubicBezTo>
                  <a:cubicBezTo>
                    <a:pt x="7566" y="11526"/>
                    <a:pt x="7476" y="11018"/>
                    <a:pt x="7209" y="10536"/>
                  </a:cubicBezTo>
                  <a:cubicBezTo>
                    <a:pt x="6986" y="10143"/>
                    <a:pt x="6147" y="9680"/>
                    <a:pt x="6379" y="9126"/>
                  </a:cubicBezTo>
                  <a:lnTo>
                    <a:pt x="6388" y="9091"/>
                  </a:lnTo>
                  <a:lnTo>
                    <a:pt x="6388" y="9082"/>
                  </a:lnTo>
                  <a:cubicBezTo>
                    <a:pt x="6468" y="8743"/>
                    <a:pt x="6754" y="8395"/>
                    <a:pt x="6888" y="8065"/>
                  </a:cubicBezTo>
                  <a:cubicBezTo>
                    <a:pt x="7057" y="7663"/>
                    <a:pt x="7235" y="7262"/>
                    <a:pt x="7378" y="6852"/>
                  </a:cubicBezTo>
                  <a:cubicBezTo>
                    <a:pt x="7610" y="6156"/>
                    <a:pt x="7583" y="5380"/>
                    <a:pt x="7664" y="4657"/>
                  </a:cubicBezTo>
                  <a:cubicBezTo>
                    <a:pt x="7806" y="3506"/>
                    <a:pt x="8360" y="2668"/>
                    <a:pt x="9323" y="2025"/>
                  </a:cubicBezTo>
                  <a:cubicBezTo>
                    <a:pt x="9709" y="1774"/>
                    <a:pt x="10402" y="1342"/>
                    <a:pt x="10976" y="1342"/>
                  </a:cubicBezTo>
                  <a:cubicBezTo>
                    <a:pt x="11197" y="1342"/>
                    <a:pt x="11401" y="1406"/>
                    <a:pt x="11562" y="1570"/>
                  </a:cubicBezTo>
                  <a:lnTo>
                    <a:pt x="11598" y="1597"/>
                  </a:lnTo>
                  <a:cubicBezTo>
                    <a:pt x="11598" y="1660"/>
                    <a:pt x="11625" y="1713"/>
                    <a:pt x="11696" y="1740"/>
                  </a:cubicBezTo>
                  <a:cubicBezTo>
                    <a:pt x="11892" y="1838"/>
                    <a:pt x="12053" y="1963"/>
                    <a:pt x="12231" y="2088"/>
                  </a:cubicBezTo>
                  <a:cubicBezTo>
                    <a:pt x="12257" y="2113"/>
                    <a:pt x="12290" y="2125"/>
                    <a:pt x="12326" y="2125"/>
                  </a:cubicBezTo>
                  <a:cubicBezTo>
                    <a:pt x="12364" y="2125"/>
                    <a:pt x="12404" y="2111"/>
                    <a:pt x="12436" y="2088"/>
                  </a:cubicBezTo>
                  <a:cubicBezTo>
                    <a:pt x="12651" y="1936"/>
                    <a:pt x="12713" y="1651"/>
                    <a:pt x="12767" y="1401"/>
                  </a:cubicBezTo>
                  <a:cubicBezTo>
                    <a:pt x="12829" y="1106"/>
                    <a:pt x="12865" y="776"/>
                    <a:pt x="12838" y="473"/>
                  </a:cubicBezTo>
                  <a:cubicBezTo>
                    <a:pt x="12811" y="232"/>
                    <a:pt x="12802" y="0"/>
                    <a:pt x="12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0" name="Google Shape;2240;p34"/>
          <p:cNvGrpSpPr/>
          <p:nvPr/>
        </p:nvGrpSpPr>
        <p:grpSpPr>
          <a:xfrm flipH="1" rot="7199276">
            <a:off x="1840745" y="-208715"/>
            <a:ext cx="382812" cy="1087745"/>
            <a:chOff x="2114525" y="3893292"/>
            <a:chExt cx="382825" cy="1087784"/>
          </a:xfrm>
        </p:grpSpPr>
        <p:sp>
          <p:nvSpPr>
            <p:cNvPr id="2241" name="Google Shape;2241;p34"/>
            <p:cNvSpPr/>
            <p:nvPr/>
          </p:nvSpPr>
          <p:spPr>
            <a:xfrm>
              <a:off x="2244195" y="3981762"/>
              <a:ext cx="40675" cy="10504"/>
            </a:xfrm>
            <a:custGeom>
              <a:rect b="b" l="l" r="r" t="t"/>
              <a:pathLst>
                <a:path extrusionOk="0" h="180" w="697">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4"/>
            <p:cNvSpPr/>
            <p:nvPr/>
          </p:nvSpPr>
          <p:spPr>
            <a:xfrm>
              <a:off x="2250965" y="3893292"/>
              <a:ext cx="47386" cy="72889"/>
            </a:xfrm>
            <a:custGeom>
              <a:rect b="b" l="l" r="r" t="t"/>
              <a:pathLst>
                <a:path extrusionOk="0" h="1249" w="812">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4"/>
            <p:cNvSpPr/>
            <p:nvPr/>
          </p:nvSpPr>
          <p:spPr>
            <a:xfrm>
              <a:off x="2460818" y="3928656"/>
              <a:ext cx="31746" cy="63610"/>
            </a:xfrm>
            <a:custGeom>
              <a:rect b="b" l="l" r="r" t="t"/>
              <a:pathLst>
                <a:path extrusionOk="0" h="1090" w="544">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4"/>
            <p:cNvSpPr/>
            <p:nvPr/>
          </p:nvSpPr>
          <p:spPr>
            <a:xfrm>
              <a:off x="2364937" y="4577358"/>
              <a:ext cx="10504" cy="7353"/>
            </a:xfrm>
            <a:custGeom>
              <a:rect b="b" l="l" r="r" t="t"/>
              <a:pathLst>
                <a:path extrusionOk="0" h="126" w="180">
                  <a:moveTo>
                    <a:pt x="108" y="0"/>
                  </a:moveTo>
                  <a:cubicBezTo>
                    <a:pt x="72" y="45"/>
                    <a:pt x="37" y="81"/>
                    <a:pt x="1" y="125"/>
                  </a:cubicBezTo>
                  <a:cubicBezTo>
                    <a:pt x="63" y="116"/>
                    <a:pt x="117" y="107"/>
                    <a:pt x="179" y="98"/>
                  </a:cubicBezTo>
                  <a:cubicBezTo>
                    <a:pt x="153" y="63"/>
                    <a:pt x="135" y="27"/>
                    <a:pt x="10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4"/>
            <p:cNvSpPr/>
            <p:nvPr/>
          </p:nvSpPr>
          <p:spPr>
            <a:xfrm>
              <a:off x="2309264" y="4547129"/>
              <a:ext cx="75515" cy="38224"/>
            </a:xfrm>
            <a:custGeom>
              <a:rect b="b" l="l" r="r" t="t"/>
              <a:pathLst>
                <a:path extrusionOk="0" h="655" w="1294">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4"/>
            <p:cNvSpPr/>
            <p:nvPr/>
          </p:nvSpPr>
          <p:spPr>
            <a:xfrm>
              <a:off x="2391023" y="4385245"/>
              <a:ext cx="20834" cy="59408"/>
            </a:xfrm>
            <a:custGeom>
              <a:rect b="b" l="l" r="r" t="t"/>
              <a:pathLst>
                <a:path extrusionOk="0" h="1018" w="357">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4"/>
            <p:cNvSpPr/>
            <p:nvPr/>
          </p:nvSpPr>
          <p:spPr>
            <a:xfrm>
              <a:off x="2409230" y="4650247"/>
              <a:ext cx="28654" cy="45869"/>
            </a:xfrm>
            <a:custGeom>
              <a:rect b="b" l="l" r="r" t="t"/>
              <a:pathLst>
                <a:path extrusionOk="0" h="786" w="491">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4"/>
            <p:cNvSpPr/>
            <p:nvPr/>
          </p:nvSpPr>
          <p:spPr>
            <a:xfrm>
              <a:off x="2375908" y="4337859"/>
              <a:ext cx="29704" cy="34956"/>
            </a:xfrm>
            <a:custGeom>
              <a:rect b="b" l="l" r="r" t="t"/>
              <a:pathLst>
                <a:path extrusionOk="0" h="599" w="509">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4"/>
            <p:cNvSpPr/>
            <p:nvPr/>
          </p:nvSpPr>
          <p:spPr>
            <a:xfrm>
              <a:off x="2386296" y="4596091"/>
              <a:ext cx="31805" cy="39625"/>
            </a:xfrm>
            <a:custGeom>
              <a:rect b="b" l="l" r="r" t="t"/>
              <a:pathLst>
                <a:path extrusionOk="0" h="679" w="545">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4"/>
            <p:cNvSpPr/>
            <p:nvPr/>
          </p:nvSpPr>
          <p:spPr>
            <a:xfrm>
              <a:off x="2218168" y="4603385"/>
              <a:ext cx="127569" cy="52638"/>
            </a:xfrm>
            <a:custGeom>
              <a:rect b="b" l="l" r="r" t="t"/>
              <a:pathLst>
                <a:path extrusionOk="0" h="902" w="2186">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4"/>
            <p:cNvSpPr/>
            <p:nvPr/>
          </p:nvSpPr>
          <p:spPr>
            <a:xfrm>
              <a:off x="2239527" y="3992208"/>
              <a:ext cx="44293" cy="36473"/>
            </a:xfrm>
            <a:custGeom>
              <a:rect b="b" l="l" r="r" t="t"/>
              <a:pathLst>
                <a:path extrusionOk="0" h="625" w="759">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4"/>
            <p:cNvSpPr/>
            <p:nvPr/>
          </p:nvSpPr>
          <p:spPr>
            <a:xfrm>
              <a:off x="2241569" y="4094217"/>
              <a:ext cx="91154" cy="172913"/>
            </a:xfrm>
            <a:custGeom>
              <a:rect b="b" l="l" r="r" t="t"/>
              <a:pathLst>
                <a:path extrusionOk="0" h="2963" w="1562">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4"/>
            <p:cNvSpPr/>
            <p:nvPr/>
          </p:nvSpPr>
          <p:spPr>
            <a:xfrm>
              <a:off x="2320702" y="4520051"/>
              <a:ext cx="22993" cy="32330"/>
            </a:xfrm>
            <a:custGeom>
              <a:rect b="b" l="l" r="r" t="t"/>
              <a:pathLst>
                <a:path extrusionOk="0" h="554" w="394">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4"/>
            <p:cNvSpPr/>
            <p:nvPr/>
          </p:nvSpPr>
          <p:spPr>
            <a:xfrm>
              <a:off x="2285337" y="4132732"/>
              <a:ext cx="45869" cy="65127"/>
            </a:xfrm>
            <a:custGeom>
              <a:rect b="b" l="l" r="r" t="t"/>
              <a:pathLst>
                <a:path extrusionOk="0" h="1116" w="786">
                  <a:moveTo>
                    <a:pt x="0" y="1"/>
                  </a:moveTo>
                  <a:cubicBezTo>
                    <a:pt x="241" y="366"/>
                    <a:pt x="509" y="741"/>
                    <a:pt x="785" y="1116"/>
                  </a:cubicBezTo>
                  <a:cubicBezTo>
                    <a:pt x="571" y="777"/>
                    <a:pt x="402" y="438"/>
                    <a:pt x="268" y="90"/>
                  </a:cubicBezTo>
                  <a:cubicBezTo>
                    <a:pt x="178" y="63"/>
                    <a:pt x="89" y="36"/>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4"/>
            <p:cNvSpPr/>
            <p:nvPr/>
          </p:nvSpPr>
          <p:spPr>
            <a:xfrm>
              <a:off x="2244195" y="4047355"/>
              <a:ext cx="49487" cy="67228"/>
            </a:xfrm>
            <a:custGeom>
              <a:rect b="b" l="l" r="r" t="t"/>
              <a:pathLst>
                <a:path extrusionOk="0" h="1152" w="848">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4"/>
            <p:cNvSpPr/>
            <p:nvPr/>
          </p:nvSpPr>
          <p:spPr>
            <a:xfrm>
              <a:off x="2164012" y="4674173"/>
              <a:ext cx="96348" cy="111988"/>
            </a:xfrm>
            <a:custGeom>
              <a:rect b="b" l="l" r="r" t="t"/>
              <a:pathLst>
                <a:path extrusionOk="0" h="1919" w="1651">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4"/>
            <p:cNvSpPr/>
            <p:nvPr/>
          </p:nvSpPr>
          <p:spPr>
            <a:xfrm>
              <a:off x="2186421" y="4795498"/>
              <a:ext cx="31280" cy="12780"/>
            </a:xfrm>
            <a:custGeom>
              <a:rect b="b" l="l" r="r" t="t"/>
              <a:pathLst>
                <a:path extrusionOk="0" h="219" w="536">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4"/>
            <p:cNvSpPr/>
            <p:nvPr/>
          </p:nvSpPr>
          <p:spPr>
            <a:xfrm>
              <a:off x="2359743" y="4235850"/>
              <a:ext cx="137607" cy="578906"/>
            </a:xfrm>
            <a:custGeom>
              <a:rect b="b" l="l" r="r" t="t"/>
              <a:pathLst>
                <a:path extrusionOk="0" h="9920" w="2358">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4"/>
            <p:cNvSpPr/>
            <p:nvPr/>
          </p:nvSpPr>
          <p:spPr>
            <a:xfrm>
              <a:off x="2303020" y="4462277"/>
              <a:ext cx="97924" cy="59933"/>
            </a:xfrm>
            <a:custGeom>
              <a:rect b="b" l="l" r="r" t="t"/>
              <a:pathLst>
                <a:path extrusionOk="0" h="1027" w="1678">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4"/>
            <p:cNvSpPr/>
            <p:nvPr/>
          </p:nvSpPr>
          <p:spPr>
            <a:xfrm>
              <a:off x="2261878" y="4384720"/>
              <a:ext cx="83860" cy="69154"/>
            </a:xfrm>
            <a:custGeom>
              <a:rect b="b" l="l" r="r" t="t"/>
              <a:pathLst>
                <a:path extrusionOk="0" h="1185" w="1437">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4"/>
            <p:cNvSpPr/>
            <p:nvPr/>
          </p:nvSpPr>
          <p:spPr>
            <a:xfrm>
              <a:off x="2257734" y="4311773"/>
              <a:ext cx="50538" cy="60517"/>
            </a:xfrm>
            <a:custGeom>
              <a:rect b="b" l="l" r="r" t="t"/>
              <a:pathLst>
                <a:path extrusionOk="0" h="1037" w="866">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4"/>
            <p:cNvSpPr/>
            <p:nvPr/>
          </p:nvSpPr>
          <p:spPr>
            <a:xfrm>
              <a:off x="2114525" y="3992208"/>
              <a:ext cx="382242" cy="988868"/>
            </a:xfrm>
            <a:custGeom>
              <a:rect b="b" l="l" r="r" t="t"/>
              <a:pathLst>
                <a:path extrusionOk="0" h="16945" w="655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4"/>
            <p:cNvSpPr/>
            <p:nvPr/>
          </p:nvSpPr>
          <p:spPr>
            <a:xfrm>
              <a:off x="2217643" y="3902512"/>
              <a:ext cx="181725" cy="89754"/>
            </a:xfrm>
            <a:custGeom>
              <a:rect b="b" l="l" r="r" t="t"/>
              <a:pathLst>
                <a:path extrusionOk="0" h="1538" w="3114">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4" name="Google Shape;2264;p34"/>
          <p:cNvGrpSpPr/>
          <p:nvPr/>
        </p:nvGrpSpPr>
        <p:grpSpPr>
          <a:xfrm flipH="1">
            <a:off x="7528353" y="3943066"/>
            <a:ext cx="400173" cy="396657"/>
            <a:chOff x="1609325" y="4271641"/>
            <a:chExt cx="400173" cy="396657"/>
          </a:xfrm>
        </p:grpSpPr>
        <p:sp>
          <p:nvSpPr>
            <p:cNvPr id="2265" name="Google Shape;2265;p34"/>
            <p:cNvSpPr/>
            <p:nvPr/>
          </p:nvSpPr>
          <p:spPr>
            <a:xfrm>
              <a:off x="1852202" y="4362996"/>
              <a:ext cx="91857" cy="29179"/>
            </a:xfrm>
            <a:custGeom>
              <a:rect b="b" l="l" r="r" t="t"/>
              <a:pathLst>
                <a:path extrusionOk="0" h="581" w="1829">
                  <a:moveTo>
                    <a:pt x="1573" y="0"/>
                  </a:moveTo>
                  <a:cubicBezTo>
                    <a:pt x="1067" y="0"/>
                    <a:pt x="494" y="181"/>
                    <a:pt x="0" y="356"/>
                  </a:cubicBezTo>
                  <a:cubicBezTo>
                    <a:pt x="18" y="437"/>
                    <a:pt x="45" y="508"/>
                    <a:pt x="80" y="579"/>
                  </a:cubicBezTo>
                  <a:cubicBezTo>
                    <a:pt x="98" y="580"/>
                    <a:pt x="116" y="580"/>
                    <a:pt x="133" y="580"/>
                  </a:cubicBezTo>
                  <a:cubicBezTo>
                    <a:pt x="707" y="580"/>
                    <a:pt x="1327" y="303"/>
                    <a:pt x="1829" y="17"/>
                  </a:cubicBezTo>
                  <a:cubicBezTo>
                    <a:pt x="1746" y="5"/>
                    <a:pt x="1660" y="0"/>
                    <a:pt x="1573"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4"/>
            <p:cNvSpPr/>
            <p:nvPr/>
          </p:nvSpPr>
          <p:spPr>
            <a:xfrm>
              <a:off x="1758185" y="4310463"/>
              <a:ext cx="229818" cy="320018"/>
            </a:xfrm>
            <a:custGeom>
              <a:rect b="b" l="l" r="r" t="t"/>
              <a:pathLst>
                <a:path extrusionOk="0" h="6372" w="4576">
                  <a:moveTo>
                    <a:pt x="657" y="1"/>
                  </a:moveTo>
                  <a:cubicBezTo>
                    <a:pt x="303" y="1"/>
                    <a:pt x="1" y="374"/>
                    <a:pt x="213" y="724"/>
                  </a:cubicBezTo>
                  <a:cubicBezTo>
                    <a:pt x="516" y="1197"/>
                    <a:pt x="766" y="1679"/>
                    <a:pt x="935" y="2223"/>
                  </a:cubicBezTo>
                  <a:cubicBezTo>
                    <a:pt x="995" y="2416"/>
                    <a:pt x="1190" y="2584"/>
                    <a:pt x="1397" y="2584"/>
                  </a:cubicBezTo>
                  <a:cubicBezTo>
                    <a:pt x="1439" y="2584"/>
                    <a:pt x="1482" y="2577"/>
                    <a:pt x="1524" y="2562"/>
                  </a:cubicBezTo>
                  <a:cubicBezTo>
                    <a:pt x="1979" y="2401"/>
                    <a:pt x="2407" y="2187"/>
                    <a:pt x="2862" y="2045"/>
                  </a:cubicBezTo>
                  <a:cubicBezTo>
                    <a:pt x="2987" y="2002"/>
                    <a:pt x="3118" y="1974"/>
                    <a:pt x="3250" y="1974"/>
                  </a:cubicBezTo>
                  <a:cubicBezTo>
                    <a:pt x="3364" y="1974"/>
                    <a:pt x="3477" y="1995"/>
                    <a:pt x="3585" y="2045"/>
                  </a:cubicBezTo>
                  <a:cubicBezTo>
                    <a:pt x="4085" y="2268"/>
                    <a:pt x="3469" y="2607"/>
                    <a:pt x="3255" y="2687"/>
                  </a:cubicBezTo>
                  <a:cubicBezTo>
                    <a:pt x="2764" y="2865"/>
                    <a:pt x="1988" y="2990"/>
                    <a:pt x="1658" y="3445"/>
                  </a:cubicBezTo>
                  <a:cubicBezTo>
                    <a:pt x="1628" y="3436"/>
                    <a:pt x="1598" y="3431"/>
                    <a:pt x="1567" y="3431"/>
                  </a:cubicBezTo>
                  <a:cubicBezTo>
                    <a:pt x="1398" y="3431"/>
                    <a:pt x="1239" y="3572"/>
                    <a:pt x="1292" y="3784"/>
                  </a:cubicBezTo>
                  <a:cubicBezTo>
                    <a:pt x="1471" y="4659"/>
                    <a:pt x="1810" y="5568"/>
                    <a:pt x="2229" y="6371"/>
                  </a:cubicBezTo>
                  <a:cubicBezTo>
                    <a:pt x="2283" y="6345"/>
                    <a:pt x="2345" y="6327"/>
                    <a:pt x="2398" y="6300"/>
                  </a:cubicBezTo>
                  <a:cubicBezTo>
                    <a:pt x="2782" y="6113"/>
                    <a:pt x="2898" y="5952"/>
                    <a:pt x="2720" y="5533"/>
                  </a:cubicBezTo>
                  <a:cubicBezTo>
                    <a:pt x="2532" y="5051"/>
                    <a:pt x="2256" y="4596"/>
                    <a:pt x="2140" y="4096"/>
                  </a:cubicBezTo>
                  <a:cubicBezTo>
                    <a:pt x="2131" y="4079"/>
                    <a:pt x="2122" y="4061"/>
                    <a:pt x="2113" y="4043"/>
                  </a:cubicBezTo>
                  <a:cubicBezTo>
                    <a:pt x="2122" y="4034"/>
                    <a:pt x="2122" y="4034"/>
                    <a:pt x="2131" y="4034"/>
                  </a:cubicBezTo>
                  <a:cubicBezTo>
                    <a:pt x="2113" y="3945"/>
                    <a:pt x="2095" y="3865"/>
                    <a:pt x="2095" y="3775"/>
                  </a:cubicBezTo>
                  <a:cubicBezTo>
                    <a:pt x="2083" y="3668"/>
                    <a:pt x="2159" y="3614"/>
                    <a:pt x="2243" y="3614"/>
                  </a:cubicBezTo>
                  <a:cubicBezTo>
                    <a:pt x="2278" y="3614"/>
                    <a:pt x="2314" y="3623"/>
                    <a:pt x="2345" y="3642"/>
                  </a:cubicBezTo>
                  <a:cubicBezTo>
                    <a:pt x="3085" y="3365"/>
                    <a:pt x="3799" y="3026"/>
                    <a:pt x="4575" y="2856"/>
                  </a:cubicBezTo>
                  <a:cubicBezTo>
                    <a:pt x="4352" y="2357"/>
                    <a:pt x="4138" y="1839"/>
                    <a:pt x="3888" y="1349"/>
                  </a:cubicBezTo>
                  <a:cubicBezTo>
                    <a:pt x="3334" y="1665"/>
                    <a:pt x="2650" y="1965"/>
                    <a:pt x="2007" y="1965"/>
                  </a:cubicBezTo>
                  <a:cubicBezTo>
                    <a:pt x="1998" y="1965"/>
                    <a:pt x="1989" y="1964"/>
                    <a:pt x="1979" y="1964"/>
                  </a:cubicBezTo>
                  <a:cubicBezTo>
                    <a:pt x="1944" y="1999"/>
                    <a:pt x="1895" y="2021"/>
                    <a:pt x="1847" y="2021"/>
                  </a:cubicBezTo>
                  <a:cubicBezTo>
                    <a:pt x="1796" y="2021"/>
                    <a:pt x="1748" y="1997"/>
                    <a:pt x="1720" y="1938"/>
                  </a:cubicBezTo>
                  <a:cubicBezTo>
                    <a:pt x="1551" y="1616"/>
                    <a:pt x="1524" y="1251"/>
                    <a:pt x="1435" y="903"/>
                  </a:cubicBezTo>
                  <a:cubicBezTo>
                    <a:pt x="1390" y="814"/>
                    <a:pt x="1346" y="715"/>
                    <a:pt x="1292" y="626"/>
                  </a:cubicBezTo>
                  <a:cubicBezTo>
                    <a:pt x="1301" y="582"/>
                    <a:pt x="1310" y="537"/>
                    <a:pt x="1310" y="501"/>
                  </a:cubicBezTo>
                  <a:cubicBezTo>
                    <a:pt x="1274" y="394"/>
                    <a:pt x="1239" y="287"/>
                    <a:pt x="1203" y="180"/>
                  </a:cubicBezTo>
                  <a:cubicBezTo>
                    <a:pt x="1158" y="127"/>
                    <a:pt x="1087" y="82"/>
                    <a:pt x="1007" y="64"/>
                  </a:cubicBezTo>
                  <a:cubicBezTo>
                    <a:pt x="927" y="46"/>
                    <a:pt x="846" y="29"/>
                    <a:pt x="757" y="11"/>
                  </a:cubicBezTo>
                  <a:cubicBezTo>
                    <a:pt x="723" y="4"/>
                    <a:pt x="690" y="1"/>
                    <a:pt x="657"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4"/>
            <p:cNvSpPr/>
            <p:nvPr/>
          </p:nvSpPr>
          <p:spPr>
            <a:xfrm>
              <a:off x="1970477" y="4374145"/>
              <a:ext cx="26919" cy="57856"/>
            </a:xfrm>
            <a:custGeom>
              <a:rect b="b" l="l" r="r" t="t"/>
              <a:pathLst>
                <a:path extrusionOk="0" h="1152" w="536">
                  <a:moveTo>
                    <a:pt x="0" y="1"/>
                  </a:moveTo>
                  <a:cubicBezTo>
                    <a:pt x="188" y="375"/>
                    <a:pt x="357" y="768"/>
                    <a:pt x="527" y="1151"/>
                  </a:cubicBezTo>
                  <a:cubicBezTo>
                    <a:pt x="536" y="1044"/>
                    <a:pt x="536" y="937"/>
                    <a:pt x="509" y="821"/>
                  </a:cubicBezTo>
                  <a:cubicBezTo>
                    <a:pt x="411" y="420"/>
                    <a:pt x="232" y="161"/>
                    <a:pt x="0"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4"/>
            <p:cNvSpPr/>
            <p:nvPr/>
          </p:nvSpPr>
          <p:spPr>
            <a:xfrm>
              <a:off x="1609325" y="4271641"/>
              <a:ext cx="400173" cy="396657"/>
            </a:xfrm>
            <a:custGeom>
              <a:rect b="b" l="l" r="r" t="t"/>
              <a:pathLst>
                <a:path extrusionOk="0" h="7898" w="7968">
                  <a:moveTo>
                    <a:pt x="3674" y="370"/>
                  </a:moveTo>
                  <a:cubicBezTo>
                    <a:pt x="3828" y="370"/>
                    <a:pt x="3921" y="455"/>
                    <a:pt x="4042" y="659"/>
                  </a:cubicBezTo>
                  <a:cubicBezTo>
                    <a:pt x="4096" y="748"/>
                    <a:pt x="4131" y="846"/>
                    <a:pt x="4167" y="953"/>
                  </a:cubicBezTo>
                  <a:cubicBezTo>
                    <a:pt x="4203" y="1060"/>
                    <a:pt x="4238" y="1167"/>
                    <a:pt x="4274" y="1274"/>
                  </a:cubicBezTo>
                  <a:cubicBezTo>
                    <a:pt x="4292" y="1319"/>
                    <a:pt x="4310" y="1372"/>
                    <a:pt x="4328" y="1417"/>
                  </a:cubicBezTo>
                  <a:cubicBezTo>
                    <a:pt x="4354" y="1506"/>
                    <a:pt x="4381" y="1595"/>
                    <a:pt x="4399" y="1676"/>
                  </a:cubicBezTo>
                  <a:cubicBezTo>
                    <a:pt x="4488" y="2024"/>
                    <a:pt x="4515" y="2389"/>
                    <a:pt x="4684" y="2711"/>
                  </a:cubicBezTo>
                  <a:cubicBezTo>
                    <a:pt x="4712" y="2770"/>
                    <a:pt x="4760" y="2794"/>
                    <a:pt x="4811" y="2794"/>
                  </a:cubicBezTo>
                  <a:cubicBezTo>
                    <a:pt x="4859" y="2794"/>
                    <a:pt x="4908" y="2772"/>
                    <a:pt x="4943" y="2737"/>
                  </a:cubicBezTo>
                  <a:cubicBezTo>
                    <a:pt x="4953" y="2737"/>
                    <a:pt x="4962" y="2738"/>
                    <a:pt x="4971" y="2738"/>
                  </a:cubicBezTo>
                  <a:cubicBezTo>
                    <a:pt x="5614" y="2738"/>
                    <a:pt x="6298" y="2438"/>
                    <a:pt x="6852" y="2122"/>
                  </a:cubicBezTo>
                  <a:cubicBezTo>
                    <a:pt x="7102" y="2612"/>
                    <a:pt x="7316" y="3130"/>
                    <a:pt x="7539" y="3629"/>
                  </a:cubicBezTo>
                  <a:cubicBezTo>
                    <a:pt x="6763" y="3799"/>
                    <a:pt x="6049" y="4138"/>
                    <a:pt x="5309" y="4415"/>
                  </a:cubicBezTo>
                  <a:cubicBezTo>
                    <a:pt x="5278" y="4396"/>
                    <a:pt x="5242" y="4387"/>
                    <a:pt x="5207" y="4387"/>
                  </a:cubicBezTo>
                  <a:cubicBezTo>
                    <a:pt x="5123" y="4387"/>
                    <a:pt x="5047" y="4441"/>
                    <a:pt x="5059" y="4548"/>
                  </a:cubicBezTo>
                  <a:cubicBezTo>
                    <a:pt x="5059" y="4638"/>
                    <a:pt x="5077" y="4718"/>
                    <a:pt x="5095" y="4807"/>
                  </a:cubicBezTo>
                  <a:cubicBezTo>
                    <a:pt x="5095" y="4825"/>
                    <a:pt x="5104" y="4843"/>
                    <a:pt x="5104" y="4869"/>
                  </a:cubicBezTo>
                  <a:cubicBezTo>
                    <a:pt x="5220" y="5369"/>
                    <a:pt x="5496" y="5824"/>
                    <a:pt x="5684" y="6306"/>
                  </a:cubicBezTo>
                  <a:cubicBezTo>
                    <a:pt x="5862" y="6725"/>
                    <a:pt x="5746" y="6886"/>
                    <a:pt x="5362" y="7073"/>
                  </a:cubicBezTo>
                  <a:cubicBezTo>
                    <a:pt x="5309" y="7100"/>
                    <a:pt x="5247" y="7118"/>
                    <a:pt x="5193" y="7144"/>
                  </a:cubicBezTo>
                  <a:cubicBezTo>
                    <a:pt x="4836" y="7305"/>
                    <a:pt x="4470" y="7421"/>
                    <a:pt x="4096" y="7519"/>
                  </a:cubicBezTo>
                  <a:cubicBezTo>
                    <a:pt x="3971" y="7100"/>
                    <a:pt x="3882" y="6680"/>
                    <a:pt x="3748" y="6261"/>
                  </a:cubicBezTo>
                  <a:cubicBezTo>
                    <a:pt x="3605" y="5833"/>
                    <a:pt x="3364" y="5449"/>
                    <a:pt x="3230" y="5012"/>
                  </a:cubicBezTo>
                  <a:cubicBezTo>
                    <a:pt x="3221" y="4968"/>
                    <a:pt x="3186" y="4932"/>
                    <a:pt x="3150" y="4914"/>
                  </a:cubicBezTo>
                  <a:cubicBezTo>
                    <a:pt x="3130" y="4867"/>
                    <a:pt x="3089" y="4830"/>
                    <a:pt x="3032" y="4830"/>
                  </a:cubicBezTo>
                  <a:cubicBezTo>
                    <a:pt x="3014" y="4830"/>
                    <a:pt x="2994" y="4834"/>
                    <a:pt x="2972" y="4843"/>
                  </a:cubicBezTo>
                  <a:cubicBezTo>
                    <a:pt x="2383" y="5057"/>
                    <a:pt x="1865" y="5405"/>
                    <a:pt x="1277" y="5601"/>
                  </a:cubicBezTo>
                  <a:cubicBezTo>
                    <a:pt x="1192" y="5628"/>
                    <a:pt x="1118" y="5640"/>
                    <a:pt x="1053" y="5640"/>
                  </a:cubicBezTo>
                  <a:cubicBezTo>
                    <a:pt x="690" y="5640"/>
                    <a:pt x="627" y="5251"/>
                    <a:pt x="634" y="4887"/>
                  </a:cubicBezTo>
                  <a:cubicBezTo>
                    <a:pt x="634" y="4548"/>
                    <a:pt x="438" y="4263"/>
                    <a:pt x="367" y="3942"/>
                  </a:cubicBezTo>
                  <a:cubicBezTo>
                    <a:pt x="1134" y="3728"/>
                    <a:pt x="1901" y="3549"/>
                    <a:pt x="2624" y="3228"/>
                  </a:cubicBezTo>
                  <a:cubicBezTo>
                    <a:pt x="2645" y="3235"/>
                    <a:pt x="2667" y="3239"/>
                    <a:pt x="2689" y="3239"/>
                  </a:cubicBezTo>
                  <a:cubicBezTo>
                    <a:pt x="2773" y="3239"/>
                    <a:pt x="2847" y="3183"/>
                    <a:pt x="2847" y="3076"/>
                  </a:cubicBezTo>
                  <a:cubicBezTo>
                    <a:pt x="2811" y="2497"/>
                    <a:pt x="2588" y="1988"/>
                    <a:pt x="2427" y="1444"/>
                  </a:cubicBezTo>
                  <a:cubicBezTo>
                    <a:pt x="2187" y="632"/>
                    <a:pt x="2874" y="578"/>
                    <a:pt x="3453" y="409"/>
                  </a:cubicBezTo>
                  <a:cubicBezTo>
                    <a:pt x="3540" y="383"/>
                    <a:pt x="3612" y="370"/>
                    <a:pt x="3674" y="370"/>
                  </a:cubicBezTo>
                  <a:close/>
                  <a:moveTo>
                    <a:pt x="3731" y="1"/>
                  </a:moveTo>
                  <a:cubicBezTo>
                    <a:pt x="3626" y="1"/>
                    <a:pt x="3506" y="26"/>
                    <a:pt x="3364" y="79"/>
                  </a:cubicBezTo>
                  <a:cubicBezTo>
                    <a:pt x="2963" y="222"/>
                    <a:pt x="2240" y="248"/>
                    <a:pt x="2080" y="757"/>
                  </a:cubicBezTo>
                  <a:cubicBezTo>
                    <a:pt x="1848" y="1462"/>
                    <a:pt x="2383" y="2211"/>
                    <a:pt x="2490" y="2925"/>
                  </a:cubicBezTo>
                  <a:lnTo>
                    <a:pt x="2472" y="2934"/>
                  </a:lnTo>
                  <a:cubicBezTo>
                    <a:pt x="1723" y="3264"/>
                    <a:pt x="920" y="3433"/>
                    <a:pt x="135" y="3647"/>
                  </a:cubicBezTo>
                  <a:cubicBezTo>
                    <a:pt x="63" y="3665"/>
                    <a:pt x="1" y="3737"/>
                    <a:pt x="10" y="3817"/>
                  </a:cubicBezTo>
                  <a:cubicBezTo>
                    <a:pt x="37" y="4058"/>
                    <a:pt x="108" y="4263"/>
                    <a:pt x="197" y="4495"/>
                  </a:cubicBezTo>
                  <a:cubicBezTo>
                    <a:pt x="304" y="4745"/>
                    <a:pt x="286" y="4994"/>
                    <a:pt x="295" y="5253"/>
                  </a:cubicBezTo>
                  <a:cubicBezTo>
                    <a:pt x="313" y="5539"/>
                    <a:pt x="438" y="5895"/>
                    <a:pt x="759" y="5967"/>
                  </a:cubicBezTo>
                  <a:cubicBezTo>
                    <a:pt x="842" y="5985"/>
                    <a:pt x="926" y="5993"/>
                    <a:pt x="1009" y="5993"/>
                  </a:cubicBezTo>
                  <a:cubicBezTo>
                    <a:pt x="1676" y="5993"/>
                    <a:pt x="2342" y="5471"/>
                    <a:pt x="2945" y="5217"/>
                  </a:cubicBezTo>
                  <a:cubicBezTo>
                    <a:pt x="3079" y="5601"/>
                    <a:pt x="3293" y="5958"/>
                    <a:pt x="3418" y="6350"/>
                  </a:cubicBezTo>
                  <a:cubicBezTo>
                    <a:pt x="3560" y="6823"/>
                    <a:pt x="3659" y="7305"/>
                    <a:pt x="3810" y="7769"/>
                  </a:cubicBezTo>
                  <a:cubicBezTo>
                    <a:pt x="3841" y="7846"/>
                    <a:pt x="3906" y="7897"/>
                    <a:pt x="3987" y="7897"/>
                  </a:cubicBezTo>
                  <a:cubicBezTo>
                    <a:pt x="3999" y="7897"/>
                    <a:pt x="4012" y="7896"/>
                    <a:pt x="4024" y="7894"/>
                  </a:cubicBezTo>
                  <a:cubicBezTo>
                    <a:pt x="4488" y="7778"/>
                    <a:pt x="4908" y="7608"/>
                    <a:pt x="5345" y="7439"/>
                  </a:cubicBezTo>
                  <a:cubicBezTo>
                    <a:pt x="5443" y="7403"/>
                    <a:pt x="5550" y="7358"/>
                    <a:pt x="5648" y="7323"/>
                  </a:cubicBezTo>
                  <a:cubicBezTo>
                    <a:pt x="5817" y="7269"/>
                    <a:pt x="6049" y="7144"/>
                    <a:pt x="6094" y="6957"/>
                  </a:cubicBezTo>
                  <a:cubicBezTo>
                    <a:pt x="6272" y="6181"/>
                    <a:pt x="5577" y="5476"/>
                    <a:pt x="5425" y="4736"/>
                  </a:cubicBezTo>
                  <a:cubicBezTo>
                    <a:pt x="5755" y="4611"/>
                    <a:pt x="6076" y="4477"/>
                    <a:pt x="6406" y="4343"/>
                  </a:cubicBezTo>
                  <a:cubicBezTo>
                    <a:pt x="6594" y="4272"/>
                    <a:pt x="6781" y="4209"/>
                    <a:pt x="6968" y="4138"/>
                  </a:cubicBezTo>
                  <a:cubicBezTo>
                    <a:pt x="7245" y="4049"/>
                    <a:pt x="7530" y="3968"/>
                    <a:pt x="7825" y="3924"/>
                  </a:cubicBezTo>
                  <a:cubicBezTo>
                    <a:pt x="7941" y="3897"/>
                    <a:pt x="7967" y="3763"/>
                    <a:pt x="7923" y="3674"/>
                  </a:cubicBezTo>
                  <a:cubicBezTo>
                    <a:pt x="7851" y="3513"/>
                    <a:pt x="7780" y="3353"/>
                    <a:pt x="7718" y="3192"/>
                  </a:cubicBezTo>
                  <a:cubicBezTo>
                    <a:pt x="7548" y="2809"/>
                    <a:pt x="7379" y="2416"/>
                    <a:pt x="7191" y="2042"/>
                  </a:cubicBezTo>
                  <a:cubicBezTo>
                    <a:pt x="7156" y="1961"/>
                    <a:pt x="7120" y="1881"/>
                    <a:pt x="7075" y="1801"/>
                  </a:cubicBezTo>
                  <a:cubicBezTo>
                    <a:pt x="7045" y="1747"/>
                    <a:pt x="6983" y="1717"/>
                    <a:pt x="6923" y="1717"/>
                  </a:cubicBezTo>
                  <a:cubicBezTo>
                    <a:pt x="6895" y="1717"/>
                    <a:pt x="6867" y="1724"/>
                    <a:pt x="6843" y="1738"/>
                  </a:cubicBezTo>
                  <a:cubicBezTo>
                    <a:pt x="6781" y="1774"/>
                    <a:pt x="6727" y="1810"/>
                    <a:pt x="6665" y="1836"/>
                  </a:cubicBezTo>
                  <a:cubicBezTo>
                    <a:pt x="6163" y="2122"/>
                    <a:pt x="5543" y="2399"/>
                    <a:pt x="4969" y="2399"/>
                  </a:cubicBezTo>
                  <a:cubicBezTo>
                    <a:pt x="4952" y="2399"/>
                    <a:pt x="4934" y="2399"/>
                    <a:pt x="4916" y="2398"/>
                  </a:cubicBezTo>
                  <a:cubicBezTo>
                    <a:pt x="4881" y="2327"/>
                    <a:pt x="4854" y="2256"/>
                    <a:pt x="4836" y="2175"/>
                  </a:cubicBezTo>
                  <a:cubicBezTo>
                    <a:pt x="4667" y="1667"/>
                    <a:pt x="4622" y="1105"/>
                    <a:pt x="4399" y="614"/>
                  </a:cubicBezTo>
                  <a:cubicBezTo>
                    <a:pt x="4207" y="216"/>
                    <a:pt x="4034" y="1"/>
                    <a:pt x="3731" y="1"/>
                  </a:cubicBezTo>
                  <a:close/>
                </a:path>
              </a:pathLst>
            </a:custGeom>
            <a:solidFill>
              <a:srgbClr val="3C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9" name="Google Shape;2269;p34"/>
          <p:cNvSpPr txBox="1"/>
          <p:nvPr>
            <p:ph type="title"/>
          </p:nvPr>
        </p:nvSpPr>
        <p:spPr>
          <a:xfrm>
            <a:off x="2903100" y="540000"/>
            <a:ext cx="333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6000"/>
            </a:lvl1pPr>
            <a:lvl2pPr lvl="1" rtl="0" algn="ctr">
              <a:spcBef>
                <a:spcPts val="0"/>
              </a:spcBef>
              <a:spcAft>
                <a:spcPts val="0"/>
              </a:spcAft>
              <a:buSzPts val="4000"/>
              <a:buNone/>
              <a:defRPr/>
            </a:lvl2pPr>
            <a:lvl3pPr lvl="2" rtl="0" algn="ctr">
              <a:spcBef>
                <a:spcPts val="0"/>
              </a:spcBef>
              <a:spcAft>
                <a:spcPts val="0"/>
              </a:spcAft>
              <a:buSzPts val="4000"/>
              <a:buNone/>
              <a:defRPr/>
            </a:lvl3pPr>
            <a:lvl4pPr lvl="3" rtl="0" algn="ctr">
              <a:spcBef>
                <a:spcPts val="0"/>
              </a:spcBef>
              <a:spcAft>
                <a:spcPts val="0"/>
              </a:spcAft>
              <a:buSzPts val="4000"/>
              <a:buNone/>
              <a:defRPr/>
            </a:lvl4pPr>
            <a:lvl5pPr lvl="4" rtl="0" algn="ctr">
              <a:spcBef>
                <a:spcPts val="0"/>
              </a:spcBef>
              <a:spcAft>
                <a:spcPts val="0"/>
              </a:spcAft>
              <a:buSzPts val="4000"/>
              <a:buNone/>
              <a:defRPr/>
            </a:lvl5pPr>
            <a:lvl6pPr lvl="5" rtl="0" algn="ctr">
              <a:spcBef>
                <a:spcPts val="0"/>
              </a:spcBef>
              <a:spcAft>
                <a:spcPts val="0"/>
              </a:spcAft>
              <a:buSzPts val="4000"/>
              <a:buNone/>
              <a:defRPr/>
            </a:lvl6pPr>
            <a:lvl7pPr lvl="6" rtl="0" algn="ctr">
              <a:spcBef>
                <a:spcPts val="0"/>
              </a:spcBef>
              <a:spcAft>
                <a:spcPts val="0"/>
              </a:spcAft>
              <a:buSzPts val="4000"/>
              <a:buNone/>
              <a:defRPr/>
            </a:lvl7pPr>
            <a:lvl8pPr lvl="7" rtl="0" algn="ctr">
              <a:spcBef>
                <a:spcPts val="0"/>
              </a:spcBef>
              <a:spcAft>
                <a:spcPts val="0"/>
              </a:spcAft>
              <a:buSzPts val="4000"/>
              <a:buNone/>
              <a:defRPr/>
            </a:lvl8pPr>
            <a:lvl9pPr lvl="8" rtl="0" algn="ctr">
              <a:spcBef>
                <a:spcPts val="0"/>
              </a:spcBef>
              <a:spcAft>
                <a:spcPts val="0"/>
              </a:spcAft>
              <a:buSzPts val="4000"/>
              <a:buNone/>
              <a:defRPr/>
            </a:lvl9pPr>
          </a:lstStyle>
          <a:p/>
        </p:txBody>
      </p:sp>
      <p:sp>
        <p:nvSpPr>
          <p:cNvPr id="2270" name="Google Shape;2270;p34"/>
          <p:cNvSpPr txBox="1"/>
          <p:nvPr>
            <p:ph idx="1" type="subTitle"/>
          </p:nvPr>
        </p:nvSpPr>
        <p:spPr>
          <a:xfrm>
            <a:off x="3165600" y="2013700"/>
            <a:ext cx="2812800" cy="167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Fira Sans"/>
                <a:ea typeface="Fira Sans"/>
                <a:cs typeface="Fira Sans"/>
                <a:sym typeface="Fira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71" name="Google Shape;2271;p34"/>
          <p:cNvSpPr txBox="1"/>
          <p:nvPr/>
        </p:nvSpPr>
        <p:spPr>
          <a:xfrm>
            <a:off x="2422200" y="3688000"/>
            <a:ext cx="4299600" cy="6330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Fira Sans"/>
                <a:ea typeface="Fira Sans"/>
                <a:cs typeface="Fira Sans"/>
                <a:sym typeface="Fira Sans"/>
              </a:rPr>
              <a:t>CREDITS: This presentation template was created by </a:t>
            </a:r>
            <a:r>
              <a:rPr b="1" lang="en" sz="1200">
                <a:solidFill>
                  <a:schemeClr val="lt2"/>
                </a:solidFill>
                <a:uFill>
                  <a:noFill/>
                </a:uFill>
                <a:latin typeface="Fira Sans"/>
                <a:ea typeface="Fira Sans"/>
                <a:cs typeface="Fira Sans"/>
                <a:sym typeface="Fira Sans"/>
                <a:hlinkClick r:id="rId2">
                  <a:extLst>
                    <a:ext uri="{A12FA001-AC4F-418D-AE19-62706E023703}">
                      <ahyp:hlinkClr val="tx"/>
                    </a:ext>
                  </a:extLst>
                </a:hlinkClick>
              </a:rPr>
              <a:t>Slidesgo</a:t>
            </a:r>
            <a:r>
              <a:rPr lang="en" sz="1200">
                <a:solidFill>
                  <a:schemeClr val="dk2"/>
                </a:solidFill>
                <a:latin typeface="Fira Sans"/>
                <a:ea typeface="Fira Sans"/>
                <a:cs typeface="Fira Sans"/>
                <a:sym typeface="Fira Sans"/>
              </a:rPr>
              <a:t>, including icons by </a:t>
            </a:r>
            <a:r>
              <a:rPr b="1" lang="en" sz="1200">
                <a:solidFill>
                  <a:schemeClr val="lt2"/>
                </a:solidFill>
                <a:uFill>
                  <a:noFill/>
                </a:uFill>
                <a:latin typeface="Fira Sans"/>
                <a:ea typeface="Fira Sans"/>
                <a:cs typeface="Fira Sans"/>
                <a:sym typeface="Fira Sans"/>
                <a:hlinkClick r:id="rId3">
                  <a:extLst>
                    <a:ext uri="{A12FA001-AC4F-418D-AE19-62706E023703}">
                      <ahyp:hlinkClr val="tx"/>
                    </a:ext>
                  </a:extLst>
                </a:hlinkClick>
              </a:rPr>
              <a:t>Flaticon</a:t>
            </a:r>
            <a:r>
              <a:rPr lang="en" sz="1200">
                <a:solidFill>
                  <a:schemeClr val="dk2"/>
                </a:solidFill>
                <a:latin typeface="Fira Sans"/>
                <a:ea typeface="Fira Sans"/>
                <a:cs typeface="Fira Sans"/>
                <a:sym typeface="Fira Sans"/>
              </a:rPr>
              <a:t>, and infographics &amp; images by </a:t>
            </a:r>
            <a:r>
              <a:rPr b="1" lang="en" sz="1200">
                <a:solidFill>
                  <a:schemeClr val="lt2"/>
                </a:solidFill>
                <a:uFill>
                  <a:noFill/>
                </a:uFill>
                <a:latin typeface="Fira Sans"/>
                <a:ea typeface="Fira Sans"/>
                <a:cs typeface="Fira Sans"/>
                <a:sym typeface="Fira Sans"/>
                <a:hlinkClick r:id="rId4">
                  <a:extLst>
                    <a:ext uri="{A12FA001-AC4F-418D-AE19-62706E023703}">
                      <ahyp:hlinkClr val="tx"/>
                    </a:ext>
                  </a:extLst>
                </a:hlinkClick>
              </a:rPr>
              <a:t>Freepik</a:t>
            </a:r>
            <a:r>
              <a:rPr b="1" lang="en" sz="1200">
                <a:solidFill>
                  <a:schemeClr val="lt2"/>
                </a:solidFill>
                <a:latin typeface="Fira Sans"/>
                <a:ea typeface="Fira Sans"/>
                <a:cs typeface="Fira Sans"/>
                <a:sym typeface="Fira Sans"/>
              </a:rPr>
              <a:t> </a:t>
            </a:r>
            <a:r>
              <a:rPr lang="en" sz="1200">
                <a:solidFill>
                  <a:schemeClr val="dk2"/>
                </a:solidFill>
                <a:latin typeface="Fira Sans"/>
                <a:ea typeface="Fira Sans"/>
                <a:cs typeface="Fira Sans"/>
                <a:sym typeface="Fira Sans"/>
              </a:rPr>
              <a:t>and illustrations by </a:t>
            </a:r>
            <a:r>
              <a:rPr b="1" lang="en" sz="1200">
                <a:solidFill>
                  <a:schemeClr val="lt2"/>
                </a:solidFill>
                <a:uFill>
                  <a:noFill/>
                </a:uFill>
                <a:latin typeface="Fira Sans"/>
                <a:ea typeface="Fira Sans"/>
                <a:cs typeface="Fira Sans"/>
                <a:sym typeface="Fira Sans"/>
                <a:hlinkClick r:id="rId5">
                  <a:extLst>
                    <a:ext uri="{A12FA001-AC4F-418D-AE19-62706E023703}">
                      <ahyp:hlinkClr val="tx"/>
                    </a:ext>
                  </a:extLst>
                </a:hlinkClick>
              </a:rPr>
              <a:t>Stories</a:t>
            </a:r>
            <a:endParaRPr b="1" sz="1200">
              <a:solidFill>
                <a:schemeClr val="lt2"/>
              </a:solidFill>
              <a:latin typeface="Fira Sans"/>
              <a:ea typeface="Fira Sans"/>
              <a:cs typeface="Fira Sans"/>
              <a:sym typeface="Fira Sans"/>
            </a:endParaRPr>
          </a:p>
        </p:txBody>
      </p:sp>
      <p:sp>
        <p:nvSpPr>
          <p:cNvPr id="2272" name="Google Shape;227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_1">
    <p:spTree>
      <p:nvGrpSpPr>
        <p:cNvPr id="2273" name="Shape 2273"/>
        <p:cNvGrpSpPr/>
        <p:nvPr/>
      </p:nvGrpSpPr>
      <p:grpSpPr>
        <a:xfrm>
          <a:off x="0" y="0"/>
          <a:ext cx="0" cy="0"/>
          <a:chOff x="0" y="0"/>
          <a:chExt cx="0" cy="0"/>
        </a:xfrm>
      </p:grpSpPr>
      <p:sp>
        <p:nvSpPr>
          <p:cNvPr id="2274" name="Google Shape;227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4000"/>
              <a:buFont typeface="Patrick Hand"/>
              <a:buNone/>
              <a:defRPr sz="4000">
                <a:solidFill>
                  <a:schemeClr val="dk1"/>
                </a:solidFill>
                <a:latin typeface="Patrick Hand"/>
                <a:ea typeface="Patrick Hand"/>
                <a:cs typeface="Patrick Hand"/>
                <a:sym typeface="Patrick Hand"/>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p:txBody>
      </p:sp>
      <p:sp>
        <p:nvSpPr>
          <p:cNvPr id="52" name="Google Shape;52;p13"/>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1pPr>
            <a:lvl2pPr indent="-317500" lvl="1" marL="9144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indent="-317500" lvl="2" marL="13716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indent="-317500" lvl="3" marL="18288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indent="-317500" lvl="4" marL="22860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indent="-317500" lvl="5" marL="27432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indent="-317500" lvl="6" marL="32004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indent="-317500" lvl="7" marL="3657600" rtl="0">
              <a:lnSpc>
                <a:spcPct val="115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indent="-317500" lvl="8" marL="4114800" rtl="0">
              <a:lnSpc>
                <a:spcPct val="115000"/>
              </a:lnSpc>
              <a:spcBef>
                <a:spcPts val="1600"/>
              </a:spcBef>
              <a:spcAft>
                <a:spcPts val="1600"/>
              </a:spcAft>
              <a:buClr>
                <a:schemeClr val="dk2"/>
              </a:buClr>
              <a:buSzPts val="1400"/>
              <a:buFont typeface="Fira Sans"/>
              <a:buChar char="■"/>
              <a:defRPr>
                <a:solidFill>
                  <a:schemeClr val="dk2"/>
                </a:solidFill>
                <a:latin typeface="Fira Sans"/>
                <a:ea typeface="Fira Sans"/>
                <a:cs typeface="Fira Sans"/>
                <a:sym typeface="Fira Sans"/>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Fira Sans"/>
                <a:ea typeface="Fira Sans"/>
                <a:cs typeface="Fira Sans"/>
                <a:sym typeface="Fira Sans"/>
              </a:defRPr>
            </a:lvl1pPr>
            <a:lvl2pPr lvl="1" algn="r">
              <a:buNone/>
              <a:defRPr sz="1300">
                <a:solidFill>
                  <a:schemeClr val="dk2"/>
                </a:solidFill>
                <a:latin typeface="Fira Sans"/>
                <a:ea typeface="Fira Sans"/>
                <a:cs typeface="Fira Sans"/>
                <a:sym typeface="Fira Sans"/>
              </a:defRPr>
            </a:lvl2pPr>
            <a:lvl3pPr lvl="2" algn="r">
              <a:buNone/>
              <a:defRPr sz="1300">
                <a:solidFill>
                  <a:schemeClr val="dk2"/>
                </a:solidFill>
                <a:latin typeface="Fira Sans"/>
                <a:ea typeface="Fira Sans"/>
                <a:cs typeface="Fira Sans"/>
                <a:sym typeface="Fira Sans"/>
              </a:defRPr>
            </a:lvl3pPr>
            <a:lvl4pPr lvl="3" algn="r">
              <a:buNone/>
              <a:defRPr sz="1300">
                <a:solidFill>
                  <a:schemeClr val="dk2"/>
                </a:solidFill>
                <a:latin typeface="Fira Sans"/>
                <a:ea typeface="Fira Sans"/>
                <a:cs typeface="Fira Sans"/>
                <a:sym typeface="Fira Sans"/>
              </a:defRPr>
            </a:lvl4pPr>
            <a:lvl5pPr lvl="4" algn="r">
              <a:buNone/>
              <a:defRPr sz="1300">
                <a:solidFill>
                  <a:schemeClr val="dk2"/>
                </a:solidFill>
                <a:latin typeface="Fira Sans"/>
                <a:ea typeface="Fira Sans"/>
                <a:cs typeface="Fira Sans"/>
                <a:sym typeface="Fira Sans"/>
              </a:defRPr>
            </a:lvl5pPr>
            <a:lvl6pPr lvl="5" algn="r">
              <a:buNone/>
              <a:defRPr sz="1300">
                <a:solidFill>
                  <a:schemeClr val="dk2"/>
                </a:solidFill>
                <a:latin typeface="Fira Sans"/>
                <a:ea typeface="Fira Sans"/>
                <a:cs typeface="Fira Sans"/>
                <a:sym typeface="Fira Sans"/>
              </a:defRPr>
            </a:lvl6pPr>
            <a:lvl7pPr lvl="6" algn="r">
              <a:buNone/>
              <a:defRPr sz="1300">
                <a:solidFill>
                  <a:schemeClr val="dk2"/>
                </a:solidFill>
                <a:latin typeface="Fira Sans"/>
                <a:ea typeface="Fira Sans"/>
                <a:cs typeface="Fira Sans"/>
                <a:sym typeface="Fira Sans"/>
              </a:defRPr>
            </a:lvl7pPr>
            <a:lvl8pPr lvl="7" algn="r">
              <a:buNone/>
              <a:defRPr sz="1300">
                <a:solidFill>
                  <a:schemeClr val="dk2"/>
                </a:solidFill>
                <a:latin typeface="Fira Sans"/>
                <a:ea typeface="Fira Sans"/>
                <a:cs typeface="Fira Sans"/>
                <a:sym typeface="Fira Sans"/>
              </a:defRPr>
            </a:lvl8pPr>
            <a:lvl9pPr lvl="8" algn="r">
              <a:buNone/>
              <a:defRPr sz="1300">
                <a:solidFill>
                  <a:schemeClr val="dk2"/>
                </a:solidFill>
                <a:latin typeface="Fira Sans"/>
                <a:ea typeface="Fira Sans"/>
                <a:cs typeface="Fira Sans"/>
                <a:sym typeface="Fira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hyperlink" Target="https://hms.harvard.edu/news/present-future-covid-variants" TargetMode="External"/><Relationship Id="rId5" Type="http://schemas.openxmlformats.org/officeDocument/2006/relationships/hyperlink" Target="https://insights.som.yale.edu/insights/to-convince-the-vaccine-hesitant-understand-their-underlying-motivations" TargetMode="External"/><Relationship Id="rId6"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4.xml"/><Relationship Id="rId3" Type="http://schemas.openxmlformats.org/officeDocument/2006/relationships/comments" Target="../comments/comment1.xml"/><Relationship Id="rId4" Type="http://schemas.openxmlformats.org/officeDocument/2006/relationships/image" Target="../media/image15.png"/><Relationship Id="rId5"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5.xml"/><Relationship Id="rId3" Type="http://schemas.openxmlformats.org/officeDocument/2006/relationships/image" Target="../media/image19.png"/><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6.xml"/><Relationship Id="rId3" Type="http://schemas.openxmlformats.org/officeDocument/2006/relationships/image" Target="../media/image16.png"/><Relationship Id="rId4" Type="http://schemas.openxmlformats.org/officeDocument/2006/relationships/image" Target="../media/image1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7.xml"/><Relationship Id="rId3" Type="http://schemas.openxmlformats.org/officeDocument/2006/relationships/image" Target="../media/image10.png"/><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8.xml"/><Relationship Id="rId3" Type="http://schemas.openxmlformats.org/officeDocument/2006/relationships/image" Target="../media/image20.png"/><Relationship Id="rId4" Type="http://schemas.openxmlformats.org/officeDocument/2006/relationships/image" Target="../media/image1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9.xml"/><Relationship Id="rId3" Type="http://schemas.openxmlformats.org/officeDocument/2006/relationships/image" Target="../media/image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0.xml"/><Relationship Id="rId3" Type="http://schemas.openxmlformats.org/officeDocument/2006/relationships/image" Target="../media/image9.png"/><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1.xml"/><Relationship Id="rId3" Type="http://schemas.openxmlformats.org/officeDocument/2006/relationships/image" Target="../media/image3.png"/><Relationship Id="rId4"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2.xml"/><Relationship Id="rId3" Type="http://schemas.openxmlformats.org/officeDocument/2006/relationships/hyperlink" Target="https://www.rand.org/pubs/research_reports/RRA1110-1.html"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F3FF"/>
        </a:solidFill>
      </p:bgPr>
    </p:bg>
    <p:spTree>
      <p:nvGrpSpPr>
        <p:cNvPr id="2278" name="Shape 2278"/>
        <p:cNvGrpSpPr/>
        <p:nvPr/>
      </p:nvGrpSpPr>
      <p:grpSpPr>
        <a:xfrm>
          <a:off x="0" y="0"/>
          <a:ext cx="0" cy="0"/>
          <a:chOff x="0" y="0"/>
          <a:chExt cx="0" cy="0"/>
        </a:xfrm>
      </p:grpSpPr>
      <p:sp>
        <p:nvSpPr>
          <p:cNvPr id="2279" name="Google Shape;2279;p36"/>
          <p:cNvSpPr txBox="1"/>
          <p:nvPr>
            <p:ph type="ctrTitle"/>
          </p:nvPr>
        </p:nvSpPr>
        <p:spPr>
          <a:xfrm>
            <a:off x="2082450" y="1032725"/>
            <a:ext cx="49791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800">
                <a:solidFill>
                  <a:schemeClr val="dk1"/>
                </a:solidFill>
              </a:rPr>
              <a:t>Moving The</a:t>
            </a:r>
            <a:r>
              <a:rPr lang="en" sz="6800">
                <a:solidFill>
                  <a:schemeClr val="dk1"/>
                </a:solidFill>
              </a:rPr>
              <a:t> </a:t>
            </a:r>
            <a:r>
              <a:rPr lang="en" sz="11800">
                <a:solidFill>
                  <a:schemeClr val="dk1"/>
                </a:solidFill>
              </a:rPr>
              <a:t>Needle</a:t>
            </a:r>
            <a:endParaRPr sz="11800">
              <a:solidFill>
                <a:schemeClr val="dk1"/>
              </a:solidFill>
            </a:endParaRPr>
          </a:p>
        </p:txBody>
      </p:sp>
      <p:sp>
        <p:nvSpPr>
          <p:cNvPr id="2280" name="Google Shape;2280;p36"/>
          <p:cNvSpPr txBox="1"/>
          <p:nvPr>
            <p:ph idx="1" type="subTitle"/>
          </p:nvPr>
        </p:nvSpPr>
        <p:spPr>
          <a:xfrm>
            <a:off x="1924500" y="3318175"/>
            <a:ext cx="5295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Isha Negi, Neel Bhagwat, Sanskriti Shivhare</a:t>
            </a:r>
            <a:endParaRPr sz="25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sp>
        <p:nvSpPr>
          <p:cNvPr id="2326" name="Google Shape;2326;p45"/>
          <p:cNvSpPr txBox="1"/>
          <p:nvPr/>
        </p:nvSpPr>
        <p:spPr>
          <a:xfrm>
            <a:off x="2249850" y="1999300"/>
            <a:ext cx="4644300" cy="14823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6000">
                <a:solidFill>
                  <a:srgbClr val="3C557D"/>
                </a:solidFill>
                <a:latin typeface="Patrick Hand"/>
                <a:ea typeface="Patrick Hand"/>
                <a:cs typeface="Patrick Hand"/>
                <a:sym typeface="Patrick Hand"/>
              </a:rPr>
              <a:t>Sampling</a:t>
            </a:r>
            <a:endParaRPr sz="6000">
              <a:solidFill>
                <a:srgbClr val="3C557D"/>
              </a:solidFill>
              <a:latin typeface="Patrick Hand"/>
              <a:ea typeface="Patrick Hand"/>
              <a:cs typeface="Patrick Hand"/>
              <a:sym typeface="Patrick Hand"/>
            </a:endParaRPr>
          </a:p>
        </p:txBody>
      </p:sp>
      <p:sp>
        <p:nvSpPr>
          <p:cNvPr id="2327" name="Google Shape;2327;p45"/>
          <p:cNvSpPr txBox="1"/>
          <p:nvPr/>
        </p:nvSpPr>
        <p:spPr>
          <a:xfrm>
            <a:off x="3879600" y="971888"/>
            <a:ext cx="1384800" cy="57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27F86"/>
                </a:solidFill>
                <a:latin typeface="Patrick Hand"/>
                <a:ea typeface="Patrick Hand"/>
                <a:cs typeface="Patrick Hand"/>
                <a:sym typeface="Patrick Hand"/>
              </a:rPr>
              <a:t>02 </a:t>
            </a:r>
            <a:endParaRPr sz="6000">
              <a:solidFill>
                <a:srgbClr val="E27F86"/>
              </a:solidFill>
              <a:latin typeface="Patrick Hand"/>
              <a:ea typeface="Patrick Hand"/>
              <a:cs typeface="Patrick Hand"/>
              <a:sym typeface="Patrick Hand"/>
            </a:endParaRPr>
          </a:p>
        </p:txBody>
      </p:sp>
      <p:sp>
        <p:nvSpPr>
          <p:cNvPr id="2328" name="Google Shape;2328;p45"/>
          <p:cNvSpPr/>
          <p:nvPr/>
        </p:nvSpPr>
        <p:spPr>
          <a:xfrm>
            <a:off x="3879599" y="847314"/>
            <a:ext cx="1384805" cy="848155"/>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27F8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2" name="Shape 2332"/>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6" name="Shape 2336"/>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0" name="Shape 2340"/>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4" name="Shape 2344"/>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8" name="Shape 2348"/>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2" name="Shape 2352"/>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6" name="Shape 2356"/>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0" name="Shape 2360"/>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4" name="Shape 236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4" name="Shape 2284"/>
        <p:cNvGrpSpPr/>
        <p:nvPr/>
      </p:nvGrpSpPr>
      <p:grpSpPr>
        <a:xfrm>
          <a:off x="0" y="0"/>
          <a:ext cx="0" cy="0"/>
          <a:chOff x="0" y="0"/>
          <a:chExt cx="0" cy="0"/>
        </a:xfrm>
      </p:grpSpPr>
      <p:sp>
        <p:nvSpPr>
          <p:cNvPr id="2285" name="Google Shape;2285;p37"/>
          <p:cNvSpPr txBox="1"/>
          <p:nvPr/>
        </p:nvSpPr>
        <p:spPr>
          <a:xfrm>
            <a:off x="2249850" y="1999300"/>
            <a:ext cx="4644300" cy="14823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6000">
                <a:solidFill>
                  <a:srgbClr val="3C557D"/>
                </a:solidFill>
                <a:latin typeface="Patrick Hand"/>
                <a:ea typeface="Patrick Hand"/>
                <a:cs typeface="Patrick Hand"/>
                <a:sym typeface="Patrick Hand"/>
              </a:rPr>
              <a:t>Introduction</a:t>
            </a:r>
            <a:endParaRPr sz="6000">
              <a:solidFill>
                <a:srgbClr val="3C557D"/>
              </a:solidFill>
              <a:latin typeface="Patrick Hand"/>
              <a:ea typeface="Patrick Hand"/>
              <a:cs typeface="Patrick Hand"/>
              <a:sym typeface="Patrick Hand"/>
            </a:endParaRPr>
          </a:p>
        </p:txBody>
      </p:sp>
      <p:sp>
        <p:nvSpPr>
          <p:cNvPr id="2286" name="Google Shape;2286;p37"/>
          <p:cNvSpPr txBox="1"/>
          <p:nvPr/>
        </p:nvSpPr>
        <p:spPr>
          <a:xfrm>
            <a:off x="3879600" y="971888"/>
            <a:ext cx="1384800" cy="57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27F86"/>
                </a:solidFill>
                <a:latin typeface="Patrick Hand"/>
                <a:ea typeface="Patrick Hand"/>
                <a:cs typeface="Patrick Hand"/>
                <a:sym typeface="Patrick Hand"/>
              </a:rPr>
              <a:t>01</a:t>
            </a:r>
            <a:endParaRPr sz="6000">
              <a:solidFill>
                <a:srgbClr val="E27F86"/>
              </a:solidFill>
              <a:latin typeface="Patrick Hand"/>
              <a:ea typeface="Patrick Hand"/>
              <a:cs typeface="Patrick Hand"/>
              <a:sym typeface="Patrick Hand"/>
            </a:endParaRPr>
          </a:p>
        </p:txBody>
      </p:sp>
      <p:sp>
        <p:nvSpPr>
          <p:cNvPr id="2287" name="Google Shape;2287;p37"/>
          <p:cNvSpPr/>
          <p:nvPr/>
        </p:nvSpPr>
        <p:spPr>
          <a:xfrm>
            <a:off x="3879599" y="847314"/>
            <a:ext cx="1384805" cy="848155"/>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27F8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8" name="Shape 2368"/>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2" name="Shape 2372"/>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6" name="Shape 2376"/>
        <p:cNvGrpSpPr/>
        <p:nvPr/>
      </p:nvGrpSpPr>
      <p:grpSpPr>
        <a:xfrm>
          <a:off x="0" y="0"/>
          <a:ext cx="0" cy="0"/>
          <a:chOff x="0" y="0"/>
          <a:chExt cx="0" cy="0"/>
        </a:xfrm>
      </p:grpSpPr>
      <p:sp>
        <p:nvSpPr>
          <p:cNvPr id="2377" name="Google Shape;2377;p57"/>
          <p:cNvSpPr txBox="1"/>
          <p:nvPr>
            <p:ph type="title"/>
          </p:nvPr>
        </p:nvSpPr>
        <p:spPr>
          <a:xfrm>
            <a:off x="720000" y="540000"/>
            <a:ext cx="77040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378" name="Google Shape;2378;p57"/>
          <p:cNvGraphicFramePr/>
          <p:nvPr/>
        </p:nvGraphicFramePr>
        <p:xfrm>
          <a:off x="980350" y="1003730"/>
          <a:ext cx="3000000" cy="3000000"/>
        </p:xfrm>
        <a:graphic>
          <a:graphicData uri="http://schemas.openxmlformats.org/drawingml/2006/table">
            <a:tbl>
              <a:tblPr>
                <a:noFill/>
                <a:tableStyleId>{4E62E3E2-4C00-4D00-B12A-6F6BC18862A0}</a:tableStyleId>
              </a:tblPr>
              <a:tblGrid>
                <a:gridCol w="3229325"/>
                <a:gridCol w="4593450"/>
              </a:tblGrid>
              <a:tr h="422850">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Construct</a:t>
                      </a:r>
                      <a:endParaRPr b="1" sz="1900">
                        <a:solidFill>
                          <a:schemeClr val="dk1"/>
                        </a:solidFill>
                        <a:latin typeface="Patrick Hand"/>
                        <a:ea typeface="Patrick Hand"/>
                        <a:cs typeface="Patrick Hand"/>
                        <a:sym typeface="Patrick Hand"/>
                      </a:endParaRPr>
                    </a:p>
                  </a:txBody>
                  <a:tcPr marT="91425" marB="91425" marR="91425" marL="91425">
                    <a:solidFill>
                      <a:srgbClr val="FFFF00"/>
                    </a:solidFill>
                  </a:tcPr>
                </a:tc>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Features</a:t>
                      </a:r>
                      <a:endParaRPr b="1" sz="1900">
                        <a:solidFill>
                          <a:schemeClr val="dk1"/>
                        </a:solidFill>
                        <a:latin typeface="Patrick Hand"/>
                        <a:ea typeface="Patrick Hand"/>
                        <a:cs typeface="Patrick Hand"/>
                        <a:sym typeface="Patrick Hand"/>
                      </a:endParaRPr>
                    </a:p>
                  </a:txBody>
                  <a:tcPr marT="91425" marB="91425" marR="91425" marL="91425"/>
                </a:tc>
              </a:tr>
              <a:tr h="3301150">
                <a:tc>
                  <a:txBody>
                    <a:bodyPr/>
                    <a:lstStyle/>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Political affiliation</a:t>
                      </a:r>
                      <a:endParaRPr b="1" sz="2000">
                        <a:solidFill>
                          <a:schemeClr val="dk1"/>
                        </a:solidFill>
                        <a:latin typeface="Patrick Hand"/>
                        <a:ea typeface="Patrick Hand"/>
                        <a:cs typeface="Patrick Hand"/>
                        <a:sym typeface="Patrick Hand"/>
                      </a:endParaRPr>
                    </a:p>
                  </a:txBody>
                  <a:tcPr marT="91425" marB="91425" marR="91425" marL="91425"/>
                </a:tc>
                <a:tc>
                  <a:txBody>
                    <a:bodyPr/>
                    <a:lstStyle/>
                    <a:p>
                      <a:pPr indent="-342900" lvl="0" marL="457200" rtl="0" algn="l">
                        <a:spcBef>
                          <a:spcPts val="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Pays attention to politics/elections? - ordinal</a:t>
                      </a:r>
                      <a:endParaRPr sz="1800">
                        <a:solidFill>
                          <a:schemeClr val="dk1"/>
                        </a:solidFill>
                        <a:latin typeface="Patrick Hand"/>
                        <a:ea typeface="Patrick Hand"/>
                        <a:cs typeface="Patrick Hand"/>
                        <a:sym typeface="Patrick Hand"/>
                      </a:endParaRPr>
                    </a:p>
                    <a:p>
                      <a:pPr indent="-342900" lvl="0" marL="457200" rtl="0" algn="l">
                        <a:spcBef>
                          <a:spcPts val="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Party affiliation (Democrat/Republican) - interval</a:t>
                      </a:r>
                      <a:endParaRPr sz="1800">
                        <a:solidFill>
                          <a:schemeClr val="dk1"/>
                        </a:solidFill>
                        <a:latin typeface="Patrick Hand"/>
                        <a:ea typeface="Patrick Hand"/>
                        <a:cs typeface="Patrick Hand"/>
                        <a:sym typeface="Patrick Hand"/>
                      </a:endParaRPr>
                    </a:p>
                    <a:p>
                      <a:pPr indent="-342900" lvl="0" marL="457200" rtl="0" algn="l">
                        <a:spcBef>
                          <a:spcPts val="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Presidential candidate preference, 2020 - ordinal</a:t>
                      </a:r>
                      <a:endParaRPr sz="1800">
                        <a:solidFill>
                          <a:schemeClr val="dk1"/>
                        </a:solidFill>
                        <a:latin typeface="Patrick Hand"/>
                        <a:ea typeface="Patrick Hand"/>
                        <a:cs typeface="Patrick Hand"/>
                        <a:sym typeface="Patrick Hand"/>
                      </a:endParaRPr>
                    </a:p>
                    <a:p>
                      <a:pPr indent="-342900" lvl="0" marL="457200" rtl="0" algn="l">
                        <a:spcBef>
                          <a:spcPts val="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Republican presidential feeling thermometer, 2020 - interval</a:t>
                      </a:r>
                      <a:endParaRPr sz="1800">
                        <a:solidFill>
                          <a:schemeClr val="dk1"/>
                        </a:solidFill>
                        <a:latin typeface="Patrick Hand"/>
                        <a:ea typeface="Patrick Hand"/>
                        <a:cs typeface="Patrick Hand"/>
                        <a:sym typeface="Patrick Hand"/>
                      </a:endParaRPr>
                    </a:p>
                    <a:p>
                      <a:pPr indent="-342900" lvl="0" marL="457200" rtl="0" algn="l">
                        <a:spcBef>
                          <a:spcPts val="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Democratic presidential feeling thermometer, 2020 - interval</a:t>
                      </a:r>
                      <a:endParaRPr sz="1800">
                        <a:solidFill>
                          <a:schemeClr val="dk1"/>
                        </a:solidFill>
                        <a:latin typeface="Patrick Hand"/>
                        <a:ea typeface="Patrick Hand"/>
                        <a:cs typeface="Patrick Hand"/>
                        <a:sym typeface="Patrick Hand"/>
                      </a:endParaRPr>
                    </a:p>
                    <a:p>
                      <a:pPr indent="-342900" lvl="0" marL="457200" rtl="0" algn="l">
                        <a:spcBef>
                          <a:spcPts val="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Political affiliation (Liberal/Conservative) - interval</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58"/>
          <p:cNvSpPr txBox="1"/>
          <p:nvPr>
            <p:ph type="title"/>
          </p:nvPr>
        </p:nvSpPr>
        <p:spPr>
          <a:xfrm>
            <a:off x="720000" y="540000"/>
            <a:ext cx="77040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384" name="Google Shape;2384;p58"/>
          <p:cNvGraphicFramePr/>
          <p:nvPr/>
        </p:nvGraphicFramePr>
        <p:xfrm>
          <a:off x="980350" y="1003730"/>
          <a:ext cx="3000000" cy="3000000"/>
        </p:xfrm>
        <a:graphic>
          <a:graphicData uri="http://schemas.openxmlformats.org/drawingml/2006/table">
            <a:tbl>
              <a:tblPr>
                <a:noFill/>
                <a:tableStyleId>{4E62E3E2-4C00-4D00-B12A-6F6BC18862A0}</a:tableStyleId>
              </a:tblPr>
              <a:tblGrid>
                <a:gridCol w="3229325"/>
                <a:gridCol w="4593450"/>
              </a:tblGrid>
              <a:tr h="422850">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Construct</a:t>
                      </a:r>
                      <a:endParaRPr b="1" sz="1900">
                        <a:solidFill>
                          <a:schemeClr val="dk1"/>
                        </a:solidFill>
                        <a:latin typeface="Patrick Hand"/>
                        <a:ea typeface="Patrick Hand"/>
                        <a:cs typeface="Patrick Hand"/>
                        <a:sym typeface="Patrick Hand"/>
                      </a:endParaRPr>
                    </a:p>
                  </a:txBody>
                  <a:tcPr marT="91425" marB="91425" marR="91425" marL="91425"/>
                </a:tc>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Features</a:t>
                      </a:r>
                      <a:endParaRPr b="1" sz="1900">
                        <a:solidFill>
                          <a:schemeClr val="dk1"/>
                        </a:solidFill>
                        <a:latin typeface="Patrick Hand"/>
                        <a:ea typeface="Patrick Hand"/>
                        <a:cs typeface="Patrick Hand"/>
                        <a:sym typeface="Patrick Hand"/>
                      </a:endParaRPr>
                    </a:p>
                  </a:txBody>
                  <a:tcPr marT="91425" marB="91425" marR="91425" marL="91425"/>
                </a:tc>
              </a:tr>
              <a:tr h="3301150">
                <a:tc>
                  <a:txBody>
                    <a:bodyPr/>
                    <a:lstStyle/>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Political affiliation</a:t>
                      </a:r>
                      <a:endParaRPr b="1" sz="2000">
                        <a:solidFill>
                          <a:schemeClr val="dk1"/>
                        </a:solidFill>
                        <a:latin typeface="Patrick Hand"/>
                        <a:ea typeface="Patrick Hand"/>
                        <a:cs typeface="Patrick Hand"/>
                        <a:sym typeface="Patrick Hand"/>
                      </a:endParaRPr>
                    </a:p>
                  </a:txBody>
                  <a:tcPr marT="91425" marB="91425" marR="91425" marL="91425"/>
                </a:tc>
                <a:tc>
                  <a:txBody>
                    <a:bodyPr/>
                    <a:lstStyle/>
                    <a:p>
                      <a:pPr indent="-342900" lvl="0" marL="457200" rtl="0" algn="l">
                        <a:spcBef>
                          <a:spcPts val="0"/>
                        </a:spcBef>
                        <a:spcAft>
                          <a:spcPts val="0"/>
                        </a:spcAft>
                        <a:buClr>
                          <a:schemeClr val="dk1"/>
                        </a:buClr>
                        <a:buSzPts val="1800"/>
                        <a:buFont typeface="Patrick Hand"/>
                        <a:buChar char="●"/>
                      </a:pPr>
                      <a:r>
                        <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8" name="Shape 2388"/>
        <p:cNvGrpSpPr/>
        <p:nvPr/>
      </p:nvGrpSpPr>
      <p:grpSpPr>
        <a:xfrm>
          <a:off x="0" y="0"/>
          <a:ext cx="0" cy="0"/>
          <a:chOff x="0" y="0"/>
          <a:chExt cx="0" cy="0"/>
        </a:xfrm>
      </p:grpSpPr>
      <p:sp>
        <p:nvSpPr>
          <p:cNvPr id="2389" name="Google Shape;2389;p59"/>
          <p:cNvSpPr txBox="1"/>
          <p:nvPr>
            <p:ph type="title"/>
          </p:nvPr>
        </p:nvSpPr>
        <p:spPr>
          <a:xfrm>
            <a:off x="720000" y="540000"/>
            <a:ext cx="7704000" cy="19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390" name="Google Shape;2390;p59"/>
          <p:cNvGraphicFramePr/>
          <p:nvPr/>
        </p:nvGraphicFramePr>
        <p:xfrm>
          <a:off x="720000" y="614180"/>
          <a:ext cx="3000000" cy="3000000"/>
        </p:xfrm>
        <a:graphic>
          <a:graphicData uri="http://schemas.openxmlformats.org/drawingml/2006/table">
            <a:tbl>
              <a:tblPr>
                <a:noFill/>
                <a:tableStyleId>{4E62E3E2-4C00-4D00-B12A-6F6BC18862A0}</a:tableStyleId>
              </a:tblPr>
              <a:tblGrid>
                <a:gridCol w="3489675"/>
                <a:gridCol w="4610450"/>
              </a:tblGrid>
              <a:tr h="480825">
                <a:tc>
                  <a:txBody>
                    <a:bodyPr/>
                    <a:lstStyle/>
                    <a:p>
                      <a:pPr indent="0" lvl="0" marL="0" rtl="0" algn="ctr">
                        <a:spcBef>
                          <a:spcPts val="0"/>
                        </a:spcBef>
                        <a:spcAft>
                          <a:spcPts val="0"/>
                        </a:spcAft>
                        <a:buNone/>
                      </a:pPr>
                      <a:r>
                        <a:rPr b="1" lang="en" sz="1800">
                          <a:solidFill>
                            <a:schemeClr val="dk1"/>
                          </a:solidFill>
                          <a:latin typeface="Patrick Hand"/>
                          <a:ea typeface="Patrick Hand"/>
                          <a:cs typeface="Patrick Hand"/>
                          <a:sym typeface="Patrick Hand"/>
                        </a:rPr>
                        <a:t>Construct</a:t>
                      </a:r>
                      <a:endParaRPr b="1" sz="1800">
                        <a:solidFill>
                          <a:schemeClr val="dk1"/>
                        </a:solidFill>
                        <a:latin typeface="Patrick Hand"/>
                        <a:ea typeface="Patrick Hand"/>
                        <a:cs typeface="Patrick Hand"/>
                        <a:sym typeface="Patrick Hand"/>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Feature</a:t>
                      </a:r>
                      <a:endParaRPr b="1" sz="1900">
                        <a:solidFill>
                          <a:schemeClr val="dk1"/>
                        </a:solidFill>
                        <a:latin typeface="Patrick Hand"/>
                        <a:ea typeface="Patrick Hand"/>
                        <a:cs typeface="Patrick Hand"/>
                        <a:sym typeface="Patrick Hand"/>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r>
              <a:tr h="3877850">
                <a:tc>
                  <a:txBody>
                    <a:bodyPr/>
                    <a:lstStyle/>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l">
                        <a:spcBef>
                          <a:spcPts val="0"/>
                        </a:spcBef>
                        <a:spcAft>
                          <a:spcPts val="0"/>
                        </a:spcAft>
                        <a:buNone/>
                      </a:pPr>
                      <a:r>
                        <a:t/>
                      </a:r>
                      <a:endParaRPr/>
                    </a:p>
                    <a:p>
                      <a:pPr indent="0" lvl="0" marL="457200" rtl="0" algn="just">
                        <a:spcBef>
                          <a:spcPts val="0"/>
                        </a:spcBef>
                        <a:spcAft>
                          <a:spcPts val="0"/>
                        </a:spcAft>
                        <a:buNone/>
                      </a:pPr>
                      <a:r>
                        <a:rPr b="1" lang="en" sz="2000">
                          <a:solidFill>
                            <a:schemeClr val="dk1"/>
                          </a:solidFill>
                          <a:latin typeface="Patrick Hand"/>
                          <a:ea typeface="Patrick Hand"/>
                          <a:cs typeface="Patrick Hand"/>
                          <a:sym typeface="Patrick Hand"/>
                        </a:rPr>
                        <a:t>Trust in the government </a:t>
                      </a:r>
                      <a:endParaRPr b="1" sz="2000">
                        <a:solidFill>
                          <a:schemeClr val="dk1"/>
                        </a:solidFill>
                        <a:latin typeface="Patrick Hand"/>
                        <a:ea typeface="Patrick Hand"/>
                        <a:cs typeface="Patrick Hand"/>
                        <a:sym typeface="Patrick Hand"/>
                      </a:endParaRPr>
                    </a:p>
                    <a:p>
                      <a:pPr indent="0" lvl="0" marL="0" rtl="0" algn="l">
                        <a:spcBef>
                          <a:spcPts val="0"/>
                        </a:spcBef>
                        <a:spcAft>
                          <a:spcPts val="0"/>
                        </a:spcAft>
                        <a:buNone/>
                      </a:pPr>
                      <a:r>
                        <a:t/>
                      </a:r>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Does the federal government maintain integrity? - interval</a:t>
                      </a:r>
                      <a:endParaRPr sz="1700">
                        <a:solidFill>
                          <a:schemeClr val="dk1"/>
                        </a:solidFill>
                        <a:latin typeface="Patrick Hand"/>
                        <a:ea typeface="Patrick Hand"/>
                        <a:cs typeface="Patrick Hand"/>
                        <a:sym typeface="Patrick Hand"/>
                      </a:endParaRPr>
                    </a:p>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Do big interests dominate the government? - interval</a:t>
                      </a:r>
                      <a:endParaRPr sz="1700">
                        <a:solidFill>
                          <a:schemeClr val="dk1"/>
                        </a:solidFill>
                        <a:latin typeface="Patrick Hand"/>
                        <a:ea typeface="Patrick Hand"/>
                        <a:cs typeface="Patrick Hand"/>
                        <a:sym typeface="Patrick Hand"/>
                      </a:endParaRPr>
                    </a:p>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How much tax money does the government waste? - interval</a:t>
                      </a:r>
                      <a:endParaRPr sz="1700">
                        <a:solidFill>
                          <a:schemeClr val="dk1"/>
                        </a:solidFill>
                        <a:latin typeface="Patrick Hand"/>
                        <a:ea typeface="Patrick Hand"/>
                        <a:cs typeface="Patrick Hand"/>
                        <a:sym typeface="Patrick Hand"/>
                      </a:endParaRPr>
                    </a:p>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Level of corruption in government - interval</a:t>
                      </a:r>
                      <a:endParaRPr sz="1700">
                        <a:solidFill>
                          <a:schemeClr val="dk1"/>
                        </a:solidFill>
                        <a:latin typeface="Patrick Hand"/>
                        <a:ea typeface="Patrick Hand"/>
                        <a:cs typeface="Patrick Hand"/>
                        <a:sym typeface="Patrick Hand"/>
                      </a:endParaRPr>
                    </a:p>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Relative level of corruption in government since Trump - interval</a:t>
                      </a:r>
                      <a:endParaRPr sz="1700">
                        <a:solidFill>
                          <a:schemeClr val="dk1"/>
                        </a:solidFill>
                        <a:latin typeface="Patrick Hand"/>
                        <a:ea typeface="Patrick Hand"/>
                        <a:cs typeface="Patrick Hand"/>
                        <a:sym typeface="Patrick Hand"/>
                      </a:endParaRPr>
                    </a:p>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Does the federal government treat Blacks or Whites better? - interval</a:t>
                      </a:r>
                      <a:endParaRPr sz="1700">
                        <a:solidFill>
                          <a:schemeClr val="dk1"/>
                        </a:solidFill>
                        <a:latin typeface="Patrick Hand"/>
                        <a:ea typeface="Patrick Hand"/>
                        <a:cs typeface="Patrick Hand"/>
                        <a:sym typeface="Patrick Hand"/>
                      </a:endParaRPr>
                    </a:p>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Respondents’ voice in government - interval</a:t>
                      </a:r>
                      <a:endParaRPr sz="1700">
                        <a:solidFill>
                          <a:schemeClr val="dk1"/>
                        </a:solidFill>
                        <a:latin typeface="Patrick Hand"/>
                        <a:ea typeface="Patrick Hand"/>
                        <a:cs typeface="Patrick Hand"/>
                        <a:sym typeface="Patrick Hand"/>
                      </a:endParaRPr>
                    </a:p>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Does the government value peoples’ opinions? - interval</a:t>
                      </a:r>
                      <a:endParaRPr sz="1300"/>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4" name="Shape 2394"/>
        <p:cNvGrpSpPr/>
        <p:nvPr/>
      </p:nvGrpSpPr>
      <p:grpSpPr>
        <a:xfrm>
          <a:off x="0" y="0"/>
          <a:ext cx="0" cy="0"/>
          <a:chOff x="0" y="0"/>
          <a:chExt cx="0" cy="0"/>
        </a:xfrm>
      </p:grpSpPr>
      <p:sp>
        <p:nvSpPr>
          <p:cNvPr id="2395" name="Google Shape;2395;p60"/>
          <p:cNvSpPr txBox="1"/>
          <p:nvPr>
            <p:ph type="title"/>
          </p:nvPr>
        </p:nvSpPr>
        <p:spPr>
          <a:xfrm>
            <a:off x="720000" y="540000"/>
            <a:ext cx="77040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396" name="Google Shape;2396;p60"/>
          <p:cNvGraphicFramePr/>
          <p:nvPr/>
        </p:nvGraphicFramePr>
        <p:xfrm>
          <a:off x="980350" y="1003730"/>
          <a:ext cx="3000000" cy="3000000"/>
        </p:xfrm>
        <a:graphic>
          <a:graphicData uri="http://schemas.openxmlformats.org/drawingml/2006/table">
            <a:tbl>
              <a:tblPr>
                <a:noFill/>
                <a:tableStyleId>{4E62E3E2-4C00-4D00-B12A-6F6BC18862A0}</a:tableStyleId>
              </a:tblPr>
              <a:tblGrid>
                <a:gridCol w="3229325"/>
                <a:gridCol w="4593450"/>
              </a:tblGrid>
              <a:tr h="422850">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Construct</a:t>
                      </a:r>
                      <a:endParaRPr b="1" sz="1900">
                        <a:solidFill>
                          <a:schemeClr val="dk1"/>
                        </a:solidFill>
                        <a:latin typeface="Patrick Hand"/>
                        <a:ea typeface="Patrick Hand"/>
                        <a:cs typeface="Patrick Hand"/>
                        <a:sym typeface="Patrick Hand"/>
                      </a:endParaRPr>
                    </a:p>
                  </a:txBody>
                  <a:tcPr marT="91425" marB="91425" marR="91425" marL="91425"/>
                </a:tc>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Features</a:t>
                      </a:r>
                      <a:endParaRPr b="1" sz="1900">
                        <a:solidFill>
                          <a:schemeClr val="dk1"/>
                        </a:solidFill>
                        <a:latin typeface="Patrick Hand"/>
                        <a:ea typeface="Patrick Hand"/>
                        <a:cs typeface="Patrick Hand"/>
                        <a:sym typeface="Patrick Hand"/>
                      </a:endParaRPr>
                    </a:p>
                  </a:txBody>
                  <a:tcPr marT="91425" marB="91425" marR="91425" marL="91425"/>
                </a:tc>
              </a:tr>
              <a:tr h="3301150">
                <a:tc>
                  <a:txBody>
                    <a:bodyPr/>
                    <a:lstStyle/>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Trust in the government </a:t>
                      </a:r>
                      <a:endParaRPr b="1" sz="2000">
                        <a:solidFill>
                          <a:schemeClr val="dk1"/>
                        </a:solidFill>
                        <a:latin typeface="Patrick Hand"/>
                        <a:ea typeface="Patrick Hand"/>
                        <a:cs typeface="Patrick Hand"/>
                        <a:sym typeface="Patrick Hand"/>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0" name="Shape 2400"/>
        <p:cNvGrpSpPr/>
        <p:nvPr/>
      </p:nvGrpSpPr>
      <p:grpSpPr>
        <a:xfrm>
          <a:off x="0" y="0"/>
          <a:ext cx="0" cy="0"/>
          <a:chOff x="0" y="0"/>
          <a:chExt cx="0" cy="0"/>
        </a:xfrm>
      </p:grpSpPr>
      <p:sp>
        <p:nvSpPr>
          <p:cNvPr id="2401" name="Google Shape;2401;p61"/>
          <p:cNvSpPr txBox="1"/>
          <p:nvPr>
            <p:ph type="title"/>
          </p:nvPr>
        </p:nvSpPr>
        <p:spPr>
          <a:xfrm>
            <a:off x="720000" y="540000"/>
            <a:ext cx="7704000" cy="19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402" name="Google Shape;2402;p61"/>
          <p:cNvGraphicFramePr/>
          <p:nvPr/>
        </p:nvGraphicFramePr>
        <p:xfrm>
          <a:off x="469025" y="918865"/>
          <a:ext cx="3000000" cy="3000000"/>
        </p:xfrm>
        <a:graphic>
          <a:graphicData uri="http://schemas.openxmlformats.org/drawingml/2006/table">
            <a:tbl>
              <a:tblPr>
                <a:noFill/>
                <a:tableStyleId>{4E62E3E2-4C00-4D00-B12A-6F6BC18862A0}</a:tableStyleId>
              </a:tblPr>
              <a:tblGrid>
                <a:gridCol w="3646375"/>
                <a:gridCol w="4720700"/>
              </a:tblGrid>
              <a:tr h="492575">
                <a:tc>
                  <a:txBody>
                    <a:bodyPr/>
                    <a:lstStyle/>
                    <a:p>
                      <a:pPr indent="0" lvl="0" marL="0" rtl="0" algn="ctr">
                        <a:spcBef>
                          <a:spcPts val="0"/>
                        </a:spcBef>
                        <a:spcAft>
                          <a:spcPts val="0"/>
                        </a:spcAft>
                        <a:buNone/>
                      </a:pPr>
                      <a:r>
                        <a:rPr b="1" lang="en" sz="1800">
                          <a:solidFill>
                            <a:schemeClr val="dk1"/>
                          </a:solidFill>
                          <a:latin typeface="Patrick Hand"/>
                          <a:ea typeface="Patrick Hand"/>
                          <a:cs typeface="Patrick Hand"/>
                          <a:sym typeface="Patrick Hand"/>
                        </a:rPr>
                        <a:t>Construct</a:t>
                      </a:r>
                      <a:endParaRPr b="1" sz="1800">
                        <a:solidFill>
                          <a:schemeClr val="dk1"/>
                        </a:solidFill>
                        <a:latin typeface="Patrick Hand"/>
                        <a:ea typeface="Patrick Hand"/>
                        <a:cs typeface="Patrick Hand"/>
                        <a:sym typeface="Patrick Hand"/>
                      </a:endParaRPr>
                    </a:p>
                  </a:txBody>
                  <a:tcPr marT="91425" marB="91425" marR="91425" marL="91425">
                    <a:solidFill>
                      <a:srgbClr val="FFFF00"/>
                    </a:solidFill>
                  </a:tcPr>
                </a:tc>
                <a:tc>
                  <a:txBody>
                    <a:bodyPr/>
                    <a:lstStyle/>
                    <a:p>
                      <a:pPr indent="0" lvl="0" marL="0" rtl="0" algn="ctr">
                        <a:spcBef>
                          <a:spcPts val="0"/>
                        </a:spcBef>
                        <a:spcAft>
                          <a:spcPts val="0"/>
                        </a:spcAft>
                        <a:buNone/>
                      </a:pPr>
                      <a:r>
                        <a:rPr b="1" lang="en" sz="1800">
                          <a:solidFill>
                            <a:schemeClr val="dk1"/>
                          </a:solidFill>
                          <a:latin typeface="Patrick Hand"/>
                          <a:ea typeface="Patrick Hand"/>
                          <a:cs typeface="Patrick Hand"/>
                          <a:sym typeface="Patrick Hand"/>
                        </a:rPr>
                        <a:t>Features</a:t>
                      </a:r>
                      <a:endParaRPr b="1" sz="1800">
                        <a:solidFill>
                          <a:schemeClr val="dk1"/>
                        </a:solidFill>
                        <a:latin typeface="Patrick Hand"/>
                        <a:ea typeface="Patrick Hand"/>
                        <a:cs typeface="Patrick Hand"/>
                        <a:sym typeface="Patrick Hand"/>
                      </a:endParaRPr>
                    </a:p>
                  </a:txBody>
                  <a:tcPr marT="91425" marB="91425" marR="91425" marL="91425"/>
                </a:tc>
              </a:tr>
              <a:tr h="3448250">
                <a:tc>
                  <a:txBody>
                    <a:bodyPr/>
                    <a:lstStyle/>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Trust in the healthcare system</a:t>
                      </a:r>
                      <a:endParaRPr/>
                    </a:p>
                  </a:txBody>
                  <a:tcPr marT="91425" marB="91425" marR="91425" marL="91425"/>
                </a:tc>
                <a:tc>
                  <a:txBody>
                    <a:bodyPr/>
                    <a:lstStyle/>
                    <a:p>
                      <a:pPr indent="-317500" lvl="0" marL="457200" rtl="0" algn="l">
                        <a:spcBef>
                          <a:spcPts val="0"/>
                        </a:spcBef>
                        <a:spcAft>
                          <a:spcPts val="0"/>
                        </a:spcAft>
                        <a:buSzPts val="1400"/>
                        <a:buChar char="●"/>
                      </a:pPr>
                      <a:r>
                        <a:rPr lang="en" sz="1800">
                          <a:solidFill>
                            <a:schemeClr val="dk1"/>
                          </a:solidFill>
                          <a:latin typeface="Patrick Hand"/>
                          <a:ea typeface="Patrick Hand"/>
                          <a:cs typeface="Patrick Hand"/>
                          <a:sym typeface="Patrick Hand"/>
                        </a:rPr>
                        <a:t>Feeling towards president handling COVID-19 in 2020 - interval</a:t>
                      </a:r>
                      <a:endParaRPr sz="1800">
                        <a:solidFill>
                          <a:schemeClr val="dk1"/>
                        </a:solidFill>
                        <a:latin typeface="Patrick Hand"/>
                        <a:ea typeface="Patrick Hand"/>
                        <a:cs typeface="Patrick Hand"/>
                        <a:sym typeface="Patrick Hand"/>
                      </a:endParaRPr>
                    </a:p>
                    <a:p>
                      <a:pPr indent="-317500" lvl="0" marL="457200" rtl="0" algn="l">
                        <a:spcBef>
                          <a:spcPts val="0"/>
                        </a:spcBef>
                        <a:spcAft>
                          <a:spcPts val="0"/>
                        </a:spcAft>
                        <a:buSzPts val="1400"/>
                        <a:buChar char="●"/>
                      </a:pPr>
                      <a:r>
                        <a:rPr lang="en" sz="1800">
                          <a:solidFill>
                            <a:schemeClr val="dk1"/>
                          </a:solidFill>
                          <a:latin typeface="Patrick Hand"/>
                          <a:ea typeface="Patrick Hand"/>
                          <a:cs typeface="Patrick Hand"/>
                          <a:sym typeface="Patrick Hand"/>
                        </a:rPr>
                        <a:t>Confidence in medical institutions - interval</a:t>
                      </a:r>
                      <a:endParaRPr sz="1800">
                        <a:solidFill>
                          <a:schemeClr val="dk1"/>
                        </a:solidFill>
                        <a:latin typeface="Patrick Hand"/>
                        <a:ea typeface="Patrick Hand"/>
                        <a:cs typeface="Patrick Hand"/>
                        <a:sym typeface="Patrick Hand"/>
                      </a:endParaRPr>
                    </a:p>
                    <a:p>
                      <a:pPr indent="-317500" lvl="0" marL="457200" rtl="0" algn="l">
                        <a:spcBef>
                          <a:spcPts val="0"/>
                        </a:spcBef>
                        <a:spcAft>
                          <a:spcPts val="0"/>
                        </a:spcAft>
                        <a:buSzPts val="1400"/>
                        <a:buChar char="●"/>
                      </a:pPr>
                      <a:r>
                        <a:rPr lang="en" sz="1800">
                          <a:solidFill>
                            <a:schemeClr val="dk1"/>
                          </a:solidFill>
                          <a:latin typeface="Patrick Hand"/>
                          <a:ea typeface="Patrick Hand"/>
                          <a:cs typeface="Patrick Hand"/>
                          <a:sym typeface="Patrick Hand"/>
                        </a:rPr>
                        <a:t>Confidence in the scientific community - interval</a:t>
                      </a:r>
                      <a:endParaRPr sz="1800">
                        <a:solidFill>
                          <a:schemeClr val="dk1"/>
                        </a:solidFill>
                        <a:latin typeface="Patrick Hand"/>
                        <a:ea typeface="Patrick Hand"/>
                        <a:cs typeface="Patrick Hand"/>
                        <a:sym typeface="Patrick Hand"/>
                      </a:endParaRPr>
                    </a:p>
                    <a:p>
                      <a:pPr indent="-317500" lvl="0" marL="457200" rtl="0" algn="l">
                        <a:spcBef>
                          <a:spcPts val="0"/>
                        </a:spcBef>
                        <a:spcAft>
                          <a:spcPts val="0"/>
                        </a:spcAft>
                        <a:buSzPts val="1400"/>
                        <a:buChar char="●"/>
                      </a:pPr>
                      <a:r>
                        <a:rPr lang="en" sz="1800">
                          <a:solidFill>
                            <a:schemeClr val="dk1"/>
                          </a:solidFill>
                          <a:latin typeface="Patrick Hand"/>
                          <a:ea typeface="Patrick Hand"/>
                          <a:cs typeface="Patrick Hand"/>
                          <a:sym typeface="Patrick Hand"/>
                        </a:rPr>
                        <a:t>World Health Organization feeling thermometer - interval</a:t>
                      </a:r>
                      <a:endParaRPr sz="1800">
                        <a:solidFill>
                          <a:schemeClr val="dk1"/>
                        </a:solidFill>
                        <a:latin typeface="Patrick Hand"/>
                        <a:ea typeface="Patrick Hand"/>
                        <a:cs typeface="Patrick Hand"/>
                        <a:sym typeface="Patrick Hand"/>
                      </a:endParaRPr>
                    </a:p>
                    <a:p>
                      <a:pPr indent="-317500" lvl="0" marL="457200" rtl="0" algn="l">
                        <a:spcBef>
                          <a:spcPts val="0"/>
                        </a:spcBef>
                        <a:spcAft>
                          <a:spcPts val="0"/>
                        </a:spcAft>
                        <a:buSzPts val="1400"/>
                        <a:buChar char="●"/>
                      </a:pPr>
                      <a:r>
                        <a:rPr lang="en" sz="1800">
                          <a:solidFill>
                            <a:schemeClr val="dk1"/>
                          </a:solidFill>
                          <a:latin typeface="Patrick Hand"/>
                          <a:ea typeface="Patrick Hand"/>
                          <a:cs typeface="Patrick Hand"/>
                          <a:sym typeface="Patrick Hand"/>
                        </a:rPr>
                        <a:t>Centers for Disease Control feeling thermometer - interval</a:t>
                      </a:r>
                      <a:endParaRPr sz="1800">
                        <a:solidFill>
                          <a:schemeClr val="dk1"/>
                        </a:solidFill>
                        <a:latin typeface="Patrick Hand"/>
                        <a:ea typeface="Patrick Hand"/>
                        <a:cs typeface="Patrick Hand"/>
                        <a:sym typeface="Patrick Hand"/>
                      </a:endParaRPr>
                    </a:p>
                    <a:p>
                      <a:pPr indent="-317500" lvl="0" marL="457200" rtl="0" algn="l">
                        <a:spcBef>
                          <a:spcPts val="0"/>
                        </a:spcBef>
                        <a:spcAft>
                          <a:spcPts val="0"/>
                        </a:spcAft>
                        <a:buSzPts val="1400"/>
                        <a:buChar char="●"/>
                      </a:pPr>
                      <a:r>
                        <a:rPr lang="en" sz="1800">
                          <a:solidFill>
                            <a:schemeClr val="dk1"/>
                          </a:solidFill>
                          <a:latin typeface="Patrick Hand"/>
                          <a:ea typeface="Patrick Hand"/>
                          <a:cs typeface="Patrick Hand"/>
                          <a:sym typeface="Patrick Hand"/>
                        </a:rPr>
                        <a:t>Scientists feeling thermometer - interval</a:t>
                      </a:r>
                      <a:endParaRPr sz="1800">
                        <a:solidFill>
                          <a:schemeClr val="dk1"/>
                        </a:solidFill>
                        <a:latin typeface="Patrick Hand"/>
                        <a:ea typeface="Patrick Hand"/>
                        <a:cs typeface="Patrick Hand"/>
                        <a:sym typeface="Patrick Hand"/>
                      </a:endParaRPr>
                    </a:p>
                    <a:p>
                      <a:pPr indent="-317500" lvl="0" marL="457200" rtl="0" algn="l">
                        <a:spcBef>
                          <a:spcPts val="0"/>
                        </a:spcBef>
                        <a:spcAft>
                          <a:spcPts val="0"/>
                        </a:spcAft>
                        <a:buSzPts val="1400"/>
                        <a:buChar char="●"/>
                      </a:pPr>
                      <a:r>
                        <a:rPr lang="en" sz="1800">
                          <a:solidFill>
                            <a:schemeClr val="dk1"/>
                          </a:solidFill>
                          <a:latin typeface="Patrick Hand"/>
                          <a:ea typeface="Patrick Hand"/>
                          <a:cs typeface="Patrick Hand"/>
                          <a:sym typeface="Patrick Hand"/>
                        </a:rPr>
                        <a:t>Importance of science in COVID-19 response – interval</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6" name="Shape 2406"/>
        <p:cNvGrpSpPr/>
        <p:nvPr/>
      </p:nvGrpSpPr>
      <p:grpSpPr>
        <a:xfrm>
          <a:off x="0" y="0"/>
          <a:ext cx="0" cy="0"/>
          <a:chOff x="0" y="0"/>
          <a:chExt cx="0" cy="0"/>
        </a:xfrm>
      </p:grpSpPr>
      <p:sp>
        <p:nvSpPr>
          <p:cNvPr id="2407" name="Google Shape;2407;p62"/>
          <p:cNvSpPr txBox="1"/>
          <p:nvPr>
            <p:ph type="title"/>
          </p:nvPr>
        </p:nvSpPr>
        <p:spPr>
          <a:xfrm>
            <a:off x="720000" y="540000"/>
            <a:ext cx="77040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408" name="Google Shape;2408;p62"/>
          <p:cNvGraphicFramePr/>
          <p:nvPr/>
        </p:nvGraphicFramePr>
        <p:xfrm>
          <a:off x="980350" y="1003730"/>
          <a:ext cx="3000000" cy="3000000"/>
        </p:xfrm>
        <a:graphic>
          <a:graphicData uri="http://schemas.openxmlformats.org/drawingml/2006/table">
            <a:tbl>
              <a:tblPr>
                <a:noFill/>
                <a:tableStyleId>{4E62E3E2-4C00-4D00-B12A-6F6BC18862A0}</a:tableStyleId>
              </a:tblPr>
              <a:tblGrid>
                <a:gridCol w="3229325"/>
                <a:gridCol w="4593450"/>
              </a:tblGrid>
              <a:tr h="422850">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Construct</a:t>
                      </a:r>
                      <a:endParaRPr b="1" sz="1900">
                        <a:solidFill>
                          <a:schemeClr val="dk1"/>
                        </a:solidFill>
                        <a:latin typeface="Patrick Hand"/>
                        <a:ea typeface="Patrick Hand"/>
                        <a:cs typeface="Patrick Hand"/>
                        <a:sym typeface="Patrick Hand"/>
                      </a:endParaRPr>
                    </a:p>
                  </a:txBody>
                  <a:tcPr marT="91425" marB="91425" marR="91425" marL="91425"/>
                </a:tc>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Features</a:t>
                      </a:r>
                      <a:endParaRPr b="1" sz="1900">
                        <a:solidFill>
                          <a:schemeClr val="dk1"/>
                        </a:solidFill>
                        <a:latin typeface="Patrick Hand"/>
                        <a:ea typeface="Patrick Hand"/>
                        <a:cs typeface="Patrick Hand"/>
                        <a:sym typeface="Patrick Hand"/>
                      </a:endParaRPr>
                    </a:p>
                  </a:txBody>
                  <a:tcPr marT="91425" marB="91425" marR="91425" marL="91425"/>
                </a:tc>
              </a:tr>
              <a:tr h="3301150">
                <a:tc>
                  <a:txBody>
                    <a:bodyPr/>
                    <a:lstStyle/>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Trust in the healthcare system</a:t>
                      </a:r>
                      <a:endParaRPr b="1" sz="2000">
                        <a:solidFill>
                          <a:schemeClr val="dk1"/>
                        </a:solidFill>
                        <a:latin typeface="Patrick Hand"/>
                        <a:ea typeface="Patrick Hand"/>
                        <a:cs typeface="Patrick Hand"/>
                        <a:sym typeface="Patrick Hand"/>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2" name="Shape 2412"/>
        <p:cNvGrpSpPr/>
        <p:nvPr/>
      </p:nvGrpSpPr>
      <p:grpSpPr>
        <a:xfrm>
          <a:off x="0" y="0"/>
          <a:ext cx="0" cy="0"/>
          <a:chOff x="0" y="0"/>
          <a:chExt cx="0" cy="0"/>
        </a:xfrm>
      </p:grpSpPr>
      <p:sp>
        <p:nvSpPr>
          <p:cNvPr id="2413" name="Google Shape;2413;p63"/>
          <p:cNvSpPr txBox="1"/>
          <p:nvPr>
            <p:ph type="title"/>
          </p:nvPr>
        </p:nvSpPr>
        <p:spPr>
          <a:xfrm>
            <a:off x="720000" y="540000"/>
            <a:ext cx="7704000" cy="45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414" name="Google Shape;2414;p63"/>
          <p:cNvGraphicFramePr/>
          <p:nvPr/>
        </p:nvGraphicFramePr>
        <p:xfrm>
          <a:off x="952500" y="1375825"/>
          <a:ext cx="3000000" cy="3000000"/>
        </p:xfrm>
        <a:graphic>
          <a:graphicData uri="http://schemas.openxmlformats.org/drawingml/2006/table">
            <a:tbl>
              <a:tblPr>
                <a:noFill/>
                <a:tableStyleId>{4E62E3E2-4C00-4D00-B12A-6F6BC18862A0}</a:tableStyleId>
              </a:tblPr>
              <a:tblGrid>
                <a:gridCol w="3619500"/>
                <a:gridCol w="3619500"/>
              </a:tblGrid>
              <a:tr h="507475">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Construct</a:t>
                      </a:r>
                      <a:endParaRPr b="1" sz="1900">
                        <a:solidFill>
                          <a:schemeClr val="dk1"/>
                        </a:solidFill>
                        <a:latin typeface="Patrick Hand"/>
                        <a:ea typeface="Patrick Hand"/>
                        <a:cs typeface="Patrick Hand"/>
                        <a:sym typeface="Patrick Hand"/>
                      </a:endParaRPr>
                    </a:p>
                  </a:txBody>
                  <a:tcPr marT="91425" marB="91425" marR="91425" marL="91425">
                    <a:solidFill>
                      <a:srgbClr val="FFFF00"/>
                    </a:solidFill>
                  </a:tcPr>
                </a:tc>
                <a:tc>
                  <a:txBody>
                    <a:bodyPr/>
                    <a:lstStyle/>
                    <a:p>
                      <a:pPr indent="0" lvl="0" marL="0" rtl="0" algn="ctr">
                        <a:spcBef>
                          <a:spcPts val="0"/>
                        </a:spcBef>
                        <a:spcAft>
                          <a:spcPts val="0"/>
                        </a:spcAft>
                        <a:buNone/>
                      </a:pPr>
                      <a:r>
                        <a:rPr b="1" lang="en" sz="1800">
                          <a:solidFill>
                            <a:schemeClr val="dk1"/>
                          </a:solidFill>
                          <a:latin typeface="Patrick Hand"/>
                          <a:ea typeface="Patrick Hand"/>
                          <a:cs typeface="Patrick Hand"/>
                          <a:sym typeface="Patrick Hand"/>
                        </a:rPr>
                        <a:t>Feature</a:t>
                      </a:r>
                      <a:endParaRPr b="1" sz="1800">
                        <a:solidFill>
                          <a:schemeClr val="dk1"/>
                        </a:solidFill>
                        <a:latin typeface="Patrick Hand"/>
                        <a:ea typeface="Patrick Hand"/>
                        <a:cs typeface="Patrick Hand"/>
                        <a:sym typeface="Patrick Hand"/>
                      </a:endParaRPr>
                    </a:p>
                  </a:txBody>
                  <a:tcPr marT="91425" marB="91425" marR="91425" marL="91425"/>
                </a:tc>
              </a:tr>
              <a:tr h="2273825">
                <a:tc>
                  <a:txBody>
                    <a:bodyPr/>
                    <a:lstStyle/>
                    <a:p>
                      <a:pPr indent="0" lvl="0" marL="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Susceptibility to misinformation </a:t>
                      </a:r>
                      <a:endParaRPr/>
                    </a:p>
                  </a:txBody>
                  <a:tcPr marT="91425" marB="91425" marR="91425" marL="91425"/>
                </a:tc>
                <a:tc>
                  <a:txBody>
                    <a:bodyPr/>
                    <a:lstStyle/>
                    <a:p>
                      <a:pPr indent="-342900" lvl="0" marL="457200" rtl="0" algn="l">
                        <a:spcBef>
                          <a:spcPts val="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Do vaccines cause autism? </a:t>
                      </a:r>
                      <a:r>
                        <a:rPr lang="en" sz="1700">
                          <a:solidFill>
                            <a:schemeClr val="dk1"/>
                          </a:solidFill>
                          <a:latin typeface="Patrick Hand"/>
                          <a:ea typeface="Patrick Hand"/>
                          <a:cs typeface="Patrick Hand"/>
                          <a:sym typeface="Patrick Hand"/>
                        </a:rPr>
                        <a:t>- ordinal</a:t>
                      </a:r>
                      <a:endParaRPr sz="1800">
                        <a:solidFill>
                          <a:schemeClr val="dk1"/>
                        </a:solidFill>
                        <a:latin typeface="Patrick Hand"/>
                        <a:ea typeface="Patrick Hand"/>
                        <a:cs typeface="Patrick Hand"/>
                        <a:sym typeface="Patrick Hand"/>
                      </a:endParaRPr>
                    </a:p>
                    <a:p>
                      <a:pPr indent="-342900" lvl="0" marL="457200" rtl="0" algn="l">
                        <a:spcBef>
                          <a:spcPts val="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Is hydroxychloroquine an effective treatment for COVID-19? </a:t>
                      </a:r>
                      <a:r>
                        <a:rPr lang="en" sz="1700">
                          <a:solidFill>
                            <a:schemeClr val="dk1"/>
                          </a:solidFill>
                          <a:latin typeface="Patrick Hand"/>
                          <a:ea typeface="Patrick Hand"/>
                          <a:cs typeface="Patrick Hand"/>
                          <a:sym typeface="Patrick Hand"/>
                        </a:rPr>
                        <a:t>- ordinal</a:t>
                      </a:r>
                      <a:endParaRPr sz="1800">
                        <a:solidFill>
                          <a:schemeClr val="dk1"/>
                        </a:solidFill>
                        <a:latin typeface="Patrick Hand"/>
                        <a:ea typeface="Patrick Hand"/>
                        <a:cs typeface="Patrick Hand"/>
                        <a:sym typeface="Patrick Hand"/>
                      </a:endParaRPr>
                    </a:p>
                    <a:p>
                      <a:pPr indent="-342900" lvl="0" marL="457200" rtl="0" algn="l">
                        <a:spcBef>
                          <a:spcPts val="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Was SARS-CoV-2 developed in a lab? </a:t>
                      </a:r>
                      <a:r>
                        <a:rPr lang="en" sz="1700">
                          <a:solidFill>
                            <a:schemeClr val="dk1"/>
                          </a:solidFill>
                          <a:latin typeface="Patrick Hand"/>
                          <a:ea typeface="Patrick Hand"/>
                          <a:cs typeface="Patrick Hand"/>
                          <a:sym typeface="Patrick Hand"/>
                        </a:rPr>
                        <a:t>- ordinal</a:t>
                      </a:r>
                      <a:endParaRPr sz="1800">
                        <a:solidFill>
                          <a:schemeClr val="dk1"/>
                        </a:solidFill>
                        <a:latin typeface="Patrick Hand"/>
                        <a:ea typeface="Patrick Hand"/>
                        <a:cs typeface="Patrick Hand"/>
                        <a:sym typeface="Patrick Hand"/>
                      </a:endParaRPr>
                    </a:p>
                    <a:p>
                      <a:pPr indent="-342900" lvl="0" marL="457200" rtl="0" algn="l">
                        <a:spcBef>
                          <a:spcPts val="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Do the health benefits of vaccines outweigh the risks? </a:t>
                      </a:r>
                      <a:r>
                        <a:rPr lang="en" sz="1700">
                          <a:solidFill>
                            <a:schemeClr val="dk1"/>
                          </a:solidFill>
                          <a:latin typeface="Patrick Hand"/>
                          <a:ea typeface="Patrick Hand"/>
                          <a:cs typeface="Patrick Hand"/>
                          <a:sym typeface="Patrick Hand"/>
                        </a:rPr>
                        <a:t>- interval</a:t>
                      </a:r>
                      <a:endParaRPr sz="1800">
                        <a:solidFill>
                          <a:schemeClr val="dk1"/>
                        </a:solidFill>
                        <a:latin typeface="Patrick Hand"/>
                        <a:ea typeface="Patrick Hand"/>
                        <a:cs typeface="Patrick Hand"/>
                        <a:sym typeface="Patrick Hand"/>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8" name="Shape 2418"/>
        <p:cNvGrpSpPr/>
        <p:nvPr/>
      </p:nvGrpSpPr>
      <p:grpSpPr>
        <a:xfrm>
          <a:off x="0" y="0"/>
          <a:ext cx="0" cy="0"/>
          <a:chOff x="0" y="0"/>
          <a:chExt cx="0" cy="0"/>
        </a:xfrm>
      </p:grpSpPr>
      <p:sp>
        <p:nvSpPr>
          <p:cNvPr id="2419" name="Google Shape;2419;p64"/>
          <p:cNvSpPr txBox="1"/>
          <p:nvPr>
            <p:ph type="title"/>
          </p:nvPr>
        </p:nvSpPr>
        <p:spPr>
          <a:xfrm>
            <a:off x="720000" y="540000"/>
            <a:ext cx="77040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420" name="Google Shape;2420;p64"/>
          <p:cNvGraphicFramePr/>
          <p:nvPr/>
        </p:nvGraphicFramePr>
        <p:xfrm>
          <a:off x="980350" y="1003730"/>
          <a:ext cx="3000000" cy="3000000"/>
        </p:xfrm>
        <a:graphic>
          <a:graphicData uri="http://schemas.openxmlformats.org/drawingml/2006/table">
            <a:tbl>
              <a:tblPr>
                <a:noFill/>
                <a:tableStyleId>{4E62E3E2-4C00-4D00-B12A-6F6BC18862A0}</a:tableStyleId>
              </a:tblPr>
              <a:tblGrid>
                <a:gridCol w="3229325"/>
                <a:gridCol w="4593450"/>
              </a:tblGrid>
              <a:tr h="422850">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Construct</a:t>
                      </a:r>
                      <a:endParaRPr b="1" sz="1900">
                        <a:solidFill>
                          <a:schemeClr val="dk1"/>
                        </a:solidFill>
                        <a:latin typeface="Patrick Hand"/>
                        <a:ea typeface="Patrick Hand"/>
                        <a:cs typeface="Patrick Hand"/>
                        <a:sym typeface="Patrick Hand"/>
                      </a:endParaRPr>
                    </a:p>
                  </a:txBody>
                  <a:tcPr marT="91425" marB="91425" marR="91425" marL="91425"/>
                </a:tc>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Features</a:t>
                      </a:r>
                      <a:endParaRPr b="1" sz="1900">
                        <a:solidFill>
                          <a:schemeClr val="dk1"/>
                        </a:solidFill>
                        <a:latin typeface="Patrick Hand"/>
                        <a:ea typeface="Patrick Hand"/>
                        <a:cs typeface="Patrick Hand"/>
                        <a:sym typeface="Patrick Hand"/>
                      </a:endParaRPr>
                    </a:p>
                  </a:txBody>
                  <a:tcPr marT="91425" marB="91425" marR="91425" marL="91425"/>
                </a:tc>
              </a:tr>
              <a:tr h="3301150">
                <a:tc>
                  <a:txBody>
                    <a:bodyPr/>
                    <a:lstStyle/>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Susceptibility to misinformation</a:t>
                      </a:r>
                      <a:endParaRPr b="1" sz="2000">
                        <a:solidFill>
                          <a:schemeClr val="dk1"/>
                        </a:solidFill>
                        <a:latin typeface="Patrick Hand"/>
                        <a:ea typeface="Patrick Hand"/>
                        <a:cs typeface="Patrick Hand"/>
                        <a:sym typeface="Patrick Hand"/>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id="2292" name="Google Shape;2292;p38"/>
          <p:cNvPicPr preferRelativeResize="0"/>
          <p:nvPr/>
        </p:nvPicPr>
        <p:blipFill>
          <a:blip r:embed="rId3">
            <a:alphaModFix/>
          </a:blip>
          <a:stretch>
            <a:fillRect/>
          </a:stretch>
        </p:blipFill>
        <p:spPr>
          <a:xfrm rot="2700000">
            <a:off x="5607114" y="2147749"/>
            <a:ext cx="2826769" cy="1590049"/>
          </a:xfrm>
          <a:prstGeom prst="rect">
            <a:avLst/>
          </a:prstGeom>
          <a:noFill/>
          <a:ln>
            <a:noFill/>
          </a:ln>
        </p:spPr>
      </p:pic>
      <p:sp>
        <p:nvSpPr>
          <p:cNvPr id="2293" name="Google Shape;2293;p38"/>
          <p:cNvSpPr txBox="1"/>
          <p:nvPr/>
        </p:nvSpPr>
        <p:spPr>
          <a:xfrm>
            <a:off x="0" y="4739850"/>
            <a:ext cx="50880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3395C"/>
                </a:solidFill>
                <a:latin typeface="Fira Sans"/>
                <a:ea typeface="Fira Sans"/>
                <a:cs typeface="Fira Sans"/>
                <a:sym typeface="Fira Sans"/>
              </a:rPr>
              <a:t>Image Sources: </a:t>
            </a:r>
            <a:r>
              <a:rPr lang="en" u="sng">
                <a:solidFill>
                  <a:srgbClr val="E27F86"/>
                </a:solidFill>
                <a:latin typeface="Fira Sans"/>
                <a:ea typeface="Fira Sans"/>
                <a:cs typeface="Fira Sans"/>
                <a:sym typeface="Fira Sans"/>
                <a:hlinkClick r:id="rId4">
                  <a:extLst>
                    <a:ext uri="{A12FA001-AC4F-418D-AE19-62706E023703}">
                      <ahyp:hlinkClr val="tx"/>
                    </a:ext>
                  </a:extLst>
                </a:hlinkClick>
              </a:rPr>
              <a:t>Harvard Medical School</a:t>
            </a:r>
            <a:r>
              <a:rPr lang="en">
                <a:solidFill>
                  <a:srgbClr val="23395C"/>
                </a:solidFill>
                <a:latin typeface="Fira Sans"/>
                <a:ea typeface="Fira Sans"/>
                <a:cs typeface="Fira Sans"/>
                <a:sym typeface="Fira Sans"/>
              </a:rPr>
              <a:t> &amp; </a:t>
            </a:r>
            <a:r>
              <a:rPr lang="en" u="sng">
                <a:solidFill>
                  <a:srgbClr val="E27F86"/>
                </a:solidFill>
                <a:latin typeface="Fira Sans"/>
                <a:ea typeface="Fira Sans"/>
                <a:cs typeface="Fira Sans"/>
                <a:sym typeface="Fira Sans"/>
                <a:hlinkClick r:id="rId5">
                  <a:extLst>
                    <a:ext uri="{A12FA001-AC4F-418D-AE19-62706E023703}">
                      <ahyp:hlinkClr val="tx"/>
                    </a:ext>
                  </a:extLst>
                </a:hlinkClick>
              </a:rPr>
              <a:t>Yale University</a:t>
            </a:r>
            <a:endParaRPr>
              <a:solidFill>
                <a:srgbClr val="23395C"/>
              </a:solidFill>
              <a:latin typeface="Fira Sans"/>
              <a:ea typeface="Fira Sans"/>
              <a:cs typeface="Fira Sans"/>
              <a:sym typeface="Fira Sans"/>
            </a:endParaRPr>
          </a:p>
        </p:txBody>
      </p:sp>
      <p:sp>
        <p:nvSpPr>
          <p:cNvPr id="2294" name="Google Shape;2294;p38"/>
          <p:cNvSpPr/>
          <p:nvPr/>
        </p:nvSpPr>
        <p:spPr>
          <a:xfrm rot="1324617">
            <a:off x="5224234" y="1322743"/>
            <a:ext cx="3592543" cy="3240086"/>
          </a:xfrm>
          <a:custGeom>
            <a:rect b="b" l="l" r="r" t="t"/>
            <a:pathLst>
              <a:path extrusionOk="0" h="22098" w="23043">
                <a:moveTo>
                  <a:pt x="8058" y="893"/>
                </a:moveTo>
                <a:lnTo>
                  <a:pt x="8058" y="893"/>
                </a:lnTo>
                <a:cubicBezTo>
                  <a:pt x="6992" y="1301"/>
                  <a:pt x="5989" y="1880"/>
                  <a:pt x="5126" y="2633"/>
                </a:cubicBezTo>
                <a:cubicBezTo>
                  <a:pt x="5691" y="2116"/>
                  <a:pt x="6318" y="1677"/>
                  <a:pt x="6992" y="1316"/>
                </a:cubicBezTo>
                <a:cubicBezTo>
                  <a:pt x="7337" y="1144"/>
                  <a:pt x="7697" y="1003"/>
                  <a:pt x="8058" y="893"/>
                </a:cubicBezTo>
                <a:close/>
                <a:moveTo>
                  <a:pt x="3308" y="4765"/>
                </a:moveTo>
                <a:lnTo>
                  <a:pt x="3308" y="4765"/>
                </a:lnTo>
                <a:cubicBezTo>
                  <a:pt x="3089" y="5109"/>
                  <a:pt x="2901" y="5470"/>
                  <a:pt x="2728" y="5862"/>
                </a:cubicBezTo>
                <a:cubicBezTo>
                  <a:pt x="2681" y="5987"/>
                  <a:pt x="2728" y="6097"/>
                  <a:pt x="2807" y="6160"/>
                </a:cubicBezTo>
                <a:cubicBezTo>
                  <a:pt x="2258" y="7147"/>
                  <a:pt x="1866" y="8197"/>
                  <a:pt x="1615" y="9310"/>
                </a:cubicBezTo>
                <a:cubicBezTo>
                  <a:pt x="1757" y="8135"/>
                  <a:pt x="2101" y="6975"/>
                  <a:pt x="2650" y="5893"/>
                </a:cubicBezTo>
                <a:cubicBezTo>
                  <a:pt x="2854" y="5501"/>
                  <a:pt x="3073" y="5125"/>
                  <a:pt x="3308" y="4765"/>
                </a:cubicBezTo>
                <a:close/>
                <a:moveTo>
                  <a:pt x="11800" y="859"/>
                </a:moveTo>
                <a:cubicBezTo>
                  <a:pt x="11994" y="859"/>
                  <a:pt x="12188" y="865"/>
                  <a:pt x="12384" y="877"/>
                </a:cubicBezTo>
                <a:cubicBezTo>
                  <a:pt x="13058" y="1050"/>
                  <a:pt x="13716" y="1301"/>
                  <a:pt x="14343" y="1583"/>
                </a:cubicBezTo>
                <a:cubicBezTo>
                  <a:pt x="18277" y="3370"/>
                  <a:pt x="21224" y="7225"/>
                  <a:pt x="20926" y="11677"/>
                </a:cubicBezTo>
                <a:cubicBezTo>
                  <a:pt x="20660" y="15878"/>
                  <a:pt x="17321" y="19216"/>
                  <a:pt x="13246" y="19953"/>
                </a:cubicBezTo>
                <a:cubicBezTo>
                  <a:pt x="12687" y="20053"/>
                  <a:pt x="12113" y="20102"/>
                  <a:pt x="11532" y="20102"/>
                </a:cubicBezTo>
                <a:cubicBezTo>
                  <a:pt x="7010" y="20102"/>
                  <a:pt x="2125" y="17147"/>
                  <a:pt x="1819" y="12382"/>
                </a:cubicBezTo>
                <a:cubicBezTo>
                  <a:pt x="1584" y="8605"/>
                  <a:pt x="3387" y="5000"/>
                  <a:pt x="6255" y="2648"/>
                </a:cubicBezTo>
                <a:cubicBezTo>
                  <a:pt x="7871" y="1519"/>
                  <a:pt x="9787" y="859"/>
                  <a:pt x="11800" y="859"/>
                </a:cubicBezTo>
                <a:close/>
                <a:moveTo>
                  <a:pt x="17180" y="2554"/>
                </a:moveTo>
                <a:lnTo>
                  <a:pt x="17180" y="2554"/>
                </a:lnTo>
                <a:cubicBezTo>
                  <a:pt x="19421" y="4075"/>
                  <a:pt x="21052" y="6473"/>
                  <a:pt x="21553" y="9185"/>
                </a:cubicBezTo>
                <a:cubicBezTo>
                  <a:pt x="22353" y="13432"/>
                  <a:pt x="20597" y="18433"/>
                  <a:pt x="16569" y="20408"/>
                </a:cubicBezTo>
                <a:cubicBezTo>
                  <a:pt x="15195" y="21083"/>
                  <a:pt x="13704" y="21403"/>
                  <a:pt x="12215" y="21403"/>
                </a:cubicBezTo>
                <a:cubicBezTo>
                  <a:pt x="9489" y="21403"/>
                  <a:pt x="6768" y="20333"/>
                  <a:pt x="4782" y="18417"/>
                </a:cubicBezTo>
                <a:lnTo>
                  <a:pt x="4782" y="18417"/>
                </a:lnTo>
                <a:cubicBezTo>
                  <a:pt x="6427" y="19608"/>
                  <a:pt x="8371" y="20376"/>
                  <a:pt x="10377" y="20627"/>
                </a:cubicBezTo>
                <a:cubicBezTo>
                  <a:pt x="10793" y="20678"/>
                  <a:pt x="11210" y="20704"/>
                  <a:pt x="11626" y="20704"/>
                </a:cubicBezTo>
                <a:cubicBezTo>
                  <a:pt x="15519" y="20704"/>
                  <a:pt x="19353" y="18495"/>
                  <a:pt x="20911" y="14827"/>
                </a:cubicBezTo>
                <a:cubicBezTo>
                  <a:pt x="22807" y="10407"/>
                  <a:pt x="20863" y="5360"/>
                  <a:pt x="17180" y="2554"/>
                </a:cubicBezTo>
                <a:close/>
                <a:moveTo>
                  <a:pt x="10194" y="1"/>
                </a:moveTo>
                <a:cubicBezTo>
                  <a:pt x="8004" y="1"/>
                  <a:pt x="6046" y="970"/>
                  <a:pt x="4437" y="2507"/>
                </a:cubicBezTo>
                <a:cubicBezTo>
                  <a:pt x="1083" y="5752"/>
                  <a:pt x="1" y="10862"/>
                  <a:pt x="1819" y="15157"/>
                </a:cubicBezTo>
                <a:cubicBezTo>
                  <a:pt x="3597" y="19333"/>
                  <a:pt x="7747" y="22098"/>
                  <a:pt x="12229" y="22098"/>
                </a:cubicBezTo>
                <a:cubicBezTo>
                  <a:pt x="12608" y="22098"/>
                  <a:pt x="12989" y="22078"/>
                  <a:pt x="13371" y="22038"/>
                </a:cubicBezTo>
                <a:cubicBezTo>
                  <a:pt x="18262" y="21520"/>
                  <a:pt x="21741" y="17617"/>
                  <a:pt x="22368" y="12852"/>
                </a:cubicBezTo>
                <a:cubicBezTo>
                  <a:pt x="23042" y="7680"/>
                  <a:pt x="20190" y="2648"/>
                  <a:pt x="15268" y="815"/>
                </a:cubicBezTo>
                <a:cubicBezTo>
                  <a:pt x="14218" y="423"/>
                  <a:pt x="13120" y="219"/>
                  <a:pt x="12008" y="203"/>
                </a:cubicBezTo>
                <a:cubicBezTo>
                  <a:pt x="11631" y="125"/>
                  <a:pt x="11255" y="62"/>
                  <a:pt x="10863" y="31"/>
                </a:cubicBezTo>
                <a:cubicBezTo>
                  <a:pt x="10638" y="11"/>
                  <a:pt x="10415" y="1"/>
                  <a:pt x="10194"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8"/>
          <p:cNvSpPr txBox="1"/>
          <p:nvPr/>
        </p:nvSpPr>
        <p:spPr>
          <a:xfrm>
            <a:off x="2401750" y="0"/>
            <a:ext cx="4644300" cy="14823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6000">
                <a:solidFill>
                  <a:srgbClr val="3C557D"/>
                </a:solidFill>
                <a:latin typeface="Patrick Hand"/>
                <a:ea typeface="Patrick Hand"/>
                <a:cs typeface="Patrick Hand"/>
                <a:sym typeface="Patrick Hand"/>
              </a:rPr>
              <a:t>Introduction</a:t>
            </a:r>
            <a:endParaRPr sz="6000">
              <a:solidFill>
                <a:srgbClr val="3C557D"/>
              </a:solidFill>
              <a:latin typeface="Patrick Hand"/>
              <a:ea typeface="Patrick Hand"/>
              <a:cs typeface="Patrick Hand"/>
              <a:sym typeface="Patrick Hand"/>
            </a:endParaRPr>
          </a:p>
        </p:txBody>
      </p:sp>
      <p:pic>
        <p:nvPicPr>
          <p:cNvPr id="2296" name="Google Shape;2296;p38"/>
          <p:cNvPicPr preferRelativeResize="0"/>
          <p:nvPr/>
        </p:nvPicPr>
        <p:blipFill>
          <a:blip r:embed="rId6">
            <a:alphaModFix/>
          </a:blip>
          <a:stretch>
            <a:fillRect/>
          </a:stretch>
        </p:blipFill>
        <p:spPr>
          <a:xfrm rot="-1524744">
            <a:off x="805299" y="1947661"/>
            <a:ext cx="3652852" cy="1990251"/>
          </a:xfrm>
          <a:prstGeom prst="rect">
            <a:avLst/>
          </a:prstGeom>
          <a:noFill/>
          <a:ln>
            <a:noFill/>
          </a:ln>
        </p:spPr>
      </p:pic>
      <p:sp>
        <p:nvSpPr>
          <p:cNvPr id="2297" name="Google Shape;2297;p38"/>
          <p:cNvSpPr/>
          <p:nvPr/>
        </p:nvSpPr>
        <p:spPr>
          <a:xfrm rot="-1256777">
            <a:off x="-128254" y="1165718"/>
            <a:ext cx="5519961" cy="3554137"/>
          </a:xfrm>
          <a:custGeom>
            <a:rect b="b" l="l" r="r" t="t"/>
            <a:pathLst>
              <a:path extrusionOk="0" h="22098" w="23043">
                <a:moveTo>
                  <a:pt x="8058" y="893"/>
                </a:moveTo>
                <a:lnTo>
                  <a:pt x="8058" y="893"/>
                </a:lnTo>
                <a:cubicBezTo>
                  <a:pt x="6992" y="1301"/>
                  <a:pt x="5989" y="1880"/>
                  <a:pt x="5126" y="2633"/>
                </a:cubicBezTo>
                <a:cubicBezTo>
                  <a:pt x="5691" y="2116"/>
                  <a:pt x="6318" y="1677"/>
                  <a:pt x="6992" y="1316"/>
                </a:cubicBezTo>
                <a:cubicBezTo>
                  <a:pt x="7337" y="1144"/>
                  <a:pt x="7697" y="1003"/>
                  <a:pt x="8058" y="893"/>
                </a:cubicBezTo>
                <a:close/>
                <a:moveTo>
                  <a:pt x="3308" y="4765"/>
                </a:moveTo>
                <a:lnTo>
                  <a:pt x="3308" y="4765"/>
                </a:lnTo>
                <a:cubicBezTo>
                  <a:pt x="3089" y="5109"/>
                  <a:pt x="2901" y="5470"/>
                  <a:pt x="2728" y="5862"/>
                </a:cubicBezTo>
                <a:cubicBezTo>
                  <a:pt x="2681" y="5987"/>
                  <a:pt x="2728" y="6097"/>
                  <a:pt x="2807" y="6160"/>
                </a:cubicBezTo>
                <a:cubicBezTo>
                  <a:pt x="2258" y="7147"/>
                  <a:pt x="1866" y="8197"/>
                  <a:pt x="1615" y="9310"/>
                </a:cubicBezTo>
                <a:cubicBezTo>
                  <a:pt x="1757" y="8135"/>
                  <a:pt x="2101" y="6975"/>
                  <a:pt x="2650" y="5893"/>
                </a:cubicBezTo>
                <a:cubicBezTo>
                  <a:pt x="2854" y="5501"/>
                  <a:pt x="3073" y="5125"/>
                  <a:pt x="3308" y="4765"/>
                </a:cubicBezTo>
                <a:close/>
                <a:moveTo>
                  <a:pt x="11800" y="859"/>
                </a:moveTo>
                <a:cubicBezTo>
                  <a:pt x="11994" y="859"/>
                  <a:pt x="12188" y="865"/>
                  <a:pt x="12384" y="877"/>
                </a:cubicBezTo>
                <a:cubicBezTo>
                  <a:pt x="13058" y="1050"/>
                  <a:pt x="13716" y="1301"/>
                  <a:pt x="14343" y="1583"/>
                </a:cubicBezTo>
                <a:cubicBezTo>
                  <a:pt x="18277" y="3370"/>
                  <a:pt x="21224" y="7225"/>
                  <a:pt x="20926" y="11677"/>
                </a:cubicBezTo>
                <a:cubicBezTo>
                  <a:pt x="20660" y="15878"/>
                  <a:pt x="17321" y="19216"/>
                  <a:pt x="13246" y="19953"/>
                </a:cubicBezTo>
                <a:cubicBezTo>
                  <a:pt x="12687" y="20053"/>
                  <a:pt x="12113" y="20102"/>
                  <a:pt x="11532" y="20102"/>
                </a:cubicBezTo>
                <a:cubicBezTo>
                  <a:pt x="7010" y="20102"/>
                  <a:pt x="2125" y="17147"/>
                  <a:pt x="1819" y="12382"/>
                </a:cubicBezTo>
                <a:cubicBezTo>
                  <a:pt x="1584" y="8605"/>
                  <a:pt x="3387" y="5000"/>
                  <a:pt x="6255" y="2648"/>
                </a:cubicBezTo>
                <a:cubicBezTo>
                  <a:pt x="7871" y="1519"/>
                  <a:pt x="9787" y="859"/>
                  <a:pt x="11800" y="859"/>
                </a:cubicBezTo>
                <a:close/>
                <a:moveTo>
                  <a:pt x="17180" y="2554"/>
                </a:moveTo>
                <a:lnTo>
                  <a:pt x="17180" y="2554"/>
                </a:lnTo>
                <a:cubicBezTo>
                  <a:pt x="19421" y="4075"/>
                  <a:pt x="21052" y="6473"/>
                  <a:pt x="21553" y="9185"/>
                </a:cubicBezTo>
                <a:cubicBezTo>
                  <a:pt x="22353" y="13432"/>
                  <a:pt x="20597" y="18433"/>
                  <a:pt x="16569" y="20408"/>
                </a:cubicBezTo>
                <a:cubicBezTo>
                  <a:pt x="15195" y="21083"/>
                  <a:pt x="13704" y="21403"/>
                  <a:pt x="12215" y="21403"/>
                </a:cubicBezTo>
                <a:cubicBezTo>
                  <a:pt x="9489" y="21403"/>
                  <a:pt x="6768" y="20333"/>
                  <a:pt x="4782" y="18417"/>
                </a:cubicBezTo>
                <a:lnTo>
                  <a:pt x="4782" y="18417"/>
                </a:lnTo>
                <a:cubicBezTo>
                  <a:pt x="6427" y="19608"/>
                  <a:pt x="8371" y="20376"/>
                  <a:pt x="10377" y="20627"/>
                </a:cubicBezTo>
                <a:cubicBezTo>
                  <a:pt x="10793" y="20678"/>
                  <a:pt x="11210" y="20704"/>
                  <a:pt x="11626" y="20704"/>
                </a:cubicBezTo>
                <a:cubicBezTo>
                  <a:pt x="15519" y="20704"/>
                  <a:pt x="19353" y="18495"/>
                  <a:pt x="20911" y="14827"/>
                </a:cubicBezTo>
                <a:cubicBezTo>
                  <a:pt x="22807" y="10407"/>
                  <a:pt x="20863" y="5360"/>
                  <a:pt x="17180" y="2554"/>
                </a:cubicBezTo>
                <a:close/>
                <a:moveTo>
                  <a:pt x="10194" y="1"/>
                </a:moveTo>
                <a:cubicBezTo>
                  <a:pt x="8004" y="1"/>
                  <a:pt x="6046" y="970"/>
                  <a:pt x="4437" y="2507"/>
                </a:cubicBezTo>
                <a:cubicBezTo>
                  <a:pt x="1083" y="5752"/>
                  <a:pt x="1" y="10862"/>
                  <a:pt x="1819" y="15157"/>
                </a:cubicBezTo>
                <a:cubicBezTo>
                  <a:pt x="3597" y="19333"/>
                  <a:pt x="7747" y="22098"/>
                  <a:pt x="12229" y="22098"/>
                </a:cubicBezTo>
                <a:cubicBezTo>
                  <a:pt x="12608" y="22098"/>
                  <a:pt x="12989" y="22078"/>
                  <a:pt x="13371" y="22038"/>
                </a:cubicBezTo>
                <a:cubicBezTo>
                  <a:pt x="18262" y="21520"/>
                  <a:pt x="21741" y="17617"/>
                  <a:pt x="22368" y="12852"/>
                </a:cubicBezTo>
                <a:cubicBezTo>
                  <a:pt x="23042" y="7680"/>
                  <a:pt x="20190" y="2648"/>
                  <a:pt x="15268" y="815"/>
                </a:cubicBezTo>
                <a:cubicBezTo>
                  <a:pt x="14218" y="423"/>
                  <a:pt x="13120" y="219"/>
                  <a:pt x="12008" y="203"/>
                </a:cubicBezTo>
                <a:cubicBezTo>
                  <a:pt x="11631" y="125"/>
                  <a:pt x="11255" y="62"/>
                  <a:pt x="10863" y="31"/>
                </a:cubicBezTo>
                <a:cubicBezTo>
                  <a:pt x="10638" y="11"/>
                  <a:pt x="10415" y="1"/>
                  <a:pt x="10194"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4" name="Shape 2424"/>
        <p:cNvGrpSpPr/>
        <p:nvPr/>
      </p:nvGrpSpPr>
      <p:grpSpPr>
        <a:xfrm>
          <a:off x="0" y="0"/>
          <a:ext cx="0" cy="0"/>
          <a:chOff x="0" y="0"/>
          <a:chExt cx="0" cy="0"/>
        </a:xfrm>
      </p:grpSpPr>
      <p:sp>
        <p:nvSpPr>
          <p:cNvPr id="2425" name="Google Shape;2425;p65"/>
          <p:cNvSpPr txBox="1"/>
          <p:nvPr>
            <p:ph type="title"/>
          </p:nvPr>
        </p:nvSpPr>
        <p:spPr>
          <a:xfrm>
            <a:off x="720000" y="540000"/>
            <a:ext cx="7704000" cy="34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426" name="Google Shape;2426;p65"/>
          <p:cNvGraphicFramePr/>
          <p:nvPr/>
        </p:nvGraphicFramePr>
        <p:xfrm>
          <a:off x="468575" y="748145"/>
          <a:ext cx="3000000" cy="3000000"/>
        </p:xfrm>
        <a:graphic>
          <a:graphicData uri="http://schemas.openxmlformats.org/drawingml/2006/table">
            <a:tbl>
              <a:tblPr>
                <a:noFill/>
                <a:tableStyleId>{4E62E3E2-4C00-4D00-B12A-6F6BC18862A0}</a:tableStyleId>
              </a:tblPr>
              <a:tblGrid>
                <a:gridCol w="3614250"/>
                <a:gridCol w="4896650"/>
              </a:tblGrid>
              <a:tr h="448675">
                <a:tc>
                  <a:txBody>
                    <a:bodyPr/>
                    <a:lstStyle/>
                    <a:p>
                      <a:pPr indent="0" lvl="0" marL="0" rtl="0" algn="ctr">
                        <a:spcBef>
                          <a:spcPts val="0"/>
                        </a:spcBef>
                        <a:spcAft>
                          <a:spcPts val="0"/>
                        </a:spcAft>
                        <a:buNone/>
                      </a:pPr>
                      <a:r>
                        <a:rPr b="1" lang="en" sz="1800">
                          <a:solidFill>
                            <a:schemeClr val="dk1"/>
                          </a:solidFill>
                          <a:latin typeface="Patrick Hand"/>
                          <a:ea typeface="Patrick Hand"/>
                          <a:cs typeface="Patrick Hand"/>
                          <a:sym typeface="Patrick Hand"/>
                        </a:rPr>
                        <a:t>Construct</a:t>
                      </a:r>
                      <a:endParaRPr b="1" sz="1800">
                        <a:solidFill>
                          <a:schemeClr val="dk1"/>
                        </a:solidFill>
                        <a:latin typeface="Patrick Hand"/>
                        <a:ea typeface="Patrick Hand"/>
                        <a:cs typeface="Patrick Hand"/>
                        <a:sym typeface="Patrick Hand"/>
                      </a:endParaRPr>
                    </a:p>
                  </a:txBody>
                  <a:tcPr marT="91425" marB="91425" marR="91425" marL="91425">
                    <a:solidFill>
                      <a:srgbClr val="FFFF00"/>
                    </a:solidFill>
                  </a:tcPr>
                </a:tc>
                <a:tc>
                  <a:txBody>
                    <a:bodyPr/>
                    <a:lstStyle/>
                    <a:p>
                      <a:pPr indent="0" lvl="0" marL="0" rtl="0" algn="ctr">
                        <a:spcBef>
                          <a:spcPts val="0"/>
                        </a:spcBef>
                        <a:spcAft>
                          <a:spcPts val="0"/>
                        </a:spcAft>
                        <a:buNone/>
                      </a:pPr>
                      <a:r>
                        <a:rPr b="1" lang="en" sz="1800">
                          <a:solidFill>
                            <a:schemeClr val="dk1"/>
                          </a:solidFill>
                          <a:latin typeface="Patrick Hand"/>
                          <a:ea typeface="Patrick Hand"/>
                          <a:cs typeface="Patrick Hand"/>
                          <a:sym typeface="Patrick Hand"/>
                        </a:rPr>
                        <a:t>Feature</a:t>
                      </a:r>
                      <a:endParaRPr b="1" sz="1800">
                        <a:solidFill>
                          <a:schemeClr val="dk1"/>
                        </a:solidFill>
                        <a:latin typeface="Patrick Hand"/>
                        <a:ea typeface="Patrick Hand"/>
                        <a:cs typeface="Patrick Hand"/>
                        <a:sym typeface="Patrick Hand"/>
                      </a:endParaRPr>
                    </a:p>
                  </a:txBody>
                  <a:tcPr marT="91425" marB="91425" marR="91425" marL="91425"/>
                </a:tc>
              </a:tr>
              <a:tr h="3739225">
                <a:tc>
                  <a:txBody>
                    <a:bodyPr/>
                    <a:lstStyle/>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Sentiments towards law enforcement</a:t>
                      </a:r>
                      <a:endParaRPr/>
                    </a:p>
                  </a:txBody>
                  <a:tcPr marT="91425" marB="91425" marR="91425" marL="91425"/>
                </a:tc>
                <a:tc>
                  <a:txBody>
                    <a:bodyPr/>
                    <a:lstStyle/>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Federal budget spending on combating crime - interval</a:t>
                      </a:r>
                      <a:endParaRPr sz="1700">
                        <a:solidFill>
                          <a:schemeClr val="dk1"/>
                        </a:solidFill>
                        <a:latin typeface="Patrick Hand"/>
                        <a:ea typeface="Patrick Hand"/>
                        <a:cs typeface="Patrick Hand"/>
                        <a:sym typeface="Patrick Hand"/>
                      </a:endParaRPr>
                    </a:p>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In response to the 2020 BLM protests, should we enact police reform or use force to quell unrest? - interval</a:t>
                      </a:r>
                      <a:endParaRPr sz="1700">
                        <a:solidFill>
                          <a:schemeClr val="dk1"/>
                        </a:solidFill>
                        <a:latin typeface="Patrick Hand"/>
                        <a:ea typeface="Patrick Hand"/>
                        <a:cs typeface="Patrick Hand"/>
                        <a:sym typeface="Patrick Hand"/>
                      </a:endParaRPr>
                    </a:p>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Excess police force used - interval</a:t>
                      </a:r>
                      <a:endParaRPr sz="1700">
                        <a:solidFill>
                          <a:schemeClr val="dk1"/>
                        </a:solidFill>
                        <a:latin typeface="Patrick Hand"/>
                        <a:ea typeface="Patrick Hand"/>
                        <a:cs typeface="Patrick Hand"/>
                        <a:sym typeface="Patrick Hand"/>
                      </a:endParaRPr>
                    </a:p>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Have you or anyone in your family been stopped by police? - ordinal</a:t>
                      </a:r>
                      <a:endParaRPr sz="1700">
                        <a:solidFill>
                          <a:schemeClr val="dk1"/>
                        </a:solidFill>
                        <a:latin typeface="Patrick Hand"/>
                        <a:ea typeface="Patrick Hand"/>
                        <a:cs typeface="Patrick Hand"/>
                        <a:sym typeface="Patrick Hand"/>
                      </a:endParaRPr>
                    </a:p>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Have you or anyone in your family been arrested? - ordinal</a:t>
                      </a:r>
                      <a:endParaRPr sz="1700">
                        <a:solidFill>
                          <a:schemeClr val="dk1"/>
                        </a:solidFill>
                        <a:latin typeface="Patrick Hand"/>
                        <a:ea typeface="Patrick Hand"/>
                        <a:cs typeface="Patrick Hand"/>
                        <a:sym typeface="Patrick Hand"/>
                      </a:endParaRPr>
                    </a:p>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Police feeling thermometer - interval</a:t>
                      </a:r>
                      <a:endParaRPr sz="1700">
                        <a:solidFill>
                          <a:schemeClr val="dk1"/>
                        </a:solidFill>
                        <a:latin typeface="Patrick Hand"/>
                        <a:ea typeface="Patrick Hand"/>
                        <a:cs typeface="Patrick Hand"/>
                        <a:sym typeface="Patrick Hand"/>
                      </a:endParaRPr>
                    </a:p>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Federal Bureau of Investigation feeling thermometer - interval</a:t>
                      </a:r>
                      <a:endParaRPr sz="1700">
                        <a:solidFill>
                          <a:schemeClr val="dk1"/>
                        </a:solidFill>
                        <a:latin typeface="Patrick Hand"/>
                        <a:ea typeface="Patrick Hand"/>
                        <a:cs typeface="Patrick Hand"/>
                        <a:sym typeface="Patrick Hand"/>
                      </a:endParaRPr>
                    </a:p>
                    <a:p>
                      <a:pPr indent="-311150" lvl="0" marL="457200" rtl="0" algn="l">
                        <a:spcBef>
                          <a:spcPts val="0"/>
                        </a:spcBef>
                        <a:spcAft>
                          <a:spcPts val="0"/>
                        </a:spcAft>
                        <a:buSzPts val="1300"/>
                        <a:buChar char="●"/>
                      </a:pPr>
                      <a:r>
                        <a:rPr lang="en" sz="1700">
                          <a:solidFill>
                            <a:schemeClr val="dk1"/>
                          </a:solidFill>
                          <a:latin typeface="Patrick Hand"/>
                          <a:ea typeface="Patrick Hand"/>
                          <a:cs typeface="Patrick Hand"/>
                          <a:sym typeface="Patrick Hand"/>
                        </a:rPr>
                        <a:t>Are COVID-19 restrictions too strict? - interval</a:t>
                      </a:r>
                      <a:endParaRPr sz="1300"/>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0" name="Shape 2430"/>
        <p:cNvGrpSpPr/>
        <p:nvPr/>
      </p:nvGrpSpPr>
      <p:grpSpPr>
        <a:xfrm>
          <a:off x="0" y="0"/>
          <a:ext cx="0" cy="0"/>
          <a:chOff x="0" y="0"/>
          <a:chExt cx="0" cy="0"/>
        </a:xfrm>
      </p:grpSpPr>
      <p:sp>
        <p:nvSpPr>
          <p:cNvPr id="2431" name="Google Shape;2431;p66"/>
          <p:cNvSpPr txBox="1"/>
          <p:nvPr>
            <p:ph type="title"/>
          </p:nvPr>
        </p:nvSpPr>
        <p:spPr>
          <a:xfrm>
            <a:off x="720000" y="540000"/>
            <a:ext cx="77040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432" name="Google Shape;2432;p66"/>
          <p:cNvGraphicFramePr/>
          <p:nvPr/>
        </p:nvGraphicFramePr>
        <p:xfrm>
          <a:off x="980350" y="1003730"/>
          <a:ext cx="3000000" cy="3000000"/>
        </p:xfrm>
        <a:graphic>
          <a:graphicData uri="http://schemas.openxmlformats.org/drawingml/2006/table">
            <a:tbl>
              <a:tblPr>
                <a:noFill/>
                <a:tableStyleId>{4E62E3E2-4C00-4D00-B12A-6F6BC18862A0}</a:tableStyleId>
              </a:tblPr>
              <a:tblGrid>
                <a:gridCol w="3229325"/>
                <a:gridCol w="4593450"/>
              </a:tblGrid>
              <a:tr h="422850">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Construct</a:t>
                      </a:r>
                      <a:endParaRPr b="1" sz="1900">
                        <a:solidFill>
                          <a:schemeClr val="dk1"/>
                        </a:solidFill>
                        <a:latin typeface="Patrick Hand"/>
                        <a:ea typeface="Patrick Hand"/>
                        <a:cs typeface="Patrick Hand"/>
                        <a:sym typeface="Patrick Hand"/>
                      </a:endParaRPr>
                    </a:p>
                  </a:txBody>
                  <a:tcPr marT="91425" marB="91425" marR="91425" marL="91425"/>
                </a:tc>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Features</a:t>
                      </a:r>
                      <a:endParaRPr b="1" sz="1900">
                        <a:solidFill>
                          <a:schemeClr val="dk1"/>
                        </a:solidFill>
                        <a:latin typeface="Patrick Hand"/>
                        <a:ea typeface="Patrick Hand"/>
                        <a:cs typeface="Patrick Hand"/>
                        <a:sym typeface="Patrick Hand"/>
                      </a:endParaRPr>
                    </a:p>
                  </a:txBody>
                  <a:tcPr marT="91425" marB="91425" marR="91425" marL="91425"/>
                </a:tc>
              </a:tr>
              <a:tr h="3301150">
                <a:tc>
                  <a:txBody>
                    <a:bodyPr/>
                    <a:lstStyle/>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Sentiments towards law enforcement</a:t>
                      </a:r>
                      <a:endParaRPr b="1" sz="2000">
                        <a:solidFill>
                          <a:schemeClr val="dk1"/>
                        </a:solidFill>
                        <a:latin typeface="Patrick Hand"/>
                        <a:ea typeface="Patrick Hand"/>
                        <a:cs typeface="Patrick Hand"/>
                        <a:sym typeface="Patrick Hand"/>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6" name="Shape 2436"/>
        <p:cNvGrpSpPr/>
        <p:nvPr/>
      </p:nvGrpSpPr>
      <p:grpSpPr>
        <a:xfrm>
          <a:off x="0" y="0"/>
          <a:ext cx="0" cy="0"/>
          <a:chOff x="0" y="0"/>
          <a:chExt cx="0" cy="0"/>
        </a:xfrm>
      </p:grpSpPr>
      <p:sp>
        <p:nvSpPr>
          <p:cNvPr id="2437" name="Google Shape;2437;p67"/>
          <p:cNvSpPr txBox="1"/>
          <p:nvPr>
            <p:ph type="title"/>
          </p:nvPr>
        </p:nvSpPr>
        <p:spPr>
          <a:xfrm>
            <a:off x="720000" y="540000"/>
            <a:ext cx="7704000" cy="34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438" name="Google Shape;2438;p67"/>
          <p:cNvGraphicFramePr/>
          <p:nvPr/>
        </p:nvGraphicFramePr>
        <p:xfrm>
          <a:off x="636050" y="1181470"/>
          <a:ext cx="3000000" cy="3000000"/>
        </p:xfrm>
        <a:graphic>
          <a:graphicData uri="http://schemas.openxmlformats.org/drawingml/2006/table">
            <a:tbl>
              <a:tblPr>
                <a:noFill/>
                <a:tableStyleId>{4E62E3E2-4C00-4D00-B12A-6F6BC18862A0}</a:tableStyleId>
              </a:tblPr>
              <a:tblGrid>
                <a:gridCol w="2912400"/>
                <a:gridCol w="5147500"/>
              </a:tblGrid>
              <a:tr h="242300">
                <a:tc>
                  <a:txBody>
                    <a:bodyPr/>
                    <a:lstStyle/>
                    <a:p>
                      <a:pPr indent="0" lvl="0" marL="0" rtl="0" algn="ctr">
                        <a:spcBef>
                          <a:spcPts val="0"/>
                        </a:spcBef>
                        <a:spcAft>
                          <a:spcPts val="0"/>
                        </a:spcAft>
                        <a:buNone/>
                      </a:pPr>
                      <a:r>
                        <a:rPr b="1" lang="en" sz="1800">
                          <a:solidFill>
                            <a:schemeClr val="dk1"/>
                          </a:solidFill>
                          <a:latin typeface="Patrick Hand"/>
                          <a:ea typeface="Patrick Hand"/>
                          <a:cs typeface="Patrick Hand"/>
                          <a:sym typeface="Patrick Hand"/>
                        </a:rPr>
                        <a:t>Construct</a:t>
                      </a:r>
                      <a:endParaRPr b="1" sz="1800">
                        <a:solidFill>
                          <a:schemeClr val="dk1"/>
                        </a:solidFill>
                        <a:latin typeface="Patrick Hand"/>
                        <a:ea typeface="Patrick Hand"/>
                        <a:cs typeface="Patrick Hand"/>
                        <a:sym typeface="Patrick Hand"/>
                      </a:endParaRPr>
                    </a:p>
                  </a:txBody>
                  <a:tcPr marT="91425" marB="91425" marR="91425" marL="91425">
                    <a:solidFill>
                      <a:srgbClr val="FFFF00"/>
                    </a:solidFill>
                  </a:tcPr>
                </a:tc>
                <a:tc>
                  <a:txBody>
                    <a:bodyPr/>
                    <a:lstStyle/>
                    <a:p>
                      <a:pPr indent="0" lvl="0" marL="0" rtl="0" algn="ctr">
                        <a:spcBef>
                          <a:spcPts val="0"/>
                        </a:spcBef>
                        <a:spcAft>
                          <a:spcPts val="0"/>
                        </a:spcAft>
                        <a:buNone/>
                      </a:pPr>
                      <a:r>
                        <a:rPr b="1" lang="en" sz="1800">
                          <a:solidFill>
                            <a:schemeClr val="dk1"/>
                          </a:solidFill>
                          <a:latin typeface="Patrick Hand"/>
                          <a:ea typeface="Patrick Hand"/>
                          <a:cs typeface="Patrick Hand"/>
                          <a:sym typeface="Patrick Hand"/>
                        </a:rPr>
                        <a:t>Feature</a:t>
                      </a:r>
                      <a:endParaRPr b="1" sz="1800">
                        <a:solidFill>
                          <a:schemeClr val="dk1"/>
                        </a:solidFill>
                        <a:latin typeface="Patrick Hand"/>
                        <a:ea typeface="Patrick Hand"/>
                        <a:cs typeface="Patrick Hand"/>
                        <a:sym typeface="Patrick Hand"/>
                      </a:endParaRPr>
                    </a:p>
                  </a:txBody>
                  <a:tcPr marT="91425" marB="91425" marR="91425" marL="91425"/>
                </a:tc>
              </a:tr>
              <a:tr h="2763375">
                <a:tc>
                  <a:txBody>
                    <a:bodyPr/>
                    <a:lstStyle/>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Interactions with law enforcement</a:t>
                      </a:r>
                      <a:endParaRPr b="1"/>
                    </a:p>
                  </a:txBody>
                  <a:tcPr marT="91425" marB="91425" marR="91425" marL="91425"/>
                </a:tc>
                <a:tc>
                  <a:txBody>
                    <a:bodyPr/>
                    <a:lstStyle/>
                    <a:p>
                      <a:pPr indent="-336550" lvl="0" marL="457200" rtl="0" algn="l">
                        <a:lnSpc>
                          <a:spcPct val="115000"/>
                        </a:lnSpc>
                        <a:spcBef>
                          <a:spcPts val="1200"/>
                        </a:spcBef>
                        <a:spcAft>
                          <a:spcPts val="0"/>
                        </a:spcAft>
                        <a:buClr>
                          <a:srgbClr val="3C557D"/>
                        </a:buClr>
                        <a:buSzPts val="1700"/>
                        <a:buFont typeface="Patrick Hand"/>
                        <a:buChar char="●"/>
                      </a:pPr>
                      <a:r>
                        <a:rPr lang="en" sz="1800">
                          <a:solidFill>
                            <a:schemeClr val="dk1"/>
                          </a:solidFill>
                          <a:latin typeface="Patrick Hand"/>
                          <a:ea typeface="Patrick Hand"/>
                          <a:cs typeface="Patrick Hand"/>
                          <a:sym typeface="Patrick Hand"/>
                        </a:rPr>
                        <a:t>Arrest rate - ratio</a:t>
                      </a:r>
                      <a:endParaRPr sz="1800">
                        <a:solidFill>
                          <a:schemeClr val="dk1"/>
                        </a:solidFill>
                        <a:latin typeface="Patrick Hand"/>
                        <a:ea typeface="Patrick Hand"/>
                        <a:cs typeface="Patrick Hand"/>
                        <a:sym typeface="Patrick Hand"/>
                      </a:endParaRPr>
                    </a:p>
                    <a:p>
                      <a:pPr indent="-342900" lvl="0" marL="457200" rtl="0" algn="l">
                        <a:lnSpc>
                          <a:spcPct val="115000"/>
                        </a:lnSpc>
                        <a:spcBef>
                          <a:spcPts val="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Has respondent been arrested or stopped or knows someone who has - ordinal</a:t>
                      </a:r>
                      <a:endParaRPr sz="1800">
                        <a:solidFill>
                          <a:schemeClr val="dk1"/>
                        </a:solidFill>
                        <a:latin typeface="Patrick Hand"/>
                        <a:ea typeface="Patrick Hand"/>
                        <a:cs typeface="Patrick Hand"/>
                        <a:sym typeface="Patrick Hand"/>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2" name="Shape 2442"/>
        <p:cNvGrpSpPr/>
        <p:nvPr/>
      </p:nvGrpSpPr>
      <p:grpSpPr>
        <a:xfrm>
          <a:off x="0" y="0"/>
          <a:ext cx="0" cy="0"/>
          <a:chOff x="0" y="0"/>
          <a:chExt cx="0" cy="0"/>
        </a:xfrm>
      </p:grpSpPr>
      <p:sp>
        <p:nvSpPr>
          <p:cNvPr id="2443" name="Google Shape;2443;p68"/>
          <p:cNvSpPr txBox="1"/>
          <p:nvPr>
            <p:ph type="title"/>
          </p:nvPr>
        </p:nvSpPr>
        <p:spPr>
          <a:xfrm>
            <a:off x="720000" y="540000"/>
            <a:ext cx="77040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444" name="Google Shape;2444;p68"/>
          <p:cNvGraphicFramePr/>
          <p:nvPr/>
        </p:nvGraphicFramePr>
        <p:xfrm>
          <a:off x="980350" y="1003730"/>
          <a:ext cx="3000000" cy="3000000"/>
        </p:xfrm>
        <a:graphic>
          <a:graphicData uri="http://schemas.openxmlformats.org/drawingml/2006/table">
            <a:tbl>
              <a:tblPr>
                <a:noFill/>
                <a:tableStyleId>{4E62E3E2-4C00-4D00-B12A-6F6BC18862A0}</a:tableStyleId>
              </a:tblPr>
              <a:tblGrid>
                <a:gridCol w="3229325"/>
                <a:gridCol w="4593450"/>
              </a:tblGrid>
              <a:tr h="422850">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Construct</a:t>
                      </a:r>
                      <a:endParaRPr b="1" sz="1900">
                        <a:solidFill>
                          <a:schemeClr val="dk1"/>
                        </a:solidFill>
                        <a:latin typeface="Patrick Hand"/>
                        <a:ea typeface="Patrick Hand"/>
                        <a:cs typeface="Patrick Hand"/>
                        <a:sym typeface="Patrick Hand"/>
                      </a:endParaRPr>
                    </a:p>
                  </a:txBody>
                  <a:tcPr marT="91425" marB="91425" marR="91425" marL="91425"/>
                </a:tc>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Features</a:t>
                      </a:r>
                      <a:endParaRPr b="1" sz="1900">
                        <a:solidFill>
                          <a:schemeClr val="dk1"/>
                        </a:solidFill>
                        <a:latin typeface="Patrick Hand"/>
                        <a:ea typeface="Patrick Hand"/>
                        <a:cs typeface="Patrick Hand"/>
                        <a:sym typeface="Patrick Hand"/>
                      </a:endParaRPr>
                    </a:p>
                  </a:txBody>
                  <a:tcPr marT="91425" marB="91425" marR="91425" marL="91425"/>
                </a:tc>
              </a:tr>
              <a:tr h="3301150">
                <a:tc>
                  <a:txBody>
                    <a:bodyPr/>
                    <a:lstStyle/>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Interactions with law enforcement</a:t>
                      </a:r>
                      <a:endParaRPr b="1" sz="2000">
                        <a:solidFill>
                          <a:schemeClr val="dk1"/>
                        </a:solidFill>
                        <a:latin typeface="Patrick Hand"/>
                        <a:ea typeface="Patrick Hand"/>
                        <a:cs typeface="Patrick Hand"/>
                        <a:sym typeface="Patrick Hand"/>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8" name="Shape 2448"/>
        <p:cNvGrpSpPr/>
        <p:nvPr/>
      </p:nvGrpSpPr>
      <p:grpSpPr>
        <a:xfrm>
          <a:off x="0" y="0"/>
          <a:ext cx="0" cy="0"/>
          <a:chOff x="0" y="0"/>
          <a:chExt cx="0" cy="0"/>
        </a:xfrm>
      </p:grpSpPr>
      <p:sp>
        <p:nvSpPr>
          <p:cNvPr id="2449" name="Google Shape;2449;p69"/>
          <p:cNvSpPr txBox="1"/>
          <p:nvPr>
            <p:ph type="title"/>
          </p:nvPr>
        </p:nvSpPr>
        <p:spPr>
          <a:xfrm>
            <a:off x="720000" y="540000"/>
            <a:ext cx="7704000" cy="34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450" name="Google Shape;2450;p69"/>
          <p:cNvGraphicFramePr/>
          <p:nvPr/>
        </p:nvGraphicFramePr>
        <p:xfrm>
          <a:off x="636050" y="1181470"/>
          <a:ext cx="3000000" cy="3000000"/>
        </p:xfrm>
        <a:graphic>
          <a:graphicData uri="http://schemas.openxmlformats.org/drawingml/2006/table">
            <a:tbl>
              <a:tblPr>
                <a:noFill/>
                <a:tableStyleId>{4E62E3E2-4C00-4D00-B12A-6F6BC18862A0}</a:tableStyleId>
              </a:tblPr>
              <a:tblGrid>
                <a:gridCol w="2912400"/>
                <a:gridCol w="5147500"/>
              </a:tblGrid>
              <a:tr h="242300">
                <a:tc>
                  <a:txBody>
                    <a:bodyPr/>
                    <a:lstStyle/>
                    <a:p>
                      <a:pPr indent="0" lvl="0" marL="0" rtl="0" algn="ctr">
                        <a:spcBef>
                          <a:spcPts val="0"/>
                        </a:spcBef>
                        <a:spcAft>
                          <a:spcPts val="0"/>
                        </a:spcAft>
                        <a:buNone/>
                      </a:pPr>
                      <a:r>
                        <a:rPr b="1" lang="en" sz="1800">
                          <a:solidFill>
                            <a:schemeClr val="dk1"/>
                          </a:solidFill>
                          <a:latin typeface="Patrick Hand"/>
                          <a:ea typeface="Patrick Hand"/>
                          <a:cs typeface="Patrick Hand"/>
                          <a:sym typeface="Patrick Hand"/>
                        </a:rPr>
                        <a:t>Construct</a:t>
                      </a:r>
                      <a:endParaRPr b="1" sz="1800">
                        <a:solidFill>
                          <a:schemeClr val="dk1"/>
                        </a:solidFill>
                        <a:latin typeface="Patrick Hand"/>
                        <a:ea typeface="Patrick Hand"/>
                        <a:cs typeface="Patrick Hand"/>
                        <a:sym typeface="Patrick Hand"/>
                      </a:endParaRPr>
                    </a:p>
                  </a:txBody>
                  <a:tcPr marT="91425" marB="91425" marR="91425" marL="91425">
                    <a:solidFill>
                      <a:srgbClr val="FFFF00"/>
                    </a:solidFill>
                  </a:tcPr>
                </a:tc>
                <a:tc>
                  <a:txBody>
                    <a:bodyPr/>
                    <a:lstStyle/>
                    <a:p>
                      <a:pPr indent="0" lvl="0" marL="0" rtl="0" algn="ctr">
                        <a:spcBef>
                          <a:spcPts val="0"/>
                        </a:spcBef>
                        <a:spcAft>
                          <a:spcPts val="0"/>
                        </a:spcAft>
                        <a:buNone/>
                      </a:pPr>
                      <a:r>
                        <a:rPr b="1" lang="en" sz="1800">
                          <a:solidFill>
                            <a:schemeClr val="dk1"/>
                          </a:solidFill>
                          <a:latin typeface="Patrick Hand"/>
                          <a:ea typeface="Patrick Hand"/>
                          <a:cs typeface="Patrick Hand"/>
                          <a:sym typeface="Patrick Hand"/>
                        </a:rPr>
                        <a:t>Feature</a:t>
                      </a:r>
                      <a:endParaRPr b="1" sz="1800">
                        <a:solidFill>
                          <a:schemeClr val="dk1"/>
                        </a:solidFill>
                        <a:latin typeface="Patrick Hand"/>
                        <a:ea typeface="Patrick Hand"/>
                        <a:cs typeface="Patrick Hand"/>
                        <a:sym typeface="Patrick Hand"/>
                      </a:endParaRPr>
                    </a:p>
                  </a:txBody>
                  <a:tcPr marT="91425" marB="91425" marR="91425" marL="91425"/>
                </a:tc>
              </a:tr>
              <a:tr h="2763375">
                <a:tc>
                  <a:txBody>
                    <a:bodyPr/>
                    <a:lstStyle/>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Severity of epidemics</a:t>
                      </a:r>
                      <a:endParaRPr b="1"/>
                    </a:p>
                  </a:txBody>
                  <a:tcPr marT="91425" marB="91425" marR="91425" marL="91425"/>
                </a:tc>
                <a:tc>
                  <a:txBody>
                    <a:bodyPr/>
                    <a:lstStyle/>
                    <a:p>
                      <a:pPr indent="-342900" lvl="0" marL="457200" rtl="0" algn="l">
                        <a:lnSpc>
                          <a:spcPct val="115000"/>
                        </a:lnSpc>
                        <a:spcBef>
                          <a:spcPts val="120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COVID case rate - ratio</a:t>
                      </a:r>
                      <a:endParaRPr sz="1800">
                        <a:solidFill>
                          <a:schemeClr val="dk1"/>
                        </a:solidFill>
                        <a:latin typeface="Patrick Hand"/>
                        <a:ea typeface="Patrick Hand"/>
                        <a:cs typeface="Patrick Hand"/>
                        <a:sym typeface="Patrick Hand"/>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4" name="Shape 2454"/>
        <p:cNvGrpSpPr/>
        <p:nvPr/>
      </p:nvGrpSpPr>
      <p:grpSpPr>
        <a:xfrm>
          <a:off x="0" y="0"/>
          <a:ext cx="0" cy="0"/>
          <a:chOff x="0" y="0"/>
          <a:chExt cx="0" cy="0"/>
        </a:xfrm>
      </p:grpSpPr>
      <p:sp>
        <p:nvSpPr>
          <p:cNvPr id="2455" name="Google Shape;2455;p70"/>
          <p:cNvSpPr txBox="1"/>
          <p:nvPr>
            <p:ph type="title"/>
          </p:nvPr>
        </p:nvSpPr>
        <p:spPr>
          <a:xfrm>
            <a:off x="720000" y="540000"/>
            <a:ext cx="77040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456" name="Google Shape;2456;p70"/>
          <p:cNvGraphicFramePr/>
          <p:nvPr/>
        </p:nvGraphicFramePr>
        <p:xfrm>
          <a:off x="980350" y="1003730"/>
          <a:ext cx="3000000" cy="3000000"/>
        </p:xfrm>
        <a:graphic>
          <a:graphicData uri="http://schemas.openxmlformats.org/drawingml/2006/table">
            <a:tbl>
              <a:tblPr>
                <a:noFill/>
                <a:tableStyleId>{4E62E3E2-4C00-4D00-B12A-6F6BC18862A0}</a:tableStyleId>
              </a:tblPr>
              <a:tblGrid>
                <a:gridCol w="3229325"/>
                <a:gridCol w="4593450"/>
              </a:tblGrid>
              <a:tr h="422850">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Construct</a:t>
                      </a:r>
                      <a:endParaRPr b="1" sz="1900">
                        <a:solidFill>
                          <a:schemeClr val="dk1"/>
                        </a:solidFill>
                        <a:latin typeface="Patrick Hand"/>
                        <a:ea typeface="Patrick Hand"/>
                        <a:cs typeface="Patrick Hand"/>
                        <a:sym typeface="Patrick Hand"/>
                      </a:endParaRPr>
                    </a:p>
                  </a:txBody>
                  <a:tcPr marT="91425" marB="91425" marR="91425" marL="91425"/>
                </a:tc>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Features</a:t>
                      </a:r>
                      <a:endParaRPr b="1" sz="1900">
                        <a:solidFill>
                          <a:schemeClr val="dk1"/>
                        </a:solidFill>
                        <a:latin typeface="Patrick Hand"/>
                        <a:ea typeface="Patrick Hand"/>
                        <a:cs typeface="Patrick Hand"/>
                        <a:sym typeface="Patrick Hand"/>
                      </a:endParaRPr>
                    </a:p>
                  </a:txBody>
                  <a:tcPr marT="91425" marB="91425" marR="91425" marL="91425"/>
                </a:tc>
              </a:tr>
              <a:tr h="3301150">
                <a:tc>
                  <a:txBody>
                    <a:bodyPr/>
                    <a:lstStyle/>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Severity of epidemics</a:t>
                      </a:r>
                      <a:endParaRPr b="1" sz="2000">
                        <a:solidFill>
                          <a:schemeClr val="dk1"/>
                        </a:solidFill>
                        <a:latin typeface="Patrick Hand"/>
                        <a:ea typeface="Patrick Hand"/>
                        <a:cs typeface="Patrick Hand"/>
                        <a:sym typeface="Patrick Hand"/>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0" name="Shape 2460"/>
        <p:cNvGrpSpPr/>
        <p:nvPr/>
      </p:nvGrpSpPr>
      <p:grpSpPr>
        <a:xfrm>
          <a:off x="0" y="0"/>
          <a:ext cx="0" cy="0"/>
          <a:chOff x="0" y="0"/>
          <a:chExt cx="0" cy="0"/>
        </a:xfrm>
      </p:grpSpPr>
      <p:sp>
        <p:nvSpPr>
          <p:cNvPr id="2461" name="Google Shape;2461;p71"/>
          <p:cNvSpPr txBox="1"/>
          <p:nvPr>
            <p:ph type="title"/>
          </p:nvPr>
        </p:nvSpPr>
        <p:spPr>
          <a:xfrm>
            <a:off x="720000" y="540000"/>
            <a:ext cx="7704000" cy="34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462" name="Google Shape;2462;p71"/>
          <p:cNvGraphicFramePr/>
          <p:nvPr/>
        </p:nvGraphicFramePr>
        <p:xfrm>
          <a:off x="636050" y="1181470"/>
          <a:ext cx="3000000" cy="3000000"/>
        </p:xfrm>
        <a:graphic>
          <a:graphicData uri="http://schemas.openxmlformats.org/drawingml/2006/table">
            <a:tbl>
              <a:tblPr>
                <a:noFill/>
                <a:tableStyleId>{4E62E3E2-4C00-4D00-B12A-6F6BC18862A0}</a:tableStyleId>
              </a:tblPr>
              <a:tblGrid>
                <a:gridCol w="2912400"/>
                <a:gridCol w="5147500"/>
              </a:tblGrid>
              <a:tr h="242300">
                <a:tc>
                  <a:txBody>
                    <a:bodyPr/>
                    <a:lstStyle/>
                    <a:p>
                      <a:pPr indent="0" lvl="0" marL="0" rtl="0" algn="ctr">
                        <a:spcBef>
                          <a:spcPts val="0"/>
                        </a:spcBef>
                        <a:spcAft>
                          <a:spcPts val="0"/>
                        </a:spcAft>
                        <a:buNone/>
                      </a:pPr>
                      <a:r>
                        <a:rPr b="1" lang="en" sz="1800">
                          <a:solidFill>
                            <a:schemeClr val="dk1"/>
                          </a:solidFill>
                          <a:latin typeface="Patrick Hand"/>
                          <a:ea typeface="Patrick Hand"/>
                          <a:cs typeface="Patrick Hand"/>
                          <a:sym typeface="Patrick Hand"/>
                        </a:rPr>
                        <a:t>Construct</a:t>
                      </a:r>
                      <a:endParaRPr b="1" sz="1800">
                        <a:solidFill>
                          <a:schemeClr val="dk1"/>
                        </a:solidFill>
                        <a:latin typeface="Patrick Hand"/>
                        <a:ea typeface="Patrick Hand"/>
                        <a:cs typeface="Patrick Hand"/>
                        <a:sym typeface="Patrick Hand"/>
                      </a:endParaRPr>
                    </a:p>
                  </a:txBody>
                  <a:tcPr marT="91425" marB="91425" marR="91425" marL="91425">
                    <a:solidFill>
                      <a:srgbClr val="FFFF00"/>
                    </a:solidFill>
                  </a:tcPr>
                </a:tc>
                <a:tc>
                  <a:txBody>
                    <a:bodyPr/>
                    <a:lstStyle/>
                    <a:p>
                      <a:pPr indent="0" lvl="0" marL="0" rtl="0" algn="ctr">
                        <a:spcBef>
                          <a:spcPts val="0"/>
                        </a:spcBef>
                        <a:spcAft>
                          <a:spcPts val="0"/>
                        </a:spcAft>
                        <a:buNone/>
                      </a:pPr>
                      <a:r>
                        <a:rPr b="1" lang="en" sz="1800">
                          <a:solidFill>
                            <a:schemeClr val="dk1"/>
                          </a:solidFill>
                          <a:latin typeface="Patrick Hand"/>
                          <a:ea typeface="Patrick Hand"/>
                          <a:cs typeface="Patrick Hand"/>
                          <a:sym typeface="Patrick Hand"/>
                        </a:rPr>
                        <a:t>Feature</a:t>
                      </a:r>
                      <a:endParaRPr b="1" sz="1800">
                        <a:solidFill>
                          <a:schemeClr val="dk1"/>
                        </a:solidFill>
                        <a:latin typeface="Patrick Hand"/>
                        <a:ea typeface="Patrick Hand"/>
                        <a:cs typeface="Patrick Hand"/>
                        <a:sym typeface="Patrick Hand"/>
                      </a:endParaRPr>
                    </a:p>
                  </a:txBody>
                  <a:tcPr marT="91425" marB="91425" marR="91425" marL="91425"/>
                </a:tc>
              </a:tr>
              <a:tr h="2763375">
                <a:tc>
                  <a:txBody>
                    <a:bodyPr/>
                    <a:lstStyle/>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Socio-economic factors</a:t>
                      </a:r>
                      <a:endParaRPr b="1"/>
                    </a:p>
                  </a:txBody>
                  <a:tcPr marT="91425" marB="91425" marR="91425" marL="91425"/>
                </a:tc>
                <a:tc>
                  <a:txBody>
                    <a:bodyPr/>
                    <a:lstStyle/>
                    <a:p>
                      <a:pPr indent="-336550" lvl="0" marL="457200" rtl="0" algn="l">
                        <a:lnSpc>
                          <a:spcPct val="115000"/>
                        </a:lnSpc>
                        <a:spcBef>
                          <a:spcPts val="1200"/>
                        </a:spcBef>
                        <a:spcAft>
                          <a:spcPts val="0"/>
                        </a:spcAft>
                        <a:buClr>
                          <a:srgbClr val="3C557D"/>
                        </a:buClr>
                        <a:buSzPts val="1700"/>
                        <a:buFont typeface="Patrick Hand"/>
                        <a:buChar char="●"/>
                      </a:pPr>
                      <a:r>
                        <a:rPr lang="en" sz="1800">
                          <a:solidFill>
                            <a:schemeClr val="dk1"/>
                          </a:solidFill>
                          <a:latin typeface="Patrick Hand"/>
                          <a:ea typeface="Patrick Hand"/>
                          <a:cs typeface="Patrick Hand"/>
                          <a:sym typeface="Patrick Hand"/>
                        </a:rPr>
                        <a:t>Income</a:t>
                      </a:r>
                      <a:r>
                        <a:rPr lang="en" sz="1800">
                          <a:solidFill>
                            <a:schemeClr val="dk1"/>
                          </a:solidFill>
                          <a:latin typeface="Patrick Hand"/>
                          <a:ea typeface="Patrick Hand"/>
                          <a:cs typeface="Patrick Hand"/>
                          <a:sym typeface="Patrick Hand"/>
                        </a:rPr>
                        <a:t> - ratio</a:t>
                      </a:r>
                      <a:endParaRPr sz="1800">
                        <a:solidFill>
                          <a:schemeClr val="dk1"/>
                        </a:solidFill>
                        <a:latin typeface="Patrick Hand"/>
                        <a:ea typeface="Patrick Hand"/>
                        <a:cs typeface="Patrick Hand"/>
                        <a:sym typeface="Patrick Hand"/>
                      </a:endParaRPr>
                    </a:p>
                    <a:p>
                      <a:pPr indent="-342900" lvl="0" marL="457200" rtl="0" algn="l">
                        <a:lnSpc>
                          <a:spcPct val="115000"/>
                        </a:lnSpc>
                        <a:spcBef>
                          <a:spcPts val="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Percent with a college degree - ratio</a:t>
                      </a:r>
                      <a:endParaRPr sz="1800">
                        <a:solidFill>
                          <a:schemeClr val="dk1"/>
                        </a:solidFill>
                        <a:latin typeface="Patrick Hand"/>
                        <a:ea typeface="Patrick Hand"/>
                        <a:cs typeface="Patrick Hand"/>
                        <a:sym typeface="Patrick Hand"/>
                      </a:endParaRPr>
                    </a:p>
                    <a:p>
                      <a:pPr indent="-342900" lvl="0" marL="457200" rtl="0" algn="l">
                        <a:lnSpc>
                          <a:spcPct val="115000"/>
                        </a:lnSpc>
                        <a:spcBef>
                          <a:spcPts val="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Commute time (accessibility) - ratio</a:t>
                      </a:r>
                      <a:endParaRPr sz="1800">
                        <a:solidFill>
                          <a:schemeClr val="dk1"/>
                        </a:solidFill>
                        <a:latin typeface="Patrick Hand"/>
                        <a:ea typeface="Patrick Hand"/>
                        <a:cs typeface="Patrick Hand"/>
                        <a:sym typeface="Patrick Hand"/>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6" name="Shape 2466"/>
        <p:cNvGrpSpPr/>
        <p:nvPr/>
      </p:nvGrpSpPr>
      <p:grpSpPr>
        <a:xfrm>
          <a:off x="0" y="0"/>
          <a:ext cx="0" cy="0"/>
          <a:chOff x="0" y="0"/>
          <a:chExt cx="0" cy="0"/>
        </a:xfrm>
      </p:grpSpPr>
      <p:sp>
        <p:nvSpPr>
          <p:cNvPr id="2467" name="Google Shape;2467;p72"/>
          <p:cNvSpPr txBox="1"/>
          <p:nvPr>
            <p:ph type="title"/>
          </p:nvPr>
        </p:nvSpPr>
        <p:spPr>
          <a:xfrm>
            <a:off x="720000" y="540000"/>
            <a:ext cx="77040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468" name="Google Shape;2468;p72"/>
          <p:cNvGraphicFramePr/>
          <p:nvPr/>
        </p:nvGraphicFramePr>
        <p:xfrm>
          <a:off x="980350" y="1003730"/>
          <a:ext cx="3000000" cy="3000000"/>
        </p:xfrm>
        <a:graphic>
          <a:graphicData uri="http://schemas.openxmlformats.org/drawingml/2006/table">
            <a:tbl>
              <a:tblPr>
                <a:noFill/>
                <a:tableStyleId>{4E62E3E2-4C00-4D00-B12A-6F6BC18862A0}</a:tableStyleId>
              </a:tblPr>
              <a:tblGrid>
                <a:gridCol w="3229325"/>
                <a:gridCol w="4593450"/>
              </a:tblGrid>
              <a:tr h="422850">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Construct</a:t>
                      </a:r>
                      <a:endParaRPr b="1" sz="1900">
                        <a:solidFill>
                          <a:schemeClr val="dk1"/>
                        </a:solidFill>
                        <a:latin typeface="Patrick Hand"/>
                        <a:ea typeface="Patrick Hand"/>
                        <a:cs typeface="Patrick Hand"/>
                        <a:sym typeface="Patrick Hand"/>
                      </a:endParaRPr>
                    </a:p>
                  </a:txBody>
                  <a:tcPr marT="91425" marB="91425" marR="91425" marL="91425"/>
                </a:tc>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Features</a:t>
                      </a:r>
                      <a:endParaRPr b="1" sz="1900">
                        <a:solidFill>
                          <a:schemeClr val="dk1"/>
                        </a:solidFill>
                        <a:latin typeface="Patrick Hand"/>
                        <a:ea typeface="Patrick Hand"/>
                        <a:cs typeface="Patrick Hand"/>
                        <a:sym typeface="Patrick Hand"/>
                      </a:endParaRPr>
                    </a:p>
                  </a:txBody>
                  <a:tcPr marT="91425" marB="91425" marR="91425" marL="91425"/>
                </a:tc>
              </a:tr>
              <a:tr h="3301150">
                <a:tc>
                  <a:txBody>
                    <a:bodyPr/>
                    <a:lstStyle/>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Socio-economic factors</a:t>
                      </a:r>
                      <a:endParaRPr b="1" sz="2000">
                        <a:solidFill>
                          <a:schemeClr val="dk1"/>
                        </a:solidFill>
                        <a:latin typeface="Patrick Hand"/>
                        <a:ea typeface="Patrick Hand"/>
                        <a:cs typeface="Patrick Hand"/>
                        <a:sym typeface="Patrick Hand"/>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2" name="Shape 2472"/>
        <p:cNvGrpSpPr/>
        <p:nvPr/>
      </p:nvGrpSpPr>
      <p:grpSpPr>
        <a:xfrm>
          <a:off x="0" y="0"/>
          <a:ext cx="0" cy="0"/>
          <a:chOff x="0" y="0"/>
          <a:chExt cx="0" cy="0"/>
        </a:xfrm>
      </p:grpSpPr>
      <p:sp>
        <p:nvSpPr>
          <p:cNvPr id="2473" name="Google Shape;2473;p73"/>
          <p:cNvSpPr txBox="1"/>
          <p:nvPr>
            <p:ph type="title"/>
          </p:nvPr>
        </p:nvSpPr>
        <p:spPr>
          <a:xfrm>
            <a:off x="720000" y="540000"/>
            <a:ext cx="7704000" cy="34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474" name="Google Shape;2474;p73"/>
          <p:cNvGraphicFramePr/>
          <p:nvPr/>
        </p:nvGraphicFramePr>
        <p:xfrm>
          <a:off x="636050" y="1181470"/>
          <a:ext cx="3000000" cy="3000000"/>
        </p:xfrm>
        <a:graphic>
          <a:graphicData uri="http://schemas.openxmlformats.org/drawingml/2006/table">
            <a:tbl>
              <a:tblPr>
                <a:noFill/>
                <a:tableStyleId>{4E62E3E2-4C00-4D00-B12A-6F6BC18862A0}</a:tableStyleId>
              </a:tblPr>
              <a:tblGrid>
                <a:gridCol w="2912400"/>
                <a:gridCol w="5147500"/>
              </a:tblGrid>
              <a:tr h="242300">
                <a:tc>
                  <a:txBody>
                    <a:bodyPr/>
                    <a:lstStyle/>
                    <a:p>
                      <a:pPr indent="0" lvl="0" marL="0" rtl="0" algn="ctr">
                        <a:spcBef>
                          <a:spcPts val="0"/>
                        </a:spcBef>
                        <a:spcAft>
                          <a:spcPts val="0"/>
                        </a:spcAft>
                        <a:buNone/>
                      </a:pPr>
                      <a:r>
                        <a:rPr b="1" lang="en" sz="1800">
                          <a:solidFill>
                            <a:schemeClr val="dk1"/>
                          </a:solidFill>
                          <a:latin typeface="Patrick Hand"/>
                          <a:ea typeface="Patrick Hand"/>
                          <a:cs typeface="Patrick Hand"/>
                          <a:sym typeface="Patrick Hand"/>
                        </a:rPr>
                        <a:t>Construct</a:t>
                      </a:r>
                      <a:endParaRPr b="1" sz="1800">
                        <a:solidFill>
                          <a:schemeClr val="dk1"/>
                        </a:solidFill>
                        <a:latin typeface="Patrick Hand"/>
                        <a:ea typeface="Patrick Hand"/>
                        <a:cs typeface="Patrick Hand"/>
                        <a:sym typeface="Patrick Hand"/>
                      </a:endParaRPr>
                    </a:p>
                  </a:txBody>
                  <a:tcPr marT="91425" marB="91425" marR="91425" marL="91425">
                    <a:solidFill>
                      <a:srgbClr val="FFFF00"/>
                    </a:solidFill>
                  </a:tcPr>
                </a:tc>
                <a:tc>
                  <a:txBody>
                    <a:bodyPr/>
                    <a:lstStyle/>
                    <a:p>
                      <a:pPr indent="0" lvl="0" marL="0" rtl="0" algn="ctr">
                        <a:spcBef>
                          <a:spcPts val="0"/>
                        </a:spcBef>
                        <a:spcAft>
                          <a:spcPts val="0"/>
                        </a:spcAft>
                        <a:buNone/>
                      </a:pPr>
                      <a:r>
                        <a:rPr b="1" lang="en" sz="1800">
                          <a:solidFill>
                            <a:schemeClr val="dk1"/>
                          </a:solidFill>
                          <a:latin typeface="Patrick Hand"/>
                          <a:ea typeface="Patrick Hand"/>
                          <a:cs typeface="Patrick Hand"/>
                          <a:sym typeface="Patrick Hand"/>
                        </a:rPr>
                        <a:t>Feature</a:t>
                      </a:r>
                      <a:endParaRPr b="1" sz="1800">
                        <a:solidFill>
                          <a:schemeClr val="dk1"/>
                        </a:solidFill>
                        <a:latin typeface="Patrick Hand"/>
                        <a:ea typeface="Patrick Hand"/>
                        <a:cs typeface="Patrick Hand"/>
                        <a:sym typeface="Patrick Hand"/>
                      </a:endParaRPr>
                    </a:p>
                  </a:txBody>
                  <a:tcPr marT="91425" marB="91425" marR="91425" marL="91425"/>
                </a:tc>
              </a:tr>
              <a:tr h="2763375">
                <a:tc>
                  <a:txBody>
                    <a:bodyPr/>
                    <a:lstStyle/>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ctr">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Vaccine Outcomes</a:t>
                      </a:r>
                      <a:endParaRPr b="1"/>
                    </a:p>
                  </a:txBody>
                  <a:tcPr marT="91425" marB="91425" marR="91425" marL="91425"/>
                </a:tc>
                <a:tc>
                  <a:txBody>
                    <a:bodyPr/>
                    <a:lstStyle/>
                    <a:p>
                      <a:pPr indent="-342900" lvl="0" marL="457200" rtl="0" algn="l">
                        <a:lnSpc>
                          <a:spcPct val="115000"/>
                        </a:lnSpc>
                        <a:spcBef>
                          <a:spcPts val="120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Has the respondent put off healthcare checkups or vaccines? - ordinal</a:t>
                      </a:r>
                      <a:endParaRPr sz="1800">
                        <a:solidFill>
                          <a:schemeClr val="dk1"/>
                        </a:solidFill>
                        <a:latin typeface="Patrick Hand"/>
                        <a:ea typeface="Patrick Hand"/>
                        <a:cs typeface="Patrick Hand"/>
                        <a:sym typeface="Patrick Hand"/>
                      </a:endParaRPr>
                    </a:p>
                    <a:p>
                      <a:pPr indent="-342900" lvl="0" marL="457200" rtl="0" algn="l">
                        <a:spcBef>
                          <a:spcPts val="0"/>
                        </a:spcBef>
                        <a:spcAft>
                          <a:spcPts val="0"/>
                        </a:spcAft>
                        <a:buClr>
                          <a:schemeClr val="dk1"/>
                        </a:buClr>
                        <a:buSzPts val="1800"/>
                        <a:buFont typeface="Patrick Hand"/>
                        <a:buChar char="●"/>
                      </a:pPr>
                      <a:r>
                        <a:rPr lang="en" sz="1800">
                          <a:solidFill>
                            <a:schemeClr val="dk1"/>
                          </a:solidFill>
                          <a:latin typeface="Patrick Hand"/>
                          <a:ea typeface="Patrick Hand"/>
                          <a:cs typeface="Patrick Hand"/>
                          <a:sym typeface="Patrick Hand"/>
                        </a:rPr>
                        <a:t>Does the respondent support vaccine mandates in schools? - interval </a:t>
                      </a:r>
                      <a:endParaRPr sz="1800">
                        <a:solidFill>
                          <a:schemeClr val="dk1"/>
                        </a:solidFill>
                        <a:latin typeface="Patrick Hand"/>
                        <a:ea typeface="Patrick Hand"/>
                        <a:cs typeface="Patrick Hand"/>
                        <a:sym typeface="Patrick Hand"/>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74"/>
          <p:cNvSpPr txBox="1"/>
          <p:nvPr>
            <p:ph type="title"/>
          </p:nvPr>
        </p:nvSpPr>
        <p:spPr>
          <a:xfrm>
            <a:off x="720000" y="540000"/>
            <a:ext cx="7704000" cy="4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Constructs and Features</a:t>
            </a:r>
            <a:endParaRPr/>
          </a:p>
          <a:p>
            <a:pPr indent="0" lvl="0" marL="0" rtl="0" algn="ctr">
              <a:spcBef>
                <a:spcPts val="0"/>
              </a:spcBef>
              <a:spcAft>
                <a:spcPts val="0"/>
              </a:spcAft>
              <a:buNone/>
            </a:pPr>
            <a:r>
              <a:t/>
            </a:r>
            <a:endParaRPr/>
          </a:p>
        </p:txBody>
      </p:sp>
      <p:graphicFrame>
        <p:nvGraphicFramePr>
          <p:cNvPr id="2480" name="Google Shape;2480;p74"/>
          <p:cNvGraphicFramePr/>
          <p:nvPr/>
        </p:nvGraphicFramePr>
        <p:xfrm>
          <a:off x="980350" y="1003730"/>
          <a:ext cx="3000000" cy="3000000"/>
        </p:xfrm>
        <a:graphic>
          <a:graphicData uri="http://schemas.openxmlformats.org/drawingml/2006/table">
            <a:tbl>
              <a:tblPr>
                <a:noFill/>
                <a:tableStyleId>{4E62E3E2-4C00-4D00-B12A-6F6BC18862A0}</a:tableStyleId>
              </a:tblPr>
              <a:tblGrid>
                <a:gridCol w="3229325"/>
                <a:gridCol w="4593450"/>
              </a:tblGrid>
              <a:tr h="422850">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Construct</a:t>
                      </a:r>
                      <a:endParaRPr b="1" sz="1900">
                        <a:solidFill>
                          <a:schemeClr val="dk1"/>
                        </a:solidFill>
                        <a:latin typeface="Patrick Hand"/>
                        <a:ea typeface="Patrick Hand"/>
                        <a:cs typeface="Patrick Hand"/>
                        <a:sym typeface="Patrick Hand"/>
                      </a:endParaRPr>
                    </a:p>
                  </a:txBody>
                  <a:tcPr marT="91425" marB="91425" marR="91425" marL="91425"/>
                </a:tc>
                <a:tc>
                  <a:txBody>
                    <a:bodyPr/>
                    <a:lstStyle/>
                    <a:p>
                      <a:pPr indent="0" lvl="0" marL="0" rtl="0" algn="ctr">
                        <a:spcBef>
                          <a:spcPts val="0"/>
                        </a:spcBef>
                        <a:spcAft>
                          <a:spcPts val="0"/>
                        </a:spcAft>
                        <a:buNone/>
                      </a:pPr>
                      <a:r>
                        <a:rPr b="1" lang="en" sz="1900">
                          <a:solidFill>
                            <a:schemeClr val="dk1"/>
                          </a:solidFill>
                          <a:latin typeface="Patrick Hand"/>
                          <a:ea typeface="Patrick Hand"/>
                          <a:cs typeface="Patrick Hand"/>
                          <a:sym typeface="Patrick Hand"/>
                        </a:rPr>
                        <a:t>Features</a:t>
                      </a:r>
                      <a:endParaRPr b="1" sz="1900">
                        <a:solidFill>
                          <a:schemeClr val="dk1"/>
                        </a:solidFill>
                        <a:latin typeface="Patrick Hand"/>
                        <a:ea typeface="Patrick Hand"/>
                        <a:cs typeface="Patrick Hand"/>
                        <a:sym typeface="Patrick Hand"/>
                      </a:endParaRPr>
                    </a:p>
                  </a:txBody>
                  <a:tcPr marT="91425" marB="91425" marR="91425" marL="91425"/>
                </a:tc>
              </a:tr>
              <a:tr h="3301150">
                <a:tc>
                  <a:txBody>
                    <a:bodyPr/>
                    <a:lstStyle/>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457200" rtl="0" algn="just">
                        <a:spcBef>
                          <a:spcPts val="0"/>
                        </a:spcBef>
                        <a:spcAft>
                          <a:spcPts val="0"/>
                        </a:spcAft>
                        <a:buNone/>
                      </a:pPr>
                      <a:r>
                        <a:t/>
                      </a:r>
                      <a:endParaRPr b="1" sz="2000">
                        <a:solidFill>
                          <a:schemeClr val="dk1"/>
                        </a:solidFill>
                        <a:latin typeface="Patrick Hand"/>
                        <a:ea typeface="Patrick Hand"/>
                        <a:cs typeface="Patrick Hand"/>
                        <a:sym typeface="Patrick Hand"/>
                      </a:endParaRPr>
                    </a:p>
                    <a:p>
                      <a:pPr indent="0" lvl="0" marL="0" rtl="0" algn="ctr">
                        <a:spcBef>
                          <a:spcPts val="0"/>
                        </a:spcBef>
                        <a:spcAft>
                          <a:spcPts val="0"/>
                        </a:spcAft>
                        <a:buNone/>
                      </a:pPr>
                      <a:r>
                        <a:rPr b="1" lang="en" sz="2000">
                          <a:solidFill>
                            <a:schemeClr val="dk1"/>
                          </a:solidFill>
                          <a:latin typeface="Patrick Hand"/>
                          <a:ea typeface="Patrick Hand"/>
                          <a:cs typeface="Patrick Hand"/>
                          <a:sym typeface="Patrick Hand"/>
                        </a:rPr>
                        <a:t>Vaccine outcomes</a:t>
                      </a:r>
                      <a:endParaRPr b="1" sz="2000">
                        <a:solidFill>
                          <a:schemeClr val="dk1"/>
                        </a:solidFill>
                        <a:latin typeface="Patrick Hand"/>
                        <a:ea typeface="Patrick Hand"/>
                        <a:cs typeface="Patrick Hand"/>
                        <a:sym typeface="Patrick Hand"/>
                      </a:endParaRPr>
                    </a:p>
                  </a:txBody>
                  <a:tcPr marT="91425" marB="91425" marR="91425" marL="91425"/>
                </a:tc>
                <a:tc>
                  <a:txBody>
                    <a:bodyPr/>
                    <a:lstStyle/>
                    <a:p>
                      <a:pPr indent="0" lvl="0" marL="45720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1" name="Shape 2301"/>
        <p:cNvGrpSpPr/>
        <p:nvPr/>
      </p:nvGrpSpPr>
      <p:grpSpPr>
        <a:xfrm>
          <a:off x="0" y="0"/>
          <a:ext cx="0" cy="0"/>
          <a:chOff x="0" y="0"/>
          <a:chExt cx="0" cy="0"/>
        </a:xfrm>
      </p:grpSpPr>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4" name="Shape 2484"/>
        <p:cNvGrpSpPr/>
        <p:nvPr/>
      </p:nvGrpSpPr>
      <p:grpSpPr>
        <a:xfrm>
          <a:off x="0" y="0"/>
          <a:ext cx="0" cy="0"/>
          <a:chOff x="0" y="0"/>
          <a:chExt cx="0" cy="0"/>
        </a:xfrm>
      </p:grpSpPr>
      <p:sp>
        <p:nvSpPr>
          <p:cNvPr id="2485" name="Google Shape;2485;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9" name="Shape 2489"/>
        <p:cNvGrpSpPr/>
        <p:nvPr/>
      </p:nvGrpSpPr>
      <p:grpSpPr>
        <a:xfrm>
          <a:off x="0" y="0"/>
          <a:ext cx="0" cy="0"/>
          <a:chOff x="0" y="0"/>
          <a:chExt cx="0" cy="0"/>
        </a:xfrm>
      </p:grpSpPr>
      <p:sp>
        <p:nvSpPr>
          <p:cNvPr id="2490" name="Google Shape;2490;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91" name="Google Shape;2491;p76"/>
          <p:cNvSpPr txBox="1"/>
          <p:nvPr/>
        </p:nvSpPr>
        <p:spPr>
          <a:xfrm>
            <a:off x="1331975" y="1680350"/>
            <a:ext cx="672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Attitudes towards police: (0.7564631326644289, array([0.718, 0.789]))</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Vaccine outcomes: </a:t>
            </a:r>
            <a:r>
              <a:rPr lang="en" sz="1150">
                <a:solidFill>
                  <a:srgbClr val="212121"/>
                </a:solidFill>
                <a:highlight>
                  <a:srgbClr val="FFFFFF"/>
                </a:highlight>
                <a:latin typeface="Courier New"/>
                <a:ea typeface="Courier New"/>
                <a:cs typeface="Courier New"/>
                <a:sym typeface="Courier New"/>
              </a:rPr>
              <a:t>(0.10263551074316912, array([-0.038,  0.224]))</a:t>
            </a:r>
            <a:endParaRPr sz="1150">
              <a:solidFill>
                <a:srgbClr val="212121"/>
              </a:solidFill>
              <a:highlight>
                <a:srgbClr val="FFFFFF"/>
              </a:highlight>
              <a:latin typeface="Courier New"/>
              <a:ea typeface="Courier New"/>
              <a:cs typeface="Courier New"/>
              <a:sym typeface="Courier New"/>
            </a:endParaRPr>
          </a:p>
        </p:txBody>
      </p:sp>
      <p:sp>
        <p:nvSpPr>
          <p:cNvPr id="2492" name="Google Shape;2492;p76"/>
          <p:cNvSpPr txBox="1"/>
          <p:nvPr/>
        </p:nvSpPr>
        <p:spPr>
          <a:xfrm>
            <a:off x="-37800" y="115950"/>
            <a:ext cx="9219600" cy="6771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4000">
                <a:solidFill>
                  <a:srgbClr val="3C557D"/>
                </a:solidFill>
                <a:latin typeface="Patrick Hand"/>
                <a:ea typeface="Patrick Hand"/>
                <a:cs typeface="Patrick Hand"/>
                <a:sym typeface="Patrick Hand"/>
              </a:rPr>
              <a:t>Cronbach’s Alpha</a:t>
            </a:r>
            <a:endParaRPr sz="4000">
              <a:solidFill>
                <a:srgbClr val="3C557D"/>
              </a:solidFill>
            </a:endParaRPr>
          </a:p>
        </p:txBody>
      </p:sp>
      <p:sp>
        <p:nvSpPr>
          <p:cNvPr id="2493" name="Google Shape;2493;p76"/>
          <p:cNvSpPr txBox="1"/>
          <p:nvPr/>
        </p:nvSpPr>
        <p:spPr>
          <a:xfrm>
            <a:off x="1127050" y="1249250"/>
            <a:ext cx="6380100" cy="4311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000">
                <a:solidFill>
                  <a:srgbClr val="3C557D"/>
                </a:solidFill>
                <a:latin typeface="Patrick Hand"/>
                <a:ea typeface="Patrick Hand"/>
                <a:cs typeface="Patrick Hand"/>
                <a:sym typeface="Patrick Hand"/>
              </a:rPr>
              <a:t>Study 1 constructs:</a:t>
            </a:r>
            <a:endParaRPr sz="2000">
              <a:solidFill>
                <a:srgbClr val="3C557D"/>
              </a:solidFill>
            </a:endParaRPr>
          </a:p>
        </p:txBody>
      </p:sp>
      <p:sp>
        <p:nvSpPr>
          <p:cNvPr id="2494" name="Google Shape;2494;p76"/>
          <p:cNvSpPr txBox="1"/>
          <p:nvPr/>
        </p:nvSpPr>
        <p:spPr>
          <a:xfrm>
            <a:off x="1434425" y="2857202"/>
            <a:ext cx="672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Attitudes towards police: </a:t>
            </a:r>
            <a:r>
              <a:rPr lang="en" sz="1150">
                <a:solidFill>
                  <a:srgbClr val="212121"/>
                </a:solidFill>
                <a:highlight>
                  <a:srgbClr val="FFFFFF"/>
                </a:highlight>
                <a:latin typeface="Courier New"/>
                <a:ea typeface="Courier New"/>
                <a:cs typeface="Courier New"/>
                <a:sym typeface="Courier New"/>
              </a:rPr>
              <a:t>(0.2154458409214226, array([-0.068,  0.423]))</a:t>
            </a:r>
            <a:endParaRPr sz="11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212121"/>
                </a:solidFill>
                <a:highlight>
                  <a:srgbClr val="FFFFFF"/>
                </a:highlight>
                <a:latin typeface="Courier New"/>
                <a:ea typeface="Courier New"/>
                <a:cs typeface="Courier New"/>
                <a:sym typeface="Courier New"/>
              </a:rPr>
              <a:t>Vaccine outcomes: </a:t>
            </a:r>
            <a:r>
              <a:rPr lang="en" sz="1150">
                <a:solidFill>
                  <a:srgbClr val="212121"/>
                </a:solidFill>
                <a:highlight>
                  <a:srgbClr val="FFFFFF"/>
                </a:highlight>
                <a:latin typeface="Courier New"/>
                <a:ea typeface="Courier New"/>
                <a:cs typeface="Courier New"/>
                <a:sym typeface="Courier New"/>
              </a:rPr>
              <a:t>(0.6078563200616465, array([0.466, 0.712]))</a:t>
            </a:r>
            <a:endParaRPr sz="1150">
              <a:solidFill>
                <a:srgbClr val="212121"/>
              </a:solidFill>
              <a:highlight>
                <a:srgbClr val="FFFFFF"/>
              </a:highlight>
              <a:latin typeface="Courier New"/>
              <a:ea typeface="Courier New"/>
              <a:cs typeface="Courier New"/>
              <a:sym typeface="Courier New"/>
            </a:endParaRPr>
          </a:p>
        </p:txBody>
      </p:sp>
      <p:sp>
        <p:nvSpPr>
          <p:cNvPr id="2495" name="Google Shape;2495;p76"/>
          <p:cNvSpPr txBox="1"/>
          <p:nvPr/>
        </p:nvSpPr>
        <p:spPr>
          <a:xfrm>
            <a:off x="1229500" y="2290700"/>
            <a:ext cx="6380100" cy="443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100">
                <a:solidFill>
                  <a:srgbClr val="3C557D"/>
                </a:solidFill>
                <a:latin typeface="Patrick Hand"/>
                <a:ea typeface="Patrick Hand"/>
                <a:cs typeface="Patrick Hand"/>
                <a:sym typeface="Patrick Hand"/>
              </a:rPr>
              <a:t>Study 2 constructs:</a:t>
            </a:r>
            <a:endParaRPr sz="2100">
              <a:solidFill>
                <a:srgbClr val="3C557D"/>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9" name="Shape 2499"/>
        <p:cNvGrpSpPr/>
        <p:nvPr/>
      </p:nvGrpSpPr>
      <p:grpSpPr>
        <a:xfrm>
          <a:off x="0" y="0"/>
          <a:ext cx="0" cy="0"/>
          <a:chOff x="0" y="0"/>
          <a:chExt cx="0" cy="0"/>
        </a:xfrm>
      </p:grpSpPr>
      <p:sp>
        <p:nvSpPr>
          <p:cNvPr id="2500" name="Google Shape;2500;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1" name="Google Shape;2501;p77"/>
          <p:cNvSpPr txBox="1"/>
          <p:nvPr/>
        </p:nvSpPr>
        <p:spPr>
          <a:xfrm>
            <a:off x="2249850" y="1999300"/>
            <a:ext cx="4644300" cy="14823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6000">
                <a:solidFill>
                  <a:srgbClr val="3C557D"/>
                </a:solidFill>
                <a:latin typeface="Patrick Hand"/>
                <a:ea typeface="Patrick Hand"/>
                <a:cs typeface="Patrick Hand"/>
                <a:sym typeface="Patrick Hand"/>
              </a:rPr>
              <a:t>Causal theory and design</a:t>
            </a:r>
            <a:endParaRPr sz="6000">
              <a:solidFill>
                <a:srgbClr val="3C557D"/>
              </a:solidFill>
              <a:latin typeface="Patrick Hand"/>
              <a:ea typeface="Patrick Hand"/>
              <a:cs typeface="Patrick Hand"/>
              <a:sym typeface="Patrick Hand"/>
            </a:endParaRPr>
          </a:p>
        </p:txBody>
      </p:sp>
      <p:sp>
        <p:nvSpPr>
          <p:cNvPr id="2502" name="Google Shape;2502;p77"/>
          <p:cNvSpPr txBox="1"/>
          <p:nvPr/>
        </p:nvSpPr>
        <p:spPr>
          <a:xfrm>
            <a:off x="3879600" y="971888"/>
            <a:ext cx="1384800" cy="57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27F86"/>
                </a:solidFill>
                <a:latin typeface="Patrick Hand"/>
                <a:ea typeface="Patrick Hand"/>
                <a:cs typeface="Patrick Hand"/>
                <a:sym typeface="Patrick Hand"/>
              </a:rPr>
              <a:t>01</a:t>
            </a:r>
            <a:endParaRPr sz="6000">
              <a:solidFill>
                <a:srgbClr val="E27F86"/>
              </a:solidFill>
              <a:latin typeface="Patrick Hand"/>
              <a:ea typeface="Patrick Hand"/>
              <a:cs typeface="Patrick Hand"/>
              <a:sym typeface="Patrick Hand"/>
            </a:endParaRPr>
          </a:p>
        </p:txBody>
      </p:sp>
      <p:sp>
        <p:nvSpPr>
          <p:cNvPr id="2503" name="Google Shape;2503;p77"/>
          <p:cNvSpPr/>
          <p:nvPr/>
        </p:nvSpPr>
        <p:spPr>
          <a:xfrm>
            <a:off x="3879599" y="847314"/>
            <a:ext cx="1384805" cy="848155"/>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27F86"/>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7" name="Shape 2507"/>
        <p:cNvGrpSpPr/>
        <p:nvPr/>
      </p:nvGrpSpPr>
      <p:grpSpPr>
        <a:xfrm>
          <a:off x="0" y="0"/>
          <a:ext cx="0" cy="0"/>
          <a:chOff x="0" y="0"/>
          <a:chExt cx="0" cy="0"/>
        </a:xfrm>
      </p:grpSpPr>
      <p:sp>
        <p:nvSpPr>
          <p:cNvPr id="2508" name="Google Shape;2508;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9" name="Google Shape;2509;p78"/>
          <p:cNvSpPr txBox="1"/>
          <p:nvPr/>
        </p:nvSpPr>
        <p:spPr>
          <a:xfrm>
            <a:off x="765325" y="860900"/>
            <a:ext cx="79461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3C557D"/>
                </a:solidFill>
                <a:latin typeface="Patrick Hand"/>
                <a:ea typeface="Patrick Hand"/>
                <a:cs typeface="Patrick Hand"/>
                <a:sym typeface="Patrick Hand"/>
              </a:rPr>
              <a:t>Hypothesis: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lang="en" sz="1800">
                <a:solidFill>
                  <a:srgbClr val="3C557D"/>
                </a:solidFill>
                <a:latin typeface="Patrick Hand"/>
                <a:ea typeface="Patrick Hand"/>
                <a:cs typeface="Patrick Hand"/>
                <a:sym typeface="Patrick Hand"/>
              </a:rPr>
              <a:t>Past literature has discussed the role of police attitudes on vaccine uptake among African  Americans. There is a causal relationship between vaccine hesitancy and mistrust towards police among African Americans.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b="1" lang="en" sz="1800">
                <a:solidFill>
                  <a:srgbClr val="3C557D"/>
                </a:solidFill>
                <a:latin typeface="Patrick Hand"/>
                <a:ea typeface="Patrick Hand"/>
                <a:cs typeface="Patrick Hand"/>
                <a:sym typeface="Patrick Hand"/>
              </a:rPr>
              <a:t>Proposed Causes</a:t>
            </a:r>
            <a:endParaRPr b="1" sz="1800">
              <a:solidFill>
                <a:srgbClr val="3C557D"/>
              </a:solidFill>
              <a:latin typeface="Patrick Hand"/>
              <a:ea typeface="Patrick Hand"/>
              <a:cs typeface="Patrick Hand"/>
              <a:sym typeface="Patrick Hand"/>
            </a:endParaRPr>
          </a:p>
          <a:p>
            <a:pPr indent="0" lvl="0" marL="457200" rtl="0" algn="l">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1800">
                <a:solidFill>
                  <a:srgbClr val="3C557D"/>
                </a:solidFill>
                <a:latin typeface="Patrick Hand"/>
                <a:ea typeface="Patrick Hand"/>
                <a:cs typeface="Patrick Hand"/>
                <a:sym typeface="Patrick Hand"/>
              </a:rPr>
              <a:t>Systemically racist policing of Black Americans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1800">
                <a:solidFill>
                  <a:srgbClr val="3C557D"/>
                </a:solidFill>
                <a:latin typeface="Patrick Hand"/>
                <a:ea typeface="Patrick Hand"/>
                <a:cs typeface="Patrick Hand"/>
                <a:sym typeface="Patrick Hand"/>
              </a:rPr>
              <a:t>Fear and resentment towards police driven by systemic racism </a:t>
            </a:r>
            <a:endParaRPr sz="1800">
              <a:solidFill>
                <a:srgbClr val="3C557D"/>
              </a:solidFill>
              <a:latin typeface="Patrick Hand"/>
              <a:ea typeface="Patrick Hand"/>
              <a:cs typeface="Patrick Hand"/>
              <a:sym typeface="Patrick Hand"/>
            </a:endParaRPr>
          </a:p>
          <a:p>
            <a:pPr indent="0" lvl="0" marL="457200" rtl="0" algn="l">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b="1" lang="en" sz="1800">
                <a:solidFill>
                  <a:srgbClr val="3C557D"/>
                </a:solidFill>
                <a:latin typeface="Patrick Hand"/>
                <a:ea typeface="Patrick Hand"/>
                <a:cs typeface="Patrick Hand"/>
                <a:sym typeface="Patrick Hand"/>
              </a:rPr>
              <a:t>Proposed Effects</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lang="en" sz="1800">
                <a:solidFill>
                  <a:srgbClr val="3C557D"/>
                </a:solidFill>
                <a:latin typeface="Patrick Hand"/>
                <a:ea typeface="Patrick Hand"/>
                <a:cs typeface="Patrick Hand"/>
                <a:sym typeface="Patrick Hand"/>
              </a:rPr>
              <a:t>Intent to vaccinate</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lang="en" sz="1800">
                <a:solidFill>
                  <a:srgbClr val="3C557D"/>
                </a:solidFill>
                <a:latin typeface="Patrick Hand"/>
                <a:ea typeface="Patrick Hand"/>
                <a:cs typeface="Patrick Hand"/>
                <a:sym typeface="Patrick Hand"/>
              </a:rPr>
              <a:t>Vaccine uptake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just">
              <a:spcBef>
                <a:spcPts val="0"/>
              </a:spcBef>
              <a:spcAft>
                <a:spcPts val="0"/>
              </a:spcAft>
              <a:buNone/>
            </a:pPr>
            <a:r>
              <a:rPr lang="en" sz="1800">
                <a:solidFill>
                  <a:srgbClr val="3C557D"/>
                </a:solidFill>
                <a:latin typeface="Patrick Hand"/>
                <a:ea typeface="Patrick Hand"/>
                <a:cs typeface="Patrick Hand"/>
                <a:sym typeface="Patrick Hand"/>
              </a:rPr>
              <a:t>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rgbClr val="3C557D"/>
              </a:solidFill>
              <a:latin typeface="Calibri"/>
              <a:ea typeface="Calibri"/>
              <a:cs typeface="Calibri"/>
              <a:sym typeface="Calibri"/>
            </a:endParaRPr>
          </a:p>
          <a:p>
            <a:pPr indent="0" lvl="0" marL="0" rtl="0" algn="l">
              <a:spcBef>
                <a:spcPts val="0"/>
              </a:spcBef>
              <a:spcAft>
                <a:spcPts val="0"/>
              </a:spcAft>
              <a:buNone/>
            </a:pPr>
            <a:r>
              <a:t/>
            </a:r>
            <a:endParaRPr sz="1800">
              <a:solidFill>
                <a:srgbClr val="3C557D"/>
              </a:solidFill>
              <a:latin typeface="Calibri"/>
              <a:ea typeface="Calibri"/>
              <a:cs typeface="Calibri"/>
              <a:sym typeface="Calibri"/>
            </a:endParaRPr>
          </a:p>
        </p:txBody>
      </p:sp>
      <p:sp>
        <p:nvSpPr>
          <p:cNvPr id="2510" name="Google Shape;2510;p78"/>
          <p:cNvSpPr txBox="1"/>
          <p:nvPr/>
        </p:nvSpPr>
        <p:spPr>
          <a:xfrm>
            <a:off x="-37800" y="115950"/>
            <a:ext cx="9219600" cy="6771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4000">
                <a:solidFill>
                  <a:srgbClr val="3C557D"/>
                </a:solidFill>
                <a:latin typeface="Patrick Hand"/>
                <a:ea typeface="Patrick Hand"/>
                <a:cs typeface="Patrick Hand"/>
                <a:sym typeface="Patrick Hand"/>
              </a:rPr>
              <a:t>Causes and effects</a:t>
            </a:r>
            <a:endParaRPr sz="4000">
              <a:solidFill>
                <a:srgbClr val="3C557D"/>
              </a:solidFill>
            </a:endParaRPr>
          </a:p>
        </p:txBody>
      </p:sp>
      <p:grpSp>
        <p:nvGrpSpPr>
          <p:cNvPr id="2511" name="Google Shape;2511;p78"/>
          <p:cNvGrpSpPr/>
          <p:nvPr/>
        </p:nvGrpSpPr>
        <p:grpSpPr>
          <a:xfrm>
            <a:off x="178561" y="965798"/>
            <a:ext cx="541435" cy="262935"/>
            <a:chOff x="1188038" y="1908238"/>
            <a:chExt cx="1210994" cy="741706"/>
          </a:xfrm>
        </p:grpSpPr>
        <p:sp>
          <p:nvSpPr>
            <p:cNvPr id="2512" name="Google Shape;2512;p7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13" name="Google Shape;2513;p7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grpSp>
        <p:nvGrpSpPr>
          <p:cNvPr id="2514" name="Google Shape;2514;p78"/>
          <p:cNvGrpSpPr/>
          <p:nvPr/>
        </p:nvGrpSpPr>
        <p:grpSpPr>
          <a:xfrm>
            <a:off x="178561" y="2308823"/>
            <a:ext cx="541435" cy="262935"/>
            <a:chOff x="1188038" y="1908238"/>
            <a:chExt cx="1210994" cy="741706"/>
          </a:xfrm>
        </p:grpSpPr>
        <p:sp>
          <p:nvSpPr>
            <p:cNvPr id="2515" name="Google Shape;2515;p7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16" name="Google Shape;2516;p7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grpSp>
        <p:nvGrpSpPr>
          <p:cNvPr id="2517" name="Google Shape;2517;p78"/>
          <p:cNvGrpSpPr/>
          <p:nvPr/>
        </p:nvGrpSpPr>
        <p:grpSpPr>
          <a:xfrm>
            <a:off x="178561" y="3651848"/>
            <a:ext cx="541435" cy="262935"/>
            <a:chOff x="1188038" y="1908238"/>
            <a:chExt cx="1210994" cy="741706"/>
          </a:xfrm>
        </p:grpSpPr>
        <p:sp>
          <p:nvSpPr>
            <p:cNvPr id="2518" name="Google Shape;2518;p7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19" name="Google Shape;2519;p7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3" name="Shape 2523"/>
        <p:cNvGrpSpPr/>
        <p:nvPr/>
      </p:nvGrpSpPr>
      <p:grpSpPr>
        <a:xfrm>
          <a:off x="0" y="0"/>
          <a:ext cx="0" cy="0"/>
          <a:chOff x="0" y="0"/>
          <a:chExt cx="0" cy="0"/>
        </a:xfrm>
      </p:grpSpPr>
      <p:sp>
        <p:nvSpPr>
          <p:cNvPr id="2524" name="Google Shape;2524;p79"/>
          <p:cNvSpPr txBox="1"/>
          <p:nvPr>
            <p:ph type="title"/>
          </p:nvPr>
        </p:nvSpPr>
        <p:spPr>
          <a:xfrm>
            <a:off x="720000" y="211850"/>
            <a:ext cx="7704000" cy="40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lnSpc>
                <a:spcPct val="80000"/>
              </a:lnSpc>
              <a:spcBef>
                <a:spcPts val="0"/>
              </a:spcBef>
              <a:spcAft>
                <a:spcPts val="0"/>
              </a:spcAft>
              <a:buNone/>
            </a:pPr>
            <a:r>
              <a:rPr lang="en" sz="3700"/>
              <a:t>Pilot data - temporal precedence (2016 police attitudes)</a:t>
            </a:r>
            <a:endParaRPr sz="3700">
              <a:latin typeface="Arial"/>
              <a:ea typeface="Arial"/>
              <a:cs typeface="Arial"/>
              <a:sym typeface="Arial"/>
            </a:endParaRPr>
          </a:p>
          <a:p>
            <a:pPr indent="0" lvl="0" marL="0" rtl="0" algn="ctr">
              <a:spcBef>
                <a:spcPts val="0"/>
              </a:spcBef>
              <a:spcAft>
                <a:spcPts val="0"/>
              </a:spcAft>
              <a:buNone/>
            </a:pPr>
            <a:r>
              <a:t/>
            </a:r>
            <a:endParaRPr sz="2400"/>
          </a:p>
        </p:txBody>
      </p:sp>
      <p:pic>
        <p:nvPicPr>
          <p:cNvPr id="2525" name="Google Shape;2525;p79"/>
          <p:cNvPicPr preferRelativeResize="0"/>
          <p:nvPr/>
        </p:nvPicPr>
        <p:blipFill>
          <a:blip r:embed="rId3">
            <a:alphaModFix/>
          </a:blip>
          <a:stretch>
            <a:fillRect/>
          </a:stretch>
        </p:blipFill>
        <p:spPr>
          <a:xfrm>
            <a:off x="454963" y="934675"/>
            <a:ext cx="8234074" cy="40882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9" name="Shape 2529"/>
        <p:cNvGrpSpPr/>
        <p:nvPr/>
      </p:nvGrpSpPr>
      <p:grpSpPr>
        <a:xfrm>
          <a:off x="0" y="0"/>
          <a:ext cx="0" cy="0"/>
          <a:chOff x="0" y="0"/>
          <a:chExt cx="0" cy="0"/>
        </a:xfrm>
      </p:grpSpPr>
      <p:sp>
        <p:nvSpPr>
          <p:cNvPr id="2530" name="Google Shape;2530;p80"/>
          <p:cNvSpPr txBox="1"/>
          <p:nvPr>
            <p:ph type="title"/>
          </p:nvPr>
        </p:nvSpPr>
        <p:spPr>
          <a:xfrm>
            <a:off x="720000" y="134700"/>
            <a:ext cx="7704000" cy="40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lnSpc>
                <a:spcPct val="80000"/>
              </a:lnSpc>
              <a:spcBef>
                <a:spcPts val="0"/>
              </a:spcBef>
              <a:spcAft>
                <a:spcPts val="0"/>
              </a:spcAft>
              <a:buNone/>
            </a:pPr>
            <a:r>
              <a:rPr lang="en" sz="3000"/>
              <a:t>Pilot data - temporal precedence (2020 police attitudes)</a:t>
            </a:r>
            <a:endParaRPr sz="3000">
              <a:latin typeface="Arial"/>
              <a:ea typeface="Arial"/>
              <a:cs typeface="Arial"/>
              <a:sym typeface="Arial"/>
            </a:endParaRPr>
          </a:p>
          <a:p>
            <a:pPr indent="0" lvl="0" marL="0" rtl="0" algn="ctr">
              <a:spcBef>
                <a:spcPts val="0"/>
              </a:spcBef>
              <a:spcAft>
                <a:spcPts val="0"/>
              </a:spcAft>
              <a:buNone/>
            </a:pPr>
            <a:r>
              <a:t/>
            </a:r>
            <a:endParaRPr sz="2400"/>
          </a:p>
        </p:txBody>
      </p:sp>
      <p:pic>
        <p:nvPicPr>
          <p:cNvPr id="2531" name="Google Shape;2531;p80"/>
          <p:cNvPicPr preferRelativeResize="0"/>
          <p:nvPr/>
        </p:nvPicPr>
        <p:blipFill>
          <a:blip r:embed="rId3">
            <a:alphaModFix/>
          </a:blip>
          <a:stretch>
            <a:fillRect/>
          </a:stretch>
        </p:blipFill>
        <p:spPr>
          <a:xfrm>
            <a:off x="304800" y="994950"/>
            <a:ext cx="8839201" cy="4148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5" name="Shape 2535"/>
        <p:cNvGrpSpPr/>
        <p:nvPr/>
      </p:nvGrpSpPr>
      <p:grpSpPr>
        <a:xfrm>
          <a:off x="0" y="0"/>
          <a:ext cx="0" cy="0"/>
          <a:chOff x="0" y="0"/>
          <a:chExt cx="0" cy="0"/>
        </a:xfrm>
      </p:grpSpPr>
      <p:sp>
        <p:nvSpPr>
          <p:cNvPr id="2536" name="Google Shape;2536;p8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1"/>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300"/>
              </a:spcAft>
              <a:buNone/>
            </a:pPr>
            <a:r>
              <a:t/>
            </a:r>
            <a:endParaRPr/>
          </a:p>
        </p:txBody>
      </p:sp>
      <p:sp>
        <p:nvSpPr>
          <p:cNvPr id="2538" name="Google Shape;2538;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2" name="Shape 2542"/>
        <p:cNvGrpSpPr/>
        <p:nvPr/>
      </p:nvGrpSpPr>
      <p:grpSpPr>
        <a:xfrm>
          <a:off x="0" y="0"/>
          <a:ext cx="0" cy="0"/>
          <a:chOff x="0" y="0"/>
          <a:chExt cx="0" cy="0"/>
        </a:xfrm>
      </p:grpSpPr>
      <p:sp>
        <p:nvSpPr>
          <p:cNvPr id="2543" name="Google Shape;2543;p82"/>
          <p:cNvSpPr txBox="1"/>
          <p:nvPr>
            <p:ph type="title"/>
          </p:nvPr>
        </p:nvSpPr>
        <p:spPr>
          <a:xfrm>
            <a:off x="720000" y="-45625"/>
            <a:ext cx="7704000" cy="108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Possible type of Threats to Internal Validity</a:t>
            </a:r>
            <a:endParaRPr sz="3000"/>
          </a:p>
        </p:txBody>
      </p:sp>
      <p:sp>
        <p:nvSpPr>
          <p:cNvPr id="2544" name="Google Shape;2544;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45" name="Google Shape;2545;p82"/>
          <p:cNvSpPr txBox="1"/>
          <p:nvPr/>
        </p:nvSpPr>
        <p:spPr>
          <a:xfrm>
            <a:off x="0" y="3668625"/>
            <a:ext cx="6658200" cy="1399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t/>
            </a:r>
            <a:endParaRPr b="1" sz="1100">
              <a:solidFill>
                <a:schemeClr val="dk1"/>
              </a:solidFill>
              <a:latin typeface="Patrick Hand"/>
              <a:ea typeface="Patrick Hand"/>
              <a:cs typeface="Patrick Hand"/>
              <a:sym typeface="Patrick Hand"/>
            </a:endParaRPr>
          </a:p>
          <a:p>
            <a:pPr indent="0" lvl="0" marL="457200" rtl="0" algn="l">
              <a:lnSpc>
                <a:spcPct val="115000"/>
              </a:lnSpc>
              <a:spcBef>
                <a:spcPts val="1200"/>
              </a:spcBef>
              <a:spcAft>
                <a:spcPts val="0"/>
              </a:spcAft>
              <a:buNone/>
            </a:pPr>
            <a:r>
              <a:t/>
            </a:r>
            <a:endParaRPr b="1" sz="1100">
              <a:highlight>
                <a:srgbClr val="FFFF00"/>
              </a:highlight>
            </a:endParaRPr>
          </a:p>
          <a:p>
            <a:pPr indent="0" lvl="0" marL="457200" rtl="0" algn="l">
              <a:lnSpc>
                <a:spcPct val="115000"/>
              </a:lnSpc>
              <a:spcBef>
                <a:spcPts val="1200"/>
              </a:spcBef>
              <a:spcAft>
                <a:spcPts val="0"/>
              </a:spcAft>
              <a:buNone/>
            </a:pPr>
            <a:r>
              <a:t/>
            </a:r>
            <a:endParaRPr b="1" sz="1100">
              <a:highlight>
                <a:srgbClr val="FFFF00"/>
              </a:highlight>
            </a:endParaRPr>
          </a:p>
          <a:p>
            <a:pPr indent="0" lvl="0" marL="457200" rtl="0" algn="l">
              <a:lnSpc>
                <a:spcPct val="115000"/>
              </a:lnSpc>
              <a:spcBef>
                <a:spcPts val="1200"/>
              </a:spcBef>
              <a:spcAft>
                <a:spcPts val="1200"/>
              </a:spcAft>
              <a:buNone/>
            </a:pPr>
            <a:r>
              <a:rPr b="1" lang="en" sz="1100">
                <a:highlight>
                  <a:srgbClr val="FFFF00"/>
                </a:highlight>
              </a:rPr>
              <a:t>	</a:t>
            </a:r>
            <a:endParaRPr>
              <a:latin typeface="Fira Sans"/>
              <a:ea typeface="Fira Sans"/>
              <a:cs typeface="Fira Sans"/>
              <a:sym typeface="Fira Sans"/>
            </a:endParaRPr>
          </a:p>
        </p:txBody>
      </p:sp>
      <p:sp>
        <p:nvSpPr>
          <p:cNvPr id="2546" name="Google Shape;2546;p82"/>
          <p:cNvSpPr txBox="1"/>
          <p:nvPr/>
        </p:nvSpPr>
        <p:spPr>
          <a:xfrm>
            <a:off x="765325" y="860900"/>
            <a:ext cx="79461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History confounds: </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COVID-19 pandemic</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Black Lives Matter movement</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2020 US Presidential election</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b="1" lang="en" sz="1800">
                <a:solidFill>
                  <a:schemeClr val="dk1"/>
                </a:solidFill>
                <a:latin typeface="Patrick Hand"/>
                <a:ea typeface="Patrick Hand"/>
                <a:cs typeface="Patrick Hand"/>
                <a:sym typeface="Patrick Hand"/>
              </a:rPr>
              <a:t>Maturation confounds</a:t>
            </a:r>
            <a:endParaRPr b="1"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Disease outbreaks become less important over time</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New variants of diseases</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b="1" lang="en" sz="1800">
                <a:solidFill>
                  <a:schemeClr val="dk1"/>
                </a:solidFill>
                <a:latin typeface="Patrick Hand"/>
                <a:ea typeface="Patrick Hand"/>
                <a:cs typeface="Patrick Hand"/>
                <a:sym typeface="Patrick Hand"/>
              </a:rPr>
              <a:t>Testing confounds</a:t>
            </a:r>
            <a:endParaRPr b="1"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Unwillingness to be open about vaccine hesitancy or resentment towards law enforcement</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Respondents from ANES 2020 who also took ANES in 2016 may “figure out” motives behind survey </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t/>
            </a:r>
            <a:endParaRPr sz="1800">
              <a:solidFill>
                <a:schemeClr val="dk1"/>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547" name="Google Shape;2547;p82"/>
          <p:cNvGrpSpPr/>
          <p:nvPr/>
        </p:nvGrpSpPr>
        <p:grpSpPr>
          <a:xfrm>
            <a:off x="178561" y="2317211"/>
            <a:ext cx="541435" cy="262935"/>
            <a:chOff x="1188038" y="1908238"/>
            <a:chExt cx="1210994" cy="741706"/>
          </a:xfrm>
        </p:grpSpPr>
        <p:sp>
          <p:nvSpPr>
            <p:cNvPr id="2548" name="Google Shape;2548;p82"/>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49" name="Google Shape;2549;p82"/>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grpSp>
        <p:nvGrpSpPr>
          <p:cNvPr id="2550" name="Google Shape;2550;p82"/>
          <p:cNvGrpSpPr/>
          <p:nvPr/>
        </p:nvGrpSpPr>
        <p:grpSpPr>
          <a:xfrm>
            <a:off x="178561" y="965798"/>
            <a:ext cx="541435" cy="262935"/>
            <a:chOff x="1188038" y="1908238"/>
            <a:chExt cx="1210994" cy="741706"/>
          </a:xfrm>
        </p:grpSpPr>
        <p:sp>
          <p:nvSpPr>
            <p:cNvPr id="2551" name="Google Shape;2551;p82"/>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52" name="Google Shape;2552;p82"/>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grpSp>
        <p:nvGrpSpPr>
          <p:cNvPr id="2553" name="Google Shape;2553;p82"/>
          <p:cNvGrpSpPr/>
          <p:nvPr/>
        </p:nvGrpSpPr>
        <p:grpSpPr>
          <a:xfrm>
            <a:off x="178561" y="3405686"/>
            <a:ext cx="541435" cy="262935"/>
            <a:chOff x="1188038" y="1908238"/>
            <a:chExt cx="1210994" cy="741706"/>
          </a:xfrm>
        </p:grpSpPr>
        <p:sp>
          <p:nvSpPr>
            <p:cNvPr id="2554" name="Google Shape;2554;p82"/>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55" name="Google Shape;2555;p82"/>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9" name="Shape 2559"/>
        <p:cNvGrpSpPr/>
        <p:nvPr/>
      </p:nvGrpSpPr>
      <p:grpSpPr>
        <a:xfrm>
          <a:off x="0" y="0"/>
          <a:ext cx="0" cy="0"/>
          <a:chOff x="0" y="0"/>
          <a:chExt cx="0" cy="0"/>
        </a:xfrm>
      </p:grpSpPr>
      <p:sp>
        <p:nvSpPr>
          <p:cNvPr id="2560" name="Google Shape;2560;p83"/>
          <p:cNvSpPr txBox="1"/>
          <p:nvPr>
            <p:ph type="title"/>
          </p:nvPr>
        </p:nvSpPr>
        <p:spPr>
          <a:xfrm>
            <a:off x="720000" y="-45625"/>
            <a:ext cx="7704000" cy="108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Possible type of Threats to Internal Validity (cont.)</a:t>
            </a:r>
            <a:endParaRPr sz="3000"/>
          </a:p>
        </p:txBody>
      </p:sp>
      <p:sp>
        <p:nvSpPr>
          <p:cNvPr id="2561" name="Google Shape;2561;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2" name="Google Shape;2562;p83"/>
          <p:cNvSpPr txBox="1"/>
          <p:nvPr/>
        </p:nvSpPr>
        <p:spPr>
          <a:xfrm>
            <a:off x="765325" y="860900"/>
            <a:ext cx="79461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800">
                <a:solidFill>
                  <a:schemeClr val="dk1"/>
                </a:solidFill>
                <a:latin typeface="Patrick Hand"/>
                <a:ea typeface="Patrick Hand"/>
                <a:cs typeface="Patrick Hand"/>
                <a:sym typeface="Patrick Hand"/>
              </a:rPr>
              <a:t>Instrumentation confounds</a:t>
            </a:r>
            <a:endParaRPr b="1"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Likert scale biases </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b="1" lang="en" sz="1800">
                <a:solidFill>
                  <a:schemeClr val="dk1"/>
                </a:solidFill>
                <a:latin typeface="Patrick Hand"/>
                <a:ea typeface="Patrick Hand"/>
                <a:cs typeface="Patrick Hand"/>
                <a:sym typeface="Patrick Hand"/>
              </a:rPr>
              <a:t>Statistical regression confounds</a:t>
            </a:r>
            <a:endParaRPr b="1"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Too many respondents are not vaccine hesitant</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Small sample size</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Effect of police attitudes on vaccine hesitancy may extend beyond systemic racism </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b="1" lang="en" sz="1800">
                <a:solidFill>
                  <a:schemeClr val="dk1"/>
                </a:solidFill>
                <a:latin typeface="Patrick Hand"/>
                <a:ea typeface="Patrick Hand"/>
                <a:cs typeface="Patrick Hand"/>
                <a:sym typeface="Patrick Hand"/>
              </a:rPr>
              <a:t>Experimental mortality</a:t>
            </a:r>
            <a:endParaRPr b="1" sz="1800">
              <a:solidFill>
                <a:schemeClr val="dk1"/>
              </a:solidFill>
              <a:latin typeface="Patrick Hand"/>
              <a:ea typeface="Patrick Hand"/>
              <a:cs typeface="Patrick Hand"/>
              <a:sym typeface="Patrick Hand"/>
            </a:endParaRPr>
          </a:p>
          <a:p>
            <a:pPr indent="0" lvl="0" marL="0" rtl="0" algn="l">
              <a:spcBef>
                <a:spcPts val="0"/>
              </a:spcBef>
              <a:spcAft>
                <a:spcPts val="0"/>
              </a:spcAft>
              <a:buNone/>
            </a:pPr>
            <a:r>
              <a:rPr lang="en" sz="1800">
                <a:solidFill>
                  <a:schemeClr val="dk1"/>
                </a:solidFill>
                <a:latin typeface="Patrick Hand"/>
                <a:ea typeface="Patrick Hand"/>
                <a:cs typeface="Patrick Hand"/>
                <a:sym typeface="Patrick Hand"/>
              </a:rPr>
              <a:t>Some respondents did not answer post-election survey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563" name="Google Shape;2563;p83"/>
          <p:cNvGrpSpPr/>
          <p:nvPr/>
        </p:nvGrpSpPr>
        <p:grpSpPr>
          <a:xfrm>
            <a:off x="178561" y="1799886"/>
            <a:ext cx="541435" cy="262935"/>
            <a:chOff x="1188038" y="1908238"/>
            <a:chExt cx="1210994" cy="741706"/>
          </a:xfrm>
        </p:grpSpPr>
        <p:sp>
          <p:nvSpPr>
            <p:cNvPr id="2564" name="Google Shape;2564;p83"/>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65" name="Google Shape;2565;p83"/>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grpSp>
        <p:nvGrpSpPr>
          <p:cNvPr id="2566" name="Google Shape;2566;p83"/>
          <p:cNvGrpSpPr/>
          <p:nvPr/>
        </p:nvGrpSpPr>
        <p:grpSpPr>
          <a:xfrm>
            <a:off x="178561" y="965798"/>
            <a:ext cx="541435" cy="262935"/>
            <a:chOff x="1188038" y="1908238"/>
            <a:chExt cx="1210994" cy="741706"/>
          </a:xfrm>
        </p:grpSpPr>
        <p:sp>
          <p:nvSpPr>
            <p:cNvPr id="2567" name="Google Shape;2567;p83"/>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68" name="Google Shape;2568;p83"/>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grpSp>
        <p:nvGrpSpPr>
          <p:cNvPr id="2569" name="Google Shape;2569;p83"/>
          <p:cNvGrpSpPr/>
          <p:nvPr/>
        </p:nvGrpSpPr>
        <p:grpSpPr>
          <a:xfrm>
            <a:off x="178561" y="3172486"/>
            <a:ext cx="541435" cy="262935"/>
            <a:chOff x="1188038" y="1908238"/>
            <a:chExt cx="1210994" cy="741706"/>
          </a:xfrm>
        </p:grpSpPr>
        <p:sp>
          <p:nvSpPr>
            <p:cNvPr id="2570" name="Google Shape;2570;p83"/>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71" name="Google Shape;2571;p83"/>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5" name="Shape 2575"/>
        <p:cNvGrpSpPr/>
        <p:nvPr/>
      </p:nvGrpSpPr>
      <p:grpSpPr>
        <a:xfrm>
          <a:off x="0" y="0"/>
          <a:ext cx="0" cy="0"/>
          <a:chOff x="0" y="0"/>
          <a:chExt cx="0" cy="0"/>
        </a:xfrm>
      </p:grpSpPr>
      <p:sp>
        <p:nvSpPr>
          <p:cNvPr id="2576" name="Google Shape;2576;p84"/>
          <p:cNvSpPr txBox="1"/>
          <p:nvPr>
            <p:ph type="title"/>
          </p:nvPr>
        </p:nvSpPr>
        <p:spPr>
          <a:xfrm>
            <a:off x="720000" y="-45625"/>
            <a:ext cx="7704000" cy="108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Possible type of Threats to Internal Validity (cont.)</a:t>
            </a:r>
            <a:endParaRPr sz="3000"/>
          </a:p>
        </p:txBody>
      </p:sp>
      <p:sp>
        <p:nvSpPr>
          <p:cNvPr id="2577" name="Google Shape;2577;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8" name="Google Shape;2578;p84"/>
          <p:cNvSpPr txBox="1"/>
          <p:nvPr/>
        </p:nvSpPr>
        <p:spPr>
          <a:xfrm>
            <a:off x="765325" y="860900"/>
            <a:ext cx="7946100" cy="267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800">
                <a:solidFill>
                  <a:schemeClr val="dk1"/>
                </a:solidFill>
                <a:latin typeface="Patrick Hand"/>
                <a:ea typeface="Patrick Hand"/>
                <a:cs typeface="Patrick Hand"/>
                <a:sym typeface="Patrick Hand"/>
              </a:rPr>
              <a:t>Multi-group confounds</a:t>
            </a:r>
            <a:endParaRPr b="1"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Transportation in the US is in decline - may have contributed to access issues</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Homeless individuals not included in study </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Mental health conditions and social influences affected during pandemic</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b="1" lang="en" sz="1800">
                <a:solidFill>
                  <a:schemeClr val="dk1"/>
                </a:solidFill>
                <a:latin typeface="Patrick Hand"/>
                <a:ea typeface="Patrick Hand"/>
                <a:cs typeface="Patrick Hand"/>
                <a:sym typeface="Patrick Hand"/>
              </a:rPr>
              <a:t>Social threats</a:t>
            </a:r>
            <a:endParaRPr b="1"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Resentful demoralization</a:t>
            </a:r>
            <a:endParaRPr sz="1800">
              <a:solidFill>
                <a:schemeClr val="dk1"/>
              </a:solidFill>
              <a:latin typeface="Patrick Hand"/>
              <a:ea typeface="Patrick Hand"/>
              <a:cs typeface="Patrick Hand"/>
              <a:sym typeface="Patrick Hand"/>
            </a:endParaRPr>
          </a:p>
          <a:p>
            <a:pPr indent="0" lvl="0" marL="0" rtl="0" algn="just">
              <a:spcBef>
                <a:spcPts val="0"/>
              </a:spcBef>
              <a:spcAft>
                <a:spcPts val="0"/>
              </a:spcAft>
              <a:buNone/>
            </a:pPr>
            <a:r>
              <a:rPr lang="en" sz="1800">
                <a:solidFill>
                  <a:schemeClr val="dk1"/>
                </a:solidFill>
                <a:latin typeface="Patrick Hand"/>
                <a:ea typeface="Patrick Hand"/>
                <a:cs typeface="Patrick Hand"/>
                <a:sym typeface="Patrick Hand"/>
              </a:rPr>
              <a:t>Compensatory equalization of treatment </a:t>
            </a:r>
            <a:endParaRPr sz="1800">
              <a:solidFill>
                <a:schemeClr val="dk1"/>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579" name="Google Shape;2579;p84"/>
          <p:cNvGrpSpPr/>
          <p:nvPr/>
        </p:nvGrpSpPr>
        <p:grpSpPr>
          <a:xfrm>
            <a:off x="178561" y="2308811"/>
            <a:ext cx="541435" cy="262935"/>
            <a:chOff x="1188038" y="1908238"/>
            <a:chExt cx="1210994" cy="741706"/>
          </a:xfrm>
        </p:grpSpPr>
        <p:sp>
          <p:nvSpPr>
            <p:cNvPr id="2580" name="Google Shape;2580;p84"/>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81" name="Google Shape;2581;p84"/>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grpSp>
        <p:nvGrpSpPr>
          <p:cNvPr id="2582" name="Google Shape;2582;p84"/>
          <p:cNvGrpSpPr/>
          <p:nvPr/>
        </p:nvGrpSpPr>
        <p:grpSpPr>
          <a:xfrm>
            <a:off x="178561" y="965798"/>
            <a:ext cx="541435" cy="262935"/>
            <a:chOff x="1188038" y="1908238"/>
            <a:chExt cx="1210994" cy="741706"/>
          </a:xfrm>
        </p:grpSpPr>
        <p:sp>
          <p:nvSpPr>
            <p:cNvPr id="2583" name="Google Shape;2583;p84"/>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84" name="Google Shape;2584;p84"/>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5" name="Shape 2305"/>
        <p:cNvGrpSpPr/>
        <p:nvPr/>
      </p:nvGrpSpPr>
      <p:grpSpPr>
        <a:xfrm>
          <a:off x="0" y="0"/>
          <a:ext cx="0" cy="0"/>
          <a:chOff x="0" y="0"/>
          <a:chExt cx="0" cy="0"/>
        </a:xfrm>
      </p:grpSpPr>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3" name="Shape 2593"/>
        <p:cNvGrpSpPr/>
        <p:nvPr/>
      </p:nvGrpSpPr>
      <p:grpSpPr>
        <a:xfrm>
          <a:off x="0" y="0"/>
          <a:ext cx="0" cy="0"/>
          <a:chOff x="0" y="0"/>
          <a:chExt cx="0" cy="0"/>
        </a:xfrm>
      </p:grpSpPr>
      <p:sp>
        <p:nvSpPr>
          <p:cNvPr id="2594" name="Google Shape;2594;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8" name="Shape 2598"/>
        <p:cNvGrpSpPr/>
        <p:nvPr/>
      </p:nvGrpSpPr>
      <p:grpSpPr>
        <a:xfrm>
          <a:off x="0" y="0"/>
          <a:ext cx="0" cy="0"/>
          <a:chOff x="0" y="0"/>
          <a:chExt cx="0" cy="0"/>
        </a:xfrm>
      </p:grpSpPr>
      <p:sp>
        <p:nvSpPr>
          <p:cNvPr id="2599" name="Google Shape;2599;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3" name="Shape 2603"/>
        <p:cNvGrpSpPr/>
        <p:nvPr/>
      </p:nvGrpSpPr>
      <p:grpSpPr>
        <a:xfrm>
          <a:off x="0" y="0"/>
          <a:ext cx="0" cy="0"/>
          <a:chOff x="0" y="0"/>
          <a:chExt cx="0" cy="0"/>
        </a:xfrm>
      </p:grpSpPr>
      <p:sp>
        <p:nvSpPr>
          <p:cNvPr id="2604" name="Google Shape;2604;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8" name="Shape 2608"/>
        <p:cNvGrpSpPr/>
        <p:nvPr/>
      </p:nvGrpSpPr>
      <p:grpSpPr>
        <a:xfrm>
          <a:off x="0" y="0"/>
          <a:ext cx="0" cy="0"/>
          <a:chOff x="0" y="0"/>
          <a:chExt cx="0" cy="0"/>
        </a:xfrm>
      </p:grpSpPr>
      <p:sp>
        <p:nvSpPr>
          <p:cNvPr id="2609" name="Google Shape;2609;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90"/>
          <p:cNvSpPr txBox="1"/>
          <p:nvPr/>
        </p:nvSpPr>
        <p:spPr>
          <a:xfrm>
            <a:off x="720000" y="239550"/>
            <a:ext cx="7704000" cy="7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Variables - Study 1 (ANES 2020)</a:t>
            </a:r>
            <a:endParaRPr sz="4000">
              <a:solidFill>
                <a:srgbClr val="3C557D"/>
              </a:solidFill>
              <a:latin typeface="Patrick Hand"/>
              <a:ea typeface="Patrick Hand"/>
              <a:cs typeface="Patrick Hand"/>
              <a:sym typeface="Patrick Hand"/>
            </a:endParaRPr>
          </a:p>
        </p:txBody>
      </p:sp>
      <p:sp>
        <p:nvSpPr>
          <p:cNvPr id="2615" name="Google Shape;2615;p90"/>
          <p:cNvSpPr txBox="1"/>
          <p:nvPr/>
        </p:nvSpPr>
        <p:spPr>
          <a:xfrm>
            <a:off x="157221" y="1288800"/>
            <a:ext cx="8767200" cy="4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3C557D"/>
                </a:solidFill>
                <a:latin typeface="Patrick Hand"/>
                <a:ea typeface="Patrick Hand"/>
                <a:cs typeface="Patrick Hand"/>
                <a:sym typeface="Patrick Hand"/>
              </a:rPr>
              <a:t>Independent variables</a:t>
            </a:r>
            <a:endParaRPr b="1" sz="2400">
              <a:solidFill>
                <a:srgbClr val="3C557D"/>
              </a:solidFill>
              <a:latin typeface="Patrick Hand"/>
              <a:ea typeface="Patrick Hand"/>
              <a:cs typeface="Patrick Hand"/>
              <a:sym typeface="Patrick Hand"/>
            </a:endParaRPr>
          </a:p>
        </p:txBody>
      </p:sp>
      <p:grpSp>
        <p:nvGrpSpPr>
          <p:cNvPr id="2616" name="Google Shape;2616;p90"/>
          <p:cNvGrpSpPr/>
          <p:nvPr/>
        </p:nvGrpSpPr>
        <p:grpSpPr>
          <a:xfrm>
            <a:off x="2347002" y="1368593"/>
            <a:ext cx="548701" cy="433527"/>
            <a:chOff x="1188038" y="1908238"/>
            <a:chExt cx="1210994" cy="741706"/>
          </a:xfrm>
        </p:grpSpPr>
        <p:sp>
          <p:nvSpPr>
            <p:cNvPr id="2617" name="Google Shape;2617;p90"/>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90"/>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9" name="Google Shape;2619;p90"/>
          <p:cNvSpPr txBox="1"/>
          <p:nvPr/>
        </p:nvSpPr>
        <p:spPr>
          <a:xfrm>
            <a:off x="157224" y="1865575"/>
            <a:ext cx="8767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3C557D"/>
                </a:solidFill>
                <a:latin typeface="Patrick Hand"/>
                <a:ea typeface="Patrick Hand"/>
                <a:cs typeface="Patrick Hand"/>
                <a:sym typeface="Patrick Hand"/>
              </a:rPr>
              <a:t>Feeling thermometer: Federal Bureau of Investigation</a:t>
            </a:r>
            <a:endParaRPr sz="1800">
              <a:solidFill>
                <a:srgbClr val="3C557D"/>
              </a:solidFill>
              <a:latin typeface="Patrick Hand"/>
              <a:ea typeface="Patrick Hand"/>
              <a:cs typeface="Patrick Hand"/>
              <a:sym typeface="Patrick Hand"/>
            </a:endParaRPr>
          </a:p>
          <a:p>
            <a:pPr indent="0" lvl="0" marL="0" rtl="0" algn="ctr">
              <a:spcBef>
                <a:spcPts val="0"/>
              </a:spcBef>
              <a:spcAft>
                <a:spcPts val="0"/>
              </a:spcAft>
              <a:buNone/>
            </a:pPr>
            <a:r>
              <a:rPr lang="en" sz="1800">
                <a:solidFill>
                  <a:srgbClr val="3C557D"/>
                </a:solidFill>
                <a:latin typeface="Patrick Hand"/>
                <a:ea typeface="Patrick Hand"/>
                <a:cs typeface="Patrick Hand"/>
                <a:sym typeface="Patrick Hand"/>
              </a:rPr>
              <a:t>Feeling thermometer: Police</a:t>
            </a:r>
            <a:endParaRPr sz="1800">
              <a:solidFill>
                <a:srgbClr val="3C557D"/>
              </a:solidFill>
              <a:latin typeface="Patrick Hand"/>
              <a:ea typeface="Patrick Hand"/>
              <a:cs typeface="Patrick Hand"/>
              <a:sym typeface="Patrick Hand"/>
            </a:endParaRPr>
          </a:p>
        </p:txBody>
      </p:sp>
      <p:sp>
        <p:nvSpPr>
          <p:cNvPr id="2620" name="Google Shape;2620;p90"/>
          <p:cNvSpPr txBox="1"/>
          <p:nvPr/>
        </p:nvSpPr>
        <p:spPr>
          <a:xfrm>
            <a:off x="157228" y="3080150"/>
            <a:ext cx="8767200" cy="4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3C557D"/>
                </a:solidFill>
                <a:latin typeface="Patrick Hand"/>
                <a:ea typeface="Patrick Hand"/>
                <a:cs typeface="Patrick Hand"/>
                <a:sym typeface="Patrick Hand"/>
              </a:rPr>
              <a:t>Dependent variables</a:t>
            </a:r>
            <a:endParaRPr b="1" sz="2400">
              <a:solidFill>
                <a:srgbClr val="3C557D"/>
              </a:solidFill>
              <a:latin typeface="Patrick Hand"/>
              <a:ea typeface="Patrick Hand"/>
              <a:cs typeface="Patrick Hand"/>
              <a:sym typeface="Patrick Hand"/>
            </a:endParaRPr>
          </a:p>
        </p:txBody>
      </p:sp>
      <p:sp>
        <p:nvSpPr>
          <p:cNvPr id="2621" name="Google Shape;2621;p90"/>
          <p:cNvSpPr txBox="1"/>
          <p:nvPr/>
        </p:nvSpPr>
        <p:spPr>
          <a:xfrm>
            <a:off x="157220" y="3689750"/>
            <a:ext cx="8767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3C557D"/>
                </a:solidFill>
                <a:latin typeface="Patrick Hand"/>
                <a:ea typeface="Patrick Hand"/>
                <a:cs typeface="Patrick Hand"/>
                <a:sym typeface="Patrick Hand"/>
              </a:rPr>
              <a:t>Attitudes towards vaccine mandates</a:t>
            </a:r>
            <a:endParaRPr sz="1800">
              <a:solidFill>
                <a:srgbClr val="3C557D"/>
              </a:solidFill>
              <a:latin typeface="Patrick Hand"/>
              <a:ea typeface="Patrick Hand"/>
              <a:cs typeface="Patrick Hand"/>
              <a:sym typeface="Patrick Hand"/>
            </a:endParaRPr>
          </a:p>
          <a:p>
            <a:pPr indent="0" lvl="0" marL="0" rtl="0" algn="ctr">
              <a:spcBef>
                <a:spcPts val="0"/>
              </a:spcBef>
              <a:spcAft>
                <a:spcPts val="0"/>
              </a:spcAft>
              <a:buNone/>
            </a:pPr>
            <a:r>
              <a:rPr lang="en" sz="1800">
                <a:solidFill>
                  <a:srgbClr val="3C557D"/>
                </a:solidFill>
                <a:latin typeface="Patrick Hand"/>
                <a:ea typeface="Patrick Hand"/>
                <a:cs typeface="Patrick Hand"/>
                <a:sym typeface="Patrick Hand"/>
              </a:rPr>
              <a:t>Healthcare and vaccine uptake</a:t>
            </a:r>
            <a:endParaRPr sz="1800">
              <a:solidFill>
                <a:srgbClr val="3C557D"/>
              </a:solidFill>
              <a:latin typeface="Patrick Hand"/>
              <a:ea typeface="Patrick Hand"/>
              <a:cs typeface="Patrick Hand"/>
              <a:sym typeface="Patrick Hand"/>
            </a:endParaRPr>
          </a:p>
        </p:txBody>
      </p:sp>
      <p:grpSp>
        <p:nvGrpSpPr>
          <p:cNvPr id="2622" name="Google Shape;2622;p90"/>
          <p:cNvGrpSpPr/>
          <p:nvPr/>
        </p:nvGrpSpPr>
        <p:grpSpPr>
          <a:xfrm>
            <a:off x="2347002" y="3180018"/>
            <a:ext cx="548701" cy="433527"/>
            <a:chOff x="1188038" y="1908238"/>
            <a:chExt cx="1210994" cy="741706"/>
          </a:xfrm>
        </p:grpSpPr>
        <p:sp>
          <p:nvSpPr>
            <p:cNvPr id="2623" name="Google Shape;2623;p90"/>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90"/>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8" name="Shape 2628"/>
        <p:cNvGrpSpPr/>
        <p:nvPr/>
      </p:nvGrpSpPr>
      <p:grpSpPr>
        <a:xfrm>
          <a:off x="0" y="0"/>
          <a:ext cx="0" cy="0"/>
          <a:chOff x="0" y="0"/>
          <a:chExt cx="0" cy="0"/>
        </a:xfrm>
      </p:grpSpPr>
      <p:sp>
        <p:nvSpPr>
          <p:cNvPr id="2629" name="Google Shape;2629;p91"/>
          <p:cNvSpPr txBox="1"/>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Variables - Study 2 (ANES 2016-2020)</a:t>
            </a:r>
            <a:endParaRPr sz="4000">
              <a:solidFill>
                <a:srgbClr val="3C557D"/>
              </a:solidFill>
              <a:latin typeface="Patrick Hand"/>
              <a:ea typeface="Patrick Hand"/>
              <a:cs typeface="Patrick Hand"/>
              <a:sym typeface="Patrick Hand"/>
            </a:endParaRPr>
          </a:p>
        </p:txBody>
      </p:sp>
      <p:sp>
        <p:nvSpPr>
          <p:cNvPr id="2630" name="Google Shape;2630;p91"/>
          <p:cNvSpPr txBox="1"/>
          <p:nvPr/>
        </p:nvSpPr>
        <p:spPr>
          <a:xfrm>
            <a:off x="177150" y="1418488"/>
            <a:ext cx="8789700" cy="4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3C557D"/>
                </a:solidFill>
                <a:latin typeface="Patrick Hand"/>
                <a:ea typeface="Patrick Hand"/>
                <a:cs typeface="Patrick Hand"/>
                <a:sym typeface="Patrick Hand"/>
              </a:rPr>
              <a:t>Independent variables</a:t>
            </a:r>
            <a:endParaRPr b="1" sz="2400">
              <a:solidFill>
                <a:srgbClr val="3C557D"/>
              </a:solidFill>
              <a:latin typeface="Patrick Hand"/>
              <a:ea typeface="Patrick Hand"/>
              <a:cs typeface="Patrick Hand"/>
              <a:sym typeface="Patrick Hand"/>
            </a:endParaRPr>
          </a:p>
        </p:txBody>
      </p:sp>
      <p:sp>
        <p:nvSpPr>
          <p:cNvPr id="2631" name="Google Shape;2631;p91"/>
          <p:cNvSpPr txBox="1"/>
          <p:nvPr/>
        </p:nvSpPr>
        <p:spPr>
          <a:xfrm>
            <a:off x="-219425" y="3614675"/>
            <a:ext cx="9253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3C557D"/>
                </a:solidFill>
                <a:latin typeface="Patrick Hand"/>
                <a:ea typeface="Patrick Hand"/>
                <a:cs typeface="Patrick Hand"/>
                <a:sym typeface="Patrick Hand"/>
              </a:rPr>
              <a:t>Attitudes towards vaccine mandates (2020)</a:t>
            </a:r>
            <a:endParaRPr sz="1800">
              <a:solidFill>
                <a:srgbClr val="3C557D"/>
              </a:solidFill>
              <a:latin typeface="Patrick Hand"/>
              <a:ea typeface="Patrick Hand"/>
              <a:cs typeface="Patrick Hand"/>
              <a:sym typeface="Patrick Hand"/>
            </a:endParaRPr>
          </a:p>
          <a:p>
            <a:pPr indent="0" lvl="0" marL="0" rtl="0" algn="ctr">
              <a:spcBef>
                <a:spcPts val="0"/>
              </a:spcBef>
              <a:spcAft>
                <a:spcPts val="0"/>
              </a:spcAft>
              <a:buNone/>
            </a:pPr>
            <a:r>
              <a:t/>
            </a:r>
            <a:endParaRPr sz="1800">
              <a:solidFill>
                <a:srgbClr val="3C557D"/>
              </a:solidFill>
              <a:latin typeface="Patrick Hand"/>
              <a:ea typeface="Patrick Hand"/>
              <a:cs typeface="Patrick Hand"/>
              <a:sym typeface="Patrick Hand"/>
            </a:endParaRPr>
          </a:p>
        </p:txBody>
      </p:sp>
      <p:sp>
        <p:nvSpPr>
          <p:cNvPr id="2632" name="Google Shape;2632;p91"/>
          <p:cNvSpPr txBox="1"/>
          <p:nvPr/>
        </p:nvSpPr>
        <p:spPr>
          <a:xfrm>
            <a:off x="0" y="2005363"/>
            <a:ext cx="914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3C557D"/>
                </a:solidFill>
                <a:latin typeface="Patrick Hand"/>
                <a:ea typeface="Patrick Hand"/>
                <a:cs typeface="Patrick Hand"/>
                <a:sym typeface="Patrick Hand"/>
              </a:rPr>
              <a:t>Feeling thermometer: police (2016)</a:t>
            </a:r>
            <a:endParaRPr sz="1800">
              <a:solidFill>
                <a:srgbClr val="3C557D"/>
              </a:solidFill>
              <a:latin typeface="Patrick Hand"/>
              <a:ea typeface="Patrick Hand"/>
              <a:cs typeface="Patrick Hand"/>
              <a:sym typeface="Patrick Hand"/>
            </a:endParaRPr>
          </a:p>
        </p:txBody>
      </p:sp>
      <p:sp>
        <p:nvSpPr>
          <p:cNvPr id="2633" name="Google Shape;2633;p91"/>
          <p:cNvSpPr txBox="1"/>
          <p:nvPr/>
        </p:nvSpPr>
        <p:spPr>
          <a:xfrm>
            <a:off x="-219425" y="3009675"/>
            <a:ext cx="9144000" cy="4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3C557D"/>
                </a:solidFill>
                <a:latin typeface="Patrick Hand"/>
                <a:ea typeface="Patrick Hand"/>
                <a:cs typeface="Patrick Hand"/>
                <a:sym typeface="Patrick Hand"/>
              </a:rPr>
              <a:t>Dependent variables</a:t>
            </a:r>
            <a:endParaRPr b="1" sz="2400">
              <a:solidFill>
                <a:srgbClr val="3C557D"/>
              </a:solidFill>
              <a:latin typeface="Patrick Hand"/>
              <a:ea typeface="Patrick Hand"/>
              <a:cs typeface="Patrick Hand"/>
              <a:sym typeface="Patrick Hand"/>
            </a:endParaRPr>
          </a:p>
        </p:txBody>
      </p:sp>
      <p:grpSp>
        <p:nvGrpSpPr>
          <p:cNvPr id="2634" name="Google Shape;2634;p91"/>
          <p:cNvGrpSpPr/>
          <p:nvPr/>
        </p:nvGrpSpPr>
        <p:grpSpPr>
          <a:xfrm>
            <a:off x="2436852" y="1494256"/>
            <a:ext cx="548701" cy="433527"/>
            <a:chOff x="1188038" y="1908238"/>
            <a:chExt cx="1210994" cy="741706"/>
          </a:xfrm>
        </p:grpSpPr>
        <p:sp>
          <p:nvSpPr>
            <p:cNvPr id="2635" name="Google Shape;2635;p91"/>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91"/>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7" name="Google Shape;2637;p91"/>
          <p:cNvGrpSpPr/>
          <p:nvPr/>
        </p:nvGrpSpPr>
        <p:grpSpPr>
          <a:xfrm>
            <a:off x="2436852" y="3009656"/>
            <a:ext cx="548701" cy="433527"/>
            <a:chOff x="1188038" y="1908238"/>
            <a:chExt cx="1210994" cy="741706"/>
          </a:xfrm>
        </p:grpSpPr>
        <p:sp>
          <p:nvSpPr>
            <p:cNvPr id="2638" name="Google Shape;2638;p91"/>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91"/>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3" name="Shape 2643"/>
        <p:cNvGrpSpPr/>
        <p:nvPr/>
      </p:nvGrpSpPr>
      <p:grpSpPr>
        <a:xfrm>
          <a:off x="0" y="0"/>
          <a:ext cx="0" cy="0"/>
          <a:chOff x="0" y="0"/>
          <a:chExt cx="0" cy="0"/>
        </a:xfrm>
      </p:grpSpPr>
      <p:sp>
        <p:nvSpPr>
          <p:cNvPr id="2644" name="Google Shape;2644;p92"/>
          <p:cNvSpPr txBox="1"/>
          <p:nvPr/>
        </p:nvSpPr>
        <p:spPr>
          <a:xfrm>
            <a:off x="720000" y="197275"/>
            <a:ext cx="7704000" cy="7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Study 3 - NYC ZIP-level data</a:t>
            </a:r>
            <a:endParaRPr sz="4000">
              <a:solidFill>
                <a:srgbClr val="3C557D"/>
              </a:solidFill>
              <a:latin typeface="Patrick Hand"/>
              <a:ea typeface="Patrick Hand"/>
              <a:cs typeface="Patrick Hand"/>
              <a:sym typeface="Patrick Hand"/>
            </a:endParaRPr>
          </a:p>
        </p:txBody>
      </p:sp>
      <p:sp>
        <p:nvSpPr>
          <p:cNvPr id="2645" name="Google Shape;2645;p92"/>
          <p:cNvSpPr txBox="1"/>
          <p:nvPr/>
        </p:nvSpPr>
        <p:spPr>
          <a:xfrm>
            <a:off x="0" y="2571750"/>
            <a:ext cx="9051600" cy="4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3C557D"/>
                </a:solidFill>
                <a:latin typeface="Patrick Hand"/>
                <a:ea typeface="Patrick Hand"/>
                <a:cs typeface="Patrick Hand"/>
                <a:sym typeface="Patrick Hand"/>
              </a:rPr>
              <a:t>Dependent variables</a:t>
            </a:r>
            <a:endParaRPr b="1" sz="2400">
              <a:solidFill>
                <a:srgbClr val="3C557D"/>
              </a:solidFill>
              <a:latin typeface="Patrick Hand"/>
              <a:ea typeface="Patrick Hand"/>
              <a:cs typeface="Patrick Hand"/>
              <a:sym typeface="Patrick Hand"/>
            </a:endParaRPr>
          </a:p>
        </p:txBody>
      </p:sp>
      <p:sp>
        <p:nvSpPr>
          <p:cNvPr id="2646" name="Google Shape;2646;p92"/>
          <p:cNvSpPr txBox="1"/>
          <p:nvPr/>
        </p:nvSpPr>
        <p:spPr>
          <a:xfrm>
            <a:off x="0" y="3162425"/>
            <a:ext cx="9144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3C557D"/>
                </a:solidFill>
                <a:latin typeface="Patrick Hand"/>
                <a:ea typeface="Patrick Hand"/>
                <a:cs typeface="Patrick Hand"/>
                <a:sym typeface="Patrick Hand"/>
              </a:rPr>
              <a:t>COVID-19 fully vaccinated rate by ZIP, October 2021</a:t>
            </a:r>
            <a:endParaRPr sz="1800">
              <a:solidFill>
                <a:srgbClr val="3C557D"/>
              </a:solidFill>
              <a:latin typeface="Patrick Hand"/>
              <a:ea typeface="Patrick Hand"/>
              <a:cs typeface="Patrick Hand"/>
              <a:sym typeface="Patrick Hand"/>
            </a:endParaRPr>
          </a:p>
          <a:p>
            <a:pPr indent="0" lvl="0" marL="0" rtl="0" algn="ctr">
              <a:spcBef>
                <a:spcPts val="0"/>
              </a:spcBef>
              <a:spcAft>
                <a:spcPts val="0"/>
              </a:spcAft>
              <a:buNone/>
            </a:pPr>
            <a:r>
              <a:rPr lang="en" sz="1800">
                <a:solidFill>
                  <a:schemeClr val="dk1"/>
                </a:solidFill>
                <a:latin typeface="Patrick Hand"/>
                <a:ea typeface="Patrick Hand"/>
                <a:cs typeface="Patrick Hand"/>
                <a:sym typeface="Patrick Hand"/>
              </a:rPr>
              <a:t>COVID-19 1+ doses rate ZIP, October 2021</a:t>
            </a:r>
            <a:endParaRPr sz="1800">
              <a:solidFill>
                <a:srgbClr val="3C557D"/>
              </a:solidFill>
              <a:latin typeface="Patrick Hand"/>
              <a:ea typeface="Patrick Hand"/>
              <a:cs typeface="Patrick Hand"/>
              <a:sym typeface="Patrick Hand"/>
            </a:endParaRPr>
          </a:p>
        </p:txBody>
      </p:sp>
      <p:sp>
        <p:nvSpPr>
          <p:cNvPr id="2647" name="Google Shape;2647;p92"/>
          <p:cNvSpPr txBox="1"/>
          <p:nvPr/>
        </p:nvSpPr>
        <p:spPr>
          <a:xfrm>
            <a:off x="0" y="1232050"/>
            <a:ext cx="9144000" cy="50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3C557D"/>
                </a:solidFill>
                <a:latin typeface="Patrick Hand"/>
                <a:ea typeface="Patrick Hand"/>
                <a:cs typeface="Patrick Hand"/>
                <a:sym typeface="Patrick Hand"/>
              </a:rPr>
              <a:t>Independent variables</a:t>
            </a:r>
            <a:endParaRPr b="1" sz="2400">
              <a:solidFill>
                <a:srgbClr val="3C557D"/>
              </a:solidFill>
              <a:latin typeface="Patrick Hand"/>
              <a:ea typeface="Patrick Hand"/>
              <a:cs typeface="Patrick Hand"/>
              <a:sym typeface="Patrick Hand"/>
            </a:endParaRPr>
          </a:p>
        </p:txBody>
      </p:sp>
      <p:sp>
        <p:nvSpPr>
          <p:cNvPr id="2648" name="Google Shape;2648;p92"/>
          <p:cNvSpPr txBox="1"/>
          <p:nvPr/>
        </p:nvSpPr>
        <p:spPr>
          <a:xfrm>
            <a:off x="3" y="1815050"/>
            <a:ext cx="914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3C557D"/>
                </a:solidFill>
                <a:latin typeface="Patrick Hand"/>
                <a:ea typeface="Patrick Hand"/>
                <a:cs typeface="Patrick Hand"/>
                <a:sym typeface="Patrick Hand"/>
              </a:rPr>
              <a:t>Arrests per capita by ZIP</a:t>
            </a:r>
            <a:endParaRPr sz="1800">
              <a:solidFill>
                <a:srgbClr val="3C557D"/>
              </a:solidFill>
              <a:latin typeface="Patrick Hand"/>
              <a:ea typeface="Patrick Hand"/>
              <a:cs typeface="Patrick Hand"/>
              <a:sym typeface="Patrick Hand"/>
            </a:endParaRPr>
          </a:p>
        </p:txBody>
      </p:sp>
      <p:grpSp>
        <p:nvGrpSpPr>
          <p:cNvPr id="2649" name="Google Shape;2649;p92"/>
          <p:cNvGrpSpPr/>
          <p:nvPr/>
        </p:nvGrpSpPr>
        <p:grpSpPr>
          <a:xfrm>
            <a:off x="2521852" y="1269381"/>
            <a:ext cx="548701" cy="433527"/>
            <a:chOff x="1188038" y="1908238"/>
            <a:chExt cx="1210994" cy="741706"/>
          </a:xfrm>
        </p:grpSpPr>
        <p:sp>
          <p:nvSpPr>
            <p:cNvPr id="2650" name="Google Shape;2650;p92"/>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92"/>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2" name="Google Shape;2652;p92"/>
          <p:cNvGrpSpPr/>
          <p:nvPr/>
        </p:nvGrpSpPr>
        <p:grpSpPr>
          <a:xfrm>
            <a:off x="2521852" y="2652693"/>
            <a:ext cx="548701" cy="433527"/>
            <a:chOff x="1188038" y="1908238"/>
            <a:chExt cx="1210994" cy="741706"/>
          </a:xfrm>
        </p:grpSpPr>
        <p:sp>
          <p:nvSpPr>
            <p:cNvPr id="2653" name="Google Shape;2653;p92"/>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92"/>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8" name="Shape 2658"/>
        <p:cNvGrpSpPr/>
        <p:nvPr/>
      </p:nvGrpSpPr>
      <p:grpSpPr>
        <a:xfrm>
          <a:off x="0" y="0"/>
          <a:ext cx="0" cy="0"/>
          <a:chOff x="0" y="0"/>
          <a:chExt cx="0" cy="0"/>
        </a:xfrm>
      </p:grpSpPr>
      <p:sp>
        <p:nvSpPr>
          <p:cNvPr id="2659" name="Google Shape;2659;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3" name="Shape 2663"/>
        <p:cNvGrpSpPr/>
        <p:nvPr/>
      </p:nvGrpSpPr>
      <p:grpSpPr>
        <a:xfrm>
          <a:off x="0" y="0"/>
          <a:ext cx="0" cy="0"/>
          <a:chOff x="0" y="0"/>
          <a:chExt cx="0" cy="0"/>
        </a:xfrm>
      </p:grpSpPr>
      <p:sp>
        <p:nvSpPr>
          <p:cNvPr id="2664" name="Google Shape;2664;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65" name="Google Shape;2665;p94"/>
          <p:cNvSpPr txBox="1"/>
          <p:nvPr/>
        </p:nvSpPr>
        <p:spPr>
          <a:xfrm>
            <a:off x="870750" y="540000"/>
            <a:ext cx="718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9" name="Shape 2309"/>
        <p:cNvGrpSpPr/>
        <p:nvPr/>
      </p:nvGrpSpPr>
      <p:grpSpPr>
        <a:xfrm>
          <a:off x="0" y="0"/>
          <a:ext cx="0" cy="0"/>
          <a:chOff x="0" y="0"/>
          <a:chExt cx="0" cy="0"/>
        </a:xfrm>
      </p:grpSpPr>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71" name="Google Shape;2671;p95"/>
          <p:cNvSpPr txBox="1"/>
          <p:nvPr/>
        </p:nvSpPr>
        <p:spPr>
          <a:xfrm>
            <a:off x="870750" y="540000"/>
            <a:ext cx="718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a:ea typeface="Fira Sans"/>
              <a:cs typeface="Fira Sans"/>
              <a:sym typeface="Fira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5" name="Shape 2675"/>
        <p:cNvGrpSpPr/>
        <p:nvPr/>
      </p:nvGrpSpPr>
      <p:grpSpPr>
        <a:xfrm>
          <a:off x="0" y="0"/>
          <a:ext cx="0" cy="0"/>
          <a:chOff x="0" y="0"/>
          <a:chExt cx="0" cy="0"/>
        </a:xfrm>
      </p:grpSpPr>
      <p:sp>
        <p:nvSpPr>
          <p:cNvPr id="2676" name="Google Shape;2676;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77" name="Google Shape;2677;p96"/>
          <p:cNvSpPr txBox="1"/>
          <p:nvPr/>
        </p:nvSpPr>
        <p:spPr>
          <a:xfrm>
            <a:off x="720000" y="146400"/>
            <a:ext cx="77040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3C557D"/>
                </a:solidFill>
                <a:latin typeface="Patrick Hand"/>
                <a:ea typeface="Patrick Hand"/>
                <a:cs typeface="Patrick Hand"/>
                <a:sym typeface="Patrick Hand"/>
              </a:rPr>
              <a:t>Type 1 error </a:t>
            </a:r>
            <a:r>
              <a:rPr lang="en" sz="2400">
                <a:solidFill>
                  <a:srgbClr val="3C557D"/>
                </a:solidFill>
                <a:latin typeface="Patrick Hand"/>
                <a:ea typeface="Patrick Hand"/>
                <a:cs typeface="Patrick Hand"/>
                <a:sym typeface="Patrick Hand"/>
              </a:rPr>
              <a:t>corrections</a:t>
            </a:r>
            <a:r>
              <a:rPr lang="en" sz="2400">
                <a:solidFill>
                  <a:srgbClr val="3C557D"/>
                </a:solidFill>
                <a:latin typeface="Patrick Hand"/>
                <a:ea typeface="Patrick Hand"/>
                <a:cs typeface="Patrick Hand"/>
                <a:sym typeface="Patrick Hand"/>
              </a:rPr>
              <a:t> - Holm Bonferroni</a:t>
            </a:r>
            <a:r>
              <a:rPr lang="en" sz="4000">
                <a:solidFill>
                  <a:srgbClr val="3C557D"/>
                </a:solidFill>
                <a:latin typeface="Patrick Hand"/>
                <a:ea typeface="Patrick Hand"/>
                <a:cs typeface="Patrick Hand"/>
                <a:sym typeface="Patrick Hand"/>
              </a:rPr>
              <a:t> </a:t>
            </a:r>
            <a:endParaRPr sz="4000">
              <a:solidFill>
                <a:srgbClr val="3C557D"/>
              </a:solidFill>
              <a:latin typeface="Patrick Hand"/>
              <a:ea typeface="Patrick Hand"/>
              <a:cs typeface="Patrick Hand"/>
              <a:sym typeface="Patrick Hand"/>
            </a:endParaRPr>
          </a:p>
        </p:txBody>
      </p:sp>
      <p:graphicFrame>
        <p:nvGraphicFramePr>
          <p:cNvPr id="2678" name="Google Shape;2678;p96"/>
          <p:cNvGraphicFramePr/>
          <p:nvPr/>
        </p:nvGraphicFramePr>
        <p:xfrm>
          <a:off x="2552125" y="728550"/>
          <a:ext cx="3000000" cy="3000000"/>
        </p:xfrm>
        <a:graphic>
          <a:graphicData uri="http://schemas.openxmlformats.org/drawingml/2006/table">
            <a:tbl>
              <a:tblPr>
                <a:noFill/>
                <a:tableStyleId>{4E62E3E2-4C00-4D00-B12A-6F6BC18862A0}</a:tableStyleId>
              </a:tblPr>
              <a:tblGrid>
                <a:gridCol w="2019875"/>
                <a:gridCol w="2019875"/>
              </a:tblGrid>
              <a:tr h="485850">
                <a:tc gridSpan="2">
                  <a:txBody>
                    <a:bodyPr/>
                    <a:lstStyle/>
                    <a:p>
                      <a:pPr indent="0" lvl="0" marL="0" rtl="0" algn="l">
                        <a:spcBef>
                          <a:spcPts val="0"/>
                        </a:spcBef>
                        <a:spcAft>
                          <a:spcPts val="0"/>
                        </a:spcAft>
                        <a:buNone/>
                      </a:pPr>
                      <a:r>
                        <a:rPr lang="en" sz="1800">
                          <a:latin typeface="Patrick Hand"/>
                          <a:ea typeface="Patrick Hand"/>
                          <a:cs typeface="Patrick Hand"/>
                          <a:sym typeface="Patrick Hand"/>
                        </a:rPr>
                        <a:t>P-values ranked (ANES 2020):</a:t>
                      </a:r>
                      <a:endParaRPr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r>
              <a:tr h="306575">
                <a:tc>
                  <a:txBody>
                    <a:bodyPr/>
                    <a:lstStyle/>
                    <a:p>
                      <a:pPr indent="0" lvl="0" marL="0" rtl="0" algn="ctr">
                        <a:spcBef>
                          <a:spcPts val="0"/>
                        </a:spcBef>
                        <a:spcAft>
                          <a:spcPts val="0"/>
                        </a:spcAft>
                        <a:buNone/>
                      </a:pPr>
                      <a:r>
                        <a:rPr b="1" lang="en"/>
                        <a:t>1b</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highlight>
                            <a:srgbClr val="E5F3FF"/>
                          </a:highlight>
                          <a:latin typeface="Courier New"/>
                          <a:ea typeface="Courier New"/>
                          <a:cs typeface="Courier New"/>
                          <a:sym typeface="Courier New"/>
                        </a:rPr>
                        <a:t>0.843392</a:t>
                      </a:r>
                      <a:endParaRPr b="1">
                        <a:highlight>
                          <a:srgbClr val="E5F3FF"/>
                        </a:highligh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06575">
                <a:tc>
                  <a:txBody>
                    <a:bodyPr/>
                    <a:lstStyle/>
                    <a:p>
                      <a:pPr indent="0" lvl="0" marL="0" rtl="0" algn="ctr">
                        <a:spcBef>
                          <a:spcPts val="0"/>
                        </a:spcBef>
                        <a:spcAft>
                          <a:spcPts val="0"/>
                        </a:spcAft>
                        <a:buNone/>
                      </a:pPr>
                      <a:r>
                        <a:rPr b="1" lang="en"/>
                        <a:t>1d</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highlight>
                            <a:srgbClr val="E5F3FF"/>
                          </a:highlight>
                          <a:latin typeface="Courier New"/>
                          <a:ea typeface="Courier New"/>
                          <a:cs typeface="Courier New"/>
                          <a:sym typeface="Courier New"/>
                        </a:rPr>
                        <a:t>0.327095</a:t>
                      </a:r>
                      <a:endParaRPr b="1">
                        <a:highlight>
                          <a:srgbClr val="E5F3FF"/>
                        </a:highligh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06550">
                <a:tc>
                  <a:txBody>
                    <a:bodyPr/>
                    <a:lstStyle/>
                    <a:p>
                      <a:pPr indent="0" lvl="0" marL="0" rtl="0" algn="ctr">
                        <a:spcBef>
                          <a:spcPts val="0"/>
                        </a:spcBef>
                        <a:spcAft>
                          <a:spcPts val="0"/>
                        </a:spcAft>
                        <a:buNone/>
                      </a:pPr>
                      <a:r>
                        <a:rPr b="1" lang="en"/>
                        <a:t>2a</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highlight>
                            <a:srgbClr val="E5F3FF"/>
                          </a:highlight>
                          <a:latin typeface="Courier New"/>
                          <a:ea typeface="Courier New"/>
                          <a:cs typeface="Courier New"/>
                          <a:sym typeface="Courier New"/>
                        </a:rPr>
                        <a:t>0.040394</a:t>
                      </a:r>
                      <a:endParaRPr b="1">
                        <a:highlight>
                          <a:srgbClr val="E5F3FF"/>
                        </a:highligh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06550">
                <a:tc>
                  <a:txBody>
                    <a:bodyPr/>
                    <a:lstStyle/>
                    <a:p>
                      <a:pPr indent="0" lvl="0" marL="0" rtl="0" algn="ctr">
                        <a:spcBef>
                          <a:spcPts val="0"/>
                        </a:spcBef>
                        <a:spcAft>
                          <a:spcPts val="0"/>
                        </a:spcAft>
                        <a:buNone/>
                      </a:pPr>
                      <a:r>
                        <a:rPr b="1" lang="en"/>
                        <a:t>2b</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highlight>
                            <a:srgbClr val="E5F3FF"/>
                          </a:highlight>
                          <a:latin typeface="Courier New"/>
                          <a:ea typeface="Courier New"/>
                          <a:cs typeface="Courier New"/>
                          <a:sym typeface="Courier New"/>
                        </a:rPr>
                        <a:t>0.009563</a:t>
                      </a:r>
                      <a:endParaRPr b="1">
                        <a:highlight>
                          <a:srgbClr val="E5F3FF"/>
                        </a:highligh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284150">
                <a:tc>
                  <a:txBody>
                    <a:bodyPr/>
                    <a:lstStyle/>
                    <a:p>
                      <a:pPr indent="0" lvl="0" marL="0" rtl="0" algn="l">
                        <a:spcBef>
                          <a:spcPts val="0"/>
                        </a:spcBef>
                        <a:spcAft>
                          <a:spcPts val="0"/>
                        </a:spcAft>
                        <a:buNone/>
                      </a:pPr>
                      <a:r>
                        <a:rPr b="1" lang="en"/>
                        <a:t>                1c</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highlight>
                            <a:srgbClr val="E5F3FF"/>
                          </a:highlight>
                          <a:latin typeface="Courier New"/>
                          <a:ea typeface="Courier New"/>
                          <a:cs typeface="Courier New"/>
                          <a:sym typeface="Courier New"/>
                        </a:rPr>
                        <a:t>2.688200e-12</a:t>
                      </a:r>
                      <a:endParaRPr b="1">
                        <a:highlight>
                          <a:srgbClr val="E5F3FF"/>
                        </a:highligh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17775">
                <a:tc>
                  <a:txBody>
                    <a:bodyPr/>
                    <a:lstStyle/>
                    <a:p>
                      <a:pPr indent="0" lvl="0" marL="0" rtl="0" algn="l">
                        <a:spcBef>
                          <a:spcPts val="0"/>
                        </a:spcBef>
                        <a:spcAft>
                          <a:spcPts val="0"/>
                        </a:spcAft>
                        <a:buNone/>
                      </a:pPr>
                      <a:r>
                        <a:rPr b="1" lang="en"/>
                        <a:t>                1a</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highlight>
                            <a:srgbClr val="E5F3FF"/>
                          </a:highlight>
                          <a:latin typeface="Courier New"/>
                          <a:ea typeface="Courier New"/>
                          <a:cs typeface="Courier New"/>
                          <a:sym typeface="Courier New"/>
                        </a:rPr>
                        <a:t>3.154086e-18</a:t>
                      </a:r>
                      <a:endParaRPr b="1">
                        <a:highlight>
                          <a:srgbClr val="E5F3FF"/>
                        </a:highligh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45125">
                <a:tc gridSpan="2">
                  <a:txBody>
                    <a:bodyPr/>
                    <a:lstStyle/>
                    <a:p>
                      <a:pPr indent="0" lvl="0" marL="0" rtl="0" algn="l">
                        <a:spcBef>
                          <a:spcPts val="0"/>
                        </a:spcBef>
                        <a:spcAft>
                          <a:spcPts val="0"/>
                        </a:spcAft>
                        <a:buNone/>
                      </a:pPr>
                      <a:r>
                        <a:rPr lang="en" sz="1800">
                          <a:latin typeface="Patrick Hand"/>
                          <a:ea typeface="Patrick Hand"/>
                          <a:cs typeface="Patrick Hand"/>
                          <a:sym typeface="Patrick Hand"/>
                        </a:rPr>
                        <a:t>P-values ranked (NYC data):</a:t>
                      </a:r>
                      <a:endParaRPr b="1"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r>
              <a:tr h="279800">
                <a:tc>
                  <a:txBody>
                    <a:bodyPr/>
                    <a:lstStyle/>
                    <a:p>
                      <a:pPr indent="0" lvl="0" marL="0" rtl="0" algn="ctr">
                        <a:spcBef>
                          <a:spcPts val="0"/>
                        </a:spcBef>
                        <a:spcAft>
                          <a:spcPts val="0"/>
                        </a:spcAft>
                        <a:buNone/>
                      </a:pPr>
                      <a:r>
                        <a:rPr b="1" lang="en"/>
                        <a:t>3a</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highlight>
                            <a:srgbClr val="E5F3FF"/>
                          </a:highlight>
                          <a:latin typeface="Courier New"/>
                          <a:ea typeface="Courier New"/>
                          <a:cs typeface="Courier New"/>
                          <a:sym typeface="Courier New"/>
                        </a:rPr>
                        <a:t>3.206325e-04</a:t>
                      </a:r>
                      <a:endParaRPr b="1">
                        <a:highlight>
                          <a:srgbClr val="E5F3FF"/>
                        </a:highlight>
                        <a:latin typeface="Courier New"/>
                        <a:ea typeface="Courier New"/>
                        <a:cs typeface="Courier New"/>
                        <a:sym typeface="Courier New"/>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07400">
                <a:tc>
                  <a:txBody>
                    <a:bodyPr/>
                    <a:lstStyle/>
                    <a:p>
                      <a:pPr indent="0" lvl="0" marL="0" rtl="0" algn="ctr">
                        <a:spcBef>
                          <a:spcPts val="0"/>
                        </a:spcBef>
                        <a:spcAft>
                          <a:spcPts val="0"/>
                        </a:spcAft>
                        <a:buNone/>
                      </a:pPr>
                      <a:r>
                        <a:rPr b="1" lang="en"/>
                        <a:t>3b</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highlight>
                            <a:srgbClr val="E5F3FF"/>
                          </a:highlight>
                          <a:latin typeface="Courier New"/>
                          <a:ea typeface="Courier New"/>
                          <a:cs typeface="Courier New"/>
                          <a:sym typeface="Courier New"/>
                        </a:rPr>
                        <a:t>3.214382e-02</a:t>
                      </a:r>
                      <a:endParaRPr b="1">
                        <a:highlight>
                          <a:srgbClr val="E5F3FF"/>
                        </a:highlight>
                        <a:latin typeface="Courier New"/>
                        <a:ea typeface="Courier New"/>
                        <a:cs typeface="Courier New"/>
                        <a:sym typeface="Courier New"/>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2" name="Shape 2682"/>
        <p:cNvGrpSpPr/>
        <p:nvPr/>
      </p:nvGrpSpPr>
      <p:grpSpPr>
        <a:xfrm>
          <a:off x="0" y="0"/>
          <a:ext cx="0" cy="0"/>
          <a:chOff x="0" y="0"/>
          <a:chExt cx="0" cy="0"/>
        </a:xfrm>
      </p:grpSpPr>
      <p:sp>
        <p:nvSpPr>
          <p:cNvPr id="2683" name="Google Shape;2683;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84" name="Google Shape;2684;p97"/>
          <p:cNvSpPr txBox="1"/>
          <p:nvPr/>
        </p:nvSpPr>
        <p:spPr>
          <a:xfrm>
            <a:off x="-34800" y="114450"/>
            <a:ext cx="9213600" cy="85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Type 1 error </a:t>
            </a:r>
            <a:r>
              <a:rPr lang="en" sz="4000">
                <a:solidFill>
                  <a:srgbClr val="3C557D"/>
                </a:solidFill>
                <a:latin typeface="Patrick Hand"/>
                <a:ea typeface="Patrick Hand"/>
                <a:cs typeface="Patrick Hand"/>
                <a:sym typeface="Patrick Hand"/>
              </a:rPr>
              <a:t>corrections</a:t>
            </a:r>
            <a:r>
              <a:rPr lang="en" sz="4000">
                <a:solidFill>
                  <a:srgbClr val="3C557D"/>
                </a:solidFill>
                <a:latin typeface="Patrick Hand"/>
                <a:ea typeface="Patrick Hand"/>
                <a:cs typeface="Patrick Hand"/>
                <a:sym typeface="Patrick Hand"/>
              </a:rPr>
              <a:t> - Holm Bonferroni </a:t>
            </a:r>
            <a:endParaRPr sz="4000">
              <a:solidFill>
                <a:srgbClr val="3C557D"/>
              </a:solidFill>
              <a:latin typeface="Patrick Hand"/>
              <a:ea typeface="Patrick Hand"/>
              <a:cs typeface="Patrick Hand"/>
              <a:sym typeface="Patrick Hand"/>
            </a:endParaRPr>
          </a:p>
        </p:txBody>
      </p:sp>
      <p:graphicFrame>
        <p:nvGraphicFramePr>
          <p:cNvPr id="2685" name="Google Shape;2685;p97"/>
          <p:cNvGraphicFramePr/>
          <p:nvPr/>
        </p:nvGraphicFramePr>
        <p:xfrm>
          <a:off x="2341000" y="965550"/>
          <a:ext cx="3000000" cy="3000000"/>
        </p:xfrm>
        <a:graphic>
          <a:graphicData uri="http://schemas.openxmlformats.org/drawingml/2006/table">
            <a:tbl>
              <a:tblPr>
                <a:noFill/>
                <a:tableStyleId>{4E62E3E2-4C00-4D00-B12A-6F6BC18862A0}</a:tableStyleId>
              </a:tblPr>
              <a:tblGrid>
                <a:gridCol w="2231000"/>
                <a:gridCol w="2231000"/>
              </a:tblGrid>
              <a:tr h="555275">
                <a:tc gridSpan="2">
                  <a:txBody>
                    <a:bodyPr/>
                    <a:lstStyle/>
                    <a:p>
                      <a:pPr indent="0" lvl="0" marL="0" rtl="0" algn="ctr">
                        <a:spcBef>
                          <a:spcPts val="0"/>
                        </a:spcBef>
                        <a:spcAft>
                          <a:spcPts val="0"/>
                        </a:spcAft>
                        <a:buNone/>
                      </a:pPr>
                      <a:r>
                        <a:rPr lang="en" sz="1800">
                          <a:latin typeface="Patrick Hand"/>
                          <a:ea typeface="Patrick Hand"/>
                          <a:cs typeface="Patrick Hand"/>
                          <a:sym typeface="Patrick Hand"/>
                        </a:rPr>
                        <a:t>Adjusted critical p-values (ANES 2016/2020)</a:t>
                      </a:r>
                      <a:endParaRPr sz="1800">
                        <a:latin typeface="Patrick Hand"/>
                        <a:ea typeface="Patrick Hand"/>
                        <a:cs typeface="Patrick Hand"/>
                        <a:sym typeface="Patrick Ha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r>
              <a:tr h="555275">
                <a:tc>
                  <a:txBody>
                    <a:bodyPr/>
                    <a:lstStyle/>
                    <a:p>
                      <a:pPr indent="0" lvl="0" marL="0" rtl="0" algn="ctr">
                        <a:spcBef>
                          <a:spcPts val="0"/>
                        </a:spcBef>
                        <a:spcAft>
                          <a:spcPts val="0"/>
                        </a:spcAft>
                        <a:buNone/>
                      </a:pPr>
                      <a:r>
                        <a:rPr lang="en" sz="1800">
                          <a:latin typeface="Patrick Hand"/>
                          <a:ea typeface="Patrick Hand"/>
                          <a:cs typeface="Patrick Hand"/>
                          <a:sym typeface="Patrick Hand"/>
                        </a:rPr>
                        <a:t>1b - 0.99/(6-6+1)</a:t>
                      </a:r>
                      <a:endParaRPr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Patrick Hand"/>
                          <a:ea typeface="Patrick Hand"/>
                          <a:cs typeface="Patrick Hand"/>
                          <a:sym typeface="Patrick Hand"/>
                        </a:rPr>
                        <a:t>0.05</a:t>
                      </a:r>
                      <a:endParaRPr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55275">
                <a:tc>
                  <a:txBody>
                    <a:bodyPr/>
                    <a:lstStyle/>
                    <a:p>
                      <a:pPr indent="0" lvl="0" marL="0" rtl="0" algn="ctr">
                        <a:spcBef>
                          <a:spcPts val="0"/>
                        </a:spcBef>
                        <a:spcAft>
                          <a:spcPts val="0"/>
                        </a:spcAft>
                        <a:buNone/>
                      </a:pPr>
                      <a:r>
                        <a:rPr lang="en" sz="1800">
                          <a:latin typeface="Patrick Hand"/>
                          <a:ea typeface="Patrick Hand"/>
                          <a:cs typeface="Patrick Hand"/>
                          <a:sym typeface="Patrick Hand"/>
                        </a:rPr>
                        <a:t>1d - 0.05/(6-5+1)</a:t>
                      </a:r>
                      <a:endParaRPr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Patrick Hand"/>
                          <a:ea typeface="Patrick Hand"/>
                          <a:cs typeface="Patrick Hand"/>
                          <a:sym typeface="Patrick Hand"/>
                        </a:rPr>
                        <a:t>0.025</a:t>
                      </a:r>
                      <a:endParaRPr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55275">
                <a:tc>
                  <a:txBody>
                    <a:bodyPr/>
                    <a:lstStyle/>
                    <a:p>
                      <a:pPr indent="0" lvl="0" marL="0" rtl="0" algn="ctr">
                        <a:spcBef>
                          <a:spcPts val="0"/>
                        </a:spcBef>
                        <a:spcAft>
                          <a:spcPts val="0"/>
                        </a:spcAft>
                        <a:buNone/>
                      </a:pPr>
                      <a:r>
                        <a:rPr lang="en" sz="1800">
                          <a:latin typeface="Patrick Hand"/>
                          <a:ea typeface="Patrick Hand"/>
                          <a:cs typeface="Patrick Hand"/>
                          <a:sym typeface="Patrick Hand"/>
                        </a:rPr>
                        <a:t>2a - 0.05/(6-4+1) </a:t>
                      </a:r>
                      <a:endParaRPr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Patrick Hand"/>
                          <a:ea typeface="Patrick Hand"/>
                          <a:cs typeface="Patrick Hand"/>
                          <a:sym typeface="Patrick Hand"/>
                        </a:rPr>
                        <a:t>0.0167</a:t>
                      </a:r>
                      <a:endParaRPr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55275">
                <a:tc>
                  <a:txBody>
                    <a:bodyPr/>
                    <a:lstStyle/>
                    <a:p>
                      <a:pPr indent="0" lvl="0" marL="0" rtl="0" algn="ctr">
                        <a:spcBef>
                          <a:spcPts val="0"/>
                        </a:spcBef>
                        <a:spcAft>
                          <a:spcPts val="0"/>
                        </a:spcAft>
                        <a:buNone/>
                      </a:pPr>
                      <a:r>
                        <a:rPr lang="en" sz="1800">
                          <a:solidFill>
                            <a:srgbClr val="FF0000"/>
                          </a:solidFill>
                          <a:latin typeface="Patrick Hand"/>
                          <a:ea typeface="Patrick Hand"/>
                          <a:cs typeface="Patrick Hand"/>
                          <a:sym typeface="Patrick Hand"/>
                        </a:rPr>
                        <a:t>2b - 0.05/(6-3+1)</a:t>
                      </a:r>
                      <a:endParaRPr sz="1800">
                        <a:solidFill>
                          <a:srgbClr val="FF0000"/>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0000"/>
                          </a:solidFill>
                          <a:latin typeface="Patrick Hand"/>
                          <a:ea typeface="Patrick Hand"/>
                          <a:cs typeface="Patrick Hand"/>
                          <a:sym typeface="Patrick Hand"/>
                        </a:rPr>
                        <a:t>0.0125</a:t>
                      </a:r>
                      <a:endParaRPr sz="1800">
                        <a:solidFill>
                          <a:srgbClr val="FF0000"/>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55275">
                <a:tc>
                  <a:txBody>
                    <a:bodyPr/>
                    <a:lstStyle/>
                    <a:p>
                      <a:pPr indent="0" lvl="0" marL="0" rtl="0" algn="ctr">
                        <a:spcBef>
                          <a:spcPts val="0"/>
                        </a:spcBef>
                        <a:spcAft>
                          <a:spcPts val="0"/>
                        </a:spcAft>
                        <a:buNone/>
                      </a:pPr>
                      <a:r>
                        <a:rPr lang="en" sz="1800">
                          <a:solidFill>
                            <a:srgbClr val="FF0000"/>
                          </a:solidFill>
                          <a:latin typeface="Patrick Hand"/>
                          <a:ea typeface="Patrick Hand"/>
                          <a:cs typeface="Patrick Hand"/>
                          <a:sym typeface="Patrick Hand"/>
                        </a:rPr>
                        <a:t>1c - 0.05/(6-2+1)</a:t>
                      </a:r>
                      <a:endParaRPr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0000"/>
                          </a:solidFill>
                          <a:latin typeface="Patrick Hand"/>
                          <a:ea typeface="Patrick Hand"/>
                          <a:cs typeface="Patrick Hand"/>
                          <a:sym typeface="Patrick Hand"/>
                        </a:rPr>
                        <a:t>0.01</a:t>
                      </a:r>
                      <a:endParaRPr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55275">
                <a:tc>
                  <a:txBody>
                    <a:bodyPr/>
                    <a:lstStyle/>
                    <a:p>
                      <a:pPr indent="0" lvl="0" marL="0" rtl="0" algn="ctr">
                        <a:spcBef>
                          <a:spcPts val="0"/>
                        </a:spcBef>
                        <a:spcAft>
                          <a:spcPts val="0"/>
                        </a:spcAft>
                        <a:buNone/>
                      </a:pPr>
                      <a:r>
                        <a:rPr lang="en" sz="1800">
                          <a:solidFill>
                            <a:srgbClr val="FF0000"/>
                          </a:solidFill>
                          <a:latin typeface="Patrick Hand"/>
                          <a:ea typeface="Patrick Hand"/>
                          <a:cs typeface="Patrick Hand"/>
                          <a:sym typeface="Patrick Hand"/>
                        </a:rPr>
                        <a:t>1a - 0.05/(6-1+1)</a:t>
                      </a:r>
                      <a:endParaRPr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0000"/>
                          </a:solidFill>
                          <a:latin typeface="Patrick Hand"/>
                          <a:ea typeface="Patrick Hand"/>
                          <a:cs typeface="Patrick Hand"/>
                          <a:sym typeface="Patrick Hand"/>
                        </a:rPr>
                        <a:t> 0.00833</a:t>
                      </a:r>
                      <a:endParaRPr sz="18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9" name="Shape 2689"/>
        <p:cNvGrpSpPr/>
        <p:nvPr/>
      </p:nvGrpSpPr>
      <p:grpSpPr>
        <a:xfrm>
          <a:off x="0" y="0"/>
          <a:ext cx="0" cy="0"/>
          <a:chOff x="0" y="0"/>
          <a:chExt cx="0" cy="0"/>
        </a:xfrm>
      </p:grpSpPr>
      <p:sp>
        <p:nvSpPr>
          <p:cNvPr id="2690" name="Google Shape;2690;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91" name="Google Shape;2691;p98"/>
          <p:cNvSpPr txBox="1"/>
          <p:nvPr/>
        </p:nvSpPr>
        <p:spPr>
          <a:xfrm>
            <a:off x="0" y="540000"/>
            <a:ext cx="914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Type 1 error </a:t>
            </a:r>
            <a:r>
              <a:rPr lang="en" sz="4000">
                <a:solidFill>
                  <a:srgbClr val="3C557D"/>
                </a:solidFill>
                <a:latin typeface="Patrick Hand"/>
                <a:ea typeface="Patrick Hand"/>
                <a:cs typeface="Patrick Hand"/>
                <a:sym typeface="Patrick Hand"/>
              </a:rPr>
              <a:t>corrections</a:t>
            </a:r>
            <a:r>
              <a:rPr lang="en" sz="4000">
                <a:solidFill>
                  <a:srgbClr val="3C557D"/>
                </a:solidFill>
                <a:latin typeface="Patrick Hand"/>
                <a:ea typeface="Patrick Hand"/>
                <a:cs typeface="Patrick Hand"/>
                <a:sym typeface="Patrick Hand"/>
              </a:rPr>
              <a:t> - Holm Bonferroni </a:t>
            </a:r>
            <a:endParaRPr sz="4000">
              <a:solidFill>
                <a:srgbClr val="3C557D"/>
              </a:solidFill>
              <a:latin typeface="Patrick Hand"/>
              <a:ea typeface="Patrick Hand"/>
              <a:cs typeface="Patrick Hand"/>
              <a:sym typeface="Patrick Hand"/>
            </a:endParaRPr>
          </a:p>
        </p:txBody>
      </p:sp>
      <p:sp>
        <p:nvSpPr>
          <p:cNvPr id="2692" name="Google Shape;2692;p98"/>
          <p:cNvSpPr txBox="1"/>
          <p:nvPr/>
        </p:nvSpPr>
        <p:spPr>
          <a:xfrm>
            <a:off x="2736950" y="1688350"/>
            <a:ext cx="378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atrick Hand"/>
                <a:ea typeface="Patrick Hand"/>
                <a:cs typeface="Patrick Hand"/>
                <a:sym typeface="Patrick Hand"/>
              </a:rPr>
              <a:t>Adjusted critical p-values (NYC data): </a:t>
            </a:r>
            <a:endParaRPr sz="2400">
              <a:latin typeface="Patrick Hand"/>
              <a:ea typeface="Patrick Hand"/>
              <a:cs typeface="Patrick Hand"/>
              <a:sym typeface="Patrick Hand"/>
            </a:endParaRPr>
          </a:p>
          <a:p>
            <a:pPr indent="0" lvl="0" marL="0" rtl="0" algn="l">
              <a:spcBef>
                <a:spcPts val="0"/>
              </a:spcBef>
              <a:spcAft>
                <a:spcPts val="0"/>
              </a:spcAft>
              <a:buNone/>
            </a:pPr>
            <a:r>
              <a:rPr lang="en" sz="2400">
                <a:solidFill>
                  <a:srgbClr val="FF0000"/>
                </a:solidFill>
                <a:latin typeface="Patrick Hand"/>
                <a:ea typeface="Patrick Hand"/>
                <a:cs typeface="Patrick Hand"/>
                <a:sym typeface="Patrick Hand"/>
              </a:rPr>
              <a:t>3b - 0.05/(2-2+1) = 0.05</a:t>
            </a:r>
            <a:endParaRPr sz="2400">
              <a:solidFill>
                <a:srgbClr val="FF0000"/>
              </a:solidFill>
              <a:latin typeface="Patrick Hand"/>
              <a:ea typeface="Patrick Hand"/>
              <a:cs typeface="Patrick Hand"/>
              <a:sym typeface="Patrick Hand"/>
            </a:endParaRPr>
          </a:p>
          <a:p>
            <a:pPr indent="0" lvl="0" marL="0" rtl="0" algn="l">
              <a:spcBef>
                <a:spcPts val="0"/>
              </a:spcBef>
              <a:spcAft>
                <a:spcPts val="0"/>
              </a:spcAft>
              <a:buNone/>
            </a:pPr>
            <a:r>
              <a:rPr lang="en" sz="2400">
                <a:solidFill>
                  <a:srgbClr val="FF0000"/>
                </a:solidFill>
                <a:latin typeface="Patrick Hand"/>
                <a:ea typeface="Patrick Hand"/>
                <a:cs typeface="Patrick Hand"/>
                <a:sym typeface="Patrick Hand"/>
              </a:rPr>
              <a:t>3a - 0.05/(2-1+1) = 0.025</a:t>
            </a:r>
            <a:endParaRPr sz="2400">
              <a:solidFill>
                <a:srgbClr val="FF0000"/>
              </a:solidFill>
              <a:latin typeface="Patrick Hand"/>
              <a:ea typeface="Patrick Hand"/>
              <a:cs typeface="Patrick Hand"/>
              <a:sym typeface="Patrick Hand"/>
            </a:endParaRPr>
          </a:p>
          <a:p>
            <a:pPr indent="0" lvl="0" marL="0" rtl="0" algn="l">
              <a:spcBef>
                <a:spcPts val="0"/>
              </a:spcBef>
              <a:spcAft>
                <a:spcPts val="0"/>
              </a:spcAft>
              <a:buNone/>
            </a:pPr>
            <a:r>
              <a:t/>
            </a:r>
            <a:endParaRPr sz="2400">
              <a:latin typeface="Patrick Hand"/>
              <a:ea typeface="Patrick Hand"/>
              <a:cs typeface="Patrick Hand"/>
              <a:sym typeface="Patrick Han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98" name="Google Shape;2698;p99"/>
          <p:cNvSpPr txBox="1"/>
          <p:nvPr/>
        </p:nvSpPr>
        <p:spPr>
          <a:xfrm>
            <a:off x="1134000" y="7897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
        <p:nvSpPr>
          <p:cNvPr id="2699" name="Google Shape;2699;p99"/>
          <p:cNvSpPr txBox="1"/>
          <p:nvPr/>
        </p:nvSpPr>
        <p:spPr>
          <a:xfrm>
            <a:off x="0" y="253650"/>
            <a:ext cx="914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Power analysis - Study 1a</a:t>
            </a:r>
            <a:r>
              <a:rPr lang="en" sz="4000">
                <a:solidFill>
                  <a:srgbClr val="3C557D"/>
                </a:solidFill>
                <a:latin typeface="Patrick Hand"/>
                <a:ea typeface="Patrick Hand"/>
                <a:cs typeface="Patrick Hand"/>
                <a:sym typeface="Patrick Hand"/>
              </a:rPr>
              <a:t> </a:t>
            </a:r>
            <a:endParaRPr sz="4000">
              <a:solidFill>
                <a:srgbClr val="3C557D"/>
              </a:solidFill>
              <a:latin typeface="Patrick Hand"/>
              <a:ea typeface="Patrick Hand"/>
              <a:cs typeface="Patrick Hand"/>
              <a:sym typeface="Patrick Hand"/>
            </a:endParaRPr>
          </a:p>
        </p:txBody>
      </p:sp>
      <p:pic>
        <p:nvPicPr>
          <p:cNvPr id="2700" name="Google Shape;2700;p99"/>
          <p:cNvPicPr preferRelativeResize="0"/>
          <p:nvPr/>
        </p:nvPicPr>
        <p:blipFill>
          <a:blip r:embed="rId4">
            <a:alphaModFix/>
          </a:blip>
          <a:stretch>
            <a:fillRect/>
          </a:stretch>
        </p:blipFill>
        <p:spPr>
          <a:xfrm>
            <a:off x="4262350" y="1342350"/>
            <a:ext cx="4729249" cy="2697400"/>
          </a:xfrm>
          <a:prstGeom prst="rect">
            <a:avLst/>
          </a:prstGeom>
          <a:noFill/>
          <a:ln>
            <a:noFill/>
          </a:ln>
        </p:spPr>
      </p:pic>
      <p:pic>
        <p:nvPicPr>
          <p:cNvPr id="2701" name="Google Shape;2701;p99"/>
          <p:cNvPicPr preferRelativeResize="0"/>
          <p:nvPr/>
        </p:nvPicPr>
        <p:blipFill>
          <a:blip r:embed="rId5">
            <a:alphaModFix/>
          </a:blip>
          <a:stretch>
            <a:fillRect/>
          </a:stretch>
        </p:blipFill>
        <p:spPr>
          <a:xfrm>
            <a:off x="474100" y="1138150"/>
            <a:ext cx="3501351" cy="31058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5" name="Shape 2705"/>
        <p:cNvGrpSpPr/>
        <p:nvPr/>
      </p:nvGrpSpPr>
      <p:grpSpPr>
        <a:xfrm>
          <a:off x="0" y="0"/>
          <a:ext cx="0" cy="0"/>
          <a:chOff x="0" y="0"/>
          <a:chExt cx="0" cy="0"/>
        </a:xfrm>
      </p:grpSpPr>
      <p:sp>
        <p:nvSpPr>
          <p:cNvPr id="2706" name="Google Shape;2706;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7" name="Google Shape;2707;p100"/>
          <p:cNvSpPr txBox="1"/>
          <p:nvPr/>
        </p:nvSpPr>
        <p:spPr>
          <a:xfrm>
            <a:off x="1134000" y="7897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
        <p:nvSpPr>
          <p:cNvPr id="2708" name="Google Shape;2708;p100"/>
          <p:cNvSpPr txBox="1"/>
          <p:nvPr/>
        </p:nvSpPr>
        <p:spPr>
          <a:xfrm>
            <a:off x="0" y="253650"/>
            <a:ext cx="914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Power analysis - Study 1b </a:t>
            </a:r>
            <a:endParaRPr sz="4000">
              <a:solidFill>
                <a:srgbClr val="3C557D"/>
              </a:solidFill>
              <a:latin typeface="Patrick Hand"/>
              <a:ea typeface="Patrick Hand"/>
              <a:cs typeface="Patrick Hand"/>
              <a:sym typeface="Patrick Hand"/>
            </a:endParaRPr>
          </a:p>
        </p:txBody>
      </p:sp>
      <p:pic>
        <p:nvPicPr>
          <p:cNvPr id="2709" name="Google Shape;2709;p100"/>
          <p:cNvPicPr preferRelativeResize="0"/>
          <p:nvPr/>
        </p:nvPicPr>
        <p:blipFill>
          <a:blip r:embed="rId3">
            <a:alphaModFix/>
          </a:blip>
          <a:stretch>
            <a:fillRect/>
          </a:stretch>
        </p:blipFill>
        <p:spPr>
          <a:xfrm>
            <a:off x="2442725" y="1078600"/>
            <a:ext cx="6280875" cy="3255100"/>
          </a:xfrm>
          <a:prstGeom prst="rect">
            <a:avLst/>
          </a:prstGeom>
          <a:noFill/>
          <a:ln>
            <a:noFill/>
          </a:ln>
        </p:spPr>
      </p:pic>
      <p:pic>
        <p:nvPicPr>
          <p:cNvPr id="2710" name="Google Shape;2710;p100"/>
          <p:cNvPicPr preferRelativeResize="0"/>
          <p:nvPr/>
        </p:nvPicPr>
        <p:blipFill>
          <a:blip r:embed="rId4">
            <a:alphaModFix/>
          </a:blip>
          <a:stretch>
            <a:fillRect/>
          </a:stretch>
        </p:blipFill>
        <p:spPr>
          <a:xfrm>
            <a:off x="346075" y="1142075"/>
            <a:ext cx="3787926" cy="28593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4" name="Shape 2714"/>
        <p:cNvGrpSpPr/>
        <p:nvPr/>
      </p:nvGrpSpPr>
      <p:grpSpPr>
        <a:xfrm>
          <a:off x="0" y="0"/>
          <a:ext cx="0" cy="0"/>
          <a:chOff x="0" y="0"/>
          <a:chExt cx="0" cy="0"/>
        </a:xfrm>
      </p:grpSpPr>
      <p:sp>
        <p:nvSpPr>
          <p:cNvPr id="2715" name="Google Shape;2715;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16" name="Google Shape;2716;p101"/>
          <p:cNvSpPr txBox="1"/>
          <p:nvPr/>
        </p:nvSpPr>
        <p:spPr>
          <a:xfrm>
            <a:off x="1134000" y="7897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
        <p:nvSpPr>
          <p:cNvPr id="2717" name="Google Shape;2717;p101"/>
          <p:cNvSpPr txBox="1"/>
          <p:nvPr/>
        </p:nvSpPr>
        <p:spPr>
          <a:xfrm>
            <a:off x="0" y="253650"/>
            <a:ext cx="914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Power analysis - Study 1c </a:t>
            </a:r>
            <a:endParaRPr sz="4000">
              <a:solidFill>
                <a:srgbClr val="3C557D"/>
              </a:solidFill>
              <a:latin typeface="Patrick Hand"/>
              <a:ea typeface="Patrick Hand"/>
              <a:cs typeface="Patrick Hand"/>
              <a:sym typeface="Patrick Hand"/>
            </a:endParaRPr>
          </a:p>
        </p:txBody>
      </p:sp>
      <p:pic>
        <p:nvPicPr>
          <p:cNvPr id="2718" name="Google Shape;2718;p101"/>
          <p:cNvPicPr preferRelativeResize="0"/>
          <p:nvPr/>
        </p:nvPicPr>
        <p:blipFill>
          <a:blip r:embed="rId3">
            <a:alphaModFix/>
          </a:blip>
          <a:stretch>
            <a:fillRect/>
          </a:stretch>
        </p:blipFill>
        <p:spPr>
          <a:xfrm>
            <a:off x="5245951" y="1342350"/>
            <a:ext cx="3745649" cy="3035825"/>
          </a:xfrm>
          <a:prstGeom prst="rect">
            <a:avLst/>
          </a:prstGeom>
          <a:noFill/>
          <a:ln>
            <a:noFill/>
          </a:ln>
        </p:spPr>
      </p:pic>
      <p:pic>
        <p:nvPicPr>
          <p:cNvPr id="2719" name="Google Shape;2719;p101"/>
          <p:cNvPicPr preferRelativeResize="0"/>
          <p:nvPr/>
        </p:nvPicPr>
        <p:blipFill>
          <a:blip r:embed="rId4">
            <a:alphaModFix/>
          </a:blip>
          <a:stretch>
            <a:fillRect/>
          </a:stretch>
        </p:blipFill>
        <p:spPr>
          <a:xfrm>
            <a:off x="448550" y="1288475"/>
            <a:ext cx="4123450" cy="29992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3" name="Shape 2723"/>
        <p:cNvGrpSpPr/>
        <p:nvPr/>
      </p:nvGrpSpPr>
      <p:grpSpPr>
        <a:xfrm>
          <a:off x="0" y="0"/>
          <a:ext cx="0" cy="0"/>
          <a:chOff x="0" y="0"/>
          <a:chExt cx="0" cy="0"/>
        </a:xfrm>
      </p:grpSpPr>
      <p:sp>
        <p:nvSpPr>
          <p:cNvPr id="2724" name="Google Shape;2724;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25" name="Google Shape;2725;p102"/>
          <p:cNvSpPr txBox="1"/>
          <p:nvPr/>
        </p:nvSpPr>
        <p:spPr>
          <a:xfrm>
            <a:off x="1134000" y="7897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
        <p:nvSpPr>
          <p:cNvPr id="2726" name="Google Shape;2726;p102"/>
          <p:cNvSpPr txBox="1"/>
          <p:nvPr/>
        </p:nvSpPr>
        <p:spPr>
          <a:xfrm>
            <a:off x="0" y="253650"/>
            <a:ext cx="914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Power analysis - Study 1d </a:t>
            </a:r>
            <a:endParaRPr sz="4000">
              <a:solidFill>
                <a:srgbClr val="3C557D"/>
              </a:solidFill>
              <a:latin typeface="Patrick Hand"/>
              <a:ea typeface="Patrick Hand"/>
              <a:cs typeface="Patrick Hand"/>
              <a:sym typeface="Patrick Hand"/>
            </a:endParaRPr>
          </a:p>
        </p:txBody>
      </p:sp>
      <p:pic>
        <p:nvPicPr>
          <p:cNvPr id="2727" name="Google Shape;2727;p102"/>
          <p:cNvPicPr preferRelativeResize="0"/>
          <p:nvPr/>
        </p:nvPicPr>
        <p:blipFill>
          <a:blip r:embed="rId3">
            <a:alphaModFix/>
          </a:blip>
          <a:stretch>
            <a:fillRect/>
          </a:stretch>
        </p:blipFill>
        <p:spPr>
          <a:xfrm>
            <a:off x="2649150" y="1342350"/>
            <a:ext cx="6342450" cy="3011475"/>
          </a:xfrm>
          <a:prstGeom prst="rect">
            <a:avLst/>
          </a:prstGeom>
          <a:noFill/>
          <a:ln>
            <a:noFill/>
          </a:ln>
        </p:spPr>
      </p:pic>
      <p:pic>
        <p:nvPicPr>
          <p:cNvPr id="2728" name="Google Shape;2728;p102"/>
          <p:cNvPicPr preferRelativeResize="0"/>
          <p:nvPr/>
        </p:nvPicPr>
        <p:blipFill>
          <a:blip r:embed="rId4">
            <a:alphaModFix/>
          </a:blip>
          <a:stretch>
            <a:fillRect/>
          </a:stretch>
        </p:blipFill>
        <p:spPr>
          <a:xfrm>
            <a:off x="720000" y="1435975"/>
            <a:ext cx="3413999" cy="29990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2" name="Shape 2732"/>
        <p:cNvGrpSpPr/>
        <p:nvPr/>
      </p:nvGrpSpPr>
      <p:grpSpPr>
        <a:xfrm>
          <a:off x="0" y="0"/>
          <a:ext cx="0" cy="0"/>
          <a:chOff x="0" y="0"/>
          <a:chExt cx="0" cy="0"/>
        </a:xfrm>
      </p:grpSpPr>
      <p:sp>
        <p:nvSpPr>
          <p:cNvPr id="2733" name="Google Shape;2733;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4" name="Google Shape;2734;p103"/>
          <p:cNvSpPr txBox="1"/>
          <p:nvPr/>
        </p:nvSpPr>
        <p:spPr>
          <a:xfrm>
            <a:off x="1134000" y="7897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
        <p:nvSpPr>
          <p:cNvPr id="2735" name="Google Shape;2735;p103"/>
          <p:cNvSpPr txBox="1"/>
          <p:nvPr/>
        </p:nvSpPr>
        <p:spPr>
          <a:xfrm>
            <a:off x="0" y="253650"/>
            <a:ext cx="914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Power analysis - Study 2a </a:t>
            </a:r>
            <a:endParaRPr sz="4000">
              <a:solidFill>
                <a:srgbClr val="3C557D"/>
              </a:solidFill>
              <a:latin typeface="Patrick Hand"/>
              <a:ea typeface="Patrick Hand"/>
              <a:cs typeface="Patrick Hand"/>
              <a:sym typeface="Patrick Hand"/>
            </a:endParaRPr>
          </a:p>
        </p:txBody>
      </p:sp>
      <p:pic>
        <p:nvPicPr>
          <p:cNvPr id="2736" name="Google Shape;2736;p103"/>
          <p:cNvPicPr preferRelativeResize="0"/>
          <p:nvPr/>
        </p:nvPicPr>
        <p:blipFill>
          <a:blip r:embed="rId3">
            <a:alphaModFix/>
          </a:blip>
          <a:stretch>
            <a:fillRect/>
          </a:stretch>
        </p:blipFill>
        <p:spPr>
          <a:xfrm>
            <a:off x="2219100" y="1342350"/>
            <a:ext cx="6772500" cy="2867525"/>
          </a:xfrm>
          <a:prstGeom prst="rect">
            <a:avLst/>
          </a:prstGeom>
          <a:noFill/>
          <a:ln>
            <a:noFill/>
          </a:ln>
        </p:spPr>
      </p:pic>
      <p:pic>
        <p:nvPicPr>
          <p:cNvPr id="2737" name="Google Shape;2737;p103"/>
          <p:cNvPicPr preferRelativeResize="0"/>
          <p:nvPr/>
        </p:nvPicPr>
        <p:blipFill>
          <a:blip r:embed="rId4">
            <a:alphaModFix/>
          </a:blip>
          <a:stretch>
            <a:fillRect/>
          </a:stretch>
        </p:blipFill>
        <p:spPr>
          <a:xfrm>
            <a:off x="143075" y="1259413"/>
            <a:ext cx="4981850" cy="30334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1" name="Shape 2741"/>
        <p:cNvGrpSpPr/>
        <p:nvPr/>
      </p:nvGrpSpPr>
      <p:grpSpPr>
        <a:xfrm>
          <a:off x="0" y="0"/>
          <a:ext cx="0" cy="0"/>
          <a:chOff x="0" y="0"/>
          <a:chExt cx="0" cy="0"/>
        </a:xfrm>
      </p:grpSpPr>
      <p:sp>
        <p:nvSpPr>
          <p:cNvPr id="2742" name="Google Shape;2742;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43" name="Google Shape;2743;p104"/>
          <p:cNvSpPr txBox="1"/>
          <p:nvPr/>
        </p:nvSpPr>
        <p:spPr>
          <a:xfrm>
            <a:off x="1134000" y="7897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
        <p:nvSpPr>
          <p:cNvPr id="2744" name="Google Shape;2744;p104"/>
          <p:cNvSpPr txBox="1"/>
          <p:nvPr/>
        </p:nvSpPr>
        <p:spPr>
          <a:xfrm>
            <a:off x="0" y="253650"/>
            <a:ext cx="914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Power analysis - Study 2b </a:t>
            </a:r>
            <a:endParaRPr sz="4000">
              <a:solidFill>
                <a:srgbClr val="3C557D"/>
              </a:solidFill>
              <a:latin typeface="Patrick Hand"/>
              <a:ea typeface="Patrick Hand"/>
              <a:cs typeface="Patrick Hand"/>
              <a:sym typeface="Patrick Hand"/>
            </a:endParaRPr>
          </a:p>
        </p:txBody>
      </p:sp>
      <p:pic>
        <p:nvPicPr>
          <p:cNvPr id="2745" name="Google Shape;2745;p104"/>
          <p:cNvPicPr preferRelativeResize="0"/>
          <p:nvPr/>
        </p:nvPicPr>
        <p:blipFill>
          <a:blip r:embed="rId3">
            <a:alphaModFix/>
          </a:blip>
          <a:stretch>
            <a:fillRect/>
          </a:stretch>
        </p:blipFill>
        <p:spPr>
          <a:xfrm>
            <a:off x="1329225" y="826350"/>
            <a:ext cx="5536426" cy="2015600"/>
          </a:xfrm>
          <a:prstGeom prst="rect">
            <a:avLst/>
          </a:prstGeom>
          <a:noFill/>
          <a:ln>
            <a:noFill/>
          </a:ln>
        </p:spPr>
      </p:pic>
      <p:pic>
        <p:nvPicPr>
          <p:cNvPr id="2746" name="Google Shape;2746;p104"/>
          <p:cNvPicPr preferRelativeResize="0"/>
          <p:nvPr/>
        </p:nvPicPr>
        <p:blipFill>
          <a:blip r:embed="rId4">
            <a:alphaModFix/>
          </a:blip>
          <a:stretch>
            <a:fillRect/>
          </a:stretch>
        </p:blipFill>
        <p:spPr>
          <a:xfrm>
            <a:off x="1271400" y="2771575"/>
            <a:ext cx="6421299" cy="223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3" name="Shape 2313"/>
        <p:cNvGrpSpPr/>
        <p:nvPr/>
      </p:nvGrpSpPr>
      <p:grpSpPr>
        <a:xfrm>
          <a:off x="0" y="0"/>
          <a:ext cx="0" cy="0"/>
          <a:chOff x="0" y="0"/>
          <a:chExt cx="0" cy="0"/>
        </a:xfrm>
      </p:grpSpPr>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0" name="Shape 2750"/>
        <p:cNvGrpSpPr/>
        <p:nvPr/>
      </p:nvGrpSpPr>
      <p:grpSpPr>
        <a:xfrm>
          <a:off x="0" y="0"/>
          <a:ext cx="0" cy="0"/>
          <a:chOff x="0" y="0"/>
          <a:chExt cx="0" cy="0"/>
        </a:xfrm>
      </p:grpSpPr>
      <p:sp>
        <p:nvSpPr>
          <p:cNvPr id="2751" name="Google Shape;2751;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52" name="Google Shape;2752;p105"/>
          <p:cNvSpPr txBox="1"/>
          <p:nvPr/>
        </p:nvSpPr>
        <p:spPr>
          <a:xfrm>
            <a:off x="1134000" y="7897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
        <p:nvSpPr>
          <p:cNvPr id="2753" name="Google Shape;2753;p105"/>
          <p:cNvSpPr txBox="1"/>
          <p:nvPr/>
        </p:nvSpPr>
        <p:spPr>
          <a:xfrm>
            <a:off x="0" y="253650"/>
            <a:ext cx="914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Power analysis - Study 3a </a:t>
            </a:r>
            <a:endParaRPr sz="4000">
              <a:solidFill>
                <a:srgbClr val="3C557D"/>
              </a:solidFill>
              <a:latin typeface="Patrick Hand"/>
              <a:ea typeface="Patrick Hand"/>
              <a:cs typeface="Patrick Hand"/>
              <a:sym typeface="Patrick Hand"/>
            </a:endParaRPr>
          </a:p>
        </p:txBody>
      </p:sp>
      <p:pic>
        <p:nvPicPr>
          <p:cNvPr id="2754" name="Google Shape;2754;p105"/>
          <p:cNvPicPr preferRelativeResize="0"/>
          <p:nvPr/>
        </p:nvPicPr>
        <p:blipFill>
          <a:blip r:embed="rId3">
            <a:alphaModFix/>
          </a:blip>
          <a:stretch>
            <a:fillRect/>
          </a:stretch>
        </p:blipFill>
        <p:spPr>
          <a:xfrm>
            <a:off x="1484200" y="826350"/>
            <a:ext cx="5863651" cy="1914850"/>
          </a:xfrm>
          <a:prstGeom prst="rect">
            <a:avLst/>
          </a:prstGeom>
          <a:noFill/>
          <a:ln>
            <a:noFill/>
          </a:ln>
        </p:spPr>
      </p:pic>
      <p:pic>
        <p:nvPicPr>
          <p:cNvPr id="2755" name="Google Shape;2755;p105"/>
          <p:cNvPicPr preferRelativeResize="0"/>
          <p:nvPr/>
        </p:nvPicPr>
        <p:blipFill>
          <a:blip r:embed="rId4">
            <a:alphaModFix/>
          </a:blip>
          <a:stretch>
            <a:fillRect/>
          </a:stretch>
        </p:blipFill>
        <p:spPr>
          <a:xfrm>
            <a:off x="1374838" y="2870625"/>
            <a:ext cx="6394321" cy="20975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1" name="Google Shape;2761;p106"/>
          <p:cNvSpPr txBox="1"/>
          <p:nvPr/>
        </p:nvSpPr>
        <p:spPr>
          <a:xfrm>
            <a:off x="1134000" y="7897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
        <p:nvSpPr>
          <p:cNvPr id="2762" name="Google Shape;2762;p106"/>
          <p:cNvSpPr txBox="1"/>
          <p:nvPr/>
        </p:nvSpPr>
        <p:spPr>
          <a:xfrm>
            <a:off x="0" y="253650"/>
            <a:ext cx="914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Power analysis - Study 3b </a:t>
            </a:r>
            <a:endParaRPr sz="4000">
              <a:solidFill>
                <a:srgbClr val="3C557D"/>
              </a:solidFill>
              <a:latin typeface="Patrick Hand"/>
              <a:ea typeface="Patrick Hand"/>
              <a:cs typeface="Patrick Hand"/>
              <a:sym typeface="Patrick Hand"/>
            </a:endParaRPr>
          </a:p>
        </p:txBody>
      </p:sp>
      <p:pic>
        <p:nvPicPr>
          <p:cNvPr id="2763" name="Google Shape;2763;p106"/>
          <p:cNvPicPr preferRelativeResize="0"/>
          <p:nvPr/>
        </p:nvPicPr>
        <p:blipFill>
          <a:blip r:embed="rId3">
            <a:alphaModFix/>
          </a:blip>
          <a:stretch>
            <a:fillRect/>
          </a:stretch>
        </p:blipFill>
        <p:spPr>
          <a:xfrm>
            <a:off x="1782700" y="826350"/>
            <a:ext cx="6139200" cy="2030425"/>
          </a:xfrm>
          <a:prstGeom prst="rect">
            <a:avLst/>
          </a:prstGeom>
          <a:noFill/>
          <a:ln>
            <a:noFill/>
          </a:ln>
        </p:spPr>
      </p:pic>
      <p:pic>
        <p:nvPicPr>
          <p:cNvPr id="2764" name="Google Shape;2764;p106"/>
          <p:cNvPicPr preferRelativeResize="0"/>
          <p:nvPr/>
        </p:nvPicPr>
        <p:blipFill>
          <a:blip r:embed="rId4">
            <a:alphaModFix/>
          </a:blip>
          <a:stretch>
            <a:fillRect/>
          </a:stretch>
        </p:blipFill>
        <p:spPr>
          <a:xfrm>
            <a:off x="1821125" y="2997700"/>
            <a:ext cx="6062360" cy="19819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8" name="Shape 2768"/>
        <p:cNvGrpSpPr/>
        <p:nvPr/>
      </p:nvGrpSpPr>
      <p:grpSpPr>
        <a:xfrm>
          <a:off x="0" y="0"/>
          <a:ext cx="0" cy="0"/>
          <a:chOff x="0" y="0"/>
          <a:chExt cx="0" cy="0"/>
        </a:xfrm>
      </p:grpSpPr>
      <p:sp>
        <p:nvSpPr>
          <p:cNvPr id="2769" name="Google Shape;2769;p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0" name="Google Shape;2770;p107"/>
          <p:cNvSpPr txBox="1"/>
          <p:nvPr/>
        </p:nvSpPr>
        <p:spPr>
          <a:xfrm>
            <a:off x="2041100" y="170550"/>
            <a:ext cx="4493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p:txBody>
      </p:sp>
      <p:sp>
        <p:nvSpPr>
          <p:cNvPr id="2771" name="Google Shape;2771;p107"/>
          <p:cNvSpPr txBox="1"/>
          <p:nvPr/>
        </p:nvSpPr>
        <p:spPr>
          <a:xfrm>
            <a:off x="-89850" y="973875"/>
            <a:ext cx="3852000" cy="13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rgbClr val="3C557D"/>
                </a:solidFill>
                <a:latin typeface="Patrick Hand"/>
                <a:ea typeface="Patrick Hand"/>
                <a:cs typeface="Patrick Hand"/>
                <a:sym typeface="Patrick Hand"/>
              </a:rPr>
              <a:t>Analysis - Study 1a</a:t>
            </a:r>
            <a:endParaRPr sz="2700">
              <a:solidFill>
                <a:srgbClr val="3C557D"/>
              </a:solidFill>
              <a:latin typeface="Patrick Hand"/>
              <a:ea typeface="Patrick Hand"/>
              <a:cs typeface="Patrick Hand"/>
              <a:sym typeface="Patrick Hand"/>
            </a:endParaRPr>
          </a:p>
          <a:p>
            <a:pPr indent="0" lvl="0" marL="0" rtl="0" algn="ctr">
              <a:spcBef>
                <a:spcPts val="0"/>
              </a:spcBef>
              <a:spcAft>
                <a:spcPts val="0"/>
              </a:spcAft>
              <a:buNone/>
            </a:pPr>
            <a:r>
              <a:rPr lang="en" sz="2700">
                <a:solidFill>
                  <a:srgbClr val="3C557D"/>
                </a:solidFill>
                <a:latin typeface="Patrick Hand"/>
                <a:ea typeface="Patrick Hand"/>
                <a:cs typeface="Patrick Hand"/>
                <a:sym typeface="Patrick Hand"/>
              </a:rPr>
              <a:t>Treatment: law_7</a:t>
            </a:r>
            <a:endParaRPr sz="2700">
              <a:solidFill>
                <a:srgbClr val="3C557D"/>
              </a:solidFill>
              <a:latin typeface="Patrick Hand"/>
              <a:ea typeface="Patrick Hand"/>
              <a:cs typeface="Patrick Hand"/>
              <a:sym typeface="Patrick Hand"/>
            </a:endParaRPr>
          </a:p>
        </p:txBody>
      </p:sp>
      <p:sp>
        <p:nvSpPr>
          <p:cNvPr id="2772" name="Google Shape;2772;p107"/>
          <p:cNvSpPr txBox="1"/>
          <p:nvPr/>
        </p:nvSpPr>
        <p:spPr>
          <a:xfrm>
            <a:off x="2538050" y="667125"/>
            <a:ext cx="7100100" cy="19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Ancova - out_2:</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df      sum_sq     mean_sq           F        PR(&gt;F)</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group         1.0   55.160810   55.160810   79.993386  3.154086e-18</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sus_4         1.0  148.946125  148.946125  215.999457  6.080352e-43</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Dis_3         1.0    0.164210    0.164210    0.238135  6.257052e-01</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govTrust_8    1.0    0.199144    0.199144    0.288796  5.911596e-01</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pol_2         1.0   22.337146   22.337146   32.392996  1.835183e-08</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govTrust_5    1.0    0.296622    0.296622    0.430156  5.121223e-01</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Hcare_2       1.0    3.786746    3.786746    5.491482  1.938127e-02</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Residual    718.0  495.109198    0.689567</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t/>
            </a:r>
            <a:endParaRPr b="1" sz="1050">
              <a:solidFill>
                <a:srgbClr val="212121"/>
              </a:solidFill>
              <a:highlight>
                <a:srgbClr val="FFFFFF"/>
              </a:highlight>
              <a:latin typeface="Courier New"/>
              <a:ea typeface="Courier New"/>
              <a:cs typeface="Courier New"/>
              <a:sym typeface="Courier New"/>
            </a:endParaRPr>
          </a:p>
        </p:txBody>
      </p:sp>
      <p:sp>
        <p:nvSpPr>
          <p:cNvPr id="2773" name="Google Shape;2773;p107"/>
          <p:cNvSpPr txBox="1"/>
          <p:nvPr/>
        </p:nvSpPr>
        <p:spPr>
          <a:xfrm>
            <a:off x="4908925" y="3064050"/>
            <a:ext cx="4440600" cy="97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rgbClr val="3C557D"/>
                </a:solidFill>
                <a:latin typeface="Patrick Hand"/>
                <a:ea typeface="Patrick Hand"/>
                <a:cs typeface="Patrick Hand"/>
                <a:sym typeface="Patrick Hand"/>
              </a:rPr>
              <a:t>Analysis - Study 1b</a:t>
            </a:r>
            <a:endParaRPr sz="2700">
              <a:solidFill>
                <a:srgbClr val="3C557D"/>
              </a:solidFill>
              <a:latin typeface="Patrick Hand"/>
              <a:ea typeface="Patrick Hand"/>
              <a:cs typeface="Patrick Hand"/>
              <a:sym typeface="Patrick Hand"/>
            </a:endParaRPr>
          </a:p>
          <a:p>
            <a:pPr indent="0" lvl="0" marL="0" rtl="0" algn="ctr">
              <a:spcBef>
                <a:spcPts val="0"/>
              </a:spcBef>
              <a:spcAft>
                <a:spcPts val="0"/>
              </a:spcAft>
              <a:buNone/>
            </a:pPr>
            <a:r>
              <a:rPr lang="en" sz="2700">
                <a:solidFill>
                  <a:srgbClr val="3C557D"/>
                </a:solidFill>
                <a:latin typeface="Patrick Hand"/>
                <a:ea typeface="Patrick Hand"/>
                <a:cs typeface="Patrick Hand"/>
                <a:sym typeface="Patrick Hand"/>
              </a:rPr>
              <a:t>Treatment: law_7</a:t>
            </a:r>
            <a:endParaRPr sz="2700">
              <a:solidFill>
                <a:srgbClr val="3C557D"/>
              </a:solidFill>
              <a:latin typeface="Patrick Hand"/>
              <a:ea typeface="Patrick Hand"/>
              <a:cs typeface="Patrick Hand"/>
              <a:sym typeface="Patrick Hand"/>
            </a:endParaRPr>
          </a:p>
        </p:txBody>
      </p:sp>
      <p:sp>
        <p:nvSpPr>
          <p:cNvPr id="2774" name="Google Shape;2774;p107"/>
          <p:cNvSpPr txBox="1"/>
          <p:nvPr/>
        </p:nvSpPr>
        <p:spPr>
          <a:xfrm>
            <a:off x="-89850" y="2724150"/>
            <a:ext cx="5862300" cy="19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Ancova - out_1:</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df      sum_sq   mean_sq         F    PR(&gt;F)</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group         1.0    0.039167  0.039167  0.039057  0.843392</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sus_4         1.0    0.129952  0.129952  0.129588  0.718965</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Dis_3         1.0    0.012349  0.012349  0.012314  0.911672</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govTrust_8    1.0    2.860694  2.860694  2.852681  0.091656</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pol_2         1.0    0.931189  0.931189  0.928580  0.335557</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govTrust_5    1.0    1.790713  1.790713  1.785697  0.181875</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Hcare_2       1.0    0.219068  0.219068  0.218455  0.640362</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Residual    718.0  720.016868  1.002809</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p:txBody>
      </p:sp>
      <p:sp>
        <p:nvSpPr>
          <p:cNvPr id="2775" name="Google Shape;2775;p107"/>
          <p:cNvSpPr txBox="1"/>
          <p:nvPr/>
        </p:nvSpPr>
        <p:spPr>
          <a:xfrm>
            <a:off x="417700" y="253650"/>
            <a:ext cx="35235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Analysis</a:t>
            </a:r>
            <a:endParaRPr sz="4000">
              <a:solidFill>
                <a:srgbClr val="3C557D"/>
              </a:solidFill>
              <a:latin typeface="Patrick Hand"/>
              <a:ea typeface="Patrick Hand"/>
              <a:cs typeface="Patrick Hand"/>
              <a:sym typeface="Patrick Han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9" name="Shape 2779"/>
        <p:cNvGrpSpPr/>
        <p:nvPr/>
      </p:nvGrpSpPr>
      <p:grpSpPr>
        <a:xfrm>
          <a:off x="0" y="0"/>
          <a:ext cx="0" cy="0"/>
          <a:chOff x="0" y="0"/>
          <a:chExt cx="0" cy="0"/>
        </a:xfrm>
      </p:grpSpPr>
      <p:sp>
        <p:nvSpPr>
          <p:cNvPr id="2780" name="Google Shape;2780;p1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1" name="Google Shape;2781;p108"/>
          <p:cNvSpPr txBox="1"/>
          <p:nvPr/>
        </p:nvSpPr>
        <p:spPr>
          <a:xfrm>
            <a:off x="401225" y="0"/>
            <a:ext cx="35235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Covariates</a:t>
            </a:r>
            <a:endParaRPr sz="4000">
              <a:solidFill>
                <a:srgbClr val="3C557D"/>
              </a:solidFill>
              <a:latin typeface="Patrick Hand"/>
              <a:ea typeface="Patrick Hand"/>
              <a:cs typeface="Patrick Hand"/>
              <a:sym typeface="Patrick Hand"/>
            </a:endParaRPr>
          </a:p>
        </p:txBody>
      </p:sp>
      <p:sp>
        <p:nvSpPr>
          <p:cNvPr id="2782" name="Google Shape;2782;p108"/>
          <p:cNvSpPr txBox="1"/>
          <p:nvPr/>
        </p:nvSpPr>
        <p:spPr>
          <a:xfrm>
            <a:off x="401225" y="826350"/>
            <a:ext cx="3802800" cy="443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3C557D"/>
                </a:solidFill>
                <a:latin typeface="Patrick Hand"/>
                <a:ea typeface="Patrick Hand"/>
                <a:cs typeface="Patrick Hand"/>
                <a:sym typeface="Patrick Hand"/>
              </a:rPr>
              <a:t>STUDY 1</a:t>
            </a:r>
            <a:endParaRPr sz="16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1800">
                <a:solidFill>
                  <a:srgbClr val="3C557D"/>
                </a:solidFill>
                <a:latin typeface="Patrick Hand"/>
                <a:ea typeface="Patrick Hand"/>
                <a:cs typeface="Patrick Hand"/>
                <a:sym typeface="Patrick Hand"/>
              </a:rPr>
              <a:t>Trust in government - law enforcement influenced by government policies</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1800">
                <a:solidFill>
                  <a:srgbClr val="3C557D"/>
                </a:solidFill>
                <a:latin typeface="Patrick Hand"/>
                <a:ea typeface="Patrick Hand"/>
                <a:cs typeface="Patrick Hand"/>
                <a:sym typeface="Patrick Hand"/>
              </a:rPr>
              <a:t>Trust in the healthcare system - study involves vaccine intake and related healthcare beliefs</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1800">
                <a:solidFill>
                  <a:srgbClr val="3C557D"/>
                </a:solidFill>
                <a:latin typeface="Patrick Hand"/>
                <a:ea typeface="Patrick Hand"/>
                <a:cs typeface="Patrick Hand"/>
                <a:sym typeface="Patrick Hand"/>
              </a:rPr>
              <a:t>Perceived discrimination - based on previous literature</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1800">
                <a:solidFill>
                  <a:srgbClr val="3C557D"/>
                </a:solidFill>
                <a:latin typeface="Patrick Hand"/>
                <a:ea typeface="Patrick Hand"/>
                <a:cs typeface="Patrick Hand"/>
                <a:sym typeface="Patrick Hand"/>
              </a:rPr>
              <a:t>Political affiliation - policies of healthcare &amp; governance vary with different political parties</a:t>
            </a:r>
            <a:endParaRPr sz="1800">
              <a:solidFill>
                <a:srgbClr val="3C557D"/>
              </a:solidFill>
              <a:latin typeface="Patrick Hand"/>
              <a:ea typeface="Patrick Hand"/>
              <a:cs typeface="Patrick Hand"/>
              <a:sym typeface="Patrick Hand"/>
            </a:endParaRPr>
          </a:p>
        </p:txBody>
      </p:sp>
      <p:sp>
        <p:nvSpPr>
          <p:cNvPr id="2783" name="Google Shape;2783;p108"/>
          <p:cNvSpPr txBox="1"/>
          <p:nvPr/>
        </p:nvSpPr>
        <p:spPr>
          <a:xfrm>
            <a:off x="4418125" y="214325"/>
            <a:ext cx="4493700" cy="507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3C557D"/>
                </a:solidFill>
                <a:latin typeface="Patrick Hand"/>
                <a:ea typeface="Patrick Hand"/>
                <a:cs typeface="Patrick Hand"/>
                <a:sym typeface="Patrick Hand"/>
              </a:rPr>
              <a:t>STUDY 2</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1800">
                <a:solidFill>
                  <a:srgbClr val="3C557D"/>
                </a:solidFill>
                <a:latin typeface="Patrick Hand"/>
                <a:ea typeface="Patrick Hand"/>
                <a:cs typeface="Patrick Hand"/>
                <a:sym typeface="Patrick Hand"/>
              </a:rPr>
              <a:t>Trust in government 2016 and 2020 - based on previous literature</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ctr">
              <a:spcBef>
                <a:spcPts val="0"/>
              </a:spcBef>
              <a:spcAft>
                <a:spcPts val="0"/>
              </a:spcAft>
              <a:buNone/>
            </a:pPr>
            <a:r>
              <a:rPr b="1" lang="en" sz="2400">
                <a:solidFill>
                  <a:srgbClr val="3C557D"/>
                </a:solidFill>
                <a:latin typeface="Patrick Hand"/>
                <a:ea typeface="Patrick Hand"/>
                <a:cs typeface="Patrick Hand"/>
                <a:sym typeface="Patrick Hand"/>
              </a:rPr>
              <a:t>STUDY 3</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1800">
                <a:solidFill>
                  <a:srgbClr val="3C557D"/>
                </a:solidFill>
                <a:latin typeface="Patrick Hand"/>
                <a:ea typeface="Patrick Hand"/>
                <a:cs typeface="Patrick Hand"/>
                <a:sym typeface="Patrick Hand"/>
              </a:rPr>
              <a:t>Commute time by ZIP - may influence accessibility to vaccine clinics</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1800">
                <a:solidFill>
                  <a:srgbClr val="3C557D"/>
                </a:solidFill>
                <a:latin typeface="Patrick Hand"/>
                <a:ea typeface="Patrick Hand"/>
                <a:cs typeface="Patrick Hand"/>
                <a:sym typeface="Patrick Hand"/>
              </a:rPr>
              <a:t>Income by ZIP - may influence cost burden of vaccines</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1800">
                <a:solidFill>
                  <a:srgbClr val="3C557D"/>
                </a:solidFill>
                <a:latin typeface="Patrick Hand"/>
                <a:ea typeface="Patrick Hand"/>
                <a:cs typeface="Patrick Hand"/>
                <a:sym typeface="Patrick Hand"/>
              </a:rPr>
              <a:t>Education level by ZIP - may influence attitudes and beliefs about vaccines</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1800">
                <a:solidFill>
                  <a:srgbClr val="3C557D"/>
                </a:solidFill>
                <a:latin typeface="Patrick Hand"/>
                <a:ea typeface="Patrick Hand"/>
                <a:cs typeface="Patrick Hand"/>
                <a:sym typeface="Patrick Hand"/>
              </a:rPr>
              <a:t>Black population percentage by ZIP - control for other variates</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7" name="Shape 2787"/>
        <p:cNvGrpSpPr/>
        <p:nvPr/>
      </p:nvGrpSpPr>
      <p:grpSpPr>
        <a:xfrm>
          <a:off x="0" y="0"/>
          <a:ext cx="0" cy="0"/>
          <a:chOff x="0" y="0"/>
          <a:chExt cx="0" cy="0"/>
        </a:xfrm>
      </p:grpSpPr>
      <p:sp>
        <p:nvSpPr>
          <p:cNvPr id="2788" name="Google Shape;2788;p1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9" name="Google Shape;2789;p109"/>
          <p:cNvSpPr txBox="1"/>
          <p:nvPr/>
        </p:nvSpPr>
        <p:spPr>
          <a:xfrm>
            <a:off x="2041100" y="170550"/>
            <a:ext cx="4493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p:txBody>
      </p:sp>
      <p:sp>
        <p:nvSpPr>
          <p:cNvPr id="2790" name="Google Shape;2790;p109"/>
          <p:cNvSpPr txBox="1"/>
          <p:nvPr/>
        </p:nvSpPr>
        <p:spPr>
          <a:xfrm>
            <a:off x="-39500" y="101250"/>
            <a:ext cx="35235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Analysis</a:t>
            </a:r>
            <a:endParaRPr sz="4000">
              <a:solidFill>
                <a:srgbClr val="3C557D"/>
              </a:solidFill>
              <a:latin typeface="Patrick Hand"/>
              <a:ea typeface="Patrick Hand"/>
              <a:cs typeface="Patrick Hand"/>
              <a:sym typeface="Patrick Hand"/>
            </a:endParaRPr>
          </a:p>
        </p:txBody>
      </p:sp>
      <p:sp>
        <p:nvSpPr>
          <p:cNvPr id="2791" name="Google Shape;2791;p109"/>
          <p:cNvSpPr txBox="1"/>
          <p:nvPr/>
        </p:nvSpPr>
        <p:spPr>
          <a:xfrm>
            <a:off x="629400" y="1036050"/>
            <a:ext cx="26319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3C557D"/>
                </a:solidFill>
                <a:latin typeface="Patrick Hand"/>
                <a:ea typeface="Patrick Hand"/>
                <a:cs typeface="Patrick Hand"/>
                <a:sym typeface="Patrick Hand"/>
              </a:rPr>
              <a:t>Analysis - Study 1c</a:t>
            </a:r>
            <a:endParaRPr sz="2400">
              <a:solidFill>
                <a:srgbClr val="3C557D"/>
              </a:solidFill>
              <a:latin typeface="Patrick Hand"/>
              <a:ea typeface="Patrick Hand"/>
              <a:cs typeface="Patrick Hand"/>
              <a:sym typeface="Patrick Hand"/>
            </a:endParaRPr>
          </a:p>
          <a:p>
            <a:pPr indent="0" lvl="0" marL="0" rtl="0" algn="l">
              <a:spcBef>
                <a:spcPts val="0"/>
              </a:spcBef>
              <a:spcAft>
                <a:spcPts val="0"/>
              </a:spcAft>
              <a:buNone/>
            </a:pPr>
            <a:r>
              <a:rPr lang="en" sz="2400">
                <a:solidFill>
                  <a:srgbClr val="3C557D"/>
                </a:solidFill>
                <a:latin typeface="Patrick Hand"/>
                <a:ea typeface="Patrick Hand"/>
                <a:cs typeface="Patrick Hand"/>
                <a:sym typeface="Patrick Hand"/>
              </a:rPr>
              <a:t>Treatment: law_6</a:t>
            </a:r>
            <a:endParaRPr sz="2400">
              <a:solidFill>
                <a:srgbClr val="3C557D"/>
              </a:solidFill>
              <a:latin typeface="Patrick Hand"/>
              <a:ea typeface="Patrick Hand"/>
              <a:cs typeface="Patrick Hand"/>
              <a:sym typeface="Patrick Hand"/>
            </a:endParaRPr>
          </a:p>
        </p:txBody>
      </p:sp>
      <p:sp>
        <p:nvSpPr>
          <p:cNvPr id="2792" name="Google Shape;2792;p109"/>
          <p:cNvSpPr txBox="1"/>
          <p:nvPr/>
        </p:nvSpPr>
        <p:spPr>
          <a:xfrm>
            <a:off x="3432350" y="463400"/>
            <a:ext cx="5546100" cy="180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Ancova - out_2:</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df      sum_sq     mean_sq           F        PR(&gt;F)</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group         1.0   34.974297   34.974297   50.644047  2.688200e-12</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sus_4         1.0  164.932045  164.932045  238.827565  1.006216e-46</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Dis_3         1.0    0.180948    0.180948    0.262019  6.088941e-01</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govTrust_8    1.0    0.143529    0.143529    0.207835  6.486072e-01</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pol_2         1.0   26.132598   26.132598   37.840947  1.274504e-09</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govTrust_5    1.0    0.497263    0.497263    0.720055  3.964087e-01</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Hcare_2       1.0    3.295350    3.295350    4.771786  2.925253e-02</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Residual    718.0  495.843970    0.690590</a:t>
            </a:r>
            <a:endParaRPr sz="1050">
              <a:solidFill>
                <a:srgbClr val="212121"/>
              </a:solidFill>
              <a:highlight>
                <a:srgbClr val="FFFFFF"/>
              </a:highlight>
              <a:latin typeface="Courier New"/>
              <a:ea typeface="Courier New"/>
              <a:cs typeface="Courier New"/>
              <a:sym typeface="Courier New"/>
            </a:endParaRPr>
          </a:p>
        </p:txBody>
      </p:sp>
      <p:sp>
        <p:nvSpPr>
          <p:cNvPr id="2793" name="Google Shape;2793;p109"/>
          <p:cNvSpPr txBox="1"/>
          <p:nvPr/>
        </p:nvSpPr>
        <p:spPr>
          <a:xfrm>
            <a:off x="5827550" y="3485525"/>
            <a:ext cx="3150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3C557D"/>
                </a:solidFill>
                <a:latin typeface="Patrick Hand"/>
                <a:ea typeface="Patrick Hand"/>
                <a:cs typeface="Patrick Hand"/>
                <a:sym typeface="Patrick Hand"/>
              </a:rPr>
              <a:t>Analysis - Study 1d</a:t>
            </a:r>
            <a:endParaRPr sz="2400">
              <a:solidFill>
                <a:srgbClr val="3C557D"/>
              </a:solidFill>
              <a:latin typeface="Patrick Hand"/>
              <a:ea typeface="Patrick Hand"/>
              <a:cs typeface="Patrick Hand"/>
              <a:sym typeface="Patrick Hand"/>
            </a:endParaRPr>
          </a:p>
          <a:p>
            <a:pPr indent="0" lvl="0" marL="0" rtl="0" algn="ctr">
              <a:spcBef>
                <a:spcPts val="0"/>
              </a:spcBef>
              <a:spcAft>
                <a:spcPts val="0"/>
              </a:spcAft>
              <a:buNone/>
            </a:pPr>
            <a:r>
              <a:rPr lang="en" sz="2400">
                <a:solidFill>
                  <a:srgbClr val="3C557D"/>
                </a:solidFill>
                <a:latin typeface="Patrick Hand"/>
                <a:ea typeface="Patrick Hand"/>
                <a:cs typeface="Patrick Hand"/>
                <a:sym typeface="Patrick Hand"/>
              </a:rPr>
              <a:t>Treatment: law_6</a:t>
            </a:r>
            <a:endParaRPr sz="2400"/>
          </a:p>
        </p:txBody>
      </p:sp>
      <p:sp>
        <p:nvSpPr>
          <p:cNvPr id="2794" name="Google Shape;2794;p109"/>
          <p:cNvSpPr txBox="1"/>
          <p:nvPr/>
        </p:nvSpPr>
        <p:spPr>
          <a:xfrm>
            <a:off x="573725" y="3062775"/>
            <a:ext cx="5485800" cy="180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Ancova - out_1:</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df      sum_sq   mean_sq         F    PR(&gt;F)</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group         1.0    0.962746  0.962746  0.961677  0.327095</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sus_4         1.0    0.062628  0.062628  0.062559  0.802568</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Dis_3         1.0    0.035387  0.035387  0.035348  0.850922</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govTrust_8    1.0    2.636957  2.636957  2.634029  0.105035</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pol_2         1.0    0.761760  0.761760  0.760914  0.383334</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govTrust_5    1.0    1.992136  1.992136  1.989925  0.158782</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Hcare_2       1.0    0.750351  0.750351  0.749518  0.386918</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Residual    718.0  718.798034  1.001111</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1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00" name="Google Shape;2800;p110"/>
          <p:cNvSpPr txBox="1"/>
          <p:nvPr/>
        </p:nvSpPr>
        <p:spPr>
          <a:xfrm>
            <a:off x="2041100" y="170550"/>
            <a:ext cx="4493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p:txBody>
      </p:sp>
      <p:sp>
        <p:nvSpPr>
          <p:cNvPr id="2801" name="Google Shape;2801;p110"/>
          <p:cNvSpPr txBox="1"/>
          <p:nvPr/>
        </p:nvSpPr>
        <p:spPr>
          <a:xfrm>
            <a:off x="417700" y="253650"/>
            <a:ext cx="35235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Analysis</a:t>
            </a:r>
            <a:endParaRPr sz="4000">
              <a:solidFill>
                <a:srgbClr val="3C557D"/>
              </a:solidFill>
              <a:latin typeface="Patrick Hand"/>
              <a:ea typeface="Patrick Hand"/>
              <a:cs typeface="Patrick Hand"/>
              <a:sym typeface="Patrick Hand"/>
            </a:endParaRPr>
          </a:p>
        </p:txBody>
      </p:sp>
      <p:sp>
        <p:nvSpPr>
          <p:cNvPr id="2802" name="Google Shape;2802;p110"/>
          <p:cNvSpPr txBox="1"/>
          <p:nvPr/>
        </p:nvSpPr>
        <p:spPr>
          <a:xfrm>
            <a:off x="35925" y="1122675"/>
            <a:ext cx="3379500" cy="67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3C557D"/>
                </a:solidFill>
                <a:latin typeface="Patrick Hand"/>
                <a:ea typeface="Patrick Hand"/>
                <a:cs typeface="Patrick Hand"/>
                <a:sym typeface="Patrick Hand"/>
              </a:rPr>
              <a:t>Analysis - Study 2a</a:t>
            </a:r>
            <a:endParaRPr sz="2400">
              <a:solidFill>
                <a:srgbClr val="3C557D"/>
              </a:solidFill>
              <a:latin typeface="Patrick Hand"/>
              <a:ea typeface="Patrick Hand"/>
              <a:cs typeface="Patrick Hand"/>
              <a:sym typeface="Patrick Hand"/>
            </a:endParaRPr>
          </a:p>
          <a:p>
            <a:pPr indent="0" lvl="0" marL="0" rtl="0" algn="ctr">
              <a:spcBef>
                <a:spcPts val="0"/>
              </a:spcBef>
              <a:spcAft>
                <a:spcPts val="0"/>
              </a:spcAft>
              <a:buNone/>
            </a:pPr>
            <a:r>
              <a:rPr lang="en" sz="2400">
                <a:solidFill>
                  <a:srgbClr val="3C557D"/>
                </a:solidFill>
                <a:latin typeface="Patrick Hand"/>
                <a:ea typeface="Patrick Hand"/>
                <a:cs typeface="Patrick Hand"/>
                <a:sym typeface="Patrick Hand"/>
              </a:rPr>
              <a:t>Treatment: law_diff</a:t>
            </a:r>
            <a:endParaRPr sz="2400">
              <a:solidFill>
                <a:srgbClr val="3C557D"/>
              </a:solidFill>
              <a:latin typeface="Patrick Hand"/>
              <a:ea typeface="Patrick Hand"/>
              <a:cs typeface="Patrick Hand"/>
              <a:sym typeface="Patrick Hand"/>
            </a:endParaRPr>
          </a:p>
        </p:txBody>
      </p:sp>
      <p:sp>
        <p:nvSpPr>
          <p:cNvPr id="2803" name="Google Shape;2803;p110"/>
          <p:cNvSpPr txBox="1"/>
          <p:nvPr/>
        </p:nvSpPr>
        <p:spPr>
          <a:xfrm>
            <a:off x="3225050" y="966225"/>
            <a:ext cx="57711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Ancova - out_2020_2: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df      sum_sq   mean_sq         F    PR(&gt;F)</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group              1.0    4.236949  4.236949  4.269921  0.040394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govt_trust_diff    1.0    0.006280  0.006280  0.006329  0.936689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Residual         161.0  159.756771  0.992278</a:t>
            </a:r>
            <a:endParaRPr sz="1050">
              <a:solidFill>
                <a:srgbClr val="212121"/>
              </a:solidFill>
              <a:highlight>
                <a:srgbClr val="FFFFFF"/>
              </a:highlight>
              <a:latin typeface="Courier New"/>
              <a:ea typeface="Courier New"/>
              <a:cs typeface="Courier New"/>
              <a:sym typeface="Courier New"/>
            </a:endParaRPr>
          </a:p>
        </p:txBody>
      </p:sp>
      <p:sp>
        <p:nvSpPr>
          <p:cNvPr id="2804" name="Google Shape;2804;p110"/>
          <p:cNvSpPr txBox="1"/>
          <p:nvPr/>
        </p:nvSpPr>
        <p:spPr>
          <a:xfrm>
            <a:off x="244675" y="3301250"/>
            <a:ext cx="6056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Ancova - out_2020_2:</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df      sum_sq    mean_sq          F        PR(&gt;F)</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group                1.0    6.796012   6.796012   8.576842  3.908435e-03</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govt_trust_2020_8    1.0    0.107273   0.107273   0.135383  7.134071e-01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govt_trust_2016_2    1.0    0.039020   0.039020   0.049245  8.246690e-01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law_2020_2           1.0    0.004637   0.004637   0.005852  9.391205e-01</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out_2016_1           1.0   31.858976  31.858976  40.207317  2.289286e-09</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Residual           158.0  125.194083   0.792368</a:t>
            </a:r>
            <a:endParaRPr sz="1050">
              <a:solidFill>
                <a:srgbClr val="212121"/>
              </a:solidFill>
              <a:highlight>
                <a:srgbClr val="FFFFFF"/>
              </a:highlight>
              <a:latin typeface="Courier New"/>
              <a:ea typeface="Courier New"/>
              <a:cs typeface="Courier New"/>
              <a:sym typeface="Courier New"/>
            </a:endParaRPr>
          </a:p>
        </p:txBody>
      </p:sp>
      <p:sp>
        <p:nvSpPr>
          <p:cNvPr id="2805" name="Google Shape;2805;p110"/>
          <p:cNvSpPr txBox="1"/>
          <p:nvPr/>
        </p:nvSpPr>
        <p:spPr>
          <a:xfrm>
            <a:off x="5948450" y="3547775"/>
            <a:ext cx="3092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3C557D"/>
                </a:solidFill>
                <a:latin typeface="Patrick Hand"/>
                <a:ea typeface="Patrick Hand"/>
                <a:cs typeface="Patrick Hand"/>
                <a:sym typeface="Patrick Hand"/>
              </a:rPr>
              <a:t>Analysis - Study 2b</a:t>
            </a:r>
            <a:endParaRPr sz="2400">
              <a:solidFill>
                <a:srgbClr val="3C557D"/>
              </a:solidFill>
              <a:latin typeface="Patrick Hand"/>
              <a:ea typeface="Patrick Hand"/>
              <a:cs typeface="Patrick Hand"/>
              <a:sym typeface="Patrick Hand"/>
            </a:endParaRPr>
          </a:p>
          <a:p>
            <a:pPr indent="0" lvl="0" marL="0" rtl="0" algn="ctr">
              <a:spcBef>
                <a:spcPts val="0"/>
              </a:spcBef>
              <a:spcAft>
                <a:spcPts val="0"/>
              </a:spcAft>
              <a:buNone/>
            </a:pPr>
            <a:r>
              <a:rPr lang="en" sz="2400">
                <a:solidFill>
                  <a:srgbClr val="3C557D"/>
                </a:solidFill>
                <a:latin typeface="Patrick Hand"/>
                <a:ea typeface="Patrick Hand"/>
                <a:cs typeface="Patrick Hand"/>
                <a:sym typeface="Patrick Hand"/>
              </a:rPr>
              <a:t>Treatment: law_2016</a:t>
            </a:r>
            <a:endParaRPr sz="24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9" name="Shape 2809"/>
        <p:cNvGrpSpPr/>
        <p:nvPr/>
      </p:nvGrpSpPr>
      <p:grpSpPr>
        <a:xfrm>
          <a:off x="0" y="0"/>
          <a:ext cx="0" cy="0"/>
          <a:chOff x="0" y="0"/>
          <a:chExt cx="0" cy="0"/>
        </a:xfrm>
      </p:grpSpPr>
      <p:sp>
        <p:nvSpPr>
          <p:cNvPr id="2810" name="Google Shape;2810;p1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11" name="Google Shape;2811;p111"/>
          <p:cNvSpPr txBox="1"/>
          <p:nvPr/>
        </p:nvSpPr>
        <p:spPr>
          <a:xfrm>
            <a:off x="2041100" y="170550"/>
            <a:ext cx="4493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a:p>
            <a:pPr indent="0" lvl="0" marL="0" rtl="0" algn="l">
              <a:spcBef>
                <a:spcPts val="0"/>
              </a:spcBef>
              <a:spcAft>
                <a:spcPts val="0"/>
              </a:spcAft>
              <a:buNone/>
            </a:pPr>
            <a:r>
              <a:t/>
            </a:r>
            <a:endParaRPr sz="1800">
              <a:solidFill>
                <a:srgbClr val="3C557D"/>
              </a:solidFill>
              <a:latin typeface="Patrick Hand"/>
              <a:ea typeface="Patrick Hand"/>
              <a:cs typeface="Patrick Hand"/>
              <a:sym typeface="Patrick Hand"/>
            </a:endParaRPr>
          </a:p>
        </p:txBody>
      </p:sp>
      <p:sp>
        <p:nvSpPr>
          <p:cNvPr id="2812" name="Google Shape;2812;p111"/>
          <p:cNvSpPr txBox="1"/>
          <p:nvPr/>
        </p:nvSpPr>
        <p:spPr>
          <a:xfrm>
            <a:off x="417700" y="253650"/>
            <a:ext cx="35235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Analysis</a:t>
            </a:r>
            <a:endParaRPr sz="4000">
              <a:solidFill>
                <a:srgbClr val="3C557D"/>
              </a:solidFill>
              <a:latin typeface="Patrick Hand"/>
              <a:ea typeface="Patrick Hand"/>
              <a:cs typeface="Patrick Hand"/>
              <a:sym typeface="Patrick Hand"/>
            </a:endParaRPr>
          </a:p>
        </p:txBody>
      </p:sp>
      <p:sp>
        <p:nvSpPr>
          <p:cNvPr id="2813" name="Google Shape;2813;p111"/>
          <p:cNvSpPr txBox="1"/>
          <p:nvPr/>
        </p:nvSpPr>
        <p:spPr>
          <a:xfrm>
            <a:off x="168100" y="1149600"/>
            <a:ext cx="27903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3C557D"/>
                </a:solidFill>
                <a:latin typeface="Patrick Hand"/>
                <a:ea typeface="Patrick Hand"/>
                <a:cs typeface="Patrick Hand"/>
                <a:sym typeface="Patrick Hand"/>
              </a:rPr>
              <a:t>Analysis - Study 3b</a:t>
            </a:r>
            <a:endParaRPr sz="1800">
              <a:solidFill>
                <a:srgbClr val="3C557D"/>
              </a:solidFill>
              <a:latin typeface="Patrick Hand"/>
              <a:ea typeface="Patrick Hand"/>
              <a:cs typeface="Patrick Hand"/>
              <a:sym typeface="Patrick Hand"/>
            </a:endParaRPr>
          </a:p>
          <a:p>
            <a:pPr indent="0" lvl="0" marL="0" rtl="0" algn="ctr">
              <a:spcBef>
                <a:spcPts val="0"/>
              </a:spcBef>
              <a:spcAft>
                <a:spcPts val="0"/>
              </a:spcAft>
              <a:buNone/>
            </a:pPr>
            <a:r>
              <a:rPr lang="en" sz="1800">
                <a:solidFill>
                  <a:srgbClr val="3C557D"/>
                </a:solidFill>
                <a:latin typeface="Patrick Hand"/>
                <a:ea typeface="Patrick Hand"/>
                <a:cs typeface="Patrick Hand"/>
                <a:sym typeface="Patrick Hand"/>
              </a:rPr>
              <a:t>Treatment: arrests_per_capita</a:t>
            </a:r>
            <a:endParaRPr sz="1800">
              <a:solidFill>
                <a:srgbClr val="3C557D"/>
              </a:solidFill>
              <a:latin typeface="Patrick Hand"/>
              <a:ea typeface="Patrick Hand"/>
              <a:cs typeface="Patrick Hand"/>
              <a:sym typeface="Patrick Hand"/>
            </a:endParaRPr>
          </a:p>
        </p:txBody>
      </p:sp>
      <p:sp>
        <p:nvSpPr>
          <p:cNvPr id="2814" name="Google Shape;2814;p111"/>
          <p:cNvSpPr txBox="1"/>
          <p:nvPr/>
        </p:nvSpPr>
        <p:spPr>
          <a:xfrm>
            <a:off x="2773275" y="803300"/>
            <a:ext cx="6203100" cy="16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ANCOVA - pct_1plus_post</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a:t>
            </a:r>
            <a:r>
              <a:rPr lang="en" sz="1050">
                <a:solidFill>
                  <a:srgbClr val="212121"/>
                </a:solidFill>
                <a:highlight>
                  <a:srgbClr val="FFFFFF"/>
                </a:highlight>
                <a:latin typeface="Courier New"/>
                <a:ea typeface="Courier New"/>
                <a:cs typeface="Courier New"/>
                <a:sym typeface="Courier New"/>
              </a:rPr>
              <a:t>                    df     sum_sq    mean_sq           F        PR(&gt;F)</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group               1.0  12.640267  12.640267   44.688973  3.177476e-10</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avg_commute_time    1.0  40.435740  40.435740  142.958345  2.661124e-24</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pct_college         1.0   2.239328   2.239328    7.917022  5.474681e-03</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income              1.0   1.268343   1.268343    4.484159  3.566464e-02</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pop_pct_black       1.0   5.162786   5.162786   18.252747  3.213259e-05</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pct_1plus_pre       1.0  67.169070  67.169070  237.472570  4.278841e-34</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Residual          170.0  48.084466   0.282850 </a:t>
            </a:r>
            <a:endParaRPr sz="1050">
              <a:solidFill>
                <a:srgbClr val="212121"/>
              </a:solidFill>
              <a:highlight>
                <a:srgbClr val="FFFFFF"/>
              </a:highlight>
              <a:latin typeface="Courier New"/>
              <a:ea typeface="Courier New"/>
              <a:cs typeface="Courier New"/>
              <a:sym typeface="Courier New"/>
            </a:endParaRPr>
          </a:p>
        </p:txBody>
      </p:sp>
      <p:sp>
        <p:nvSpPr>
          <p:cNvPr id="2815" name="Google Shape;2815;p111"/>
          <p:cNvSpPr txBox="1"/>
          <p:nvPr/>
        </p:nvSpPr>
        <p:spPr>
          <a:xfrm>
            <a:off x="0" y="2571750"/>
            <a:ext cx="6741000" cy="180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ANCOVA - pct_fully_vaccinated_post</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df     sum_sq    mean_sq           F        PR(&gt;F)</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group                 1.0  16.235024  16.235024  130.483114  9.278910e-23</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avg_commute_time      1.0  43.981609  43.981609  353.486223  2.819043e-43</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pct_college           1.0   5.757894   5.757894   46.276985  1.700079e-10</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income                1.0   1.605555   1.605555   12.904066  4.296485e-04</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pop_pct_black         1.0   9.966903   9.966903   80.105366  6.174005e-16</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pct_fully_vacc_pre    1.0  67.524998  67.524998  542.707675  1.208849e-54</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arrests_per_capita    1.0  10.900629  10.900629   87.609854  4.883991e-17</a:t>
            </a:r>
            <a:endParaRPr sz="10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Residual            169.0  21.027388   0.124422 </a:t>
            </a:r>
            <a:endParaRPr sz="1050">
              <a:solidFill>
                <a:srgbClr val="212121"/>
              </a:solidFill>
              <a:highlight>
                <a:srgbClr val="FFFFFF"/>
              </a:highlight>
              <a:latin typeface="Courier New"/>
              <a:ea typeface="Courier New"/>
              <a:cs typeface="Courier New"/>
              <a:sym typeface="Courier New"/>
            </a:endParaRPr>
          </a:p>
        </p:txBody>
      </p:sp>
      <p:sp>
        <p:nvSpPr>
          <p:cNvPr id="2816" name="Google Shape;2816;p111"/>
          <p:cNvSpPr txBox="1"/>
          <p:nvPr/>
        </p:nvSpPr>
        <p:spPr>
          <a:xfrm>
            <a:off x="6051300" y="3765975"/>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3C557D"/>
                </a:solidFill>
                <a:latin typeface="Patrick Hand"/>
                <a:ea typeface="Patrick Hand"/>
                <a:cs typeface="Patrick Hand"/>
                <a:sym typeface="Patrick Hand"/>
              </a:rPr>
              <a:t>Analysis - Study 3a</a:t>
            </a:r>
            <a:endParaRPr sz="1800">
              <a:solidFill>
                <a:srgbClr val="3C557D"/>
              </a:solidFill>
              <a:latin typeface="Patrick Hand"/>
              <a:ea typeface="Patrick Hand"/>
              <a:cs typeface="Patrick Hand"/>
              <a:sym typeface="Patrick Hand"/>
            </a:endParaRPr>
          </a:p>
          <a:p>
            <a:pPr indent="0" lvl="0" marL="0" rtl="0" algn="ctr">
              <a:spcBef>
                <a:spcPts val="0"/>
              </a:spcBef>
              <a:spcAft>
                <a:spcPts val="0"/>
              </a:spcAft>
              <a:buNone/>
            </a:pPr>
            <a:r>
              <a:rPr lang="en" sz="1800">
                <a:solidFill>
                  <a:srgbClr val="3C557D"/>
                </a:solidFill>
                <a:latin typeface="Patrick Hand"/>
                <a:ea typeface="Patrick Hand"/>
                <a:cs typeface="Patrick Hand"/>
                <a:sym typeface="Patrick Hand"/>
              </a:rPr>
              <a:t>Treatment: arrests_per_capita</a:t>
            </a:r>
            <a:endParaRPr sz="18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0" name="Shape 2820"/>
        <p:cNvGrpSpPr/>
        <p:nvPr/>
      </p:nvGrpSpPr>
      <p:grpSpPr>
        <a:xfrm>
          <a:off x="0" y="0"/>
          <a:ext cx="0" cy="0"/>
          <a:chOff x="0" y="0"/>
          <a:chExt cx="0" cy="0"/>
        </a:xfrm>
      </p:grpSpPr>
      <p:sp>
        <p:nvSpPr>
          <p:cNvPr id="2821" name="Google Shape;2821;p1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2" name="Google Shape;2822;p112"/>
          <p:cNvSpPr txBox="1"/>
          <p:nvPr/>
        </p:nvSpPr>
        <p:spPr>
          <a:xfrm>
            <a:off x="1817250" y="2006625"/>
            <a:ext cx="5509500" cy="14823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6000">
                <a:solidFill>
                  <a:srgbClr val="3C557D"/>
                </a:solidFill>
                <a:latin typeface="Patrick Hand"/>
                <a:ea typeface="Patrick Hand"/>
                <a:cs typeface="Patrick Hand"/>
                <a:sym typeface="Patrick Hand"/>
              </a:rPr>
              <a:t>Summary</a:t>
            </a:r>
            <a:endParaRPr sz="6000">
              <a:solidFill>
                <a:srgbClr val="3C557D"/>
              </a:solidFill>
              <a:latin typeface="Patrick Hand"/>
              <a:ea typeface="Patrick Hand"/>
              <a:cs typeface="Patrick Hand"/>
              <a:sym typeface="Patrick Hand"/>
            </a:endParaRPr>
          </a:p>
        </p:txBody>
      </p:sp>
      <p:sp>
        <p:nvSpPr>
          <p:cNvPr id="2823" name="Google Shape;2823;p112"/>
          <p:cNvSpPr txBox="1"/>
          <p:nvPr/>
        </p:nvSpPr>
        <p:spPr>
          <a:xfrm>
            <a:off x="3879600" y="971888"/>
            <a:ext cx="1384800" cy="57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27F86"/>
                </a:solidFill>
                <a:latin typeface="Patrick Hand"/>
                <a:ea typeface="Patrick Hand"/>
                <a:cs typeface="Patrick Hand"/>
                <a:sym typeface="Patrick Hand"/>
              </a:rPr>
              <a:t>09</a:t>
            </a:r>
            <a:endParaRPr sz="6000">
              <a:solidFill>
                <a:srgbClr val="E27F86"/>
              </a:solidFill>
              <a:latin typeface="Patrick Hand"/>
              <a:ea typeface="Patrick Hand"/>
              <a:cs typeface="Patrick Hand"/>
              <a:sym typeface="Patrick Hand"/>
            </a:endParaRPr>
          </a:p>
        </p:txBody>
      </p:sp>
      <p:sp>
        <p:nvSpPr>
          <p:cNvPr id="2824" name="Google Shape;2824;p112"/>
          <p:cNvSpPr/>
          <p:nvPr/>
        </p:nvSpPr>
        <p:spPr>
          <a:xfrm>
            <a:off x="3879599" y="847314"/>
            <a:ext cx="1384805" cy="848155"/>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27F86"/>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8" name="Shape 2828"/>
        <p:cNvGrpSpPr/>
        <p:nvPr/>
      </p:nvGrpSpPr>
      <p:grpSpPr>
        <a:xfrm>
          <a:off x="0" y="0"/>
          <a:ext cx="0" cy="0"/>
          <a:chOff x="0" y="0"/>
          <a:chExt cx="0" cy="0"/>
        </a:xfrm>
      </p:grpSpPr>
      <p:sp>
        <p:nvSpPr>
          <p:cNvPr id="2829" name="Google Shape;2829;p113"/>
          <p:cNvSpPr txBox="1"/>
          <p:nvPr>
            <p:ph idx="12" type="sldNum"/>
          </p:nvPr>
        </p:nvSpPr>
        <p:spPr>
          <a:xfrm>
            <a:off x="7702859" y="4458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30" name="Google Shape;2830;p113"/>
          <p:cNvSpPr txBox="1"/>
          <p:nvPr/>
        </p:nvSpPr>
        <p:spPr>
          <a:xfrm>
            <a:off x="1178325" y="280550"/>
            <a:ext cx="3615900" cy="6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C557D"/>
                </a:solidFill>
                <a:latin typeface="Patrick Hand"/>
                <a:ea typeface="Patrick Hand"/>
                <a:cs typeface="Patrick Hand"/>
                <a:sym typeface="Patrick Hand"/>
              </a:rPr>
              <a:t>What can be addressed: </a:t>
            </a:r>
            <a:endParaRPr b="1" sz="2400">
              <a:solidFill>
                <a:srgbClr val="3C557D"/>
              </a:solidFill>
              <a:latin typeface="Patrick Hand"/>
              <a:ea typeface="Patrick Hand"/>
              <a:cs typeface="Patrick Hand"/>
              <a:sym typeface="Patrick Hand"/>
            </a:endParaRPr>
          </a:p>
        </p:txBody>
      </p:sp>
      <p:sp>
        <p:nvSpPr>
          <p:cNvPr id="2831" name="Google Shape;2831;p113"/>
          <p:cNvSpPr txBox="1"/>
          <p:nvPr/>
        </p:nvSpPr>
        <p:spPr>
          <a:xfrm>
            <a:off x="1290550" y="2563200"/>
            <a:ext cx="50595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C557D"/>
                </a:solidFill>
                <a:latin typeface="Patrick Hand"/>
                <a:ea typeface="Patrick Hand"/>
                <a:cs typeface="Patrick Hand"/>
                <a:sym typeface="Patrick Hand"/>
              </a:rPr>
              <a:t>What we cannot be addressed:</a:t>
            </a:r>
            <a:endParaRPr b="1" sz="2400">
              <a:solidFill>
                <a:srgbClr val="3C557D"/>
              </a:solidFill>
              <a:latin typeface="Patrick Hand"/>
              <a:ea typeface="Patrick Hand"/>
              <a:cs typeface="Patrick Hand"/>
              <a:sym typeface="Patrick Hand"/>
            </a:endParaRPr>
          </a:p>
        </p:txBody>
      </p:sp>
      <p:grpSp>
        <p:nvGrpSpPr>
          <p:cNvPr id="2832" name="Google Shape;2832;p113"/>
          <p:cNvGrpSpPr/>
          <p:nvPr/>
        </p:nvGrpSpPr>
        <p:grpSpPr>
          <a:xfrm>
            <a:off x="213596" y="386851"/>
            <a:ext cx="829894" cy="508291"/>
            <a:chOff x="1188038" y="1908238"/>
            <a:chExt cx="1210994" cy="741706"/>
          </a:xfrm>
        </p:grpSpPr>
        <p:sp>
          <p:nvSpPr>
            <p:cNvPr id="2833" name="Google Shape;2833;p113"/>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13"/>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5" name="Google Shape;2835;p113"/>
          <p:cNvGrpSpPr/>
          <p:nvPr/>
        </p:nvGrpSpPr>
        <p:grpSpPr>
          <a:xfrm>
            <a:off x="305046" y="2674626"/>
            <a:ext cx="829894" cy="508291"/>
            <a:chOff x="1188038" y="1908238"/>
            <a:chExt cx="1210994" cy="741706"/>
          </a:xfrm>
        </p:grpSpPr>
        <p:sp>
          <p:nvSpPr>
            <p:cNvPr id="2836" name="Google Shape;2836;p113"/>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13"/>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8" name="Google Shape;2838;p113"/>
          <p:cNvSpPr txBox="1"/>
          <p:nvPr/>
        </p:nvSpPr>
        <p:spPr>
          <a:xfrm>
            <a:off x="1178325" y="3134825"/>
            <a:ext cx="7125900" cy="114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Police attitudes CAUSE vaccine hesitancy when controlled for trust in the government, susceptibility to misinformation</a:t>
            </a:r>
            <a:endParaRPr>
              <a:solidFill>
                <a:schemeClr val="dk2"/>
              </a:solidFill>
              <a:latin typeface="Patrick Hand"/>
              <a:ea typeface="Patrick Hand"/>
              <a:cs typeface="Patrick Hand"/>
              <a:sym typeface="Patrick Hand"/>
            </a:endParaRPr>
          </a:p>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Our findings can generalize to many Black Americans</a:t>
            </a:r>
            <a:endParaRPr>
              <a:solidFill>
                <a:schemeClr val="dk2"/>
              </a:solidFill>
              <a:latin typeface="Patrick Hand"/>
              <a:ea typeface="Patrick Hand"/>
              <a:cs typeface="Patrick Hand"/>
              <a:sym typeface="Patrick Hand"/>
            </a:endParaRPr>
          </a:p>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The relationship between police attitudes and vaccine hesitancy is grounded in history.</a:t>
            </a:r>
            <a:endParaRPr>
              <a:solidFill>
                <a:schemeClr val="dk2"/>
              </a:solidFill>
              <a:latin typeface="Patrick Hand"/>
              <a:ea typeface="Patrick Hand"/>
              <a:cs typeface="Patrick Hand"/>
              <a:sym typeface="Patrick Hand"/>
            </a:endParaRPr>
          </a:p>
          <a:p>
            <a:pPr indent="0" lvl="0" marL="0" rtl="0" algn="l">
              <a:spcBef>
                <a:spcPts val="0"/>
              </a:spcBef>
              <a:spcAft>
                <a:spcPts val="0"/>
              </a:spcAft>
              <a:buNone/>
            </a:pPr>
            <a:r>
              <a:t/>
            </a:r>
            <a:endParaRPr>
              <a:solidFill>
                <a:srgbClr val="23395C"/>
              </a:solidFill>
              <a:latin typeface="Patrick Hand"/>
              <a:ea typeface="Patrick Hand"/>
              <a:cs typeface="Patrick Hand"/>
              <a:sym typeface="Patrick Hand"/>
            </a:endParaRPr>
          </a:p>
        </p:txBody>
      </p:sp>
      <p:sp>
        <p:nvSpPr>
          <p:cNvPr id="2839" name="Google Shape;2839;p113"/>
          <p:cNvSpPr txBox="1"/>
          <p:nvPr/>
        </p:nvSpPr>
        <p:spPr>
          <a:xfrm>
            <a:off x="1178325" y="895250"/>
            <a:ext cx="7649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Police attitudes are associated with with vaccine hesitancy amongst Black Americans, but it is associated with other factors such as trust in the government and socioeconomic factors. </a:t>
            </a:r>
            <a:endParaRPr>
              <a:solidFill>
                <a:schemeClr val="dk2"/>
              </a:solidFill>
              <a:latin typeface="Patrick Hand"/>
              <a:ea typeface="Patrick Hand"/>
              <a:cs typeface="Patrick Hand"/>
              <a:sym typeface="Patrick Hand"/>
            </a:endParaRPr>
          </a:p>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Police attitudes in 2020 are associated with a greater mistrust of the government amongst Black Americans - which is supported by the association between police attitudes in 2020 and support for vaccine mandates.</a:t>
            </a:r>
            <a:endParaRPr>
              <a:solidFill>
                <a:schemeClr val="dk2"/>
              </a:solidFill>
              <a:latin typeface="Patrick Hand"/>
              <a:ea typeface="Patrick Hand"/>
              <a:cs typeface="Patrick Hand"/>
              <a:sym typeface="Patrick Han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3" name="Shape 2843"/>
        <p:cNvGrpSpPr/>
        <p:nvPr/>
      </p:nvGrpSpPr>
      <p:grpSpPr>
        <a:xfrm>
          <a:off x="0" y="0"/>
          <a:ext cx="0" cy="0"/>
          <a:chOff x="0" y="0"/>
          <a:chExt cx="0" cy="0"/>
        </a:xfrm>
      </p:grpSpPr>
      <p:sp>
        <p:nvSpPr>
          <p:cNvPr id="2844" name="Google Shape;2844;p114"/>
          <p:cNvSpPr txBox="1"/>
          <p:nvPr>
            <p:ph idx="12" type="sldNum"/>
          </p:nvPr>
        </p:nvSpPr>
        <p:spPr>
          <a:xfrm>
            <a:off x="7702859" y="4458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45" name="Google Shape;2845;p114"/>
          <p:cNvSpPr txBox="1"/>
          <p:nvPr/>
        </p:nvSpPr>
        <p:spPr>
          <a:xfrm>
            <a:off x="720000" y="112225"/>
            <a:ext cx="7704000" cy="50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3C557D"/>
                </a:solidFill>
                <a:latin typeface="Patrick Hand"/>
                <a:ea typeface="Patrick Hand"/>
                <a:cs typeface="Patrick Hand"/>
                <a:sym typeface="Patrick Hand"/>
              </a:rPr>
              <a:t>Summary - Conclusion Validity</a:t>
            </a:r>
            <a:endParaRPr sz="3300">
              <a:solidFill>
                <a:srgbClr val="3C557D"/>
              </a:solidFill>
              <a:latin typeface="Patrick Hand"/>
              <a:ea typeface="Patrick Hand"/>
              <a:cs typeface="Patrick Hand"/>
              <a:sym typeface="Patrick Hand"/>
            </a:endParaRPr>
          </a:p>
        </p:txBody>
      </p:sp>
      <p:sp>
        <p:nvSpPr>
          <p:cNvPr id="2846" name="Google Shape;2846;p114"/>
          <p:cNvSpPr txBox="1"/>
          <p:nvPr/>
        </p:nvSpPr>
        <p:spPr>
          <a:xfrm>
            <a:off x="1262500" y="1084800"/>
            <a:ext cx="3531600" cy="9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C557D"/>
                </a:solidFill>
                <a:latin typeface="Patrick Hand"/>
                <a:ea typeface="Patrick Hand"/>
                <a:cs typeface="Patrick Hand"/>
                <a:sym typeface="Patrick Hand"/>
              </a:rPr>
              <a:t>Findings</a:t>
            </a:r>
            <a:endParaRPr b="1" sz="2400">
              <a:solidFill>
                <a:srgbClr val="3C557D"/>
              </a:solidFill>
              <a:latin typeface="Patrick Hand"/>
              <a:ea typeface="Patrick Hand"/>
              <a:cs typeface="Patrick Hand"/>
              <a:sym typeface="Patrick Hand"/>
            </a:endParaRPr>
          </a:p>
        </p:txBody>
      </p:sp>
      <p:sp>
        <p:nvSpPr>
          <p:cNvPr id="2847" name="Google Shape;2847;p114"/>
          <p:cNvSpPr txBox="1"/>
          <p:nvPr/>
        </p:nvSpPr>
        <p:spPr>
          <a:xfrm>
            <a:off x="5620450" y="1072150"/>
            <a:ext cx="27213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C557D"/>
                </a:solidFill>
                <a:latin typeface="Patrick Hand"/>
                <a:ea typeface="Patrick Hand"/>
                <a:cs typeface="Patrick Hand"/>
                <a:sym typeface="Patrick Hand"/>
              </a:rPr>
              <a:t>Limitations</a:t>
            </a:r>
            <a:endParaRPr b="1" sz="2400">
              <a:solidFill>
                <a:srgbClr val="3C557D"/>
              </a:solidFill>
              <a:latin typeface="Patrick Hand"/>
              <a:ea typeface="Patrick Hand"/>
              <a:cs typeface="Patrick Hand"/>
              <a:sym typeface="Patrick Hand"/>
            </a:endParaRPr>
          </a:p>
        </p:txBody>
      </p:sp>
      <p:grpSp>
        <p:nvGrpSpPr>
          <p:cNvPr id="2848" name="Google Shape;2848;p114"/>
          <p:cNvGrpSpPr/>
          <p:nvPr/>
        </p:nvGrpSpPr>
        <p:grpSpPr>
          <a:xfrm>
            <a:off x="305046" y="1122351"/>
            <a:ext cx="829894" cy="508291"/>
            <a:chOff x="1188038" y="1908238"/>
            <a:chExt cx="1210994" cy="741706"/>
          </a:xfrm>
        </p:grpSpPr>
        <p:sp>
          <p:nvSpPr>
            <p:cNvPr id="2849" name="Google Shape;2849;p114"/>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14"/>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1" name="Google Shape;2851;p114"/>
          <p:cNvGrpSpPr/>
          <p:nvPr/>
        </p:nvGrpSpPr>
        <p:grpSpPr>
          <a:xfrm>
            <a:off x="4671996" y="1122351"/>
            <a:ext cx="829894" cy="508291"/>
            <a:chOff x="1188038" y="1908238"/>
            <a:chExt cx="1210994" cy="741706"/>
          </a:xfrm>
        </p:grpSpPr>
        <p:sp>
          <p:nvSpPr>
            <p:cNvPr id="2852" name="Google Shape;2852;p114"/>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114"/>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4" name="Google Shape;2854;p114"/>
          <p:cNvSpPr txBox="1"/>
          <p:nvPr/>
        </p:nvSpPr>
        <p:spPr>
          <a:xfrm>
            <a:off x="5134150" y="1740150"/>
            <a:ext cx="3808800" cy="261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Study 3 was not repeated in multiple cities.</a:t>
            </a:r>
            <a:endParaRPr>
              <a:solidFill>
                <a:schemeClr val="dk2"/>
              </a:solidFill>
              <a:latin typeface="Patrick Hand"/>
              <a:ea typeface="Patrick Hand"/>
              <a:cs typeface="Patrick Hand"/>
              <a:sym typeface="Patrick Hand"/>
            </a:endParaRPr>
          </a:p>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Many variables do not contribute much to the variance of the dependent variables as per our factor analysis- they will need to be studied separately. </a:t>
            </a:r>
            <a:endParaRPr>
              <a:solidFill>
                <a:schemeClr val="dk2"/>
              </a:solidFill>
              <a:latin typeface="Patrick Hand"/>
              <a:ea typeface="Patrick Hand"/>
              <a:cs typeface="Patrick Hand"/>
              <a:sym typeface="Patrick Hand"/>
            </a:endParaRPr>
          </a:p>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Power analysis shows that a larger sample size is required to obtain a</a:t>
            </a:r>
            <a:endParaRPr>
              <a:solidFill>
                <a:schemeClr val="dk2"/>
              </a:solidFill>
              <a:latin typeface="Patrick Hand"/>
              <a:ea typeface="Patrick Hand"/>
              <a:cs typeface="Patrick Hand"/>
              <a:sym typeface="Patrick Hand"/>
            </a:endParaRPr>
          </a:p>
          <a:p>
            <a:pPr indent="0" lvl="0" marL="457200" rtl="0" algn="l">
              <a:spcBef>
                <a:spcPts val="0"/>
              </a:spcBef>
              <a:spcAft>
                <a:spcPts val="0"/>
              </a:spcAft>
              <a:buNone/>
            </a:pPr>
            <a:r>
              <a:t/>
            </a:r>
            <a:endParaRPr>
              <a:solidFill>
                <a:schemeClr val="dk2"/>
              </a:solidFill>
              <a:latin typeface="Patrick Hand"/>
              <a:ea typeface="Patrick Hand"/>
              <a:cs typeface="Patrick Hand"/>
              <a:sym typeface="Patrick Hand"/>
            </a:endParaRPr>
          </a:p>
          <a:p>
            <a:pPr indent="0" lvl="0" marL="0" rtl="0" algn="l">
              <a:spcBef>
                <a:spcPts val="0"/>
              </a:spcBef>
              <a:spcAft>
                <a:spcPts val="0"/>
              </a:spcAft>
              <a:buNone/>
            </a:pPr>
            <a:r>
              <a:t/>
            </a:r>
            <a:endParaRPr>
              <a:solidFill>
                <a:srgbClr val="23395C"/>
              </a:solidFill>
              <a:latin typeface="Patrick Hand"/>
              <a:ea typeface="Patrick Hand"/>
              <a:cs typeface="Patrick Hand"/>
              <a:sym typeface="Patrick Hand"/>
            </a:endParaRPr>
          </a:p>
        </p:txBody>
      </p:sp>
      <p:sp>
        <p:nvSpPr>
          <p:cNvPr id="2855" name="Google Shape;2855;p114"/>
          <p:cNvSpPr txBox="1"/>
          <p:nvPr/>
        </p:nvSpPr>
        <p:spPr>
          <a:xfrm>
            <a:off x="654625" y="1711375"/>
            <a:ext cx="34881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Effect of 2020 police attitudes towards attitudes on vaccine mandates when controlling for confounders.</a:t>
            </a:r>
            <a:endParaRPr>
              <a:solidFill>
                <a:schemeClr val="dk2"/>
              </a:solidFill>
              <a:latin typeface="Patrick Hand"/>
              <a:ea typeface="Patrick Hand"/>
              <a:cs typeface="Patrick Hand"/>
              <a:sym typeface="Patrick Hand"/>
            </a:endParaRPr>
          </a:p>
          <a:p>
            <a:pPr indent="0" lvl="0" marL="457200" rtl="0" algn="l">
              <a:spcBef>
                <a:spcPts val="0"/>
              </a:spcBef>
              <a:spcAft>
                <a:spcPts val="0"/>
              </a:spcAft>
              <a:buNone/>
            </a:pPr>
            <a:r>
              <a:t/>
            </a:r>
            <a:endParaRPr>
              <a:solidFill>
                <a:schemeClr val="dk2"/>
              </a:solidFill>
              <a:latin typeface="Patrick Hand"/>
              <a:ea typeface="Patrick Hand"/>
              <a:cs typeface="Patrick Hand"/>
              <a:sym typeface="Patrick Hand"/>
            </a:endParaRPr>
          </a:p>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Statistically significant impact of 2016 police attitudes on vaccine uptake when controlling for government trust. </a:t>
            </a:r>
            <a:endParaRPr>
              <a:solidFill>
                <a:schemeClr val="dk2"/>
              </a:solidFill>
              <a:latin typeface="Patrick Hand"/>
              <a:ea typeface="Patrick Hand"/>
              <a:cs typeface="Patrick Hand"/>
              <a:sym typeface="Patrick Hand"/>
            </a:endParaRPr>
          </a:p>
          <a:p>
            <a:pPr indent="0" lvl="0" marL="457200" rtl="0" algn="l">
              <a:spcBef>
                <a:spcPts val="0"/>
              </a:spcBef>
              <a:spcAft>
                <a:spcPts val="0"/>
              </a:spcAft>
              <a:buNone/>
            </a:pPr>
            <a:r>
              <a:t/>
            </a:r>
            <a:endParaRPr>
              <a:solidFill>
                <a:schemeClr val="dk2"/>
              </a:solidFill>
              <a:latin typeface="Patrick Hand"/>
              <a:ea typeface="Patrick Hand"/>
              <a:cs typeface="Patrick Hand"/>
              <a:sym typeface="Patrick Hand"/>
            </a:endParaRPr>
          </a:p>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Statistically significant effect on arrest rates and vaccine uptake in a given area when controlled for confounders</a:t>
            </a:r>
            <a:endParaRPr>
              <a:solidFill>
                <a:schemeClr val="dk2"/>
              </a:solidFill>
              <a:latin typeface="Patrick Hand"/>
              <a:ea typeface="Patrick Hand"/>
              <a:cs typeface="Patrick Hand"/>
              <a:sym typeface="Patrick Hand"/>
            </a:endParaRPr>
          </a:p>
          <a:p>
            <a:pPr indent="0" lvl="0" marL="457200" rtl="0" algn="l">
              <a:spcBef>
                <a:spcPts val="0"/>
              </a:spcBef>
              <a:spcAft>
                <a:spcPts val="0"/>
              </a:spcAft>
              <a:buNone/>
            </a:pPr>
            <a:r>
              <a:t/>
            </a:r>
            <a:endParaRPr>
              <a:solidFill>
                <a:schemeClr val="dk2"/>
              </a:solidFill>
              <a:latin typeface="Patrick Hand"/>
              <a:ea typeface="Patrick Hand"/>
              <a:cs typeface="Patrick Hand"/>
              <a:sym typeface="Patrick Hand"/>
            </a:endParaRPr>
          </a:p>
          <a:p>
            <a:pPr indent="0" lvl="0" marL="0" rtl="0" algn="l">
              <a:spcBef>
                <a:spcPts val="0"/>
              </a:spcBef>
              <a:spcAft>
                <a:spcPts val="0"/>
              </a:spcAft>
              <a:buNone/>
            </a:pPr>
            <a:r>
              <a:t/>
            </a:r>
            <a:endParaRPr>
              <a:solidFill>
                <a:schemeClr val="dk2"/>
              </a:solidFill>
              <a:latin typeface="Patrick Hand"/>
              <a:ea typeface="Patrick Hand"/>
              <a:cs typeface="Patrick Hand"/>
              <a:sym typeface="Patrick H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9" name="Shape 2859"/>
        <p:cNvGrpSpPr/>
        <p:nvPr/>
      </p:nvGrpSpPr>
      <p:grpSpPr>
        <a:xfrm>
          <a:off x="0" y="0"/>
          <a:ext cx="0" cy="0"/>
          <a:chOff x="0" y="0"/>
          <a:chExt cx="0" cy="0"/>
        </a:xfrm>
      </p:grpSpPr>
      <p:sp>
        <p:nvSpPr>
          <p:cNvPr id="2860" name="Google Shape;2860;p115"/>
          <p:cNvSpPr txBox="1"/>
          <p:nvPr>
            <p:ph idx="12" type="sldNum"/>
          </p:nvPr>
        </p:nvSpPr>
        <p:spPr>
          <a:xfrm>
            <a:off x="7702859" y="4458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61" name="Google Shape;2861;p115"/>
          <p:cNvSpPr txBox="1"/>
          <p:nvPr/>
        </p:nvSpPr>
        <p:spPr>
          <a:xfrm>
            <a:off x="720000" y="210750"/>
            <a:ext cx="7704000" cy="65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3C557D"/>
                </a:solidFill>
                <a:latin typeface="Patrick Hand"/>
                <a:ea typeface="Patrick Hand"/>
                <a:cs typeface="Patrick Hand"/>
                <a:sym typeface="Patrick Hand"/>
              </a:rPr>
              <a:t>Summary - Internal Validity</a:t>
            </a:r>
            <a:endParaRPr sz="3600">
              <a:solidFill>
                <a:srgbClr val="3C557D"/>
              </a:solidFill>
              <a:latin typeface="Patrick Hand"/>
              <a:ea typeface="Patrick Hand"/>
              <a:cs typeface="Patrick Hand"/>
              <a:sym typeface="Patrick Hand"/>
            </a:endParaRPr>
          </a:p>
        </p:txBody>
      </p:sp>
      <p:sp>
        <p:nvSpPr>
          <p:cNvPr id="2862" name="Google Shape;2862;p115"/>
          <p:cNvSpPr txBox="1"/>
          <p:nvPr/>
        </p:nvSpPr>
        <p:spPr>
          <a:xfrm>
            <a:off x="1150275" y="1374725"/>
            <a:ext cx="12720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C557D"/>
                </a:solidFill>
                <a:latin typeface="Patrick Hand"/>
                <a:ea typeface="Patrick Hand"/>
                <a:cs typeface="Patrick Hand"/>
                <a:sym typeface="Patrick Hand"/>
              </a:rPr>
              <a:t>Findings</a:t>
            </a:r>
            <a:endParaRPr b="1" sz="2400">
              <a:solidFill>
                <a:srgbClr val="3C557D"/>
              </a:solidFill>
              <a:latin typeface="Patrick Hand"/>
              <a:ea typeface="Patrick Hand"/>
              <a:cs typeface="Patrick Hand"/>
              <a:sym typeface="Patrick Hand"/>
            </a:endParaRPr>
          </a:p>
        </p:txBody>
      </p:sp>
      <p:sp>
        <p:nvSpPr>
          <p:cNvPr id="2863" name="Google Shape;2863;p115"/>
          <p:cNvSpPr txBox="1"/>
          <p:nvPr/>
        </p:nvSpPr>
        <p:spPr>
          <a:xfrm>
            <a:off x="5639150" y="1322000"/>
            <a:ext cx="21186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C557D"/>
                </a:solidFill>
                <a:latin typeface="Patrick Hand"/>
                <a:ea typeface="Patrick Hand"/>
                <a:cs typeface="Patrick Hand"/>
                <a:sym typeface="Patrick Hand"/>
              </a:rPr>
              <a:t>Limitations</a:t>
            </a:r>
            <a:endParaRPr b="1" sz="2400">
              <a:solidFill>
                <a:srgbClr val="3C557D"/>
              </a:solidFill>
              <a:latin typeface="Patrick Hand"/>
              <a:ea typeface="Patrick Hand"/>
              <a:cs typeface="Patrick Hand"/>
              <a:sym typeface="Patrick Hand"/>
            </a:endParaRPr>
          </a:p>
        </p:txBody>
      </p:sp>
      <p:grpSp>
        <p:nvGrpSpPr>
          <p:cNvPr id="2864" name="Google Shape;2864;p115"/>
          <p:cNvGrpSpPr/>
          <p:nvPr/>
        </p:nvGrpSpPr>
        <p:grpSpPr>
          <a:xfrm>
            <a:off x="202121" y="1419751"/>
            <a:ext cx="829894" cy="508291"/>
            <a:chOff x="1188038" y="1908238"/>
            <a:chExt cx="1210994" cy="741706"/>
          </a:xfrm>
        </p:grpSpPr>
        <p:sp>
          <p:nvSpPr>
            <p:cNvPr id="2865" name="Google Shape;2865;p115"/>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115"/>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7" name="Google Shape;2867;p115"/>
          <p:cNvGrpSpPr/>
          <p:nvPr/>
        </p:nvGrpSpPr>
        <p:grpSpPr>
          <a:xfrm>
            <a:off x="4531719" y="1322001"/>
            <a:ext cx="829894" cy="508291"/>
            <a:chOff x="1188038" y="1908238"/>
            <a:chExt cx="1210994" cy="741706"/>
          </a:xfrm>
        </p:grpSpPr>
        <p:sp>
          <p:nvSpPr>
            <p:cNvPr id="2868" name="Google Shape;2868;p115"/>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115"/>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0" name="Google Shape;2870;p115"/>
          <p:cNvSpPr txBox="1"/>
          <p:nvPr/>
        </p:nvSpPr>
        <p:spPr>
          <a:xfrm>
            <a:off x="4825550" y="1970625"/>
            <a:ext cx="4030500" cy="263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Historical confounders: BLM movement, delta variant of COVID</a:t>
            </a:r>
            <a:endParaRPr>
              <a:solidFill>
                <a:schemeClr val="dk2"/>
              </a:solidFill>
              <a:latin typeface="Patrick Hand"/>
              <a:ea typeface="Patrick Hand"/>
              <a:cs typeface="Patrick Hand"/>
              <a:sym typeface="Patrick Hand"/>
            </a:endParaRPr>
          </a:p>
          <a:p>
            <a:pPr indent="0" lvl="0" marL="457200" rtl="0" algn="l">
              <a:spcBef>
                <a:spcPts val="0"/>
              </a:spcBef>
              <a:spcAft>
                <a:spcPts val="0"/>
              </a:spcAft>
              <a:buNone/>
            </a:pPr>
            <a:r>
              <a:t/>
            </a:r>
            <a:endParaRPr>
              <a:solidFill>
                <a:schemeClr val="dk2"/>
              </a:solidFill>
              <a:latin typeface="Patrick Hand"/>
              <a:ea typeface="Patrick Hand"/>
              <a:cs typeface="Patrick Hand"/>
              <a:sym typeface="Patrick Hand"/>
            </a:endParaRPr>
          </a:p>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No data from previous decades hinders our ability to separate our historical confounders.</a:t>
            </a:r>
            <a:endParaRPr>
              <a:solidFill>
                <a:schemeClr val="dk2"/>
              </a:solidFill>
              <a:latin typeface="Patrick Hand"/>
              <a:ea typeface="Patrick Hand"/>
              <a:cs typeface="Patrick Hand"/>
              <a:sym typeface="Patrick Hand"/>
            </a:endParaRPr>
          </a:p>
          <a:p>
            <a:pPr indent="0" lvl="0" marL="457200" rtl="0" algn="l">
              <a:spcBef>
                <a:spcPts val="0"/>
              </a:spcBef>
              <a:spcAft>
                <a:spcPts val="0"/>
              </a:spcAft>
              <a:buNone/>
            </a:pPr>
            <a:r>
              <a:t/>
            </a:r>
            <a:endParaRPr>
              <a:solidFill>
                <a:schemeClr val="dk2"/>
              </a:solidFill>
              <a:latin typeface="Patrick Hand"/>
              <a:ea typeface="Patrick Hand"/>
              <a:cs typeface="Patrick Hand"/>
              <a:sym typeface="Patrick Hand"/>
            </a:endParaRPr>
          </a:p>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Possibility of distance to vaccination clinic confounding our results in Study 3 - we could not measure this. </a:t>
            </a:r>
            <a:endParaRPr>
              <a:solidFill>
                <a:schemeClr val="dk2"/>
              </a:solidFill>
              <a:latin typeface="Patrick Hand"/>
              <a:ea typeface="Patrick Hand"/>
              <a:cs typeface="Patrick Hand"/>
              <a:sym typeface="Patrick Hand"/>
            </a:endParaRPr>
          </a:p>
        </p:txBody>
      </p:sp>
      <p:sp>
        <p:nvSpPr>
          <p:cNvPr id="2871" name="Google Shape;2871;p115"/>
          <p:cNvSpPr txBox="1"/>
          <p:nvPr/>
        </p:nvSpPr>
        <p:spPr>
          <a:xfrm>
            <a:off x="523700" y="2066750"/>
            <a:ext cx="3125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Effect of 2020 police attitudes towards attitudes on vaccine mandates when controlling for confounders.</a:t>
            </a:r>
            <a:endParaRPr>
              <a:solidFill>
                <a:schemeClr val="dk2"/>
              </a:solidFill>
              <a:latin typeface="Patrick Hand"/>
              <a:ea typeface="Patrick Hand"/>
              <a:cs typeface="Patrick Hand"/>
              <a:sym typeface="Patrick Hand"/>
            </a:endParaRPr>
          </a:p>
          <a:p>
            <a:pPr indent="0" lvl="0" marL="457200" rtl="0" algn="l">
              <a:spcBef>
                <a:spcPts val="0"/>
              </a:spcBef>
              <a:spcAft>
                <a:spcPts val="0"/>
              </a:spcAft>
              <a:buNone/>
            </a:pPr>
            <a:r>
              <a:t/>
            </a:r>
            <a:endParaRPr>
              <a:solidFill>
                <a:schemeClr val="dk2"/>
              </a:solidFill>
              <a:latin typeface="Patrick Hand"/>
              <a:ea typeface="Patrick Hand"/>
              <a:cs typeface="Patrick Hand"/>
              <a:sym typeface="Patrick Hand"/>
            </a:endParaRPr>
          </a:p>
          <a:p>
            <a:pPr indent="0" lvl="0" marL="0" rtl="0" algn="l">
              <a:spcBef>
                <a:spcPts val="0"/>
              </a:spcBef>
              <a:spcAft>
                <a:spcPts val="0"/>
              </a:spcAft>
              <a:buNone/>
            </a:pPr>
            <a:r>
              <a:t/>
            </a:r>
            <a:endParaRPr>
              <a:solidFill>
                <a:schemeClr val="dk2"/>
              </a:solidFill>
              <a:latin typeface="Patrick Hand"/>
              <a:ea typeface="Patrick Hand"/>
              <a:cs typeface="Patrick Hand"/>
              <a:sym typeface="Patrick Han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116"/>
          <p:cNvSpPr txBox="1"/>
          <p:nvPr>
            <p:ph idx="12" type="sldNum"/>
          </p:nvPr>
        </p:nvSpPr>
        <p:spPr>
          <a:xfrm>
            <a:off x="7702859" y="4458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77" name="Google Shape;2877;p116"/>
          <p:cNvSpPr txBox="1"/>
          <p:nvPr/>
        </p:nvSpPr>
        <p:spPr>
          <a:xfrm>
            <a:off x="720000" y="308600"/>
            <a:ext cx="7704000" cy="80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rgbClr val="3C557D"/>
                </a:solidFill>
                <a:latin typeface="Patrick Hand"/>
                <a:ea typeface="Patrick Hand"/>
                <a:cs typeface="Patrick Hand"/>
                <a:sym typeface="Patrick Hand"/>
              </a:rPr>
              <a:t>Summary - Construct Validity</a:t>
            </a:r>
            <a:endParaRPr sz="3400">
              <a:solidFill>
                <a:srgbClr val="3C557D"/>
              </a:solidFill>
              <a:latin typeface="Patrick Hand"/>
              <a:ea typeface="Patrick Hand"/>
              <a:cs typeface="Patrick Hand"/>
              <a:sym typeface="Patrick Hand"/>
            </a:endParaRPr>
          </a:p>
        </p:txBody>
      </p:sp>
      <p:sp>
        <p:nvSpPr>
          <p:cNvPr id="2878" name="Google Shape;2878;p116"/>
          <p:cNvSpPr txBox="1"/>
          <p:nvPr/>
        </p:nvSpPr>
        <p:spPr>
          <a:xfrm>
            <a:off x="1488288" y="1554450"/>
            <a:ext cx="33060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C557D"/>
                </a:solidFill>
                <a:latin typeface="Patrick Hand"/>
                <a:ea typeface="Patrick Hand"/>
                <a:cs typeface="Patrick Hand"/>
                <a:sym typeface="Patrick Hand"/>
              </a:rPr>
              <a:t>Findings</a:t>
            </a:r>
            <a:endParaRPr b="1" sz="2400">
              <a:solidFill>
                <a:srgbClr val="3C557D"/>
              </a:solidFill>
              <a:latin typeface="Patrick Hand"/>
              <a:ea typeface="Patrick Hand"/>
              <a:cs typeface="Patrick Hand"/>
              <a:sym typeface="Patrick Hand"/>
            </a:endParaRPr>
          </a:p>
        </p:txBody>
      </p:sp>
      <p:sp>
        <p:nvSpPr>
          <p:cNvPr id="2879" name="Google Shape;2879;p116"/>
          <p:cNvSpPr txBox="1"/>
          <p:nvPr/>
        </p:nvSpPr>
        <p:spPr>
          <a:xfrm>
            <a:off x="5844875" y="1554448"/>
            <a:ext cx="21840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C557D"/>
                </a:solidFill>
                <a:latin typeface="Patrick Hand"/>
                <a:ea typeface="Patrick Hand"/>
                <a:cs typeface="Patrick Hand"/>
                <a:sym typeface="Patrick Hand"/>
              </a:rPr>
              <a:t>Limitations</a:t>
            </a:r>
            <a:endParaRPr b="1" sz="2400">
              <a:solidFill>
                <a:srgbClr val="3C557D"/>
              </a:solidFill>
              <a:latin typeface="Patrick Hand"/>
              <a:ea typeface="Patrick Hand"/>
              <a:cs typeface="Patrick Hand"/>
              <a:sym typeface="Patrick Hand"/>
            </a:endParaRPr>
          </a:p>
        </p:txBody>
      </p:sp>
      <p:grpSp>
        <p:nvGrpSpPr>
          <p:cNvPr id="2880" name="Google Shape;2880;p116"/>
          <p:cNvGrpSpPr/>
          <p:nvPr/>
        </p:nvGrpSpPr>
        <p:grpSpPr>
          <a:xfrm>
            <a:off x="398546" y="1630651"/>
            <a:ext cx="829894" cy="508291"/>
            <a:chOff x="1188038" y="1908238"/>
            <a:chExt cx="1210994" cy="741706"/>
          </a:xfrm>
        </p:grpSpPr>
        <p:sp>
          <p:nvSpPr>
            <p:cNvPr id="2881" name="Google Shape;2881;p116"/>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16"/>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3" name="Google Shape;2883;p116"/>
          <p:cNvGrpSpPr/>
          <p:nvPr/>
        </p:nvGrpSpPr>
        <p:grpSpPr>
          <a:xfrm>
            <a:off x="4794296" y="1630651"/>
            <a:ext cx="829894" cy="508291"/>
            <a:chOff x="1188038" y="1908238"/>
            <a:chExt cx="1210994" cy="741706"/>
          </a:xfrm>
        </p:grpSpPr>
        <p:sp>
          <p:nvSpPr>
            <p:cNvPr id="2884" name="Google Shape;2884;p116"/>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16"/>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6" name="Google Shape;2886;p116"/>
          <p:cNvSpPr txBox="1"/>
          <p:nvPr/>
        </p:nvSpPr>
        <p:spPr>
          <a:xfrm>
            <a:off x="4975175" y="2272500"/>
            <a:ext cx="3967800" cy="218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23395C"/>
              </a:buClr>
              <a:buSzPts val="1400"/>
              <a:buFont typeface="Patrick Hand"/>
              <a:buChar char="-"/>
            </a:pPr>
            <a:r>
              <a:rPr lang="en">
                <a:solidFill>
                  <a:srgbClr val="23395C"/>
                </a:solidFill>
                <a:latin typeface="Patrick Hand"/>
                <a:ea typeface="Patrick Hand"/>
                <a:cs typeface="Patrick Hand"/>
                <a:sym typeface="Patrick Hand"/>
              </a:rPr>
              <a:t>Measures of police attitudes correlated with covariates</a:t>
            </a:r>
            <a:endParaRPr>
              <a:solidFill>
                <a:srgbClr val="23395C"/>
              </a:solidFill>
              <a:latin typeface="Patrick Hand"/>
              <a:ea typeface="Patrick Hand"/>
              <a:cs typeface="Patrick Hand"/>
              <a:sym typeface="Patrick Hand"/>
            </a:endParaRPr>
          </a:p>
          <a:p>
            <a:pPr indent="-317500" lvl="0" marL="457200" rtl="0" algn="l">
              <a:spcBef>
                <a:spcPts val="0"/>
              </a:spcBef>
              <a:spcAft>
                <a:spcPts val="0"/>
              </a:spcAft>
              <a:buClr>
                <a:srgbClr val="23395C"/>
              </a:buClr>
              <a:buSzPts val="1400"/>
              <a:buFont typeface="Patrick Hand"/>
              <a:buChar char="-"/>
            </a:pPr>
            <a:r>
              <a:rPr lang="en">
                <a:solidFill>
                  <a:srgbClr val="23395C"/>
                </a:solidFill>
                <a:latin typeface="Patrick Hand"/>
                <a:ea typeface="Patrick Hand"/>
                <a:cs typeface="Patrick Hand"/>
                <a:sym typeface="Patrick Hand"/>
              </a:rPr>
              <a:t>Study 3 was not repeated with other cities</a:t>
            </a:r>
            <a:endParaRPr>
              <a:solidFill>
                <a:srgbClr val="23395C"/>
              </a:solidFill>
              <a:latin typeface="Patrick Hand"/>
              <a:ea typeface="Patrick Hand"/>
              <a:cs typeface="Patrick Hand"/>
              <a:sym typeface="Patrick Hand"/>
            </a:endParaRPr>
          </a:p>
          <a:p>
            <a:pPr indent="0" lvl="0" marL="457200" rtl="0" algn="l">
              <a:spcBef>
                <a:spcPts val="0"/>
              </a:spcBef>
              <a:spcAft>
                <a:spcPts val="0"/>
              </a:spcAft>
              <a:buNone/>
            </a:pPr>
            <a:r>
              <a:t/>
            </a:r>
            <a:endParaRPr>
              <a:solidFill>
                <a:srgbClr val="23395C"/>
              </a:solidFill>
              <a:latin typeface="Patrick Hand"/>
              <a:ea typeface="Patrick Hand"/>
              <a:cs typeface="Patrick Hand"/>
              <a:sym typeface="Patrick Hand"/>
            </a:endParaRPr>
          </a:p>
        </p:txBody>
      </p:sp>
      <p:sp>
        <p:nvSpPr>
          <p:cNvPr id="2887" name="Google Shape;2887;p116"/>
          <p:cNvSpPr txBox="1"/>
          <p:nvPr/>
        </p:nvSpPr>
        <p:spPr>
          <a:xfrm>
            <a:off x="720000" y="2272500"/>
            <a:ext cx="36099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Measures of police attitudes correlated with each other, uncorrelated with government trust</a:t>
            </a:r>
            <a:endParaRPr>
              <a:solidFill>
                <a:schemeClr val="dk2"/>
              </a:solidFill>
              <a:latin typeface="Patrick Hand"/>
              <a:ea typeface="Patrick Hand"/>
              <a:cs typeface="Patrick Hand"/>
              <a:sym typeface="Patrick Hand"/>
            </a:endParaRPr>
          </a:p>
          <a:p>
            <a:pPr indent="0" lvl="0" marL="0" rtl="0" algn="l">
              <a:spcBef>
                <a:spcPts val="0"/>
              </a:spcBef>
              <a:spcAft>
                <a:spcPts val="0"/>
              </a:spcAft>
              <a:buNone/>
            </a:pPr>
            <a:r>
              <a:t/>
            </a:r>
            <a:endParaRPr>
              <a:solidFill>
                <a:schemeClr val="dk2"/>
              </a:solidFill>
              <a:latin typeface="Patrick Hand"/>
              <a:ea typeface="Patrick Hand"/>
              <a:cs typeface="Patrick Hand"/>
              <a:sym typeface="Patrick Hand"/>
            </a:endParaRPr>
          </a:p>
          <a:p>
            <a:pPr indent="0" lvl="0" marL="0" rtl="0" algn="l">
              <a:spcBef>
                <a:spcPts val="0"/>
              </a:spcBef>
              <a:spcAft>
                <a:spcPts val="0"/>
              </a:spcAft>
              <a:buNone/>
            </a:pPr>
            <a:r>
              <a:t/>
            </a:r>
            <a:endParaRPr>
              <a:solidFill>
                <a:schemeClr val="dk2"/>
              </a:solidFill>
              <a:latin typeface="Patrick Hand"/>
              <a:ea typeface="Patrick Hand"/>
              <a:cs typeface="Patrick Hand"/>
              <a:sym typeface="Patrick Han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1" name="Shape 2891"/>
        <p:cNvGrpSpPr/>
        <p:nvPr/>
      </p:nvGrpSpPr>
      <p:grpSpPr>
        <a:xfrm>
          <a:off x="0" y="0"/>
          <a:ext cx="0" cy="0"/>
          <a:chOff x="0" y="0"/>
          <a:chExt cx="0" cy="0"/>
        </a:xfrm>
      </p:grpSpPr>
      <p:sp>
        <p:nvSpPr>
          <p:cNvPr id="2892" name="Google Shape;2892;p117"/>
          <p:cNvSpPr txBox="1"/>
          <p:nvPr>
            <p:ph idx="12" type="sldNum"/>
          </p:nvPr>
        </p:nvSpPr>
        <p:spPr>
          <a:xfrm>
            <a:off x="7702859" y="4458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3" name="Google Shape;2893;p117"/>
          <p:cNvSpPr txBox="1"/>
          <p:nvPr/>
        </p:nvSpPr>
        <p:spPr>
          <a:xfrm>
            <a:off x="458250" y="540000"/>
            <a:ext cx="80892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rgbClr val="3C557D"/>
                </a:solidFill>
                <a:latin typeface="Patrick Hand"/>
                <a:ea typeface="Patrick Hand"/>
                <a:cs typeface="Patrick Hand"/>
                <a:sym typeface="Patrick Hand"/>
              </a:rPr>
              <a:t>Summary - External Validity</a:t>
            </a:r>
            <a:endParaRPr sz="3400">
              <a:solidFill>
                <a:srgbClr val="3C557D"/>
              </a:solidFill>
              <a:latin typeface="Patrick Hand"/>
              <a:ea typeface="Patrick Hand"/>
              <a:cs typeface="Patrick Hand"/>
              <a:sym typeface="Patrick Hand"/>
            </a:endParaRPr>
          </a:p>
        </p:txBody>
      </p:sp>
      <p:sp>
        <p:nvSpPr>
          <p:cNvPr id="2894" name="Google Shape;2894;p117"/>
          <p:cNvSpPr txBox="1"/>
          <p:nvPr/>
        </p:nvSpPr>
        <p:spPr>
          <a:xfrm>
            <a:off x="1440175" y="1554450"/>
            <a:ext cx="33540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C557D"/>
                </a:solidFill>
                <a:latin typeface="Patrick Hand"/>
                <a:ea typeface="Patrick Hand"/>
                <a:cs typeface="Patrick Hand"/>
                <a:sym typeface="Patrick Hand"/>
              </a:rPr>
              <a:t>Findings</a:t>
            </a:r>
            <a:endParaRPr b="1" sz="2400">
              <a:solidFill>
                <a:srgbClr val="3C557D"/>
              </a:solidFill>
              <a:latin typeface="Patrick Hand"/>
              <a:ea typeface="Patrick Hand"/>
              <a:cs typeface="Patrick Hand"/>
              <a:sym typeface="Patrick Hand"/>
            </a:endParaRPr>
          </a:p>
        </p:txBody>
      </p:sp>
      <p:sp>
        <p:nvSpPr>
          <p:cNvPr id="2895" name="Google Shape;2895;p117"/>
          <p:cNvSpPr txBox="1"/>
          <p:nvPr/>
        </p:nvSpPr>
        <p:spPr>
          <a:xfrm>
            <a:off x="5844875" y="1479649"/>
            <a:ext cx="21840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C557D"/>
                </a:solidFill>
                <a:latin typeface="Patrick Hand"/>
                <a:ea typeface="Patrick Hand"/>
                <a:cs typeface="Patrick Hand"/>
                <a:sym typeface="Patrick Hand"/>
              </a:rPr>
              <a:t>Limitations</a:t>
            </a:r>
            <a:endParaRPr b="1" sz="2400">
              <a:solidFill>
                <a:srgbClr val="3C557D"/>
              </a:solidFill>
              <a:latin typeface="Patrick Hand"/>
              <a:ea typeface="Patrick Hand"/>
              <a:cs typeface="Patrick Hand"/>
              <a:sym typeface="Patrick Hand"/>
            </a:endParaRPr>
          </a:p>
        </p:txBody>
      </p:sp>
      <p:grpSp>
        <p:nvGrpSpPr>
          <p:cNvPr id="2896" name="Google Shape;2896;p117"/>
          <p:cNvGrpSpPr/>
          <p:nvPr/>
        </p:nvGrpSpPr>
        <p:grpSpPr>
          <a:xfrm>
            <a:off x="458246" y="1554451"/>
            <a:ext cx="829894" cy="508291"/>
            <a:chOff x="1188038" y="1908238"/>
            <a:chExt cx="1210994" cy="741706"/>
          </a:xfrm>
        </p:grpSpPr>
        <p:sp>
          <p:nvSpPr>
            <p:cNvPr id="2897" name="Google Shape;2897;p117"/>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117"/>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9" name="Google Shape;2899;p117"/>
          <p:cNvGrpSpPr/>
          <p:nvPr/>
        </p:nvGrpSpPr>
        <p:grpSpPr>
          <a:xfrm>
            <a:off x="4794171" y="1517051"/>
            <a:ext cx="829894" cy="508291"/>
            <a:chOff x="1188038" y="1908238"/>
            <a:chExt cx="1210994" cy="741706"/>
          </a:xfrm>
        </p:grpSpPr>
        <p:sp>
          <p:nvSpPr>
            <p:cNvPr id="2900" name="Google Shape;2900;p117"/>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117"/>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2" name="Google Shape;2902;p117"/>
          <p:cNvSpPr txBox="1"/>
          <p:nvPr/>
        </p:nvSpPr>
        <p:spPr>
          <a:xfrm>
            <a:off x="4794175" y="2178975"/>
            <a:ext cx="3457500" cy="238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Cannot extend to homeless population: data does not indicate this. </a:t>
            </a:r>
            <a:endParaRPr>
              <a:solidFill>
                <a:schemeClr val="dk2"/>
              </a:solidFill>
              <a:latin typeface="Patrick Hand"/>
              <a:ea typeface="Patrick Hand"/>
              <a:cs typeface="Patrick Hand"/>
              <a:sym typeface="Patrick Hand"/>
            </a:endParaRPr>
          </a:p>
          <a:p>
            <a:pPr indent="0" lvl="0" marL="0" rtl="0" algn="l">
              <a:spcBef>
                <a:spcPts val="0"/>
              </a:spcBef>
              <a:spcAft>
                <a:spcPts val="0"/>
              </a:spcAft>
              <a:buNone/>
            </a:pPr>
            <a:r>
              <a:t/>
            </a:r>
            <a:endParaRPr>
              <a:solidFill>
                <a:schemeClr val="dk2"/>
              </a:solidFill>
              <a:latin typeface="Patrick Hand"/>
              <a:ea typeface="Patrick Hand"/>
              <a:cs typeface="Patrick Hand"/>
              <a:sym typeface="Patrick Hand"/>
            </a:endParaRPr>
          </a:p>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NYC study is limited to one municipality</a:t>
            </a:r>
            <a:endParaRPr>
              <a:solidFill>
                <a:schemeClr val="dk2"/>
              </a:solidFill>
              <a:latin typeface="Patrick Hand"/>
              <a:ea typeface="Patrick Hand"/>
              <a:cs typeface="Patrick Hand"/>
              <a:sym typeface="Patrick Hand"/>
            </a:endParaRPr>
          </a:p>
          <a:p>
            <a:pPr indent="0" lvl="0" marL="457200" rtl="0" algn="l">
              <a:spcBef>
                <a:spcPts val="0"/>
              </a:spcBef>
              <a:spcAft>
                <a:spcPts val="0"/>
              </a:spcAft>
              <a:buNone/>
            </a:pPr>
            <a:r>
              <a:t/>
            </a:r>
            <a:endParaRPr>
              <a:solidFill>
                <a:schemeClr val="dk2"/>
              </a:solidFill>
              <a:latin typeface="Patrick Hand"/>
              <a:ea typeface="Patrick Hand"/>
              <a:cs typeface="Patrick Hand"/>
              <a:sym typeface="Patrick Hand"/>
            </a:endParaRPr>
          </a:p>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726 respondents is likely not indicative of the various subgroups in our theoretical population</a:t>
            </a:r>
            <a:endParaRPr>
              <a:solidFill>
                <a:schemeClr val="dk2"/>
              </a:solidFill>
              <a:latin typeface="Patrick Hand"/>
              <a:ea typeface="Patrick Hand"/>
              <a:cs typeface="Patrick Hand"/>
              <a:sym typeface="Patrick Hand"/>
            </a:endParaRPr>
          </a:p>
          <a:p>
            <a:pPr indent="0" lvl="0" marL="0" rtl="0" algn="l">
              <a:spcBef>
                <a:spcPts val="0"/>
              </a:spcBef>
              <a:spcAft>
                <a:spcPts val="0"/>
              </a:spcAft>
              <a:buNone/>
            </a:pPr>
            <a:r>
              <a:t/>
            </a:r>
            <a:endParaRPr>
              <a:solidFill>
                <a:srgbClr val="23395C"/>
              </a:solidFill>
              <a:latin typeface="Patrick Hand"/>
              <a:ea typeface="Patrick Hand"/>
              <a:cs typeface="Patrick Hand"/>
              <a:sym typeface="Patrick Hand"/>
            </a:endParaRPr>
          </a:p>
        </p:txBody>
      </p:sp>
      <p:sp>
        <p:nvSpPr>
          <p:cNvPr id="2903" name="Google Shape;2903;p117"/>
          <p:cNvSpPr txBox="1"/>
          <p:nvPr/>
        </p:nvSpPr>
        <p:spPr>
          <a:xfrm>
            <a:off x="832300" y="2178975"/>
            <a:ext cx="26559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ANES data can generalize to US population</a:t>
            </a:r>
            <a:endParaRPr>
              <a:solidFill>
                <a:schemeClr val="dk2"/>
              </a:solidFill>
              <a:latin typeface="Patrick Hand"/>
              <a:ea typeface="Patrick Hand"/>
              <a:cs typeface="Patrick Hand"/>
              <a:sym typeface="Patrick Hand"/>
            </a:endParaRPr>
          </a:p>
          <a:p>
            <a:pPr indent="0" lvl="0" marL="457200" rtl="0" algn="l">
              <a:spcBef>
                <a:spcPts val="0"/>
              </a:spcBef>
              <a:spcAft>
                <a:spcPts val="0"/>
              </a:spcAft>
              <a:buNone/>
            </a:pPr>
            <a:r>
              <a:t/>
            </a:r>
            <a:endParaRPr>
              <a:solidFill>
                <a:schemeClr val="dk2"/>
              </a:solidFill>
              <a:latin typeface="Patrick Hand"/>
              <a:ea typeface="Patrick Hand"/>
              <a:cs typeface="Patrick Hand"/>
              <a:sym typeface="Patrick Hand"/>
            </a:endParaRPr>
          </a:p>
          <a:p>
            <a:pPr indent="-317500" lvl="0" marL="457200" rtl="0" algn="l">
              <a:spcBef>
                <a:spcPts val="0"/>
              </a:spcBef>
              <a:spcAft>
                <a:spcPts val="0"/>
              </a:spcAft>
              <a:buClr>
                <a:schemeClr val="dk2"/>
              </a:buClr>
              <a:buSzPts val="1400"/>
              <a:buFont typeface="Patrick Hand"/>
              <a:buChar char="-"/>
            </a:pPr>
            <a:r>
              <a:rPr lang="en">
                <a:solidFill>
                  <a:schemeClr val="dk2"/>
                </a:solidFill>
                <a:latin typeface="Patrick Hand"/>
                <a:ea typeface="Patrick Hand"/>
                <a:cs typeface="Patrick Hand"/>
                <a:sym typeface="Patrick Hand"/>
              </a:rPr>
              <a:t>NYC data provides us a sample of the implications of attitudes towards law enforcement on vaccine hesitancy in urban environments</a:t>
            </a:r>
            <a:endParaRPr>
              <a:solidFill>
                <a:schemeClr val="dk2"/>
              </a:solidFill>
              <a:latin typeface="Patrick Hand"/>
              <a:ea typeface="Patrick Hand"/>
              <a:cs typeface="Patrick Hand"/>
              <a:sym typeface="Patrick Hand"/>
            </a:endParaRPr>
          </a:p>
          <a:p>
            <a:pPr indent="0" lvl="0" marL="457200" rtl="0" algn="l">
              <a:spcBef>
                <a:spcPts val="0"/>
              </a:spcBef>
              <a:spcAft>
                <a:spcPts val="0"/>
              </a:spcAft>
              <a:buNone/>
            </a:pPr>
            <a:r>
              <a:t/>
            </a:r>
            <a:endParaRPr>
              <a:solidFill>
                <a:schemeClr val="dk2"/>
              </a:solidFill>
              <a:latin typeface="Patrick Hand"/>
              <a:ea typeface="Patrick Hand"/>
              <a:cs typeface="Patrick Hand"/>
              <a:sym typeface="Patrick Hand"/>
            </a:endParaRPr>
          </a:p>
          <a:p>
            <a:pPr indent="0" lvl="0" marL="457200" rtl="0" algn="l">
              <a:spcBef>
                <a:spcPts val="0"/>
              </a:spcBef>
              <a:spcAft>
                <a:spcPts val="0"/>
              </a:spcAft>
              <a:buNone/>
            </a:pPr>
            <a:r>
              <a:t/>
            </a:r>
            <a:endParaRPr>
              <a:solidFill>
                <a:schemeClr val="dk2"/>
              </a:solidFill>
              <a:latin typeface="Patrick Hand"/>
              <a:ea typeface="Patrick Hand"/>
              <a:cs typeface="Patrick Hand"/>
              <a:sym typeface="Patrick Hand"/>
            </a:endParaRPr>
          </a:p>
          <a:p>
            <a:pPr indent="0" lvl="0" marL="0" rtl="0" algn="l">
              <a:spcBef>
                <a:spcPts val="0"/>
              </a:spcBef>
              <a:spcAft>
                <a:spcPts val="0"/>
              </a:spcAft>
              <a:buNone/>
            </a:pPr>
            <a:r>
              <a:t/>
            </a:r>
            <a:endParaRPr>
              <a:solidFill>
                <a:schemeClr val="dk2"/>
              </a:solidFill>
              <a:latin typeface="Patrick Hand"/>
              <a:ea typeface="Patrick Hand"/>
              <a:cs typeface="Patrick Hand"/>
              <a:sym typeface="Patrick Han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7" name="Shape 2907"/>
        <p:cNvGrpSpPr/>
        <p:nvPr/>
      </p:nvGrpSpPr>
      <p:grpSpPr>
        <a:xfrm>
          <a:off x="0" y="0"/>
          <a:ext cx="0" cy="0"/>
          <a:chOff x="0" y="0"/>
          <a:chExt cx="0" cy="0"/>
        </a:xfrm>
      </p:grpSpPr>
      <p:sp>
        <p:nvSpPr>
          <p:cNvPr id="2908" name="Google Shape;2908;p118"/>
          <p:cNvSpPr txBox="1"/>
          <p:nvPr>
            <p:ph idx="12" type="sldNum"/>
          </p:nvPr>
        </p:nvSpPr>
        <p:spPr>
          <a:xfrm>
            <a:off x="7702859" y="4458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9" name="Google Shape;2909;p118"/>
          <p:cNvSpPr txBox="1"/>
          <p:nvPr/>
        </p:nvSpPr>
        <p:spPr>
          <a:xfrm>
            <a:off x="720000" y="112225"/>
            <a:ext cx="77040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rgbClr val="3C557D"/>
                </a:solidFill>
                <a:latin typeface="Patrick Hand"/>
                <a:ea typeface="Patrick Hand"/>
                <a:cs typeface="Patrick Hand"/>
                <a:sym typeface="Patrick Hand"/>
              </a:rPr>
              <a:t>Next steps</a:t>
            </a:r>
            <a:endParaRPr sz="3500">
              <a:solidFill>
                <a:srgbClr val="3C557D"/>
              </a:solidFill>
              <a:latin typeface="Patrick Hand"/>
              <a:ea typeface="Patrick Hand"/>
              <a:cs typeface="Patrick Hand"/>
              <a:sym typeface="Patrick Hand"/>
            </a:endParaRPr>
          </a:p>
        </p:txBody>
      </p:sp>
      <p:sp>
        <p:nvSpPr>
          <p:cNvPr id="2910" name="Google Shape;2910;p118"/>
          <p:cNvSpPr txBox="1"/>
          <p:nvPr/>
        </p:nvSpPr>
        <p:spPr>
          <a:xfrm>
            <a:off x="1363125" y="539988"/>
            <a:ext cx="5994000" cy="8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557D"/>
                </a:solidFill>
                <a:latin typeface="Patrick Hand"/>
                <a:ea typeface="Patrick Hand"/>
                <a:cs typeface="Patrick Hand"/>
                <a:sym typeface="Patrick Hand"/>
              </a:rPr>
              <a:t> Expand the sample in Study 3 to other cities.</a:t>
            </a:r>
            <a:endParaRPr b="1" sz="1800">
              <a:solidFill>
                <a:srgbClr val="3C557D"/>
              </a:solidFill>
              <a:latin typeface="Patrick Hand"/>
              <a:ea typeface="Patrick Hand"/>
              <a:cs typeface="Patrick Hand"/>
              <a:sym typeface="Patrick Hand"/>
            </a:endParaRPr>
          </a:p>
        </p:txBody>
      </p:sp>
      <p:grpSp>
        <p:nvGrpSpPr>
          <p:cNvPr id="2911" name="Google Shape;2911;p118"/>
          <p:cNvGrpSpPr/>
          <p:nvPr/>
        </p:nvGrpSpPr>
        <p:grpSpPr>
          <a:xfrm>
            <a:off x="605074" y="539997"/>
            <a:ext cx="630201" cy="393623"/>
            <a:chOff x="1188038" y="1908238"/>
            <a:chExt cx="1210994" cy="741706"/>
          </a:xfrm>
        </p:grpSpPr>
        <p:sp>
          <p:nvSpPr>
            <p:cNvPr id="2912" name="Google Shape;2912;p11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13" name="Google Shape;2913;p11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2914" name="Google Shape;2914;p118"/>
          <p:cNvSpPr txBox="1"/>
          <p:nvPr/>
        </p:nvSpPr>
        <p:spPr>
          <a:xfrm>
            <a:off x="1395075" y="1323675"/>
            <a:ext cx="5930100" cy="10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557D"/>
                </a:solidFill>
                <a:latin typeface="Patrick Hand"/>
                <a:ea typeface="Patrick Hand"/>
                <a:cs typeface="Patrick Hand"/>
                <a:sym typeface="Patrick Hand"/>
              </a:rPr>
              <a:t>Study variables beyond the factor analysis separately.</a:t>
            </a:r>
            <a:r>
              <a:rPr b="1" lang="en" sz="2400">
                <a:solidFill>
                  <a:srgbClr val="3C557D"/>
                </a:solidFill>
                <a:latin typeface="Patrick Hand"/>
                <a:ea typeface="Patrick Hand"/>
                <a:cs typeface="Patrick Hand"/>
                <a:sym typeface="Patrick Hand"/>
              </a:rPr>
              <a:t> </a:t>
            </a:r>
            <a:endParaRPr b="1" sz="2400">
              <a:solidFill>
                <a:srgbClr val="3C557D"/>
              </a:solidFill>
              <a:latin typeface="Patrick Hand"/>
              <a:ea typeface="Patrick Hand"/>
              <a:cs typeface="Patrick Hand"/>
              <a:sym typeface="Patrick Hand"/>
            </a:endParaRPr>
          </a:p>
        </p:txBody>
      </p:sp>
      <p:sp>
        <p:nvSpPr>
          <p:cNvPr id="2915" name="Google Shape;2915;p118"/>
          <p:cNvSpPr txBox="1"/>
          <p:nvPr/>
        </p:nvSpPr>
        <p:spPr>
          <a:xfrm>
            <a:off x="1395075" y="2035000"/>
            <a:ext cx="762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Study the relationship between police attitudes and trust in the government amongst Black Americans, and its implications on vaccine hesitancy.</a:t>
            </a:r>
            <a:r>
              <a:rPr b="1" lang="en" sz="2400">
                <a:solidFill>
                  <a:schemeClr val="dk1"/>
                </a:solidFill>
                <a:latin typeface="Patrick Hand"/>
                <a:ea typeface="Patrick Hand"/>
                <a:cs typeface="Patrick Hand"/>
                <a:sym typeface="Patrick Hand"/>
              </a:rPr>
              <a:t> </a:t>
            </a:r>
            <a:endParaRPr/>
          </a:p>
        </p:txBody>
      </p:sp>
      <p:grpSp>
        <p:nvGrpSpPr>
          <p:cNvPr id="2916" name="Google Shape;2916;p118"/>
          <p:cNvGrpSpPr/>
          <p:nvPr/>
        </p:nvGrpSpPr>
        <p:grpSpPr>
          <a:xfrm>
            <a:off x="605076" y="1482609"/>
            <a:ext cx="630201" cy="393623"/>
            <a:chOff x="1188038" y="1908238"/>
            <a:chExt cx="1210994" cy="741706"/>
          </a:xfrm>
        </p:grpSpPr>
        <p:sp>
          <p:nvSpPr>
            <p:cNvPr id="2917" name="Google Shape;2917;p11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18" name="Google Shape;2918;p11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2919" name="Google Shape;2919;p118"/>
          <p:cNvGrpSpPr/>
          <p:nvPr/>
        </p:nvGrpSpPr>
        <p:grpSpPr>
          <a:xfrm>
            <a:off x="605074" y="2133760"/>
            <a:ext cx="630201" cy="393623"/>
            <a:chOff x="1188038" y="1908238"/>
            <a:chExt cx="1210994" cy="741706"/>
          </a:xfrm>
        </p:grpSpPr>
        <p:sp>
          <p:nvSpPr>
            <p:cNvPr id="2920" name="Google Shape;2920;p11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21" name="Google Shape;2921;p11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2922" name="Google Shape;2922;p118"/>
          <p:cNvGrpSpPr/>
          <p:nvPr/>
        </p:nvGrpSpPr>
        <p:grpSpPr>
          <a:xfrm>
            <a:off x="605074" y="2889322"/>
            <a:ext cx="630201" cy="393623"/>
            <a:chOff x="1188038" y="1908238"/>
            <a:chExt cx="1210994" cy="741706"/>
          </a:xfrm>
        </p:grpSpPr>
        <p:sp>
          <p:nvSpPr>
            <p:cNvPr id="2923" name="Google Shape;2923;p11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24" name="Google Shape;2924;p11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2925" name="Google Shape;2925;p118"/>
          <p:cNvSpPr txBox="1"/>
          <p:nvPr/>
        </p:nvSpPr>
        <p:spPr>
          <a:xfrm>
            <a:off x="1442325" y="3567725"/>
            <a:ext cx="673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Look to find larger samples with normally-distributed variables.</a:t>
            </a:r>
            <a:endParaRPr/>
          </a:p>
        </p:txBody>
      </p:sp>
      <p:grpSp>
        <p:nvGrpSpPr>
          <p:cNvPr id="2926" name="Google Shape;2926;p118"/>
          <p:cNvGrpSpPr/>
          <p:nvPr/>
        </p:nvGrpSpPr>
        <p:grpSpPr>
          <a:xfrm>
            <a:off x="605074" y="3644885"/>
            <a:ext cx="630201" cy="393623"/>
            <a:chOff x="1188038" y="1908238"/>
            <a:chExt cx="1210994" cy="741706"/>
          </a:xfrm>
        </p:grpSpPr>
        <p:sp>
          <p:nvSpPr>
            <p:cNvPr id="2927" name="Google Shape;2927;p11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28" name="Google Shape;2928;p11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2929" name="Google Shape;2929;p118"/>
          <p:cNvGrpSpPr/>
          <p:nvPr/>
        </p:nvGrpSpPr>
        <p:grpSpPr>
          <a:xfrm>
            <a:off x="605074" y="4603510"/>
            <a:ext cx="630201" cy="393623"/>
            <a:chOff x="1188038" y="1908238"/>
            <a:chExt cx="1210994" cy="741706"/>
          </a:xfrm>
        </p:grpSpPr>
        <p:sp>
          <p:nvSpPr>
            <p:cNvPr id="2930" name="Google Shape;2930;p11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31" name="Google Shape;2931;p11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2932" name="Google Shape;2932;p118"/>
          <p:cNvSpPr txBox="1"/>
          <p:nvPr/>
        </p:nvSpPr>
        <p:spPr>
          <a:xfrm>
            <a:off x="1395075" y="2866300"/>
            <a:ext cx="729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Study the relationship between police attitudes and accessibility across neighborhoods and its implications on vaccine uptake. </a:t>
            </a:r>
            <a:endParaRPr/>
          </a:p>
        </p:txBody>
      </p:sp>
      <p:sp>
        <p:nvSpPr>
          <p:cNvPr id="2933" name="Google Shape;2933;p118"/>
          <p:cNvSpPr txBox="1"/>
          <p:nvPr/>
        </p:nvSpPr>
        <p:spPr>
          <a:xfrm>
            <a:off x="1442325" y="4096613"/>
            <a:ext cx="649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Rule out the factor of distance and ease of access to vaccine clinics. </a:t>
            </a:r>
            <a:endParaRPr/>
          </a:p>
        </p:txBody>
      </p:sp>
      <p:grpSp>
        <p:nvGrpSpPr>
          <p:cNvPr id="2934" name="Google Shape;2934;p118"/>
          <p:cNvGrpSpPr/>
          <p:nvPr/>
        </p:nvGrpSpPr>
        <p:grpSpPr>
          <a:xfrm>
            <a:off x="605074" y="4124197"/>
            <a:ext cx="630201" cy="393623"/>
            <a:chOff x="1188038" y="1908238"/>
            <a:chExt cx="1210994" cy="741706"/>
          </a:xfrm>
        </p:grpSpPr>
        <p:sp>
          <p:nvSpPr>
            <p:cNvPr id="2935" name="Google Shape;2935;p11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36" name="Google Shape;2936;p11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2937" name="Google Shape;2937;p118"/>
          <p:cNvSpPr txBox="1"/>
          <p:nvPr/>
        </p:nvSpPr>
        <p:spPr>
          <a:xfrm>
            <a:off x="1442325" y="4569450"/>
            <a:ext cx="649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Patrick Hand"/>
                <a:ea typeface="Patrick Hand"/>
                <a:cs typeface="Patrick Hand"/>
                <a:sym typeface="Patrick Hand"/>
              </a:rPr>
              <a:t>Identify confounding factors from public health experts  </a:t>
            </a:r>
            <a:endParaRPr/>
          </a:p>
        </p:txBody>
      </p:sp>
      <p:sp>
        <p:nvSpPr>
          <p:cNvPr id="2938" name="Google Shape;2938;p118"/>
          <p:cNvSpPr txBox="1"/>
          <p:nvPr/>
        </p:nvSpPr>
        <p:spPr>
          <a:xfrm>
            <a:off x="1407375" y="933625"/>
            <a:ext cx="7290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557D"/>
                </a:solidFill>
                <a:latin typeface="Patrick Hand"/>
                <a:ea typeface="Patrick Hand"/>
                <a:cs typeface="Patrick Hand"/>
                <a:sym typeface="Patrick Hand"/>
              </a:rPr>
              <a:t>Use Box-Cox transformation on Studies 1 and 2 to make data normally distributed</a:t>
            </a:r>
            <a:endParaRPr b="1" sz="1800">
              <a:solidFill>
                <a:srgbClr val="3C557D"/>
              </a:solidFill>
              <a:latin typeface="Patrick Hand"/>
              <a:ea typeface="Patrick Hand"/>
              <a:cs typeface="Patrick Hand"/>
              <a:sym typeface="Patrick Hand"/>
            </a:endParaRPr>
          </a:p>
        </p:txBody>
      </p:sp>
      <p:grpSp>
        <p:nvGrpSpPr>
          <p:cNvPr id="2939" name="Google Shape;2939;p118"/>
          <p:cNvGrpSpPr/>
          <p:nvPr/>
        </p:nvGrpSpPr>
        <p:grpSpPr>
          <a:xfrm>
            <a:off x="605074" y="1011297"/>
            <a:ext cx="630201" cy="393623"/>
            <a:chOff x="1188038" y="1908238"/>
            <a:chExt cx="1210994" cy="741706"/>
          </a:xfrm>
        </p:grpSpPr>
        <p:sp>
          <p:nvSpPr>
            <p:cNvPr id="2940" name="Google Shape;2940;p11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941" name="Google Shape;2941;p11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5" name="Shape 2945"/>
        <p:cNvGrpSpPr/>
        <p:nvPr/>
      </p:nvGrpSpPr>
      <p:grpSpPr>
        <a:xfrm>
          <a:off x="0" y="0"/>
          <a:ext cx="0" cy="0"/>
          <a:chOff x="0" y="0"/>
          <a:chExt cx="0" cy="0"/>
        </a:xfrm>
      </p:grpSpPr>
      <p:sp>
        <p:nvSpPr>
          <p:cNvPr id="2946" name="Google Shape;2946;p1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0" name="Shape 2950"/>
        <p:cNvGrpSpPr/>
        <p:nvPr/>
      </p:nvGrpSpPr>
      <p:grpSpPr>
        <a:xfrm>
          <a:off x="0" y="0"/>
          <a:ext cx="0" cy="0"/>
          <a:chOff x="0" y="0"/>
          <a:chExt cx="0" cy="0"/>
        </a:xfrm>
      </p:grpSpPr>
      <p:sp>
        <p:nvSpPr>
          <p:cNvPr id="2951" name="Google Shape;2951;p1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5" name="Shape 2955"/>
        <p:cNvGrpSpPr/>
        <p:nvPr/>
      </p:nvGrpSpPr>
      <p:grpSpPr>
        <a:xfrm>
          <a:off x="0" y="0"/>
          <a:ext cx="0" cy="0"/>
          <a:chOff x="0" y="0"/>
          <a:chExt cx="0" cy="0"/>
        </a:xfrm>
      </p:grpSpPr>
      <p:sp>
        <p:nvSpPr>
          <p:cNvPr id="2956" name="Google Shape;2956;p1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0" name="Shape 2960"/>
        <p:cNvGrpSpPr/>
        <p:nvPr/>
      </p:nvGrpSpPr>
      <p:grpSpPr>
        <a:xfrm>
          <a:off x="0" y="0"/>
          <a:ext cx="0" cy="0"/>
          <a:chOff x="0" y="0"/>
          <a:chExt cx="0" cy="0"/>
        </a:xfrm>
      </p:grpSpPr>
      <p:sp>
        <p:nvSpPr>
          <p:cNvPr id="2961" name="Google Shape;2961;p1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5" name="Shape 2965"/>
        <p:cNvGrpSpPr/>
        <p:nvPr/>
      </p:nvGrpSpPr>
      <p:grpSpPr>
        <a:xfrm>
          <a:off x="0" y="0"/>
          <a:ext cx="0" cy="0"/>
          <a:chOff x="0" y="0"/>
          <a:chExt cx="0" cy="0"/>
        </a:xfrm>
      </p:grpSpPr>
      <p:sp>
        <p:nvSpPr>
          <p:cNvPr id="2966" name="Google Shape;2966;p1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0" name="Shape 2970"/>
        <p:cNvGrpSpPr/>
        <p:nvPr/>
      </p:nvGrpSpPr>
      <p:grpSpPr>
        <a:xfrm>
          <a:off x="0" y="0"/>
          <a:ext cx="0" cy="0"/>
          <a:chOff x="0" y="0"/>
          <a:chExt cx="0" cy="0"/>
        </a:xfrm>
      </p:grpSpPr>
      <p:sp>
        <p:nvSpPr>
          <p:cNvPr id="2971" name="Google Shape;2971;p1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1" name="Shape 2321"/>
        <p:cNvGrpSpPr/>
        <p:nvPr/>
      </p:nvGrpSpPr>
      <p:grpSpPr>
        <a:xfrm>
          <a:off x="0" y="0"/>
          <a:ext cx="0" cy="0"/>
          <a:chOff x="0" y="0"/>
          <a:chExt cx="0" cy="0"/>
        </a:xfrm>
      </p:grpSpPr>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5" name="Shape 2975"/>
        <p:cNvGrpSpPr/>
        <p:nvPr/>
      </p:nvGrpSpPr>
      <p:grpSpPr>
        <a:xfrm>
          <a:off x="0" y="0"/>
          <a:ext cx="0" cy="0"/>
          <a:chOff x="0" y="0"/>
          <a:chExt cx="0" cy="0"/>
        </a:xfrm>
      </p:grpSpPr>
      <p:sp>
        <p:nvSpPr>
          <p:cNvPr id="2976" name="Google Shape;2976;p1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0" name="Shape 2980"/>
        <p:cNvGrpSpPr/>
        <p:nvPr/>
      </p:nvGrpSpPr>
      <p:grpSpPr>
        <a:xfrm>
          <a:off x="0" y="0"/>
          <a:ext cx="0" cy="0"/>
          <a:chOff x="0" y="0"/>
          <a:chExt cx="0" cy="0"/>
        </a:xfrm>
      </p:grpSpPr>
      <p:sp>
        <p:nvSpPr>
          <p:cNvPr id="2981" name="Google Shape;2981;p1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82" name="Google Shape;2982;p126"/>
          <p:cNvSpPr txBox="1"/>
          <p:nvPr/>
        </p:nvSpPr>
        <p:spPr>
          <a:xfrm>
            <a:off x="1817250" y="2006625"/>
            <a:ext cx="5509500" cy="14823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6000">
                <a:solidFill>
                  <a:srgbClr val="3C557D"/>
                </a:solidFill>
                <a:latin typeface="Patrick Hand"/>
                <a:ea typeface="Patrick Hand"/>
                <a:cs typeface="Patrick Hand"/>
                <a:sym typeface="Patrick Hand"/>
              </a:rPr>
              <a:t>References</a:t>
            </a:r>
            <a:endParaRPr sz="6000">
              <a:solidFill>
                <a:srgbClr val="3C557D"/>
              </a:solidFill>
              <a:latin typeface="Patrick Hand"/>
              <a:ea typeface="Patrick Hand"/>
              <a:cs typeface="Patrick Hand"/>
              <a:sym typeface="Patrick Hand"/>
            </a:endParaRPr>
          </a:p>
        </p:txBody>
      </p:sp>
      <p:sp>
        <p:nvSpPr>
          <p:cNvPr id="2983" name="Google Shape;2983;p126"/>
          <p:cNvSpPr txBox="1"/>
          <p:nvPr/>
        </p:nvSpPr>
        <p:spPr>
          <a:xfrm>
            <a:off x="3879600" y="971888"/>
            <a:ext cx="1384800" cy="57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27F86"/>
                </a:solidFill>
                <a:latin typeface="Patrick Hand"/>
                <a:ea typeface="Patrick Hand"/>
                <a:cs typeface="Patrick Hand"/>
                <a:sym typeface="Patrick Hand"/>
              </a:rPr>
              <a:t>05</a:t>
            </a:r>
            <a:endParaRPr sz="6000">
              <a:solidFill>
                <a:srgbClr val="E27F86"/>
              </a:solidFill>
              <a:latin typeface="Patrick Hand"/>
              <a:ea typeface="Patrick Hand"/>
              <a:cs typeface="Patrick Hand"/>
              <a:sym typeface="Patrick Hand"/>
            </a:endParaRPr>
          </a:p>
        </p:txBody>
      </p:sp>
      <p:sp>
        <p:nvSpPr>
          <p:cNvPr id="2984" name="Google Shape;2984;p126"/>
          <p:cNvSpPr/>
          <p:nvPr/>
        </p:nvSpPr>
        <p:spPr>
          <a:xfrm>
            <a:off x="3879599" y="847314"/>
            <a:ext cx="1384805" cy="848155"/>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27F86"/>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8" name="Shape 2988"/>
        <p:cNvGrpSpPr/>
        <p:nvPr/>
      </p:nvGrpSpPr>
      <p:grpSpPr>
        <a:xfrm>
          <a:off x="0" y="0"/>
          <a:ext cx="0" cy="0"/>
          <a:chOff x="0" y="0"/>
          <a:chExt cx="0" cy="0"/>
        </a:xfrm>
      </p:grpSpPr>
      <p:sp>
        <p:nvSpPr>
          <p:cNvPr id="2989" name="Google Shape;2989;p1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90" name="Google Shape;2990;p127"/>
          <p:cNvSpPr txBox="1"/>
          <p:nvPr/>
        </p:nvSpPr>
        <p:spPr>
          <a:xfrm>
            <a:off x="720000" y="103450"/>
            <a:ext cx="7704000" cy="80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References</a:t>
            </a:r>
            <a:endParaRPr sz="4000">
              <a:solidFill>
                <a:srgbClr val="3C557D"/>
              </a:solidFill>
              <a:latin typeface="Patrick Hand"/>
              <a:ea typeface="Patrick Hand"/>
              <a:cs typeface="Patrick Hand"/>
              <a:sym typeface="Patrick Hand"/>
            </a:endParaRPr>
          </a:p>
        </p:txBody>
      </p:sp>
      <p:sp>
        <p:nvSpPr>
          <p:cNvPr id="2991" name="Google Shape;2991;p127"/>
          <p:cNvSpPr txBox="1"/>
          <p:nvPr/>
        </p:nvSpPr>
        <p:spPr>
          <a:xfrm>
            <a:off x="5586675" y="1513581"/>
            <a:ext cx="20745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rgbClr val="3C557D"/>
              </a:solidFill>
              <a:latin typeface="Patrick Hand"/>
              <a:ea typeface="Patrick Hand"/>
              <a:cs typeface="Patrick Hand"/>
              <a:sym typeface="Patrick Hand"/>
            </a:endParaRPr>
          </a:p>
        </p:txBody>
      </p:sp>
      <p:sp>
        <p:nvSpPr>
          <p:cNvPr id="2992" name="Google Shape;2992;p127"/>
          <p:cNvSpPr txBox="1"/>
          <p:nvPr/>
        </p:nvSpPr>
        <p:spPr>
          <a:xfrm>
            <a:off x="1732450" y="872025"/>
            <a:ext cx="7247700" cy="6414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1200"/>
              </a:spcBef>
              <a:spcAft>
                <a:spcPts val="0"/>
              </a:spcAft>
              <a:buClr>
                <a:schemeClr val="dk1"/>
              </a:buClr>
              <a:buSzPts val="1200"/>
              <a:buFont typeface="Patrick Hand"/>
              <a:buAutoNum type="arabicPeriod"/>
            </a:pPr>
            <a:r>
              <a:rPr lang="en" sz="1200">
                <a:solidFill>
                  <a:schemeClr val="dk1"/>
                </a:solidFill>
                <a:latin typeface="Patrick Hand"/>
                <a:ea typeface="Patrick Hand"/>
                <a:cs typeface="Patrick Hand"/>
                <a:sym typeface="Patrick Hand"/>
              </a:rPr>
              <a:t>Bajaj, Simar Singh, and Fatima Cody Stanford. “Beyond Tuskegee - Vaccine Distrust and Everyday Racism.” </a:t>
            </a:r>
            <a:r>
              <a:rPr i="1" lang="en" sz="1200">
                <a:solidFill>
                  <a:schemeClr val="dk1"/>
                </a:solidFill>
                <a:latin typeface="Patrick Hand"/>
                <a:ea typeface="Patrick Hand"/>
                <a:cs typeface="Patrick Hand"/>
                <a:sym typeface="Patrick Hand"/>
              </a:rPr>
              <a:t>The New England journal of medicine </a:t>
            </a:r>
            <a:r>
              <a:rPr lang="en" sz="1200">
                <a:solidFill>
                  <a:schemeClr val="dk1"/>
                </a:solidFill>
                <a:latin typeface="Patrick Hand"/>
                <a:ea typeface="Patrick Hand"/>
                <a:cs typeface="Patrick Hand"/>
                <a:sym typeface="Patrick Hand"/>
              </a:rPr>
              <a:t>vol. 384,5 (2021).,</a:t>
            </a:r>
            <a:r>
              <a:rPr lang="en" sz="1200">
                <a:solidFill>
                  <a:schemeClr val="dk1"/>
                </a:solidFill>
                <a:latin typeface="Patrick Hand"/>
                <a:ea typeface="Patrick Hand"/>
                <a:cs typeface="Patrick Hand"/>
                <a:sym typeface="Patrick Hand"/>
              </a:rPr>
              <a:t> https://doi.org/</a:t>
            </a:r>
            <a:r>
              <a:rPr lang="en" sz="1200">
                <a:solidFill>
                  <a:schemeClr val="dk1"/>
                </a:solidFill>
                <a:latin typeface="Patrick Hand"/>
                <a:ea typeface="Patrick Hand"/>
                <a:cs typeface="Patrick Hand"/>
                <a:sym typeface="Patrick Hand"/>
              </a:rPr>
              <a:t>10.1056/NEJMpv2035827</a:t>
            </a:r>
            <a:endParaRPr sz="1200">
              <a:solidFill>
                <a:schemeClr val="dk1"/>
              </a:solidFill>
              <a:latin typeface="Patrick Hand"/>
              <a:ea typeface="Patrick Hand"/>
              <a:cs typeface="Patrick Hand"/>
              <a:sym typeface="Patrick Hand"/>
            </a:endParaRPr>
          </a:p>
          <a:p>
            <a:pPr indent="0" lvl="0" marL="0" rtl="0" algn="l">
              <a:lnSpc>
                <a:spcPct val="100000"/>
              </a:lnSpc>
              <a:spcBef>
                <a:spcPts val="1200"/>
              </a:spcBef>
              <a:spcAft>
                <a:spcPts val="0"/>
              </a:spcAft>
              <a:buNone/>
            </a:pPr>
            <a:r>
              <a:t/>
            </a:r>
            <a:endParaRPr sz="1200">
              <a:solidFill>
                <a:schemeClr val="dk1"/>
              </a:solidFill>
              <a:latin typeface="Patrick Hand"/>
              <a:ea typeface="Patrick Hand"/>
              <a:cs typeface="Patrick Hand"/>
              <a:sym typeface="Patrick Hand"/>
            </a:endParaRPr>
          </a:p>
          <a:p>
            <a:pPr indent="-298450" lvl="0" marL="457200" rtl="0" algn="l">
              <a:lnSpc>
                <a:spcPct val="100000"/>
              </a:lnSpc>
              <a:spcBef>
                <a:spcPts val="1200"/>
              </a:spcBef>
              <a:spcAft>
                <a:spcPts val="0"/>
              </a:spcAft>
              <a:buClr>
                <a:srgbClr val="3C557D"/>
              </a:buClr>
              <a:buSzPts val="1100"/>
              <a:buFont typeface="Patrick Hand"/>
              <a:buAutoNum type="arabicPeriod"/>
            </a:pPr>
            <a:r>
              <a:rPr lang="en" sz="1100">
                <a:solidFill>
                  <a:srgbClr val="3C557D"/>
                </a:solidFill>
                <a:latin typeface="Patrick Hand"/>
                <a:ea typeface="Patrick Hand"/>
                <a:cs typeface="Patrick Hand"/>
                <a:sym typeface="Patrick Hand"/>
              </a:rPr>
              <a:t>Jennifer Tolbert, Kendal Orgera. “Vaccination Is Local: Covid-19 Vaccination Rates Vary by County and Key Characteristics.” </a:t>
            </a:r>
            <a:r>
              <a:rPr i="1" lang="en" sz="1100">
                <a:solidFill>
                  <a:srgbClr val="3C557D"/>
                </a:solidFill>
                <a:latin typeface="Patrick Hand"/>
                <a:ea typeface="Patrick Hand"/>
                <a:cs typeface="Patrick Hand"/>
                <a:sym typeface="Patrick Hand"/>
              </a:rPr>
              <a:t>Kaiser Family Foundation</a:t>
            </a:r>
            <a:r>
              <a:rPr lang="en" sz="1100">
                <a:solidFill>
                  <a:srgbClr val="3C557D"/>
                </a:solidFill>
                <a:latin typeface="Patrick Hand"/>
                <a:ea typeface="Patrick Hand"/>
                <a:cs typeface="Patrick Hand"/>
                <a:sym typeface="Patrick Hand"/>
              </a:rPr>
              <a:t>, Kaiser Family Foundation, 12 May 2021</a:t>
            </a:r>
            <a:endParaRPr sz="1200">
              <a:solidFill>
                <a:schemeClr val="dk1"/>
              </a:solidFill>
              <a:latin typeface="Patrick Hand"/>
              <a:ea typeface="Patrick Hand"/>
              <a:cs typeface="Patrick Hand"/>
              <a:sym typeface="Patrick Hand"/>
            </a:endParaRPr>
          </a:p>
          <a:p>
            <a:pPr indent="0" lvl="0" marL="0" rtl="0" algn="l">
              <a:lnSpc>
                <a:spcPct val="100000"/>
              </a:lnSpc>
              <a:spcBef>
                <a:spcPts val="1200"/>
              </a:spcBef>
              <a:spcAft>
                <a:spcPts val="0"/>
              </a:spcAft>
              <a:buNone/>
            </a:pPr>
            <a:r>
              <a:t/>
            </a:r>
            <a:endParaRPr sz="1200">
              <a:solidFill>
                <a:schemeClr val="dk1"/>
              </a:solidFill>
              <a:latin typeface="Patrick Hand"/>
              <a:ea typeface="Patrick Hand"/>
              <a:cs typeface="Patrick Hand"/>
              <a:sym typeface="Patrick Hand"/>
            </a:endParaRPr>
          </a:p>
          <a:p>
            <a:pPr indent="-304800" lvl="0" marL="457200" rtl="0" algn="l">
              <a:spcBef>
                <a:spcPts val="1200"/>
              </a:spcBef>
              <a:spcAft>
                <a:spcPts val="0"/>
              </a:spcAft>
              <a:buSzPts val="1200"/>
              <a:buFont typeface="Patrick Hand"/>
              <a:buAutoNum type="arabicPeriod"/>
            </a:pPr>
            <a:r>
              <a:rPr lang="en" sz="1200">
                <a:solidFill>
                  <a:schemeClr val="dk1"/>
                </a:solidFill>
                <a:latin typeface="Patrick Hand"/>
                <a:ea typeface="Patrick Hand"/>
                <a:cs typeface="Patrick Hand"/>
                <a:sym typeface="Patrick Hand"/>
              </a:rPr>
              <a:t>Bogart, Laura M., Lu Dong, Priya Gandhi, Samantha Ryan, Terry L. Smith, David J.Klein, Luckie-Alexander Fuller, and Bisola O. Ojikutu, What Contributes to COVID-19 Vaccine Hesitancy in African Communities, and How Can It Be Addressed?. Santa Monica,CA:RAND Corporation, 2021 </a:t>
            </a:r>
            <a:r>
              <a:rPr lang="en" sz="1200" u="sng">
                <a:solidFill>
                  <a:schemeClr val="lt2"/>
                </a:solidFill>
                <a:latin typeface="Patrick Hand"/>
                <a:ea typeface="Patrick Hand"/>
                <a:cs typeface="Patrick Hand"/>
                <a:sym typeface="Patrick Hand"/>
                <a:hlinkClick r:id="rId3">
                  <a:extLst>
                    <a:ext uri="{A12FA001-AC4F-418D-AE19-62706E023703}">
                      <ahyp:hlinkClr val="tx"/>
                    </a:ext>
                  </a:extLst>
                </a:hlinkClick>
              </a:rPr>
              <a:t>https://www.rand.org/pubs/research_reports/RRA1110-1.html</a:t>
            </a:r>
            <a:endParaRPr sz="1100">
              <a:solidFill>
                <a:schemeClr val="dk1"/>
              </a:solidFill>
              <a:latin typeface="Patrick Hand"/>
              <a:ea typeface="Patrick Hand"/>
              <a:cs typeface="Patrick Hand"/>
              <a:sym typeface="Patrick Hand"/>
            </a:endParaRPr>
          </a:p>
          <a:p>
            <a:pPr indent="0" lvl="0" marL="0" rtl="0" algn="just">
              <a:lnSpc>
                <a:spcPct val="100000"/>
              </a:lnSpc>
              <a:spcBef>
                <a:spcPts val="1200"/>
              </a:spcBef>
              <a:spcAft>
                <a:spcPts val="0"/>
              </a:spcAft>
              <a:buNone/>
            </a:pPr>
            <a:r>
              <a:rPr lang="en" sz="1100">
                <a:solidFill>
                  <a:schemeClr val="dk1"/>
                </a:solidFill>
                <a:latin typeface="Patrick Hand"/>
                <a:ea typeface="Patrick Hand"/>
                <a:cs typeface="Patrick Hand"/>
                <a:sym typeface="Patrick Hand"/>
              </a:rPr>
              <a:t> </a:t>
            </a:r>
            <a:endParaRPr sz="1100">
              <a:solidFill>
                <a:schemeClr val="dk1"/>
              </a:solidFill>
              <a:latin typeface="Patrick Hand"/>
              <a:ea typeface="Patrick Hand"/>
              <a:cs typeface="Patrick Hand"/>
              <a:sym typeface="Patrick Hand"/>
            </a:endParaRPr>
          </a:p>
          <a:p>
            <a:pPr indent="-304800" lvl="0" marL="457200" rtl="0" algn="just">
              <a:lnSpc>
                <a:spcPct val="100000"/>
              </a:lnSpc>
              <a:spcBef>
                <a:spcPts val="0"/>
              </a:spcBef>
              <a:spcAft>
                <a:spcPts val="0"/>
              </a:spcAft>
              <a:buClr>
                <a:schemeClr val="dk1"/>
              </a:buClr>
              <a:buSzPts val="1200"/>
              <a:buFont typeface="Patrick Hand"/>
              <a:buAutoNum type="arabicPeriod"/>
            </a:pPr>
            <a:r>
              <a:rPr lang="en" sz="1200">
                <a:solidFill>
                  <a:schemeClr val="dk1"/>
                </a:solidFill>
                <a:latin typeface="Patrick Hand"/>
                <a:ea typeface="Patrick Hand"/>
                <a:cs typeface="Patrick Hand"/>
                <a:sym typeface="Patrick Hand"/>
              </a:rPr>
              <a:t>Dunbar, Adam, and Nicole E. Jones. “Race, Police, and the Pandemic: Considering the Role of Race in Public Health Policing.” </a:t>
            </a:r>
            <a:r>
              <a:rPr i="1" lang="en" sz="1200">
                <a:solidFill>
                  <a:schemeClr val="dk1"/>
                </a:solidFill>
                <a:latin typeface="Patrick Hand"/>
                <a:ea typeface="Patrick Hand"/>
                <a:cs typeface="Patrick Hand"/>
                <a:sym typeface="Patrick Hand"/>
              </a:rPr>
              <a:t>Ethnic and Racial Studies</a:t>
            </a:r>
            <a:r>
              <a:rPr lang="en" sz="1200">
                <a:solidFill>
                  <a:schemeClr val="dk1"/>
                </a:solidFill>
                <a:latin typeface="Patrick Hand"/>
                <a:ea typeface="Patrick Hand"/>
                <a:cs typeface="Patrick Hand"/>
                <a:sym typeface="Patrick Hand"/>
              </a:rPr>
              <a:t>, vol. 44, no. 5, 2020, pp. 773–782., https://doi.org/10.1080/01419870.2020.1851381.</a:t>
            </a:r>
            <a:endParaRPr sz="1200">
              <a:solidFill>
                <a:schemeClr val="dk1"/>
              </a:solidFill>
              <a:latin typeface="Patrick Hand"/>
              <a:ea typeface="Patrick Hand"/>
              <a:cs typeface="Patrick Hand"/>
              <a:sym typeface="Patrick Hand"/>
            </a:endParaRPr>
          </a:p>
          <a:p>
            <a:pPr indent="0" lvl="0" marL="0" rtl="0" algn="l">
              <a:lnSpc>
                <a:spcPct val="100000"/>
              </a:lnSpc>
              <a:spcBef>
                <a:spcPts val="1200"/>
              </a:spcBef>
              <a:spcAft>
                <a:spcPts val="0"/>
              </a:spcAft>
              <a:buNone/>
            </a:pPr>
            <a:r>
              <a:t/>
            </a:r>
            <a:endParaRPr sz="1200">
              <a:solidFill>
                <a:schemeClr val="dk1"/>
              </a:solidFill>
              <a:latin typeface="Patrick Hand"/>
              <a:ea typeface="Patrick Hand"/>
              <a:cs typeface="Patrick Hand"/>
              <a:sym typeface="Patrick Hand"/>
            </a:endParaRPr>
          </a:p>
          <a:p>
            <a:pPr indent="-304800" lvl="0" marL="457200" rtl="0" algn="l">
              <a:lnSpc>
                <a:spcPct val="100000"/>
              </a:lnSpc>
              <a:spcBef>
                <a:spcPts val="1200"/>
              </a:spcBef>
              <a:spcAft>
                <a:spcPts val="0"/>
              </a:spcAft>
              <a:buClr>
                <a:schemeClr val="dk1"/>
              </a:buClr>
              <a:buSzPts val="1200"/>
              <a:buFont typeface="Patrick Hand"/>
              <a:buAutoNum type="arabicPeriod"/>
            </a:pPr>
            <a:r>
              <a:rPr lang="en" sz="1200">
                <a:solidFill>
                  <a:schemeClr val="dk1"/>
                </a:solidFill>
                <a:latin typeface="Patrick Hand"/>
                <a:ea typeface="Patrick Hand"/>
                <a:cs typeface="Patrick Hand"/>
                <a:sym typeface="Patrick Hand"/>
              </a:rPr>
              <a:t>Bunch, Lauren. “A Tale of Two Crises: Addressing Covid-19 Vaccine Hesitancy as Promoting Racial Justice.HEC forum:an interdisciplinary journal on hospitals’ ethical and legal issues vol. 33,1-2 (2021): 143-154.doi:10.1007/s10730-021-9440-0</a:t>
            </a:r>
            <a:endParaRPr sz="1200">
              <a:solidFill>
                <a:schemeClr val="dk1"/>
              </a:solidFill>
              <a:latin typeface="Patrick Hand"/>
              <a:ea typeface="Patrick Hand"/>
              <a:cs typeface="Patrick Hand"/>
              <a:sym typeface="Patrick Hand"/>
            </a:endParaRPr>
          </a:p>
          <a:p>
            <a:pPr indent="0" lvl="0" marL="0" rtl="0" algn="l">
              <a:lnSpc>
                <a:spcPct val="100000"/>
              </a:lnSpc>
              <a:spcBef>
                <a:spcPts val="1200"/>
              </a:spcBef>
              <a:spcAft>
                <a:spcPts val="1200"/>
              </a:spcAft>
              <a:buNone/>
            </a:pPr>
            <a:r>
              <a:rPr lang="en" sz="1100">
                <a:solidFill>
                  <a:srgbClr val="3C557D"/>
                </a:solidFill>
                <a:latin typeface="Patrick Hand"/>
                <a:ea typeface="Patrick Hand"/>
                <a:cs typeface="Patrick Hand"/>
                <a:sym typeface="Patrick Hand"/>
              </a:rPr>
              <a:t>		</a:t>
            </a:r>
            <a:endParaRPr b="1" sz="2400">
              <a:solidFill>
                <a:srgbClr val="3C557D"/>
              </a:solidFill>
              <a:latin typeface="Patrick Hand"/>
              <a:ea typeface="Patrick Hand"/>
              <a:cs typeface="Patrick Hand"/>
              <a:sym typeface="Patrick Hand"/>
            </a:endParaRPr>
          </a:p>
        </p:txBody>
      </p:sp>
      <p:grpSp>
        <p:nvGrpSpPr>
          <p:cNvPr id="2993" name="Google Shape;2993;p127"/>
          <p:cNvGrpSpPr/>
          <p:nvPr/>
        </p:nvGrpSpPr>
        <p:grpSpPr>
          <a:xfrm>
            <a:off x="872396" y="1112701"/>
            <a:ext cx="829894" cy="508291"/>
            <a:chOff x="1188038" y="1908238"/>
            <a:chExt cx="1210994" cy="741706"/>
          </a:xfrm>
        </p:grpSpPr>
        <p:sp>
          <p:nvSpPr>
            <p:cNvPr id="2994" name="Google Shape;2994;p127"/>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27"/>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6" name="Google Shape;2996;p127"/>
          <p:cNvGrpSpPr/>
          <p:nvPr/>
        </p:nvGrpSpPr>
        <p:grpSpPr>
          <a:xfrm>
            <a:off x="872396" y="1835751"/>
            <a:ext cx="829894" cy="508291"/>
            <a:chOff x="1188038" y="1908238"/>
            <a:chExt cx="1210994" cy="741706"/>
          </a:xfrm>
        </p:grpSpPr>
        <p:sp>
          <p:nvSpPr>
            <p:cNvPr id="2997" name="Google Shape;2997;p127"/>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27"/>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9" name="Google Shape;2999;p127"/>
          <p:cNvGrpSpPr/>
          <p:nvPr/>
        </p:nvGrpSpPr>
        <p:grpSpPr>
          <a:xfrm>
            <a:off x="872396" y="2713626"/>
            <a:ext cx="829894" cy="508291"/>
            <a:chOff x="1188038" y="1908238"/>
            <a:chExt cx="1210994" cy="741706"/>
          </a:xfrm>
        </p:grpSpPr>
        <p:sp>
          <p:nvSpPr>
            <p:cNvPr id="3000" name="Google Shape;3000;p127"/>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27"/>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2" name="Google Shape;3002;p127"/>
          <p:cNvGrpSpPr/>
          <p:nvPr/>
        </p:nvGrpSpPr>
        <p:grpSpPr>
          <a:xfrm>
            <a:off x="872396" y="3591489"/>
            <a:ext cx="829894" cy="508291"/>
            <a:chOff x="1188038" y="1908238"/>
            <a:chExt cx="1210994" cy="741706"/>
          </a:xfrm>
        </p:grpSpPr>
        <p:sp>
          <p:nvSpPr>
            <p:cNvPr id="3003" name="Google Shape;3003;p127"/>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27"/>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5" name="Google Shape;3005;p127"/>
          <p:cNvGrpSpPr/>
          <p:nvPr/>
        </p:nvGrpSpPr>
        <p:grpSpPr>
          <a:xfrm>
            <a:off x="872396" y="4469351"/>
            <a:ext cx="829894" cy="508291"/>
            <a:chOff x="1188038" y="1908238"/>
            <a:chExt cx="1210994" cy="741706"/>
          </a:xfrm>
        </p:grpSpPr>
        <p:sp>
          <p:nvSpPr>
            <p:cNvPr id="3006" name="Google Shape;3006;p127"/>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27"/>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1" name="Shape 3011"/>
        <p:cNvGrpSpPr/>
        <p:nvPr/>
      </p:nvGrpSpPr>
      <p:grpSpPr>
        <a:xfrm>
          <a:off x="0" y="0"/>
          <a:ext cx="0" cy="0"/>
          <a:chOff x="0" y="0"/>
          <a:chExt cx="0" cy="0"/>
        </a:xfrm>
      </p:grpSpPr>
      <p:sp>
        <p:nvSpPr>
          <p:cNvPr id="3012" name="Google Shape;3012;p1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13" name="Google Shape;3013;p128"/>
          <p:cNvSpPr txBox="1"/>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3C557D"/>
                </a:solidFill>
                <a:latin typeface="Patrick Hand"/>
                <a:ea typeface="Patrick Hand"/>
                <a:cs typeface="Patrick Hand"/>
                <a:sym typeface="Patrick Hand"/>
              </a:rPr>
              <a:t>References</a:t>
            </a:r>
            <a:endParaRPr sz="4000">
              <a:solidFill>
                <a:srgbClr val="3C557D"/>
              </a:solidFill>
              <a:latin typeface="Patrick Hand"/>
              <a:ea typeface="Patrick Hand"/>
              <a:cs typeface="Patrick Hand"/>
              <a:sym typeface="Patrick Hand"/>
            </a:endParaRPr>
          </a:p>
        </p:txBody>
      </p:sp>
      <p:sp>
        <p:nvSpPr>
          <p:cNvPr id="3014" name="Google Shape;3014;p128"/>
          <p:cNvSpPr txBox="1"/>
          <p:nvPr/>
        </p:nvSpPr>
        <p:spPr>
          <a:xfrm>
            <a:off x="1732450" y="1513572"/>
            <a:ext cx="21471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rgbClr val="3C557D"/>
              </a:solidFill>
              <a:latin typeface="Patrick Hand"/>
              <a:ea typeface="Patrick Hand"/>
              <a:cs typeface="Patrick Hand"/>
              <a:sym typeface="Patrick Hand"/>
            </a:endParaRPr>
          </a:p>
        </p:txBody>
      </p:sp>
      <p:sp>
        <p:nvSpPr>
          <p:cNvPr id="3015" name="Google Shape;3015;p128"/>
          <p:cNvSpPr txBox="1"/>
          <p:nvPr/>
        </p:nvSpPr>
        <p:spPr>
          <a:xfrm>
            <a:off x="5586675" y="1513581"/>
            <a:ext cx="20745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rgbClr val="3C557D"/>
              </a:solidFill>
              <a:latin typeface="Patrick Hand"/>
              <a:ea typeface="Patrick Hand"/>
              <a:cs typeface="Patrick Hand"/>
              <a:sym typeface="Patrick Hand"/>
            </a:endParaRPr>
          </a:p>
        </p:txBody>
      </p:sp>
      <p:sp>
        <p:nvSpPr>
          <p:cNvPr id="3016" name="Google Shape;3016;p128"/>
          <p:cNvSpPr txBox="1"/>
          <p:nvPr/>
        </p:nvSpPr>
        <p:spPr>
          <a:xfrm>
            <a:off x="1728216" y="1079975"/>
            <a:ext cx="7247700" cy="433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latin typeface="Times New Roman"/>
                <a:ea typeface="Times New Roman"/>
                <a:cs typeface="Times New Roman"/>
                <a:sym typeface="Times New Roman"/>
              </a:rPr>
              <a:t>6. </a:t>
            </a:r>
            <a:r>
              <a:rPr lang="en" sz="1100">
                <a:solidFill>
                  <a:schemeClr val="dk1"/>
                </a:solidFill>
                <a:latin typeface="Patrick Hand"/>
                <a:ea typeface="Patrick Hand"/>
                <a:cs typeface="Patrick Hand"/>
                <a:sym typeface="Patrick Hand"/>
              </a:rPr>
              <a:t>Fox, Maggie. “Unvaccinated People Are 'Variant Factories,' Infectious Diseases Expert  Says.” </a:t>
            </a:r>
            <a:r>
              <a:rPr i="1" lang="en" sz="1100">
                <a:solidFill>
                  <a:schemeClr val="dk1"/>
                </a:solidFill>
                <a:latin typeface="Patrick Hand"/>
                <a:ea typeface="Patrick Hand"/>
                <a:cs typeface="Patrick Hand"/>
                <a:sym typeface="Patrick Hand"/>
              </a:rPr>
              <a:t>CNN</a:t>
            </a:r>
            <a:r>
              <a:rPr lang="en" sz="1100">
                <a:solidFill>
                  <a:schemeClr val="dk1"/>
                </a:solidFill>
                <a:latin typeface="Patrick Hand"/>
                <a:ea typeface="Patrick Hand"/>
                <a:cs typeface="Patrick Hand"/>
                <a:sym typeface="Patrick Hand"/>
              </a:rPr>
              <a:t>, Cable News Network, 4 July 2021. </a:t>
            </a:r>
            <a:endParaRPr sz="1100">
              <a:solidFill>
                <a:schemeClr val="dk1"/>
              </a:solidFill>
              <a:latin typeface="Patrick Hand"/>
              <a:ea typeface="Patrick Hand"/>
              <a:cs typeface="Patrick Hand"/>
              <a:sym typeface="Patrick Hand"/>
            </a:endParaRPr>
          </a:p>
          <a:p>
            <a:pPr indent="0" lvl="0" marL="457200" rtl="0" algn="just">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chemeClr val="dk1"/>
                </a:solidFill>
                <a:highlight>
                  <a:schemeClr val="lt1"/>
                </a:highlight>
                <a:latin typeface="Patrick Hand"/>
                <a:ea typeface="Patrick Hand"/>
                <a:cs typeface="Patrick Hand"/>
                <a:sym typeface="Patrick Hand"/>
              </a:rPr>
              <a:t>7.</a:t>
            </a:r>
            <a:r>
              <a:rPr lang="en" sz="1100">
                <a:solidFill>
                  <a:schemeClr val="dk1"/>
                </a:solidFill>
                <a:latin typeface="Patrick Hand"/>
                <a:ea typeface="Patrick Hand"/>
                <a:cs typeface="Patrick Hand"/>
                <a:sym typeface="Patrick Hand"/>
              </a:rPr>
              <a:t>Quinn, Sandra Crouse, et al. “Breaking down the Monolith: Understanding Flu Vaccine Uptake among African Americans.” </a:t>
            </a:r>
            <a:r>
              <a:rPr i="1" lang="en" sz="1100">
                <a:solidFill>
                  <a:schemeClr val="dk1"/>
                </a:solidFill>
                <a:latin typeface="Patrick Hand"/>
                <a:ea typeface="Patrick Hand"/>
                <a:cs typeface="Patrick Hand"/>
                <a:sym typeface="Patrick Hand"/>
              </a:rPr>
              <a:t>SSM - Population Health</a:t>
            </a:r>
            <a:r>
              <a:rPr lang="en" sz="1100">
                <a:solidFill>
                  <a:schemeClr val="dk1"/>
                </a:solidFill>
                <a:latin typeface="Patrick Hand"/>
                <a:ea typeface="Patrick Hand"/>
                <a:cs typeface="Patrick Hand"/>
                <a:sym typeface="Patrick Hand"/>
              </a:rPr>
              <a:t>, vol. 4, 11 Nov. 2017, pp. 25–36., https://doi.org/10.1016/j.ssmph.2017.11.003. </a:t>
            </a:r>
            <a:endParaRPr sz="1100">
              <a:solidFill>
                <a:schemeClr val="dk1"/>
              </a:solidFill>
              <a:latin typeface="Patrick Hand"/>
              <a:ea typeface="Patrick Hand"/>
              <a:cs typeface="Patrick Hand"/>
              <a:sym typeface="Patrick Hand"/>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Patrick Hand"/>
              <a:ea typeface="Patrick Hand"/>
              <a:cs typeface="Patrick Hand"/>
              <a:sym typeface="Patrick Hand"/>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Patrick Hand"/>
              <a:ea typeface="Patrick Hand"/>
              <a:cs typeface="Patrick Hand"/>
              <a:sym typeface="Patrick Hand"/>
            </a:endParaRPr>
          </a:p>
          <a:p>
            <a:pPr indent="0" lvl="0" marL="0" rtl="0" algn="just">
              <a:lnSpc>
                <a:spcPct val="115000"/>
              </a:lnSpc>
              <a:spcBef>
                <a:spcPts val="0"/>
              </a:spcBef>
              <a:spcAft>
                <a:spcPts val="0"/>
              </a:spcAft>
              <a:buNone/>
            </a:pPr>
            <a:r>
              <a:rPr lang="en" sz="1200">
                <a:solidFill>
                  <a:schemeClr val="dk1"/>
                </a:solidFill>
                <a:highlight>
                  <a:schemeClr val="lt1"/>
                </a:highlight>
                <a:latin typeface="Patrick Hand"/>
                <a:ea typeface="Patrick Hand"/>
                <a:cs typeface="Patrick Hand"/>
                <a:sym typeface="Patrick Hand"/>
              </a:rPr>
              <a:t>8. Rosenthal, A., Motta, M., &amp; Farhart, C. E. (2021, July 5). Beyond Tuskegee, To Middlesboro: How Perspectives of Policing Shape Vaccine Attitudes for African Americans.https://doi.org/10.31235/osf.io/wjq4a       </a:t>
            </a:r>
            <a:endParaRPr sz="1200">
              <a:solidFill>
                <a:schemeClr val="dk1"/>
              </a:solidFill>
              <a:highlight>
                <a:schemeClr val="lt1"/>
              </a:highlight>
              <a:latin typeface="Patrick Hand"/>
              <a:ea typeface="Patrick Hand"/>
              <a:cs typeface="Patrick Hand"/>
              <a:sym typeface="Patrick Hand"/>
            </a:endParaRPr>
          </a:p>
          <a:p>
            <a:pPr indent="0" lvl="0" marL="457200" rtl="0" algn="just">
              <a:lnSpc>
                <a:spcPct val="100000"/>
              </a:lnSpc>
              <a:spcBef>
                <a:spcPts val="0"/>
              </a:spcBef>
              <a:spcAft>
                <a:spcPts val="0"/>
              </a:spcAft>
              <a:buNone/>
            </a:pPr>
            <a:r>
              <a:t/>
            </a:r>
            <a:endParaRPr sz="1200">
              <a:solidFill>
                <a:srgbClr val="21212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chemeClr val="dk1"/>
              </a:solidFill>
              <a:highlight>
                <a:schemeClr val="lt1"/>
              </a:highlight>
              <a:latin typeface="Patrick Hand"/>
              <a:ea typeface="Patrick Hand"/>
              <a:cs typeface="Patrick Hand"/>
              <a:sym typeface="Patrick Hand"/>
            </a:endParaRPr>
          </a:p>
          <a:p>
            <a:pPr indent="0" lvl="0" marL="0" rtl="0" algn="just">
              <a:lnSpc>
                <a:spcPct val="100000"/>
              </a:lnSpc>
              <a:spcBef>
                <a:spcPts val="0"/>
              </a:spcBef>
              <a:spcAft>
                <a:spcPts val="0"/>
              </a:spcAft>
              <a:buNone/>
            </a:pPr>
            <a:r>
              <a:rPr lang="en" sz="1200">
                <a:solidFill>
                  <a:schemeClr val="dk1"/>
                </a:solidFill>
                <a:highlight>
                  <a:schemeClr val="lt1"/>
                </a:highlight>
                <a:latin typeface="Patrick Hand"/>
                <a:ea typeface="Patrick Hand"/>
                <a:cs typeface="Patrick Hand"/>
                <a:sym typeface="Patrick Hand"/>
              </a:rPr>
              <a:t>9. Warren, Rueben C et al. “Trustworthiness before Trust - Covid-19 Vaccine Trials and the African Community.” </a:t>
            </a:r>
            <a:r>
              <a:rPr i="1" lang="en" sz="1200">
                <a:solidFill>
                  <a:schemeClr val="dk1"/>
                </a:solidFill>
                <a:highlight>
                  <a:schemeClr val="lt1"/>
                </a:highlight>
                <a:latin typeface="Patrick Hand"/>
                <a:ea typeface="Patrick Hand"/>
                <a:cs typeface="Patrick Hand"/>
                <a:sym typeface="Patrick Hand"/>
              </a:rPr>
              <a:t>The New England journal of medicine</a:t>
            </a:r>
            <a:r>
              <a:rPr lang="en" sz="1200">
                <a:solidFill>
                  <a:schemeClr val="dk1"/>
                </a:solidFill>
                <a:highlight>
                  <a:schemeClr val="lt1"/>
                </a:highlight>
                <a:latin typeface="Patrick Hand"/>
                <a:ea typeface="Patrick Hand"/>
                <a:cs typeface="Patrick Hand"/>
                <a:sym typeface="Patrick Hand"/>
              </a:rPr>
              <a:t> vol. 383,22 (2020): e121.doi:10.1056/NEJMp2030033 Warren,Reuben C</a:t>
            </a:r>
            <a:endParaRPr sz="1200">
              <a:solidFill>
                <a:schemeClr val="dk1"/>
              </a:solidFill>
              <a:highlight>
                <a:schemeClr val="lt1"/>
              </a:highlight>
              <a:latin typeface="Patrick Hand"/>
              <a:ea typeface="Patrick Hand"/>
              <a:cs typeface="Patrick Hand"/>
              <a:sym typeface="Patrick Hand"/>
            </a:endParaRPr>
          </a:p>
          <a:p>
            <a:pPr indent="0" lvl="0" marL="457200" rtl="0" algn="just">
              <a:lnSpc>
                <a:spcPct val="115000"/>
              </a:lnSpc>
              <a:spcBef>
                <a:spcPts val="0"/>
              </a:spcBef>
              <a:spcAft>
                <a:spcPts val="0"/>
              </a:spcAft>
              <a:buNone/>
            </a:pPr>
            <a:r>
              <a:t/>
            </a:r>
            <a:endParaRPr sz="1200">
              <a:solidFill>
                <a:srgbClr val="212121"/>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chemeClr val="dk1"/>
                </a:solidFill>
                <a:latin typeface="Patrick Hand"/>
                <a:ea typeface="Patrick Hand"/>
                <a:cs typeface="Patrick Hand"/>
                <a:sym typeface="Patrick Hand"/>
              </a:rPr>
              <a:t>10. </a:t>
            </a:r>
            <a:r>
              <a:rPr lang="en" sz="1200">
                <a:solidFill>
                  <a:schemeClr val="dk1"/>
                </a:solidFill>
                <a:latin typeface="Patrick Hand"/>
                <a:ea typeface="Patrick Hand"/>
                <a:cs typeface="Patrick Hand"/>
                <a:sym typeface="Patrick Hand"/>
              </a:rPr>
              <a:t>Zainab Toteh Osakwe, Jennel C. Osborne, Nonso Osakwe, Ana Stefancic, Facilitators of COVID-19 vaccine acceptance among African and Hispanic  individuals in New York: A qualitative study, American Journal of Infection Control,Volume 50,Issue 3, 2022, Pages 268-272, ISSN 0196-6553,https://doi.org/10.1016/j.ajic.2021.11.004.</a:t>
            </a:r>
            <a:endParaRPr sz="1200">
              <a:solidFill>
                <a:schemeClr val="dk1"/>
              </a:solidFill>
              <a:latin typeface="Patrick Hand"/>
              <a:ea typeface="Patrick Hand"/>
              <a:cs typeface="Patrick Hand"/>
              <a:sym typeface="Patrick Hand"/>
            </a:endParaRPr>
          </a:p>
          <a:p>
            <a:pPr indent="0" lvl="0" marL="0" rtl="0" algn="just">
              <a:lnSpc>
                <a:spcPct val="115000"/>
              </a:lnSpc>
              <a:spcBef>
                <a:spcPts val="0"/>
              </a:spcBef>
              <a:spcAft>
                <a:spcPts val="0"/>
              </a:spcAft>
              <a:buNone/>
            </a:pPr>
            <a:r>
              <a:rPr lang="en" sz="1200">
                <a:solidFill>
                  <a:schemeClr val="dk1"/>
                </a:solidFill>
                <a:latin typeface="Patrick Hand"/>
                <a:ea typeface="Patrick Hand"/>
                <a:cs typeface="Patrick Hand"/>
                <a:sym typeface="Patrick Hand"/>
              </a:rPr>
              <a:t> </a:t>
            </a:r>
            <a:endParaRPr sz="1200">
              <a:solidFill>
                <a:schemeClr val="dk1"/>
              </a:solidFill>
              <a:latin typeface="Patrick Hand"/>
              <a:ea typeface="Patrick Hand"/>
              <a:cs typeface="Patrick Hand"/>
              <a:sym typeface="Patrick Hand"/>
            </a:endParaRPr>
          </a:p>
          <a:p>
            <a:pPr indent="0" lvl="0" marL="0" rtl="0" algn="l">
              <a:lnSpc>
                <a:spcPct val="115000"/>
              </a:lnSpc>
              <a:spcBef>
                <a:spcPts val="1200"/>
              </a:spcBef>
              <a:spcAft>
                <a:spcPts val="0"/>
              </a:spcAft>
              <a:buNone/>
            </a:pPr>
            <a:r>
              <a:t/>
            </a:r>
            <a:endParaRPr sz="1100">
              <a:solidFill>
                <a:srgbClr val="3C557D"/>
              </a:solidFill>
              <a:latin typeface="Patrick Hand"/>
              <a:ea typeface="Patrick Hand"/>
              <a:cs typeface="Patrick Hand"/>
              <a:sym typeface="Patrick Hand"/>
            </a:endParaRPr>
          </a:p>
          <a:p>
            <a:pPr indent="0" lvl="0" marL="0" rtl="0" algn="l">
              <a:lnSpc>
                <a:spcPct val="115000"/>
              </a:lnSpc>
              <a:spcBef>
                <a:spcPts val="1200"/>
              </a:spcBef>
              <a:spcAft>
                <a:spcPts val="0"/>
              </a:spcAft>
              <a:buNone/>
            </a:pPr>
            <a:r>
              <a:t/>
            </a:r>
            <a:endParaRPr sz="1100">
              <a:solidFill>
                <a:srgbClr val="3C557D"/>
              </a:solidFill>
              <a:latin typeface="Patrick Hand"/>
              <a:ea typeface="Patrick Hand"/>
              <a:cs typeface="Patrick Hand"/>
              <a:sym typeface="Patrick Hand"/>
            </a:endParaRPr>
          </a:p>
          <a:p>
            <a:pPr indent="0" lvl="0" marL="0" rtl="0" algn="l">
              <a:lnSpc>
                <a:spcPct val="115000"/>
              </a:lnSpc>
              <a:spcBef>
                <a:spcPts val="1200"/>
              </a:spcBef>
              <a:spcAft>
                <a:spcPts val="0"/>
              </a:spcAft>
              <a:buNone/>
            </a:pPr>
            <a:r>
              <a:t/>
            </a:r>
            <a:endParaRPr i="1" sz="1200">
              <a:solidFill>
                <a:schemeClr val="dk1"/>
              </a:solidFill>
              <a:latin typeface="Patrick Hand"/>
              <a:ea typeface="Patrick Hand"/>
              <a:cs typeface="Patrick Hand"/>
              <a:sym typeface="Patrick Hand"/>
            </a:endParaRPr>
          </a:p>
          <a:p>
            <a:pPr indent="0" lvl="0" marL="0" rtl="0" algn="l">
              <a:lnSpc>
                <a:spcPct val="115000"/>
              </a:lnSpc>
              <a:spcBef>
                <a:spcPts val="1200"/>
              </a:spcBef>
              <a:spcAft>
                <a:spcPts val="1200"/>
              </a:spcAft>
              <a:buNone/>
            </a:pPr>
            <a:r>
              <a:rPr lang="en" sz="1100">
                <a:solidFill>
                  <a:srgbClr val="3C557D"/>
                </a:solidFill>
                <a:latin typeface="Patrick Hand"/>
                <a:ea typeface="Patrick Hand"/>
                <a:cs typeface="Patrick Hand"/>
                <a:sym typeface="Patrick Hand"/>
              </a:rPr>
              <a:t>.				</a:t>
            </a:r>
            <a:endParaRPr b="1" sz="2400">
              <a:solidFill>
                <a:srgbClr val="3C557D"/>
              </a:solidFill>
              <a:latin typeface="Patrick Hand"/>
              <a:ea typeface="Patrick Hand"/>
              <a:cs typeface="Patrick Hand"/>
              <a:sym typeface="Patrick Hand"/>
            </a:endParaRPr>
          </a:p>
        </p:txBody>
      </p:sp>
      <p:grpSp>
        <p:nvGrpSpPr>
          <p:cNvPr id="3017" name="Google Shape;3017;p128"/>
          <p:cNvGrpSpPr/>
          <p:nvPr/>
        </p:nvGrpSpPr>
        <p:grpSpPr>
          <a:xfrm>
            <a:off x="719996" y="1042576"/>
            <a:ext cx="829894" cy="508291"/>
            <a:chOff x="1188038" y="1908238"/>
            <a:chExt cx="1210994" cy="741706"/>
          </a:xfrm>
        </p:grpSpPr>
        <p:sp>
          <p:nvSpPr>
            <p:cNvPr id="3018" name="Google Shape;3018;p12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2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0" name="Google Shape;3020;p128"/>
          <p:cNvGrpSpPr/>
          <p:nvPr/>
        </p:nvGrpSpPr>
        <p:grpSpPr>
          <a:xfrm>
            <a:off x="719996" y="1680089"/>
            <a:ext cx="829894" cy="508291"/>
            <a:chOff x="1188038" y="1908238"/>
            <a:chExt cx="1210994" cy="741706"/>
          </a:xfrm>
        </p:grpSpPr>
        <p:sp>
          <p:nvSpPr>
            <p:cNvPr id="3021" name="Google Shape;3021;p12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2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3" name="Google Shape;3023;p128"/>
          <p:cNvGrpSpPr/>
          <p:nvPr/>
        </p:nvGrpSpPr>
        <p:grpSpPr>
          <a:xfrm>
            <a:off x="719996" y="2317601"/>
            <a:ext cx="829894" cy="508291"/>
            <a:chOff x="1188038" y="1908238"/>
            <a:chExt cx="1210994" cy="741706"/>
          </a:xfrm>
        </p:grpSpPr>
        <p:sp>
          <p:nvSpPr>
            <p:cNvPr id="3024" name="Google Shape;3024;p12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2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6" name="Google Shape;3026;p128"/>
          <p:cNvGrpSpPr/>
          <p:nvPr/>
        </p:nvGrpSpPr>
        <p:grpSpPr>
          <a:xfrm>
            <a:off x="719996" y="3047126"/>
            <a:ext cx="829894" cy="508291"/>
            <a:chOff x="1188038" y="1908238"/>
            <a:chExt cx="1210994" cy="741706"/>
          </a:xfrm>
        </p:grpSpPr>
        <p:sp>
          <p:nvSpPr>
            <p:cNvPr id="3027" name="Google Shape;3027;p12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2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9" name="Google Shape;3029;p128"/>
          <p:cNvGrpSpPr/>
          <p:nvPr/>
        </p:nvGrpSpPr>
        <p:grpSpPr>
          <a:xfrm>
            <a:off x="719996" y="4030801"/>
            <a:ext cx="829894" cy="508291"/>
            <a:chOff x="1188038" y="1908238"/>
            <a:chExt cx="1210994" cy="741706"/>
          </a:xfrm>
        </p:grpSpPr>
        <p:sp>
          <p:nvSpPr>
            <p:cNvPr id="3030" name="Google Shape;3030;p128"/>
            <p:cNvSpPr/>
            <p:nvPr/>
          </p:nvSpPr>
          <p:spPr>
            <a:xfrm>
              <a:off x="1567929" y="2056003"/>
              <a:ext cx="451232" cy="446182"/>
            </a:xfrm>
            <a:custGeom>
              <a:rect b="b" l="l" r="r" t="t"/>
              <a:pathLst>
                <a:path extrusionOk="0" h="11839" w="11973">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28"/>
            <p:cNvSpPr/>
            <p:nvPr/>
          </p:nvSpPr>
          <p:spPr>
            <a:xfrm>
              <a:off x="1188038" y="1908238"/>
              <a:ext cx="1210994" cy="741706"/>
            </a:xfrm>
            <a:custGeom>
              <a:rect b="b" l="l" r="r" t="t"/>
              <a:pathLst>
                <a:path extrusionOk="0" h="8595" w="14034">
                  <a:moveTo>
                    <a:pt x="6201" y="660"/>
                  </a:moveTo>
                  <a:lnTo>
                    <a:pt x="6236" y="669"/>
                  </a:lnTo>
                  <a:cubicBezTo>
                    <a:pt x="8565" y="696"/>
                    <a:pt x="12686" y="723"/>
                    <a:pt x="13293" y="3658"/>
                  </a:cubicBezTo>
                  <a:cubicBezTo>
                    <a:pt x="13578" y="5023"/>
                    <a:pt x="12428" y="6076"/>
                    <a:pt x="11393" y="6709"/>
                  </a:cubicBezTo>
                  <a:cubicBezTo>
                    <a:pt x="10028" y="7530"/>
                    <a:pt x="8395" y="7815"/>
                    <a:pt x="6834" y="7904"/>
                  </a:cubicBezTo>
                  <a:cubicBezTo>
                    <a:pt x="6595" y="7917"/>
                    <a:pt x="6357" y="7924"/>
                    <a:pt x="6118" y="7924"/>
                  </a:cubicBezTo>
                  <a:cubicBezTo>
                    <a:pt x="5169" y="7924"/>
                    <a:pt x="4224" y="7817"/>
                    <a:pt x="3319" y="7539"/>
                  </a:cubicBezTo>
                  <a:cubicBezTo>
                    <a:pt x="2070" y="7155"/>
                    <a:pt x="625" y="6093"/>
                    <a:pt x="875" y="4630"/>
                  </a:cubicBezTo>
                  <a:cubicBezTo>
                    <a:pt x="1062" y="3479"/>
                    <a:pt x="2070" y="2409"/>
                    <a:pt x="2998" y="1767"/>
                  </a:cubicBezTo>
                  <a:cubicBezTo>
                    <a:pt x="3961" y="1089"/>
                    <a:pt x="5059" y="768"/>
                    <a:pt x="6201" y="660"/>
                  </a:cubicBezTo>
                  <a:close/>
                  <a:moveTo>
                    <a:pt x="6236" y="0"/>
                  </a:moveTo>
                  <a:cubicBezTo>
                    <a:pt x="6085" y="0"/>
                    <a:pt x="5987" y="81"/>
                    <a:pt x="5942" y="179"/>
                  </a:cubicBezTo>
                  <a:cubicBezTo>
                    <a:pt x="3462" y="402"/>
                    <a:pt x="946" y="2008"/>
                    <a:pt x="331" y="4488"/>
                  </a:cubicBezTo>
                  <a:cubicBezTo>
                    <a:pt x="1" y="5835"/>
                    <a:pt x="991" y="6959"/>
                    <a:pt x="2043" y="7646"/>
                  </a:cubicBezTo>
                  <a:cubicBezTo>
                    <a:pt x="3262" y="8428"/>
                    <a:pt x="4830" y="8594"/>
                    <a:pt x="6264" y="8594"/>
                  </a:cubicBezTo>
                  <a:cubicBezTo>
                    <a:pt x="6384" y="8594"/>
                    <a:pt x="6502" y="8593"/>
                    <a:pt x="6620" y="8591"/>
                  </a:cubicBezTo>
                  <a:cubicBezTo>
                    <a:pt x="9368" y="8538"/>
                    <a:pt x="14033" y="7431"/>
                    <a:pt x="14024" y="3926"/>
                  </a:cubicBezTo>
                  <a:cubicBezTo>
                    <a:pt x="14015" y="232"/>
                    <a:pt x="8797" y="9"/>
                    <a:pt x="6236" y="0"/>
                  </a:cubicBezTo>
                  <a:close/>
                </a:path>
              </a:pathLst>
            </a:custGeom>
            <a:solidFill>
              <a:srgbClr val="E27F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5" name="Shape 3035"/>
        <p:cNvGrpSpPr/>
        <p:nvPr/>
      </p:nvGrpSpPr>
      <p:grpSpPr>
        <a:xfrm>
          <a:off x="0" y="0"/>
          <a:ext cx="0" cy="0"/>
          <a:chOff x="0" y="0"/>
          <a:chExt cx="0" cy="0"/>
        </a:xfrm>
      </p:grpSpPr>
      <p:sp>
        <p:nvSpPr>
          <p:cNvPr id="3036" name="Google Shape;3036;p129"/>
          <p:cNvSpPr txBox="1"/>
          <p:nvPr>
            <p:ph type="title"/>
          </p:nvPr>
        </p:nvSpPr>
        <p:spPr>
          <a:xfrm>
            <a:off x="1817250" y="2006625"/>
            <a:ext cx="55095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Any Questions?</a:t>
            </a:r>
            <a:endParaRPr/>
          </a:p>
        </p:txBody>
      </p:sp>
      <p:sp>
        <p:nvSpPr>
          <p:cNvPr id="3037" name="Google Shape;3037;p1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utoinmmune Disease by Slidesgo">
  <a:themeElements>
    <a:clrScheme name="Simple Light">
      <a:dk1>
        <a:srgbClr val="3C557D"/>
      </a:dk1>
      <a:lt1>
        <a:srgbClr val="E5F3FF"/>
      </a:lt1>
      <a:dk2>
        <a:srgbClr val="23395C"/>
      </a:dk2>
      <a:lt2>
        <a:srgbClr val="E27F86"/>
      </a:lt2>
      <a:accent1>
        <a:srgbClr val="CFE2F3"/>
      </a:accent1>
      <a:accent2>
        <a:srgbClr val="3C557D"/>
      </a:accent2>
      <a:accent3>
        <a:srgbClr val="23395C"/>
      </a:accent3>
      <a:accent4>
        <a:srgbClr val="CFE2F3"/>
      </a:accent4>
      <a:accent5>
        <a:srgbClr val="E27F86"/>
      </a:accent5>
      <a:accent6>
        <a:srgbClr val="E5F3FF"/>
      </a:accent6>
      <a:hlink>
        <a:srgbClr val="E27F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