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63B22-E4E6-40D0-AA7D-D4BD7DA9A747}" v="3" dt="2025-06-29T12:08:52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83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3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6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7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48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2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8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1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59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56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1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37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FC44CE-EAA7-45F6-9857-D95D2D5C060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3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591" y="1219200"/>
            <a:ext cx="8825658" cy="2677648"/>
          </a:xfrm>
        </p:spPr>
        <p:txBody>
          <a:bodyPr/>
          <a:lstStyle/>
          <a:p>
            <a:r>
              <a:rPr lang="en-US" sz="3200" dirty="0"/>
              <a:t>Traffic </a:t>
            </a:r>
            <a:r>
              <a:rPr lang="en-US" sz="3200" dirty="0" err="1"/>
              <a:t>Telligence</a:t>
            </a:r>
            <a:r>
              <a:rPr lang="en-US" sz="3200" dirty="0"/>
              <a:t> : 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344" y="2594169"/>
            <a:ext cx="8825659" cy="3416300"/>
          </a:xfrm>
        </p:spPr>
        <p:txBody>
          <a:bodyPr/>
          <a:lstStyle/>
          <a:p>
            <a:pPr marL="2743200" lvl="6" indent="0">
              <a:buNone/>
            </a:pPr>
            <a:endParaRPr lang="en-IN" dirty="0"/>
          </a:p>
          <a:p>
            <a:r>
              <a:rPr lang="en-IN" sz="2000" dirty="0" err="1"/>
              <a:t>Pamuru</a:t>
            </a:r>
            <a:r>
              <a:rPr lang="en-IN" sz="2000" dirty="0"/>
              <a:t> Bhagya Sree</a:t>
            </a:r>
          </a:p>
          <a:p>
            <a:r>
              <a:rPr lang="en-IN" sz="2000" dirty="0" err="1"/>
              <a:t>Kalavalapudi</a:t>
            </a:r>
            <a:r>
              <a:rPr lang="en-IN" sz="2000" dirty="0"/>
              <a:t> Naga Kamakshi Sai Prasuna</a:t>
            </a:r>
          </a:p>
          <a:p>
            <a:r>
              <a:rPr lang="en-IN" sz="2000" dirty="0"/>
              <a:t>Shaik Roshini</a:t>
            </a:r>
          </a:p>
          <a:p>
            <a:r>
              <a:rPr lang="en-IN" sz="2000" dirty="0"/>
              <a:t>Bugga Poojitha</a:t>
            </a:r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Develop a robust machine learning model for traffic volume estimation.</a:t>
            </a:r>
          </a:p>
          <a:p>
            <a:r>
              <a:rPr lang="en-US" sz="2000" dirty="0"/>
              <a:t>Enhance accuracy and reliability through the integration of multiple data sources.</a:t>
            </a:r>
          </a:p>
          <a:p>
            <a:r>
              <a:rPr lang="en-US" sz="2000" dirty="0"/>
              <a:t>Provide a user-friendly interface for stakeholders to access and interpret traffic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Python Flask</a:t>
            </a:r>
          </a:p>
          <a:p>
            <a:r>
              <a:rPr lang="en-US" sz="2000" dirty="0"/>
              <a:t>Machine Learning Algorithms in Python</a:t>
            </a:r>
          </a:p>
          <a:p>
            <a:r>
              <a:rPr lang="en-US" sz="2000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27113"/>
            <a:ext cx="9601200" cy="477996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133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Traffic Telligence : Advanced Traffic Volume Estimation with Machine Learning</vt:lpstr>
      <vt:lpstr>Team Members</vt:lpstr>
      <vt:lpstr>Introduction</vt:lpstr>
      <vt:lpstr>Objectives</vt:lpstr>
      <vt:lpstr>Technology Used</vt:lpstr>
      <vt:lpstr>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MONISHA PALEM</cp:lastModifiedBy>
  <cp:revision>4</cp:revision>
  <dcterms:created xsi:type="dcterms:W3CDTF">2023-11-22T04:48:32Z</dcterms:created>
  <dcterms:modified xsi:type="dcterms:W3CDTF">2025-06-29T12:19:11Z</dcterms:modified>
</cp:coreProperties>
</file>