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90C00-BD57-4C63-A22B-C3A00EE289F5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1F87C-6C40-4CFB-97DC-1391A4FA6277}">
      <dgm:prSet custT="1"/>
      <dgm:spPr/>
      <dgm:t>
        <a:bodyPr/>
        <a:lstStyle/>
        <a:p>
          <a:pPr rtl="0" eaLnBrk="1" latinLnBrk="0" hangingPunct="1">
            <a:buClrTx/>
            <a:buSzPts val="2400"/>
            <a:buFont typeface="Arial" panose="020B0604020202020204" pitchFamily="34" charset="0"/>
            <a:buNone/>
          </a:pPr>
          <a:r>
            <a:rPr lang="en-US" sz="3300" dirty="0">
              <a:solidFill>
                <a:schemeClr val="bg1"/>
              </a:solidFill>
            </a:rPr>
            <a:t>Libraries</a:t>
          </a:r>
        </a:p>
        <a:p>
          <a:pPr rtl="0" eaLnBrk="1" latinLnBrk="0" hangingPunct="1">
            <a:buClrTx/>
            <a:buSzPts val="2400"/>
            <a:buFont typeface="Arial" panose="020B0604020202020204" pitchFamily="34" charset="0"/>
            <a:buChar char="•"/>
          </a:pPr>
          <a:r>
            <a:rPr lang="en-US" sz="1800" dirty="0" err="1">
              <a:solidFill>
                <a:schemeClr val="bg1"/>
              </a:solidFill>
            </a:rPr>
            <a:t>Jquery</a:t>
          </a:r>
          <a:r>
            <a:rPr lang="en-US" sz="1800" dirty="0">
              <a:solidFill>
                <a:schemeClr val="bg1"/>
              </a:solidFill>
            </a:rPr>
            <a:t> and </a:t>
          </a:r>
          <a:r>
            <a:rPr lang="en-US" sz="1800" dirty="0" err="1">
              <a:solidFill>
                <a:schemeClr val="bg1"/>
              </a:solidFill>
            </a:rPr>
            <a:t>Jquery</a:t>
          </a:r>
          <a:r>
            <a:rPr lang="en-US" sz="1800" dirty="0">
              <a:solidFill>
                <a:schemeClr val="bg1"/>
              </a:solidFill>
            </a:rPr>
            <a:t> UI</a:t>
          </a:r>
        </a:p>
      </dgm:t>
    </dgm:pt>
    <dgm:pt modelId="{66D71A75-A2A5-4A56-BDE9-A0D858512DEC}" type="parTrans" cxnId="{EB648D16-715C-464C-8045-37A617C10306}">
      <dgm:prSet/>
      <dgm:spPr/>
      <dgm:t>
        <a:bodyPr/>
        <a:lstStyle/>
        <a:p>
          <a:endParaRPr lang="en-US"/>
        </a:p>
      </dgm:t>
    </dgm:pt>
    <dgm:pt modelId="{BE935ACD-A7EE-46F2-AE6E-B6B4C0546AD6}" type="sibTrans" cxnId="{EB648D16-715C-464C-8045-37A617C10306}">
      <dgm:prSet/>
      <dgm:spPr/>
      <dgm:t>
        <a:bodyPr/>
        <a:lstStyle/>
        <a:p>
          <a:endParaRPr lang="en-US"/>
        </a:p>
      </dgm:t>
    </dgm:pt>
    <dgm:pt modelId="{F1491DAE-0159-488C-B170-08972ABA469E}">
      <dgm:prSet/>
      <dgm:spPr/>
      <dgm:t>
        <a:bodyPr/>
        <a:lstStyle/>
        <a:p>
          <a:pPr rtl="0" eaLnBrk="1" latinLnBrk="0" hangingPunct="1"/>
          <a:r>
            <a:rPr lang="en-US" sz="3600" dirty="0">
              <a:solidFill>
                <a:schemeClr val="bg1"/>
              </a:solidFill>
            </a:rPr>
            <a:t>Database</a:t>
          </a:r>
        </a:p>
      </dgm:t>
    </dgm:pt>
    <dgm:pt modelId="{A5C711D6-7DC1-43E6-8996-A2C4E30B2377}" type="parTrans" cxnId="{149B19D6-F64E-46EC-82FF-DEF33941C079}">
      <dgm:prSet/>
      <dgm:spPr/>
      <dgm:t>
        <a:bodyPr/>
        <a:lstStyle/>
        <a:p>
          <a:endParaRPr lang="en-US"/>
        </a:p>
      </dgm:t>
    </dgm:pt>
    <dgm:pt modelId="{18E5F83A-B772-4044-BD9E-FD22180598FB}" type="sibTrans" cxnId="{149B19D6-F64E-46EC-82FF-DEF33941C079}">
      <dgm:prSet/>
      <dgm:spPr/>
      <dgm:t>
        <a:bodyPr/>
        <a:lstStyle/>
        <a:p>
          <a:endParaRPr lang="en-US"/>
        </a:p>
      </dgm:t>
    </dgm:pt>
    <dgm:pt modelId="{22723568-FB54-43E0-B0E7-305D356D43FB}">
      <dgm:prSet custT="1"/>
      <dgm:spPr/>
      <dgm:t>
        <a:bodyPr/>
        <a:lstStyle/>
        <a:p>
          <a:pPr rtl="0" eaLnBrk="1" latinLnBrk="0" hangingPunct="1"/>
          <a:r>
            <a:rPr lang="en-US" sz="2400" dirty="0">
              <a:solidFill>
                <a:schemeClr val="bg1"/>
              </a:solidFill>
            </a:rPr>
            <a:t>Firebase</a:t>
          </a:r>
        </a:p>
      </dgm:t>
    </dgm:pt>
    <dgm:pt modelId="{47B2B2E4-5F0F-42D3-8CB1-538EECE2874C}" type="parTrans" cxnId="{42B009D5-BC26-47DF-8100-B774BF479261}">
      <dgm:prSet/>
      <dgm:spPr/>
      <dgm:t>
        <a:bodyPr/>
        <a:lstStyle/>
        <a:p>
          <a:endParaRPr lang="en-US"/>
        </a:p>
      </dgm:t>
    </dgm:pt>
    <dgm:pt modelId="{B93D8922-30FE-4BC1-95F2-62933CB20C3D}" type="sibTrans" cxnId="{42B009D5-BC26-47DF-8100-B774BF479261}">
      <dgm:prSet/>
      <dgm:spPr/>
      <dgm:t>
        <a:bodyPr/>
        <a:lstStyle/>
        <a:p>
          <a:endParaRPr lang="en-US"/>
        </a:p>
      </dgm:t>
    </dgm:pt>
    <dgm:pt modelId="{34D9DA49-1763-40C9-8889-A949EA97A84A}">
      <dgm:prSet/>
      <dgm:spPr/>
      <dgm:t>
        <a:bodyPr/>
        <a:lstStyle/>
        <a:p>
          <a:pPr rtl="0" eaLnBrk="1" latinLnBrk="0" hangingPunct="1"/>
          <a:r>
            <a:rPr lang="en-US" sz="3000" dirty="0">
              <a:solidFill>
                <a:schemeClr val="bg1"/>
              </a:solidFill>
            </a:rPr>
            <a:t>API</a:t>
          </a:r>
        </a:p>
      </dgm:t>
    </dgm:pt>
    <dgm:pt modelId="{88268552-A479-4258-B7FE-B825ED6ADFBF}" type="parTrans" cxnId="{ACABB00B-6227-465B-A891-5618ABD2F2F4}">
      <dgm:prSet/>
      <dgm:spPr/>
      <dgm:t>
        <a:bodyPr/>
        <a:lstStyle/>
        <a:p>
          <a:endParaRPr lang="en-US"/>
        </a:p>
      </dgm:t>
    </dgm:pt>
    <dgm:pt modelId="{F8013E66-1C4C-4197-92F7-F9F242BF17C7}" type="sibTrans" cxnId="{ACABB00B-6227-465B-A891-5618ABD2F2F4}">
      <dgm:prSet/>
      <dgm:spPr/>
      <dgm:t>
        <a:bodyPr/>
        <a:lstStyle/>
        <a:p>
          <a:endParaRPr lang="en-US"/>
        </a:p>
      </dgm:t>
    </dgm:pt>
    <dgm:pt modelId="{7AB5AD45-9F72-4A4F-A59F-9DED38D0C7F0}">
      <dgm:prSet custT="1"/>
      <dgm:spPr/>
      <dgm:t>
        <a:bodyPr/>
        <a:lstStyle/>
        <a:p>
          <a:pPr rtl="0" eaLnBrk="1" latinLnBrk="0" hangingPunct="1"/>
          <a:r>
            <a:rPr lang="en-US" sz="1800" dirty="0">
              <a:solidFill>
                <a:schemeClr val="bg1"/>
              </a:solidFill>
            </a:rPr>
            <a:t>Eventful API</a:t>
          </a:r>
        </a:p>
      </dgm:t>
    </dgm:pt>
    <dgm:pt modelId="{2DBEA4B4-62CA-410A-B274-1B10291B361C}" type="parTrans" cxnId="{EA41749B-9FC1-4A52-97C8-8F811DC7F63F}">
      <dgm:prSet/>
      <dgm:spPr/>
      <dgm:t>
        <a:bodyPr/>
        <a:lstStyle/>
        <a:p>
          <a:endParaRPr lang="en-US"/>
        </a:p>
      </dgm:t>
    </dgm:pt>
    <dgm:pt modelId="{0C33753D-048C-4247-902A-B81BE29D680B}" type="sibTrans" cxnId="{EA41749B-9FC1-4A52-97C8-8F811DC7F63F}">
      <dgm:prSet/>
      <dgm:spPr/>
      <dgm:t>
        <a:bodyPr/>
        <a:lstStyle/>
        <a:p>
          <a:endParaRPr lang="en-US"/>
        </a:p>
      </dgm:t>
    </dgm:pt>
    <dgm:pt modelId="{74175D1A-C58F-4093-B87B-0094253305FC}">
      <dgm:prSet custT="1"/>
      <dgm:spPr/>
      <dgm:t>
        <a:bodyPr/>
        <a:lstStyle/>
        <a:p>
          <a:pPr rtl="0" eaLnBrk="1" latinLnBrk="0" hangingPunct="1"/>
          <a:r>
            <a:rPr lang="en-US" sz="1800" dirty="0">
              <a:solidFill>
                <a:schemeClr val="bg1"/>
              </a:solidFill>
            </a:rPr>
            <a:t>Google Maps API</a:t>
          </a:r>
        </a:p>
      </dgm:t>
    </dgm:pt>
    <dgm:pt modelId="{B5DE766B-1794-4DC3-AA3E-F8B2EE96F552}" type="parTrans" cxnId="{1B924267-1672-4F68-8500-E1E2F3367972}">
      <dgm:prSet/>
      <dgm:spPr/>
      <dgm:t>
        <a:bodyPr/>
        <a:lstStyle/>
        <a:p>
          <a:endParaRPr lang="en-US"/>
        </a:p>
      </dgm:t>
    </dgm:pt>
    <dgm:pt modelId="{4D4592C3-4CA9-436B-ACD5-4BACF36C435F}" type="sibTrans" cxnId="{1B924267-1672-4F68-8500-E1E2F3367972}">
      <dgm:prSet/>
      <dgm:spPr/>
      <dgm:t>
        <a:bodyPr/>
        <a:lstStyle/>
        <a:p>
          <a:endParaRPr lang="en-US"/>
        </a:p>
      </dgm:t>
    </dgm:pt>
    <dgm:pt modelId="{137338E2-4ADC-40EB-B41B-26D6CCFBF14D}">
      <dgm:prSet custT="1"/>
      <dgm:spPr/>
      <dgm:t>
        <a:bodyPr/>
        <a:lstStyle/>
        <a:p>
          <a:pPr rtl="0" eaLnBrk="1" latinLnBrk="0" hangingPunct="1"/>
          <a:r>
            <a:rPr lang="en-US" sz="1800" dirty="0">
              <a:solidFill>
                <a:schemeClr val="bg1"/>
              </a:solidFill>
            </a:rPr>
            <a:t>Weather API</a:t>
          </a:r>
        </a:p>
      </dgm:t>
    </dgm:pt>
    <dgm:pt modelId="{6391FD1D-BA70-49F3-86BE-E3725B03D5B2}" type="parTrans" cxnId="{2993D283-16D4-4FD0-B2F4-33F1C5BB86E0}">
      <dgm:prSet/>
      <dgm:spPr/>
      <dgm:t>
        <a:bodyPr/>
        <a:lstStyle/>
        <a:p>
          <a:endParaRPr lang="en-US"/>
        </a:p>
      </dgm:t>
    </dgm:pt>
    <dgm:pt modelId="{1A53709D-FC98-4FF5-A7D6-E550FFF67A46}" type="sibTrans" cxnId="{2993D283-16D4-4FD0-B2F4-33F1C5BB86E0}">
      <dgm:prSet/>
      <dgm:spPr/>
      <dgm:t>
        <a:bodyPr/>
        <a:lstStyle/>
        <a:p>
          <a:endParaRPr lang="en-US"/>
        </a:p>
      </dgm:t>
    </dgm:pt>
    <dgm:pt modelId="{5075F60C-6D93-477A-9A19-57B60F587D42}">
      <dgm:prSet/>
      <dgm:spPr/>
      <dgm:t>
        <a:bodyPr/>
        <a:lstStyle/>
        <a:p>
          <a:pPr rtl="0" eaLnBrk="1" latinLnBrk="0" hangingPunct="1"/>
          <a:r>
            <a:rPr lang="en-US" dirty="0">
              <a:solidFill>
                <a:schemeClr val="bg1"/>
              </a:solidFill>
            </a:rPr>
            <a:t>Design</a:t>
          </a:r>
        </a:p>
      </dgm:t>
    </dgm:pt>
    <dgm:pt modelId="{36E99C25-3EA9-4BD0-9928-7D65E3E92AEF}" type="parTrans" cxnId="{F6E79588-84A7-49B4-9836-4148E567F055}">
      <dgm:prSet/>
      <dgm:spPr/>
      <dgm:t>
        <a:bodyPr/>
        <a:lstStyle/>
        <a:p>
          <a:endParaRPr lang="en-US"/>
        </a:p>
      </dgm:t>
    </dgm:pt>
    <dgm:pt modelId="{4E5BCAC7-293D-4FA2-8E0C-0E230CFBC8F2}" type="sibTrans" cxnId="{F6E79588-84A7-49B4-9836-4148E567F055}">
      <dgm:prSet/>
      <dgm:spPr/>
      <dgm:t>
        <a:bodyPr/>
        <a:lstStyle/>
        <a:p>
          <a:endParaRPr lang="en-US"/>
        </a:p>
      </dgm:t>
    </dgm:pt>
    <dgm:pt modelId="{ADCA8B21-DE6B-464F-B139-576E19F7F689}">
      <dgm:prSet/>
      <dgm:spPr/>
      <dgm:t>
        <a:bodyPr/>
        <a:lstStyle/>
        <a:p>
          <a:pPr rtl="0" eaLnBrk="1" latinLnBrk="0" hangingPunct="1"/>
          <a:r>
            <a:rPr lang="en-US">
              <a:solidFill>
                <a:schemeClr val="bg1"/>
              </a:solidFill>
            </a:rPr>
            <a:t>Materialise</a:t>
          </a:r>
          <a:endParaRPr lang="en-US">
            <a:solidFill>
              <a:schemeClr val="bg1"/>
            </a:solidFill>
          </a:endParaRPr>
        </a:p>
      </dgm:t>
    </dgm:pt>
    <dgm:pt modelId="{9A06F8C4-FB94-4556-8DBA-23F463A844BD}" type="parTrans" cxnId="{EF4DA8EA-9CE2-4AEF-9EB0-45911197582F}">
      <dgm:prSet/>
      <dgm:spPr/>
      <dgm:t>
        <a:bodyPr/>
        <a:lstStyle/>
        <a:p>
          <a:endParaRPr lang="en-US"/>
        </a:p>
      </dgm:t>
    </dgm:pt>
    <dgm:pt modelId="{9B21FE61-3A49-4461-AE1C-388903219A6E}" type="sibTrans" cxnId="{EF4DA8EA-9CE2-4AEF-9EB0-45911197582F}">
      <dgm:prSet/>
      <dgm:spPr/>
      <dgm:t>
        <a:bodyPr/>
        <a:lstStyle/>
        <a:p>
          <a:endParaRPr lang="en-US"/>
        </a:p>
      </dgm:t>
    </dgm:pt>
    <dgm:pt modelId="{CEF71419-05B7-4B5D-B59C-F23CBB331E94}">
      <dgm:prSet/>
      <dgm:spPr/>
      <dgm:t>
        <a:bodyPr/>
        <a:lstStyle/>
        <a:p>
          <a:pPr rtl="0" eaLnBrk="1" latinLnBrk="0" hangingPunct="1"/>
          <a:r>
            <a:rPr lang="en-US" dirty="0">
              <a:solidFill>
                <a:schemeClr val="bg1"/>
              </a:solidFill>
            </a:rPr>
            <a:t>Animate JS</a:t>
          </a:r>
        </a:p>
      </dgm:t>
    </dgm:pt>
    <dgm:pt modelId="{6C8E9AC0-8B90-4FCE-9C24-AED7F01CC0E6}" type="parTrans" cxnId="{187E8054-442D-4DCE-8F30-02A49DD16A60}">
      <dgm:prSet/>
      <dgm:spPr/>
      <dgm:t>
        <a:bodyPr/>
        <a:lstStyle/>
        <a:p>
          <a:endParaRPr lang="en-US"/>
        </a:p>
      </dgm:t>
    </dgm:pt>
    <dgm:pt modelId="{0D3A8299-6651-4FE7-94AE-CC48FC756A5B}" type="sibTrans" cxnId="{187E8054-442D-4DCE-8F30-02A49DD16A60}">
      <dgm:prSet/>
      <dgm:spPr/>
      <dgm:t>
        <a:bodyPr/>
        <a:lstStyle/>
        <a:p>
          <a:endParaRPr lang="en-US"/>
        </a:p>
      </dgm:t>
    </dgm:pt>
    <dgm:pt modelId="{4999725C-8D56-4CA0-A5A3-2C118341AE41}" type="pres">
      <dgm:prSet presAssocID="{EB090C00-BD57-4C63-A22B-C3A00EE289F5}" presName="Name0" presStyleCnt="0">
        <dgm:presLayoutVars>
          <dgm:dir/>
          <dgm:resizeHandles val="exact"/>
        </dgm:presLayoutVars>
      </dgm:prSet>
      <dgm:spPr/>
    </dgm:pt>
    <dgm:pt modelId="{5C69BD09-10C9-4E55-AC4E-F8561F000260}" type="pres">
      <dgm:prSet presAssocID="{2421F87C-6C40-4CFB-97DC-1391A4FA6277}" presName="node" presStyleLbl="node1" presStyleIdx="0" presStyleCnt="4" custLinFactNeighborX="21948" custLinFactNeighborY="-736">
        <dgm:presLayoutVars>
          <dgm:bulletEnabled val="1"/>
        </dgm:presLayoutVars>
      </dgm:prSet>
      <dgm:spPr/>
    </dgm:pt>
    <dgm:pt modelId="{F20F3D42-56A2-4505-881B-06A80DB745DE}" type="pres">
      <dgm:prSet presAssocID="{BE935ACD-A7EE-46F2-AE6E-B6B4C0546AD6}" presName="sibTrans" presStyleCnt="0"/>
      <dgm:spPr/>
    </dgm:pt>
    <dgm:pt modelId="{06305F42-FD23-4873-9B31-5E7D4A1549AC}" type="pres">
      <dgm:prSet presAssocID="{F1491DAE-0159-488C-B170-08972ABA469E}" presName="node" presStyleLbl="node1" presStyleIdx="1" presStyleCnt="4">
        <dgm:presLayoutVars>
          <dgm:bulletEnabled val="1"/>
        </dgm:presLayoutVars>
      </dgm:prSet>
      <dgm:spPr/>
    </dgm:pt>
    <dgm:pt modelId="{80BA0C41-1365-49F7-BFC7-584057502632}" type="pres">
      <dgm:prSet presAssocID="{18E5F83A-B772-4044-BD9E-FD22180598FB}" presName="sibTrans" presStyleCnt="0"/>
      <dgm:spPr/>
    </dgm:pt>
    <dgm:pt modelId="{2A759338-9201-4A3F-90FB-C45D1848DC9C}" type="pres">
      <dgm:prSet presAssocID="{34D9DA49-1763-40C9-8889-A949EA97A84A}" presName="node" presStyleLbl="node1" presStyleIdx="2" presStyleCnt="4">
        <dgm:presLayoutVars>
          <dgm:bulletEnabled val="1"/>
        </dgm:presLayoutVars>
      </dgm:prSet>
      <dgm:spPr/>
    </dgm:pt>
    <dgm:pt modelId="{0ACD51BA-A2EA-4F75-A94D-37E0C0B2E34F}" type="pres">
      <dgm:prSet presAssocID="{F8013E66-1C4C-4197-92F7-F9F242BF17C7}" presName="sibTrans" presStyleCnt="0"/>
      <dgm:spPr/>
    </dgm:pt>
    <dgm:pt modelId="{BCBC3F0E-291A-4156-B170-C573455B3FCA}" type="pres">
      <dgm:prSet presAssocID="{5075F60C-6D93-477A-9A19-57B60F587D42}" presName="node" presStyleLbl="node1" presStyleIdx="3" presStyleCnt="4">
        <dgm:presLayoutVars>
          <dgm:bulletEnabled val="1"/>
        </dgm:presLayoutVars>
      </dgm:prSet>
      <dgm:spPr/>
    </dgm:pt>
  </dgm:ptLst>
  <dgm:cxnLst>
    <dgm:cxn modelId="{13DEBA58-CA39-4DAB-B82E-1A4DAB417F64}" type="presOf" srcId="{F1491DAE-0159-488C-B170-08972ABA469E}" destId="{06305F42-FD23-4873-9B31-5E7D4A1549AC}" srcOrd="0" destOrd="0" presId="urn:microsoft.com/office/officeart/2005/8/layout/hList6"/>
    <dgm:cxn modelId="{64662EED-564C-4A5E-83BB-3FA95D273FA1}" type="presOf" srcId="{7AB5AD45-9F72-4A4F-A59F-9DED38D0C7F0}" destId="{2A759338-9201-4A3F-90FB-C45D1848DC9C}" srcOrd="0" destOrd="1" presId="urn:microsoft.com/office/officeart/2005/8/layout/hList6"/>
    <dgm:cxn modelId="{F5193247-4C7C-41A5-A094-D16C0C7B299E}" type="presOf" srcId="{CEF71419-05B7-4B5D-B59C-F23CBB331E94}" destId="{BCBC3F0E-291A-4156-B170-C573455B3FCA}" srcOrd="0" destOrd="2" presId="urn:microsoft.com/office/officeart/2005/8/layout/hList6"/>
    <dgm:cxn modelId="{EF4DA8EA-9CE2-4AEF-9EB0-45911197582F}" srcId="{5075F60C-6D93-477A-9A19-57B60F587D42}" destId="{ADCA8B21-DE6B-464F-B139-576E19F7F689}" srcOrd="0" destOrd="0" parTransId="{9A06F8C4-FB94-4556-8DBA-23F463A844BD}" sibTransId="{9B21FE61-3A49-4461-AE1C-388903219A6E}"/>
    <dgm:cxn modelId="{ED368436-B19B-4119-85E6-68A6E734E267}" type="presOf" srcId="{2421F87C-6C40-4CFB-97DC-1391A4FA6277}" destId="{5C69BD09-10C9-4E55-AC4E-F8561F000260}" srcOrd="0" destOrd="0" presId="urn:microsoft.com/office/officeart/2005/8/layout/hList6"/>
    <dgm:cxn modelId="{187E8054-442D-4DCE-8F30-02A49DD16A60}" srcId="{5075F60C-6D93-477A-9A19-57B60F587D42}" destId="{CEF71419-05B7-4B5D-B59C-F23CBB331E94}" srcOrd="1" destOrd="0" parTransId="{6C8E9AC0-8B90-4FCE-9C24-AED7F01CC0E6}" sibTransId="{0D3A8299-6651-4FE7-94AE-CC48FC756A5B}"/>
    <dgm:cxn modelId="{BCC8768D-9AFC-42C3-A99E-14611DBA6958}" type="presOf" srcId="{EB090C00-BD57-4C63-A22B-C3A00EE289F5}" destId="{4999725C-8D56-4CA0-A5A3-2C118341AE41}" srcOrd="0" destOrd="0" presId="urn:microsoft.com/office/officeart/2005/8/layout/hList6"/>
    <dgm:cxn modelId="{C85B85CE-BA64-4777-9E27-E606FC8C1987}" type="presOf" srcId="{137338E2-4ADC-40EB-B41B-26D6CCFBF14D}" destId="{2A759338-9201-4A3F-90FB-C45D1848DC9C}" srcOrd="0" destOrd="3" presId="urn:microsoft.com/office/officeart/2005/8/layout/hList6"/>
    <dgm:cxn modelId="{1B924267-1672-4F68-8500-E1E2F3367972}" srcId="{34D9DA49-1763-40C9-8889-A949EA97A84A}" destId="{74175D1A-C58F-4093-B87B-0094253305FC}" srcOrd="1" destOrd="0" parTransId="{B5DE766B-1794-4DC3-AA3E-F8B2EE96F552}" sibTransId="{4D4592C3-4CA9-436B-ACD5-4BACF36C435F}"/>
    <dgm:cxn modelId="{2993D283-16D4-4FD0-B2F4-33F1C5BB86E0}" srcId="{34D9DA49-1763-40C9-8889-A949EA97A84A}" destId="{137338E2-4ADC-40EB-B41B-26D6CCFBF14D}" srcOrd="2" destOrd="0" parTransId="{6391FD1D-BA70-49F3-86BE-E3725B03D5B2}" sibTransId="{1A53709D-FC98-4FF5-A7D6-E550FFF67A46}"/>
    <dgm:cxn modelId="{B2F46856-3162-4344-9F30-1C7D6A4B99B2}" type="presOf" srcId="{5075F60C-6D93-477A-9A19-57B60F587D42}" destId="{BCBC3F0E-291A-4156-B170-C573455B3FCA}" srcOrd="0" destOrd="0" presId="urn:microsoft.com/office/officeart/2005/8/layout/hList6"/>
    <dgm:cxn modelId="{1BE559D8-490A-46E1-A0AF-18ACDC35EB7B}" type="presOf" srcId="{34D9DA49-1763-40C9-8889-A949EA97A84A}" destId="{2A759338-9201-4A3F-90FB-C45D1848DC9C}" srcOrd="0" destOrd="0" presId="urn:microsoft.com/office/officeart/2005/8/layout/hList6"/>
    <dgm:cxn modelId="{FAF1EB62-403F-434D-B47A-16194E82EC4E}" type="presOf" srcId="{22723568-FB54-43E0-B0E7-305D356D43FB}" destId="{06305F42-FD23-4873-9B31-5E7D4A1549AC}" srcOrd="0" destOrd="1" presId="urn:microsoft.com/office/officeart/2005/8/layout/hList6"/>
    <dgm:cxn modelId="{149B19D6-F64E-46EC-82FF-DEF33941C079}" srcId="{EB090C00-BD57-4C63-A22B-C3A00EE289F5}" destId="{F1491DAE-0159-488C-B170-08972ABA469E}" srcOrd="1" destOrd="0" parTransId="{A5C711D6-7DC1-43E6-8996-A2C4E30B2377}" sibTransId="{18E5F83A-B772-4044-BD9E-FD22180598FB}"/>
    <dgm:cxn modelId="{01921560-ABE2-4839-8862-527BA06866CF}" type="presOf" srcId="{ADCA8B21-DE6B-464F-B139-576E19F7F689}" destId="{BCBC3F0E-291A-4156-B170-C573455B3FCA}" srcOrd="0" destOrd="1" presId="urn:microsoft.com/office/officeart/2005/8/layout/hList6"/>
    <dgm:cxn modelId="{F6E79588-84A7-49B4-9836-4148E567F055}" srcId="{EB090C00-BD57-4C63-A22B-C3A00EE289F5}" destId="{5075F60C-6D93-477A-9A19-57B60F587D42}" srcOrd="3" destOrd="0" parTransId="{36E99C25-3EA9-4BD0-9928-7D65E3E92AEF}" sibTransId="{4E5BCAC7-293D-4FA2-8E0C-0E230CFBC8F2}"/>
    <dgm:cxn modelId="{42B009D5-BC26-47DF-8100-B774BF479261}" srcId="{F1491DAE-0159-488C-B170-08972ABA469E}" destId="{22723568-FB54-43E0-B0E7-305D356D43FB}" srcOrd="0" destOrd="0" parTransId="{47B2B2E4-5F0F-42D3-8CB1-538EECE2874C}" sibTransId="{B93D8922-30FE-4BC1-95F2-62933CB20C3D}"/>
    <dgm:cxn modelId="{AEA67F00-E209-4527-BF6E-A2D046107A01}" type="presOf" srcId="{74175D1A-C58F-4093-B87B-0094253305FC}" destId="{2A759338-9201-4A3F-90FB-C45D1848DC9C}" srcOrd="0" destOrd="2" presId="urn:microsoft.com/office/officeart/2005/8/layout/hList6"/>
    <dgm:cxn modelId="{ACABB00B-6227-465B-A891-5618ABD2F2F4}" srcId="{EB090C00-BD57-4C63-A22B-C3A00EE289F5}" destId="{34D9DA49-1763-40C9-8889-A949EA97A84A}" srcOrd="2" destOrd="0" parTransId="{88268552-A479-4258-B7FE-B825ED6ADFBF}" sibTransId="{F8013E66-1C4C-4197-92F7-F9F242BF17C7}"/>
    <dgm:cxn modelId="{EB648D16-715C-464C-8045-37A617C10306}" srcId="{EB090C00-BD57-4C63-A22B-C3A00EE289F5}" destId="{2421F87C-6C40-4CFB-97DC-1391A4FA6277}" srcOrd="0" destOrd="0" parTransId="{66D71A75-A2A5-4A56-BDE9-A0D858512DEC}" sibTransId="{BE935ACD-A7EE-46F2-AE6E-B6B4C0546AD6}"/>
    <dgm:cxn modelId="{EA41749B-9FC1-4A52-97C8-8F811DC7F63F}" srcId="{34D9DA49-1763-40C9-8889-A949EA97A84A}" destId="{7AB5AD45-9F72-4A4F-A59F-9DED38D0C7F0}" srcOrd="0" destOrd="0" parTransId="{2DBEA4B4-62CA-410A-B274-1B10291B361C}" sibTransId="{0C33753D-048C-4247-902A-B81BE29D680B}"/>
    <dgm:cxn modelId="{6930576F-F818-494D-A08F-9962D9013730}" type="presParOf" srcId="{4999725C-8D56-4CA0-A5A3-2C118341AE41}" destId="{5C69BD09-10C9-4E55-AC4E-F8561F000260}" srcOrd="0" destOrd="0" presId="urn:microsoft.com/office/officeart/2005/8/layout/hList6"/>
    <dgm:cxn modelId="{9C0403F6-1E5D-430B-ACD1-99F75AE098EF}" type="presParOf" srcId="{4999725C-8D56-4CA0-A5A3-2C118341AE41}" destId="{F20F3D42-56A2-4505-881B-06A80DB745DE}" srcOrd="1" destOrd="0" presId="urn:microsoft.com/office/officeart/2005/8/layout/hList6"/>
    <dgm:cxn modelId="{577EC9A1-2606-4D59-B850-256FD43CDD42}" type="presParOf" srcId="{4999725C-8D56-4CA0-A5A3-2C118341AE41}" destId="{06305F42-FD23-4873-9B31-5E7D4A1549AC}" srcOrd="2" destOrd="0" presId="urn:microsoft.com/office/officeart/2005/8/layout/hList6"/>
    <dgm:cxn modelId="{3EBC07AD-38B3-4A4F-B2AA-4F4FE2561A98}" type="presParOf" srcId="{4999725C-8D56-4CA0-A5A3-2C118341AE41}" destId="{80BA0C41-1365-49F7-BFC7-584057502632}" srcOrd="3" destOrd="0" presId="urn:microsoft.com/office/officeart/2005/8/layout/hList6"/>
    <dgm:cxn modelId="{8998BA54-268B-4D5D-9398-62B909F6D82C}" type="presParOf" srcId="{4999725C-8D56-4CA0-A5A3-2C118341AE41}" destId="{2A759338-9201-4A3F-90FB-C45D1848DC9C}" srcOrd="4" destOrd="0" presId="urn:microsoft.com/office/officeart/2005/8/layout/hList6"/>
    <dgm:cxn modelId="{467961CD-722B-4545-88F4-CEA0C5888DEF}" type="presParOf" srcId="{4999725C-8D56-4CA0-A5A3-2C118341AE41}" destId="{0ACD51BA-A2EA-4F75-A94D-37E0C0B2E34F}" srcOrd="5" destOrd="0" presId="urn:microsoft.com/office/officeart/2005/8/layout/hList6"/>
    <dgm:cxn modelId="{32EF9F53-7658-4523-B33A-8358E3B776B6}" type="presParOf" srcId="{4999725C-8D56-4CA0-A5A3-2C118341AE41}" destId="{BCBC3F0E-291A-4156-B170-C573455B3FC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9BD09-10C9-4E55-AC4E-F8561F000260}">
      <dsp:nvSpPr>
        <dsp:cNvPr id="0" name=""/>
        <dsp:cNvSpPr/>
      </dsp:nvSpPr>
      <dsp:spPr>
        <a:xfrm rot="16200000">
          <a:off x="-622715" y="662471"/>
          <a:ext cx="3599316" cy="227437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09550" bIns="0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400"/>
            <a:buFont typeface="Arial" panose="020B0604020202020204" pitchFamily="34" charset="0"/>
            <a:buNone/>
          </a:pPr>
          <a:r>
            <a:rPr lang="en-US" sz="3300" kern="1200" dirty="0">
              <a:solidFill>
                <a:schemeClr val="bg1"/>
              </a:solidFill>
            </a:rPr>
            <a:t>Libraries</a:t>
          </a:r>
        </a:p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400"/>
            <a:buFont typeface="Arial" panose="020B0604020202020204" pitchFamily="34" charset="0"/>
            <a:buNone/>
          </a:pPr>
          <a:r>
            <a:rPr lang="en-US" sz="1800" kern="1200" dirty="0" err="1">
              <a:solidFill>
                <a:schemeClr val="bg1"/>
              </a:solidFill>
            </a:rPr>
            <a:t>Jquery</a:t>
          </a:r>
          <a:r>
            <a:rPr lang="en-US" sz="1800" kern="1200" dirty="0">
              <a:solidFill>
                <a:schemeClr val="bg1"/>
              </a:solidFill>
            </a:rPr>
            <a:t> and </a:t>
          </a:r>
          <a:r>
            <a:rPr lang="en-US" sz="1800" kern="1200" dirty="0" err="1">
              <a:solidFill>
                <a:schemeClr val="bg1"/>
              </a:solidFill>
            </a:rPr>
            <a:t>Jquery</a:t>
          </a:r>
          <a:r>
            <a:rPr lang="en-US" sz="1800" kern="1200" dirty="0">
              <a:solidFill>
                <a:schemeClr val="bg1"/>
              </a:solidFill>
            </a:rPr>
            <a:t> UI</a:t>
          </a:r>
        </a:p>
      </dsp:txBody>
      <dsp:txXfrm rot="5400000">
        <a:off x="39757" y="719862"/>
        <a:ext cx="2274372" cy="2159590"/>
      </dsp:txXfrm>
    </dsp:sp>
    <dsp:sp modelId="{06305F42-FD23-4873-9B31-5E7D4A1549AC}">
      <dsp:nvSpPr>
        <dsp:cNvPr id="0" name=""/>
        <dsp:cNvSpPr/>
      </dsp:nvSpPr>
      <dsp:spPr>
        <a:xfrm rot="16200000">
          <a:off x="1784797" y="662471"/>
          <a:ext cx="3599316" cy="2274372"/>
        </a:xfrm>
        <a:prstGeom prst="flowChartManualOperation">
          <a:avLst/>
        </a:prstGeom>
        <a:solidFill>
          <a:schemeClr val="accent2">
            <a:hueOff val="1847440"/>
            <a:satOff val="-318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Database</a:t>
          </a:r>
        </a:p>
        <a:p>
          <a:pPr marL="228600" lvl="1" indent="-22860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</a:rPr>
            <a:t>Firebase</a:t>
          </a:r>
        </a:p>
      </dsp:txBody>
      <dsp:txXfrm rot="5400000">
        <a:off x="2447269" y="719862"/>
        <a:ext cx="2274372" cy="2159590"/>
      </dsp:txXfrm>
    </dsp:sp>
    <dsp:sp modelId="{2A759338-9201-4A3F-90FB-C45D1848DC9C}">
      <dsp:nvSpPr>
        <dsp:cNvPr id="0" name=""/>
        <dsp:cNvSpPr/>
      </dsp:nvSpPr>
      <dsp:spPr>
        <a:xfrm rot="16200000">
          <a:off x="4229747" y="662471"/>
          <a:ext cx="3599316" cy="2274372"/>
        </a:xfrm>
        <a:prstGeom prst="flowChartManualOperation">
          <a:avLst/>
        </a:prstGeom>
        <a:solidFill>
          <a:schemeClr val="accent2">
            <a:hueOff val="3694879"/>
            <a:satOff val="-635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API</a:t>
          </a:r>
        </a:p>
        <a:p>
          <a:pPr marL="171450" lvl="1" indent="-171450" algn="l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Eventful API</a:t>
          </a:r>
        </a:p>
        <a:p>
          <a:pPr marL="171450" lvl="1" indent="-171450" algn="l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Google Maps API</a:t>
          </a:r>
        </a:p>
        <a:p>
          <a:pPr marL="171450" lvl="1" indent="-171450" algn="l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Weather API</a:t>
          </a:r>
        </a:p>
      </dsp:txBody>
      <dsp:txXfrm rot="5400000">
        <a:off x="4892219" y="719862"/>
        <a:ext cx="2274372" cy="2159590"/>
      </dsp:txXfrm>
    </dsp:sp>
    <dsp:sp modelId="{BCBC3F0E-291A-4156-B170-C573455B3FCA}">
      <dsp:nvSpPr>
        <dsp:cNvPr id="0" name=""/>
        <dsp:cNvSpPr/>
      </dsp:nvSpPr>
      <dsp:spPr>
        <a:xfrm rot="16200000">
          <a:off x="6674698" y="662471"/>
          <a:ext cx="3599316" cy="2274372"/>
        </a:xfrm>
        <a:prstGeom prst="flowChartManualOperation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2018" bIns="0" numCol="1" spcCol="1270" anchor="t" anchorCtr="0">
          <a:noAutofit/>
        </a:bodyPr>
        <a:lstStyle/>
        <a:p>
          <a:pPr marL="0" lvl="0" indent="0" algn="l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Design</a:t>
          </a:r>
        </a:p>
        <a:p>
          <a:pPr marL="228600" lvl="1" indent="-228600" algn="l" defTabSz="11557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solidFill>
                <a:schemeClr val="bg1"/>
              </a:solidFill>
            </a:rPr>
            <a:t>Materialise</a:t>
          </a:r>
          <a:endParaRPr lang="en-US" sz="2600" kern="1200">
            <a:solidFill>
              <a:schemeClr val="bg1"/>
            </a:solidFill>
          </a:endParaRPr>
        </a:p>
        <a:p>
          <a:pPr marL="228600" lvl="1" indent="-228600" algn="l" defTabSz="11557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bg1"/>
              </a:solidFill>
            </a:rPr>
            <a:t>Animate JS</a:t>
          </a:r>
        </a:p>
      </dsp:txBody>
      <dsp:txXfrm rot="5400000">
        <a:off x="7337170" y="719862"/>
        <a:ext cx="2274372" cy="215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Door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4656" y="729340"/>
            <a:ext cx="3327337" cy="1325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arlow Solid Italic" panose="04030604020F02020D02" pitchFamily="82" charset="0"/>
                <a:cs typeface="Calibri" panose="020F0502020204030204" pitchFamily="34" charset="0"/>
              </a:rPr>
              <a:t>Team</a:t>
            </a:r>
            <a:r>
              <a:rPr lang="en-US" sz="3200" dirty="0">
                <a:solidFill>
                  <a:srgbClr val="002060"/>
                </a:solidFill>
                <a:latin typeface="Blackadder ITC" panose="04020505051007020D02" pitchFamily="82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Harlow Solid Italic" panose="04030604020F02020D02" pitchFamily="82" charset="0"/>
                <a:cs typeface="Calibri" panose="020F0502020204030204" pitchFamily="34" charset="0"/>
              </a:rPr>
              <a:t>MasterMinds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414" y="6026584"/>
            <a:ext cx="669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arlow Solid Italic" panose="04030604020F02020D02" pitchFamily="82" charset="0"/>
                <a:cs typeface="Calibri" panose="020F0502020204030204" pitchFamily="34" charset="0"/>
              </a:rPr>
              <a:t>Nishtha</a:t>
            </a:r>
            <a:r>
              <a:rPr lang="en-US" dirty="0"/>
              <a:t>   </a:t>
            </a:r>
            <a:r>
              <a:rPr lang="en-US" sz="2800" dirty="0">
                <a:solidFill>
                  <a:schemeClr val="bg1"/>
                </a:solidFill>
                <a:latin typeface="Harlow Solid Italic" panose="04030604020F02020D02" pitchFamily="82" charset="0"/>
                <a:cs typeface="Calibri" panose="020F0502020204030204" pitchFamily="34" charset="0"/>
              </a:rPr>
              <a:t>Raji   Bhagya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21" y="2733708"/>
            <a:ext cx="2614082" cy="1417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7957" y="2595209"/>
            <a:ext cx="135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arlow Solid Italic" panose="04030604020F02020D02" pitchFamily="82" charset="0"/>
                <a:cs typeface="Calibri" panose="020F050202020403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834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5528"/>
            <a:ext cx="11261470" cy="367066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presentation of events through map, pictures and supplementary weather information.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data related to events from various sources and displaying it in more interactive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885" y="753228"/>
            <a:ext cx="1422502" cy="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52288" cy="35993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happen all the time and its part of our life.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existing map functionality to visualize the location of the events.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weather data to help make decisions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885" y="753228"/>
            <a:ext cx="1422502" cy="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982" y="2351927"/>
            <a:ext cx="2402072" cy="113339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Grab user geo coordinates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Display events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667435" y="2599003"/>
            <a:ext cx="7402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84827" y="2352242"/>
            <a:ext cx="2273331" cy="97815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969511" y="2657563"/>
            <a:ext cx="6980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97124" y="2397975"/>
            <a:ext cx="1582057" cy="8563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form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054253" y="2657563"/>
            <a:ext cx="6655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098670" y="5022526"/>
            <a:ext cx="60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2806074" y="4991978"/>
            <a:ext cx="678753" cy="43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93442" y="4731402"/>
            <a:ext cx="2230693" cy="106688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Displaying Event Tiles and on Map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27416" y="4560501"/>
            <a:ext cx="2362358" cy="123117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API calls to weather google and eventful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766476" y="2351927"/>
            <a:ext cx="2022330" cy="97846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Authentication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1304" y="4731402"/>
            <a:ext cx="2358857" cy="117328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user search in firebase for autocomplete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885" y="753228"/>
            <a:ext cx="1422502" cy="986027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>
            <a:off x="9607826" y="3460281"/>
            <a:ext cx="1575725" cy="226323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149285"/>
              </p:ext>
            </p:extLst>
          </p:nvPr>
        </p:nvGraphicFramePr>
        <p:xfrm>
          <a:off x="751042" y="2389882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885" y="753228"/>
            <a:ext cx="1422502" cy="986027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1033670" y="4346712"/>
            <a:ext cx="79513" cy="795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066" cy="4368727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hotels, rental properties near the events.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nearby restaurants.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to the place.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in future add flight information through other APIS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885" y="753228"/>
            <a:ext cx="1422502" cy="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04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667</TotalTime>
  <Words>155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Blackadder ITC</vt:lpstr>
      <vt:lpstr>Calibri</vt:lpstr>
      <vt:lpstr>Harlow Solid Italic</vt:lpstr>
      <vt:lpstr>Trebuchet MS</vt:lpstr>
      <vt:lpstr>Berlin</vt:lpstr>
      <vt:lpstr>Open Door Events</vt:lpstr>
      <vt:lpstr>Concept</vt:lpstr>
      <vt:lpstr>Motivation</vt:lpstr>
      <vt:lpstr>Design</vt:lpstr>
      <vt:lpstr>Technologies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Door Events</dc:title>
  <dc:creator>Siddharth M</dc:creator>
  <cp:lastModifiedBy>Siddharth M</cp:lastModifiedBy>
  <cp:revision>10</cp:revision>
  <dcterms:created xsi:type="dcterms:W3CDTF">2016-09-27T02:04:26Z</dcterms:created>
  <dcterms:modified xsi:type="dcterms:W3CDTF">2016-09-29T02:40:51Z</dcterms:modified>
</cp:coreProperties>
</file>