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66" r:id="rId7"/>
    <p:sldId id="262" r:id="rId8"/>
    <p:sldId id="264" r:id="rId9"/>
    <p:sldId id="263" r:id="rId10"/>
    <p:sldId id="269" r:id="rId11"/>
    <p:sldId id="271" r:id="rId12"/>
    <p:sldId id="272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37A4A-9554-423B-B536-173EFC75D38B}" v="129" dt="2020-02-10T20:23:08.058"/>
    <p1510:client id="{32806B61-B3C2-49B7-87FA-FD47AE406428}" v="184" dt="2020-02-10T19:43:05.070"/>
    <p1510:client id="{6811FC0F-A6A3-D861-9AD8-574E851C4FBE}" v="1801" dt="2020-02-10T19:54:44.830"/>
    <p1510:client id="{A214AC5F-D750-CD93-D9C1-35C362C70991}" v="11" dt="2020-02-10T20:09:2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</dgm:pt>
    <dgm:pt modelId="{701D68F5-42F8-47BC-8FED-84C50F595DF0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ZA">
              <a:latin typeface="Gill Sans MT" panose="020B0502020104020203"/>
            </a:rPr>
            <a:t> </a:t>
          </a:r>
          <a:r>
            <a:rPr lang="en-ZA" b="0" i="0" u="none" strike="noStrike" cap="none" baseline="0" noProof="0">
              <a:solidFill>
                <a:srgbClr val="010000"/>
              </a:solidFill>
              <a:latin typeface="Gill Sans MT"/>
            </a:rPr>
            <a:t>The </a:t>
          </a:r>
          <a:r>
            <a:rPr lang="en-ZA" b="0" i="0" u="none" strike="noStrike" cap="none" baseline="0" noProof="0">
              <a:latin typeface="Gill Sans MT"/>
            </a:rPr>
            <a:t>average student to teacher ratio is 13:1</a:t>
          </a:r>
          <a:r>
            <a:rPr lang="en-ZA" b="0" i="0" u="none" strike="noStrike" cap="none" baseline="0" noProof="0">
              <a:solidFill>
                <a:srgbClr val="010000"/>
              </a:solidFill>
              <a:latin typeface="Gill Sans MT"/>
            </a:rPr>
            <a:t>,</a:t>
          </a:r>
          <a:r>
            <a:rPr lang="en-ZA" b="0" i="0" u="none" strike="noStrike" cap="none" baseline="0" noProof="0">
              <a:latin typeface="Gill Sans MT"/>
            </a:rPr>
            <a:t> 20:1 at many places</a:t>
          </a:r>
          <a:endParaRPr lang="en-ZA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 Teacher plays most important role in education</a:t>
          </a: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06574ED8-64A7-4B28-B10A-9FF8153769E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 Students in school and college do not have basic skills because of inadequately trained teachers.</a:t>
          </a:r>
        </a:p>
      </dgm:t>
    </dgm:pt>
    <dgm:pt modelId="{8EE5DBE9-16D5-4526-89D3-A3925C6153BF}" type="parTrans" cxnId="{12E7A859-1494-4F3A-92EA-BD7CD57A4AF3}">
      <dgm:prSet/>
      <dgm:spPr/>
      <dgm:t>
        <a:bodyPr/>
        <a:lstStyle/>
        <a:p>
          <a:endParaRPr lang="en-CA"/>
        </a:p>
      </dgm:t>
    </dgm:pt>
    <dgm:pt modelId="{6E8B33F3-6325-4C46-BBE4-AB690E9A7345}" type="sibTrans" cxnId="{12E7A859-1494-4F3A-92EA-BD7CD57A4AF3}">
      <dgm:prSet/>
      <dgm:spPr/>
      <dgm:t>
        <a:bodyPr/>
        <a:lstStyle/>
        <a:p>
          <a:endParaRPr lang="en-CA"/>
        </a:p>
      </dgm:t>
    </dgm:pt>
    <dgm:pt modelId="{A65798A4-B5E0-45EF-A0F6-51B644A55676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D49D712C-6BD2-4EAA-9BD5-6E8A8E58EA1A}" type="pres">
      <dgm:prSet presAssocID="{701D68F5-42F8-47BC-8FED-84C50F595DF0}" presName="compNode" presStyleCnt="0"/>
      <dgm:spPr/>
    </dgm:pt>
    <dgm:pt modelId="{58782E57-35C9-4CF6-A0F0-92B4B762FA7F}" type="pres">
      <dgm:prSet presAssocID="{701D68F5-42F8-47BC-8FED-84C50F595DF0}" presName="bgRect" presStyleLbl="bgShp" presStyleIdx="0" presStyleCnt="3"/>
      <dgm:spPr/>
    </dgm:pt>
    <dgm:pt modelId="{2EE0D416-0DFA-4AFA-8207-AC2BD2CA190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D698910-E928-4E48-A0DF-3B9CCD7189DE}" type="pres">
      <dgm:prSet presAssocID="{701D68F5-42F8-47BC-8FED-84C50F595DF0}" presName="spaceRect" presStyleCnt="0"/>
      <dgm:spPr/>
    </dgm:pt>
    <dgm:pt modelId="{B1E65BA9-F86B-4535-BD01-213388147608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E1D7DDB5-FD74-4023-ABA5-CCADA2514305}" type="pres">
      <dgm:prSet presAssocID="{0C95B389-AC0C-4055-9AA3-38815EFC8B0A}" presName="sibTrans" presStyleCnt="0"/>
      <dgm:spPr/>
    </dgm:pt>
    <dgm:pt modelId="{666907B2-83D9-47AB-A76F-1FE3B4CA104C}" type="pres">
      <dgm:prSet presAssocID="{91A66877-AC1C-46D9-BF2C-6024B638DEA9}" presName="compNode" presStyleCnt="0"/>
      <dgm:spPr/>
    </dgm:pt>
    <dgm:pt modelId="{258544E3-51E6-4B1C-A284-16B31C65B818}" type="pres">
      <dgm:prSet presAssocID="{91A66877-AC1C-46D9-BF2C-6024B638DEA9}" presName="bgRect" presStyleLbl="bgShp" presStyleIdx="1" presStyleCnt="3"/>
      <dgm:spPr/>
    </dgm:pt>
    <dgm:pt modelId="{AB413FD2-A528-40EF-B637-CCAC1ED2D6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1D1AD96-C174-464F-812D-475A422B06EB}" type="pres">
      <dgm:prSet presAssocID="{91A66877-AC1C-46D9-BF2C-6024B638DEA9}" presName="spaceRect" presStyleCnt="0"/>
      <dgm:spPr/>
    </dgm:pt>
    <dgm:pt modelId="{52C3AA5D-DDDC-462A-BAB2-9CE6123297E2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A26B1CA7-C99A-48C4-957F-08B0D2176E79}" type="pres">
      <dgm:prSet presAssocID="{BFCE4A28-C381-46FF-935A-B11534EF7D87}" presName="sibTrans" presStyleCnt="0"/>
      <dgm:spPr/>
    </dgm:pt>
    <dgm:pt modelId="{8B027E5F-8FD1-4E99-8F11-58566139DC08}" type="pres">
      <dgm:prSet presAssocID="{06574ED8-64A7-4B28-B10A-9FF8153769E7}" presName="compNode" presStyleCnt="0"/>
      <dgm:spPr/>
    </dgm:pt>
    <dgm:pt modelId="{41C9B234-5AA4-47F8-A459-4124108643AE}" type="pres">
      <dgm:prSet presAssocID="{06574ED8-64A7-4B28-B10A-9FF8153769E7}" presName="bgRect" presStyleLbl="bgShp" presStyleIdx="2" presStyleCnt="3"/>
      <dgm:spPr/>
    </dgm:pt>
    <dgm:pt modelId="{876302A7-146D-40F9-8B87-D80C078D4090}" type="pres">
      <dgm:prSet presAssocID="{06574ED8-64A7-4B28-B10A-9FF8153769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C675A3F-7024-49BC-9061-45523D771736}" type="pres">
      <dgm:prSet presAssocID="{06574ED8-64A7-4B28-B10A-9FF8153769E7}" presName="spaceRect" presStyleCnt="0"/>
      <dgm:spPr/>
    </dgm:pt>
    <dgm:pt modelId="{A774F81A-5BBB-4B8F-B97B-DAC816B2C87B}" type="pres">
      <dgm:prSet presAssocID="{06574ED8-64A7-4B28-B10A-9FF815376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A16F0F-560D-4AC3-AF09-9BB720C99749}" type="presOf" srcId="{91A66877-AC1C-46D9-BF2C-6024B638DEA9}" destId="{52C3AA5D-DDDC-462A-BAB2-9CE6123297E2}" srcOrd="0" destOrd="0" presId="urn:microsoft.com/office/officeart/2018/2/layout/IconVerticalSolidList"/>
    <dgm:cxn modelId="{D944DE11-CAC7-4825-83CB-2DE11344FE51}" type="presOf" srcId="{701D68F5-42F8-47BC-8FED-84C50F595DF0}" destId="{B1E65BA9-F86B-4535-BD01-213388147608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2E7A859-1494-4F3A-92EA-BD7CD57A4AF3}" srcId="{7D9C16A6-8C48-4165-8DAF-8C957C12A8FA}" destId="{06574ED8-64A7-4B28-B10A-9FF8153769E7}" srcOrd="2" destOrd="0" parTransId="{8EE5DBE9-16D5-4526-89D3-A3925C6153BF}" sibTransId="{6E8B33F3-6325-4C46-BBE4-AB690E9A7345}"/>
    <dgm:cxn modelId="{D2AABB59-DB43-463E-8E7D-5A3FA3C2DD02}" type="presOf" srcId="{7D9C16A6-8C48-4165-8DAF-8C957C12A8FA}" destId="{A65798A4-B5E0-45EF-A0F6-51B644A55676}" srcOrd="0" destOrd="0" presId="urn:microsoft.com/office/officeart/2018/2/layout/IconVerticalSolidList"/>
    <dgm:cxn modelId="{95F243C3-5B1A-494D-B316-EE86C18919B2}" type="presOf" srcId="{06574ED8-64A7-4B28-B10A-9FF8153769E7}" destId="{A774F81A-5BBB-4B8F-B97B-DAC816B2C87B}" srcOrd="0" destOrd="0" presId="urn:microsoft.com/office/officeart/2018/2/layout/IconVerticalSolidList"/>
    <dgm:cxn modelId="{750481C9-3495-4530-8B3B-40DF88F1D12A}" type="presParOf" srcId="{A65798A4-B5E0-45EF-A0F6-51B644A55676}" destId="{D49D712C-6BD2-4EAA-9BD5-6E8A8E58EA1A}" srcOrd="0" destOrd="0" presId="urn:microsoft.com/office/officeart/2018/2/layout/IconVerticalSolidList"/>
    <dgm:cxn modelId="{06D66D1A-F07C-4A41-80FA-7D8D11811130}" type="presParOf" srcId="{D49D712C-6BD2-4EAA-9BD5-6E8A8E58EA1A}" destId="{58782E57-35C9-4CF6-A0F0-92B4B762FA7F}" srcOrd="0" destOrd="0" presId="urn:microsoft.com/office/officeart/2018/2/layout/IconVerticalSolidList"/>
    <dgm:cxn modelId="{1CB36AD8-E7D5-4DA2-9CD7-F2A9D8739824}" type="presParOf" srcId="{D49D712C-6BD2-4EAA-9BD5-6E8A8E58EA1A}" destId="{2EE0D416-0DFA-4AFA-8207-AC2BD2CA190A}" srcOrd="1" destOrd="0" presId="urn:microsoft.com/office/officeart/2018/2/layout/IconVerticalSolidList"/>
    <dgm:cxn modelId="{793AEAE5-36B8-4FAF-925D-D3B1F47A2397}" type="presParOf" srcId="{D49D712C-6BD2-4EAA-9BD5-6E8A8E58EA1A}" destId="{FD698910-E928-4E48-A0DF-3B9CCD7189DE}" srcOrd="2" destOrd="0" presId="urn:microsoft.com/office/officeart/2018/2/layout/IconVerticalSolidList"/>
    <dgm:cxn modelId="{5C53A79B-81CE-4F46-A91F-6FCABE6033D7}" type="presParOf" srcId="{D49D712C-6BD2-4EAA-9BD5-6E8A8E58EA1A}" destId="{B1E65BA9-F86B-4535-BD01-213388147608}" srcOrd="3" destOrd="0" presId="urn:microsoft.com/office/officeart/2018/2/layout/IconVerticalSolidList"/>
    <dgm:cxn modelId="{72D72507-59F3-46BE-BF89-550393FF2CC6}" type="presParOf" srcId="{A65798A4-B5E0-45EF-A0F6-51B644A55676}" destId="{E1D7DDB5-FD74-4023-ABA5-CCADA2514305}" srcOrd="1" destOrd="0" presId="urn:microsoft.com/office/officeart/2018/2/layout/IconVerticalSolidList"/>
    <dgm:cxn modelId="{B41691D2-69B2-421F-9534-2570EAAE0127}" type="presParOf" srcId="{A65798A4-B5E0-45EF-A0F6-51B644A55676}" destId="{666907B2-83D9-47AB-A76F-1FE3B4CA104C}" srcOrd="2" destOrd="0" presId="urn:microsoft.com/office/officeart/2018/2/layout/IconVerticalSolidList"/>
    <dgm:cxn modelId="{EC8BAF88-FFC8-4FEB-B2F0-8D7B6B5EFA00}" type="presParOf" srcId="{666907B2-83D9-47AB-A76F-1FE3B4CA104C}" destId="{258544E3-51E6-4B1C-A284-16B31C65B818}" srcOrd="0" destOrd="0" presId="urn:microsoft.com/office/officeart/2018/2/layout/IconVerticalSolidList"/>
    <dgm:cxn modelId="{F2CA8A6E-1D70-4836-B491-CC49FB7D42C5}" type="presParOf" srcId="{666907B2-83D9-47AB-A76F-1FE3B4CA104C}" destId="{AB413FD2-A528-40EF-B637-CCAC1ED2D67D}" srcOrd="1" destOrd="0" presId="urn:microsoft.com/office/officeart/2018/2/layout/IconVerticalSolidList"/>
    <dgm:cxn modelId="{A3A773F4-DFB5-445E-8132-9BBB7EB44EDC}" type="presParOf" srcId="{666907B2-83D9-47AB-A76F-1FE3B4CA104C}" destId="{11D1AD96-C174-464F-812D-475A422B06EB}" srcOrd="2" destOrd="0" presId="urn:microsoft.com/office/officeart/2018/2/layout/IconVerticalSolidList"/>
    <dgm:cxn modelId="{D2083380-F2B7-4BBA-84AF-98CB627FCC18}" type="presParOf" srcId="{666907B2-83D9-47AB-A76F-1FE3B4CA104C}" destId="{52C3AA5D-DDDC-462A-BAB2-9CE6123297E2}" srcOrd="3" destOrd="0" presId="urn:microsoft.com/office/officeart/2018/2/layout/IconVerticalSolidList"/>
    <dgm:cxn modelId="{F4A39D47-8E02-4489-9D20-AC0E7A5D5FF6}" type="presParOf" srcId="{A65798A4-B5E0-45EF-A0F6-51B644A55676}" destId="{A26B1CA7-C99A-48C4-957F-08B0D2176E79}" srcOrd="3" destOrd="0" presId="urn:microsoft.com/office/officeart/2018/2/layout/IconVerticalSolidList"/>
    <dgm:cxn modelId="{F1DD7806-F521-408F-A277-B2B491023169}" type="presParOf" srcId="{A65798A4-B5E0-45EF-A0F6-51B644A55676}" destId="{8B027E5F-8FD1-4E99-8F11-58566139DC08}" srcOrd="4" destOrd="0" presId="urn:microsoft.com/office/officeart/2018/2/layout/IconVerticalSolidList"/>
    <dgm:cxn modelId="{27DDE56E-8640-450D-ABF1-8E468B4F6A21}" type="presParOf" srcId="{8B027E5F-8FD1-4E99-8F11-58566139DC08}" destId="{41C9B234-5AA4-47F8-A459-4124108643AE}" srcOrd="0" destOrd="0" presId="urn:microsoft.com/office/officeart/2018/2/layout/IconVerticalSolidList"/>
    <dgm:cxn modelId="{1BB0030A-D77C-46AE-BD04-BB8F112AC977}" type="presParOf" srcId="{8B027E5F-8FD1-4E99-8F11-58566139DC08}" destId="{876302A7-146D-40F9-8B87-D80C078D4090}" srcOrd="1" destOrd="0" presId="urn:microsoft.com/office/officeart/2018/2/layout/IconVerticalSolidList"/>
    <dgm:cxn modelId="{4DE87B52-69E0-4008-8F54-24646E693549}" type="presParOf" srcId="{8B027E5F-8FD1-4E99-8F11-58566139DC08}" destId="{9C675A3F-7024-49BC-9061-45523D771736}" srcOrd="2" destOrd="0" presId="urn:microsoft.com/office/officeart/2018/2/layout/IconVerticalSolidList"/>
    <dgm:cxn modelId="{4B0C73E8-29F0-4FC3-BA6B-7253C54257E0}" type="presParOf" srcId="{8B027E5F-8FD1-4E99-8F11-58566139DC08}" destId="{A774F81A-5BBB-4B8F-B97B-DAC816B2C8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</dgm:pt>
    <dgm:pt modelId="{701D68F5-42F8-47BC-8FED-84C50F595DF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ZA">
              <a:latin typeface="Gill Sans MT" panose="020B0502020104020203"/>
            </a:rPr>
            <a:t> </a:t>
          </a:r>
          <a:r>
            <a:rPr lang="en-ZA" b="0" i="0" u="none" strike="noStrike" cap="none" baseline="0" noProof="0">
              <a:latin typeface="Gill Sans MT"/>
            </a:rPr>
            <a:t>AI Feedback portal system</a:t>
          </a:r>
          <a:endParaRPr lang="en-ZA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 Chatbot talks with people to get feedbacks in a natural conversational manner.</a:t>
          </a:r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AF2C4A40-1A8A-4FE7-9019-F7956E377D3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Analysis of responses</a:t>
          </a:r>
        </a:p>
      </dgm:t>
    </dgm:pt>
    <dgm:pt modelId="{8933889A-237F-4FB8-8438-9C9172E58FA9}" type="parTrans" cxnId="{A59CBB2D-819D-4DFE-BCCB-F6A6FE6BEEA7}">
      <dgm:prSet/>
      <dgm:spPr/>
      <dgm:t>
        <a:bodyPr/>
        <a:lstStyle/>
        <a:p>
          <a:endParaRPr lang="en-CA"/>
        </a:p>
      </dgm:t>
    </dgm:pt>
    <dgm:pt modelId="{DD599E1F-C004-456D-92AB-BE31A989D02E}" type="sibTrans" cxnId="{A59CBB2D-819D-4DFE-BCCB-F6A6FE6BEEA7}">
      <dgm:prSet/>
      <dgm:spPr/>
      <dgm:t>
        <a:bodyPr/>
        <a:lstStyle/>
        <a:p>
          <a:endParaRPr lang="en-CA"/>
        </a:p>
      </dgm:t>
    </dgm:pt>
    <dgm:pt modelId="{D6D5F895-DB01-47D2-B95E-E0B5B904278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MT" panose="020B0502020104020203"/>
            </a:rPr>
            <a:t>Visualization of the analysis in the portal to make business decisions effectively.</a:t>
          </a:r>
        </a:p>
      </dgm:t>
    </dgm:pt>
    <dgm:pt modelId="{1CED665E-6D55-4848-BAB3-4A0A0422DF2C}" type="parTrans" cxnId="{6B51F8D7-C869-480B-ABD5-E11CAD7CFF72}">
      <dgm:prSet/>
      <dgm:spPr/>
      <dgm:t>
        <a:bodyPr/>
        <a:lstStyle/>
        <a:p>
          <a:endParaRPr lang="en-CA"/>
        </a:p>
      </dgm:t>
    </dgm:pt>
    <dgm:pt modelId="{4771B6F3-364C-4C1B-AAC8-BBE52A51477D}" type="sibTrans" cxnId="{6B51F8D7-C869-480B-ABD5-E11CAD7CFF72}">
      <dgm:prSet/>
      <dgm:spPr/>
      <dgm:t>
        <a:bodyPr/>
        <a:lstStyle/>
        <a:p>
          <a:endParaRPr lang="en-CA"/>
        </a:p>
      </dgm:t>
    </dgm:pt>
    <dgm:pt modelId="{A65798A4-B5E0-45EF-A0F6-51B644A55676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D49D712C-6BD2-4EAA-9BD5-6E8A8E58EA1A}" type="pres">
      <dgm:prSet presAssocID="{701D68F5-42F8-47BC-8FED-84C50F595DF0}" presName="compNode" presStyleCnt="0"/>
      <dgm:spPr/>
    </dgm:pt>
    <dgm:pt modelId="{58782E57-35C9-4CF6-A0F0-92B4B762FA7F}" type="pres">
      <dgm:prSet presAssocID="{701D68F5-42F8-47BC-8FED-84C50F595DF0}" presName="bgRect" presStyleLbl="bgShp" presStyleIdx="0" presStyleCnt="4"/>
      <dgm:spPr/>
    </dgm:pt>
    <dgm:pt modelId="{2EE0D416-0DFA-4AFA-8207-AC2BD2CA190A}" type="pres">
      <dgm:prSet presAssocID="{701D68F5-42F8-47BC-8FED-84C50F595D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D698910-E928-4E48-A0DF-3B9CCD7189DE}" type="pres">
      <dgm:prSet presAssocID="{701D68F5-42F8-47BC-8FED-84C50F595DF0}" presName="spaceRect" presStyleCnt="0"/>
      <dgm:spPr/>
    </dgm:pt>
    <dgm:pt modelId="{B1E65BA9-F86B-4535-BD01-213388147608}" type="pres">
      <dgm:prSet presAssocID="{701D68F5-42F8-47BC-8FED-84C50F595DF0}" presName="parTx" presStyleLbl="revTx" presStyleIdx="0" presStyleCnt="4">
        <dgm:presLayoutVars>
          <dgm:chMax val="0"/>
          <dgm:chPref val="0"/>
        </dgm:presLayoutVars>
      </dgm:prSet>
      <dgm:spPr/>
    </dgm:pt>
    <dgm:pt modelId="{E1D7DDB5-FD74-4023-ABA5-CCADA2514305}" type="pres">
      <dgm:prSet presAssocID="{0C95B389-AC0C-4055-9AA3-38815EFC8B0A}" presName="sibTrans" presStyleCnt="0"/>
      <dgm:spPr/>
    </dgm:pt>
    <dgm:pt modelId="{666907B2-83D9-47AB-A76F-1FE3B4CA104C}" type="pres">
      <dgm:prSet presAssocID="{91A66877-AC1C-46D9-BF2C-6024B638DEA9}" presName="compNode" presStyleCnt="0"/>
      <dgm:spPr/>
    </dgm:pt>
    <dgm:pt modelId="{258544E3-51E6-4B1C-A284-16B31C65B818}" type="pres">
      <dgm:prSet presAssocID="{91A66877-AC1C-46D9-BF2C-6024B638DEA9}" presName="bgRect" presStyleLbl="bgShp" presStyleIdx="1" presStyleCnt="4"/>
      <dgm:spPr/>
    </dgm:pt>
    <dgm:pt modelId="{AB413FD2-A528-40EF-B637-CCAC1ED2D67D}" type="pres">
      <dgm:prSet presAssocID="{91A66877-AC1C-46D9-BF2C-6024B638DE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1D1AD96-C174-464F-812D-475A422B06EB}" type="pres">
      <dgm:prSet presAssocID="{91A66877-AC1C-46D9-BF2C-6024B638DEA9}" presName="spaceRect" presStyleCnt="0"/>
      <dgm:spPr/>
    </dgm:pt>
    <dgm:pt modelId="{52C3AA5D-DDDC-462A-BAB2-9CE6123297E2}" type="pres">
      <dgm:prSet presAssocID="{91A66877-AC1C-46D9-BF2C-6024B638DEA9}" presName="parTx" presStyleLbl="revTx" presStyleIdx="1" presStyleCnt="4">
        <dgm:presLayoutVars>
          <dgm:chMax val="0"/>
          <dgm:chPref val="0"/>
        </dgm:presLayoutVars>
      </dgm:prSet>
      <dgm:spPr/>
    </dgm:pt>
    <dgm:pt modelId="{306A0DBA-B303-4ACD-A1C1-9A22C1EB4104}" type="pres">
      <dgm:prSet presAssocID="{BFCE4A28-C381-46FF-935A-B11534EF7D87}" presName="sibTrans" presStyleCnt="0"/>
      <dgm:spPr/>
    </dgm:pt>
    <dgm:pt modelId="{26AA40BC-61F4-44CB-8E03-E063D7A33EF7}" type="pres">
      <dgm:prSet presAssocID="{AF2C4A40-1A8A-4FE7-9019-F7956E377D38}" presName="compNode" presStyleCnt="0"/>
      <dgm:spPr/>
    </dgm:pt>
    <dgm:pt modelId="{63ED6058-722A-45C0-A468-C84DE4AADA9F}" type="pres">
      <dgm:prSet presAssocID="{AF2C4A40-1A8A-4FE7-9019-F7956E377D38}" presName="bgRect" presStyleLbl="bgShp" presStyleIdx="2" presStyleCnt="4"/>
      <dgm:spPr/>
    </dgm:pt>
    <dgm:pt modelId="{09D0313A-2DEB-46FA-A2E3-8AD2B63C5EA4}" type="pres">
      <dgm:prSet presAssocID="{AF2C4A40-1A8A-4FE7-9019-F7956E377D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D142E11-F104-4798-A31C-072AB4F97E8E}" type="pres">
      <dgm:prSet presAssocID="{AF2C4A40-1A8A-4FE7-9019-F7956E377D38}" presName="spaceRect" presStyleCnt="0"/>
      <dgm:spPr/>
    </dgm:pt>
    <dgm:pt modelId="{B34AF611-89EA-4A42-BDC8-E7C29EEAF28B}" type="pres">
      <dgm:prSet presAssocID="{AF2C4A40-1A8A-4FE7-9019-F7956E377D38}" presName="parTx" presStyleLbl="revTx" presStyleIdx="2" presStyleCnt="4">
        <dgm:presLayoutVars>
          <dgm:chMax val="0"/>
          <dgm:chPref val="0"/>
        </dgm:presLayoutVars>
      </dgm:prSet>
      <dgm:spPr/>
    </dgm:pt>
    <dgm:pt modelId="{98977223-1924-41EB-9543-9C911901351D}" type="pres">
      <dgm:prSet presAssocID="{DD599E1F-C004-456D-92AB-BE31A989D02E}" presName="sibTrans" presStyleCnt="0"/>
      <dgm:spPr/>
    </dgm:pt>
    <dgm:pt modelId="{D2D70E7F-B4B3-4968-9F3F-34F5D16CD850}" type="pres">
      <dgm:prSet presAssocID="{D6D5F895-DB01-47D2-B95E-E0B5B9042784}" presName="compNode" presStyleCnt="0"/>
      <dgm:spPr/>
    </dgm:pt>
    <dgm:pt modelId="{9643E0FC-9401-4242-81AB-923FD2896176}" type="pres">
      <dgm:prSet presAssocID="{D6D5F895-DB01-47D2-B95E-E0B5B9042784}" presName="bgRect" presStyleLbl="bgShp" presStyleIdx="3" presStyleCnt="4"/>
      <dgm:spPr/>
    </dgm:pt>
    <dgm:pt modelId="{55550F5D-A82F-411D-92D6-D0A97753B155}" type="pres">
      <dgm:prSet presAssocID="{D6D5F895-DB01-47D2-B95E-E0B5B90427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31A6D41-DAB4-4EC0-B195-0AD835FC3C8F}" type="pres">
      <dgm:prSet presAssocID="{D6D5F895-DB01-47D2-B95E-E0B5B9042784}" presName="spaceRect" presStyleCnt="0"/>
      <dgm:spPr/>
    </dgm:pt>
    <dgm:pt modelId="{CF551BCD-58C9-4570-9394-03B100D69E0A}" type="pres">
      <dgm:prSet presAssocID="{D6D5F895-DB01-47D2-B95E-E0B5B90427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198F14-B312-4C50-87A0-BA3A797C5C22}" type="presOf" srcId="{7D9C16A6-8C48-4165-8DAF-8C957C12A8FA}" destId="{A65798A4-B5E0-45EF-A0F6-51B644A55676}" srcOrd="0" destOrd="0" presId="urn:microsoft.com/office/officeart/2018/2/layout/IconVerticalSolidList"/>
    <dgm:cxn modelId="{A59CBB2D-819D-4DFE-BCCB-F6A6FE6BEEA7}" srcId="{7D9C16A6-8C48-4165-8DAF-8C957C12A8FA}" destId="{AF2C4A40-1A8A-4FE7-9019-F7956E377D38}" srcOrd="2" destOrd="0" parTransId="{8933889A-237F-4FB8-8438-9C9172E58FA9}" sibTransId="{DD599E1F-C004-456D-92AB-BE31A989D02E}"/>
    <dgm:cxn modelId="{11E08B31-C556-4704-87C7-600CE82CBD01}" type="presOf" srcId="{91A66877-AC1C-46D9-BF2C-6024B638DEA9}" destId="{52C3AA5D-DDDC-462A-BAB2-9CE6123297E2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6FBD9B0-BF27-42FD-AF81-0FF9799AD720}" type="presOf" srcId="{701D68F5-42F8-47BC-8FED-84C50F595DF0}" destId="{B1E65BA9-F86B-4535-BD01-213388147608}" srcOrd="0" destOrd="0" presId="urn:microsoft.com/office/officeart/2018/2/layout/IconVerticalSolidList"/>
    <dgm:cxn modelId="{F809BDBF-2598-4950-9EB7-7013D3806994}" type="presOf" srcId="{D6D5F895-DB01-47D2-B95E-E0B5B9042784}" destId="{CF551BCD-58C9-4570-9394-03B100D69E0A}" srcOrd="0" destOrd="0" presId="urn:microsoft.com/office/officeart/2018/2/layout/IconVerticalSolidList"/>
    <dgm:cxn modelId="{6B51F8D7-C869-480B-ABD5-E11CAD7CFF72}" srcId="{7D9C16A6-8C48-4165-8DAF-8C957C12A8FA}" destId="{D6D5F895-DB01-47D2-B95E-E0B5B9042784}" srcOrd="3" destOrd="0" parTransId="{1CED665E-6D55-4848-BAB3-4A0A0422DF2C}" sibTransId="{4771B6F3-364C-4C1B-AAC8-BBE52A51477D}"/>
    <dgm:cxn modelId="{B58F4DDE-6222-4137-A63A-8400B6D3DC12}" type="presOf" srcId="{AF2C4A40-1A8A-4FE7-9019-F7956E377D38}" destId="{B34AF611-89EA-4A42-BDC8-E7C29EEAF28B}" srcOrd="0" destOrd="0" presId="urn:microsoft.com/office/officeart/2018/2/layout/IconVerticalSolidList"/>
    <dgm:cxn modelId="{367874F0-3166-4C7C-991F-EDF5D69639BD}" type="presParOf" srcId="{A65798A4-B5E0-45EF-A0F6-51B644A55676}" destId="{D49D712C-6BD2-4EAA-9BD5-6E8A8E58EA1A}" srcOrd="0" destOrd="0" presId="urn:microsoft.com/office/officeart/2018/2/layout/IconVerticalSolidList"/>
    <dgm:cxn modelId="{487E2C3C-C667-4E8A-ADA5-6BB31D484E92}" type="presParOf" srcId="{D49D712C-6BD2-4EAA-9BD5-6E8A8E58EA1A}" destId="{58782E57-35C9-4CF6-A0F0-92B4B762FA7F}" srcOrd="0" destOrd="0" presId="urn:microsoft.com/office/officeart/2018/2/layout/IconVerticalSolidList"/>
    <dgm:cxn modelId="{FF701627-151B-4FFD-96A2-DFC095AFBD72}" type="presParOf" srcId="{D49D712C-6BD2-4EAA-9BD5-6E8A8E58EA1A}" destId="{2EE0D416-0DFA-4AFA-8207-AC2BD2CA190A}" srcOrd="1" destOrd="0" presId="urn:microsoft.com/office/officeart/2018/2/layout/IconVerticalSolidList"/>
    <dgm:cxn modelId="{570FE0CB-0DB2-49A3-AE47-89E65A0FFD1E}" type="presParOf" srcId="{D49D712C-6BD2-4EAA-9BD5-6E8A8E58EA1A}" destId="{FD698910-E928-4E48-A0DF-3B9CCD7189DE}" srcOrd="2" destOrd="0" presId="urn:microsoft.com/office/officeart/2018/2/layout/IconVerticalSolidList"/>
    <dgm:cxn modelId="{2DA99506-624F-49BC-A167-2D1724BB6789}" type="presParOf" srcId="{D49D712C-6BD2-4EAA-9BD5-6E8A8E58EA1A}" destId="{B1E65BA9-F86B-4535-BD01-213388147608}" srcOrd="3" destOrd="0" presId="urn:microsoft.com/office/officeart/2018/2/layout/IconVerticalSolidList"/>
    <dgm:cxn modelId="{AC3968E8-9F61-4EBD-BCCE-BA196DA881D8}" type="presParOf" srcId="{A65798A4-B5E0-45EF-A0F6-51B644A55676}" destId="{E1D7DDB5-FD74-4023-ABA5-CCADA2514305}" srcOrd="1" destOrd="0" presId="urn:microsoft.com/office/officeart/2018/2/layout/IconVerticalSolidList"/>
    <dgm:cxn modelId="{DB609A48-1F95-47EE-903B-AC43229EFAE0}" type="presParOf" srcId="{A65798A4-B5E0-45EF-A0F6-51B644A55676}" destId="{666907B2-83D9-47AB-A76F-1FE3B4CA104C}" srcOrd="2" destOrd="0" presId="urn:microsoft.com/office/officeart/2018/2/layout/IconVerticalSolidList"/>
    <dgm:cxn modelId="{F9E01EC9-8FCA-4192-9A48-B99783203C31}" type="presParOf" srcId="{666907B2-83D9-47AB-A76F-1FE3B4CA104C}" destId="{258544E3-51E6-4B1C-A284-16B31C65B818}" srcOrd="0" destOrd="0" presId="urn:microsoft.com/office/officeart/2018/2/layout/IconVerticalSolidList"/>
    <dgm:cxn modelId="{68F0B04F-889C-4125-8199-84B0849A74C7}" type="presParOf" srcId="{666907B2-83D9-47AB-A76F-1FE3B4CA104C}" destId="{AB413FD2-A528-40EF-B637-CCAC1ED2D67D}" srcOrd="1" destOrd="0" presId="urn:microsoft.com/office/officeart/2018/2/layout/IconVerticalSolidList"/>
    <dgm:cxn modelId="{1FF8A9AF-609E-49D7-B785-A4FFC020AE29}" type="presParOf" srcId="{666907B2-83D9-47AB-A76F-1FE3B4CA104C}" destId="{11D1AD96-C174-464F-812D-475A422B06EB}" srcOrd="2" destOrd="0" presId="urn:microsoft.com/office/officeart/2018/2/layout/IconVerticalSolidList"/>
    <dgm:cxn modelId="{1182DCD1-E604-41CB-B5B9-C80CFFED90B9}" type="presParOf" srcId="{666907B2-83D9-47AB-A76F-1FE3B4CA104C}" destId="{52C3AA5D-DDDC-462A-BAB2-9CE6123297E2}" srcOrd="3" destOrd="0" presId="urn:microsoft.com/office/officeart/2018/2/layout/IconVerticalSolidList"/>
    <dgm:cxn modelId="{DE920267-204C-4189-AD9E-4B12B243EACF}" type="presParOf" srcId="{A65798A4-B5E0-45EF-A0F6-51B644A55676}" destId="{306A0DBA-B303-4ACD-A1C1-9A22C1EB4104}" srcOrd="3" destOrd="0" presId="urn:microsoft.com/office/officeart/2018/2/layout/IconVerticalSolidList"/>
    <dgm:cxn modelId="{C698CBB5-9A54-45C5-A356-A962EF87BCC7}" type="presParOf" srcId="{A65798A4-B5E0-45EF-A0F6-51B644A55676}" destId="{26AA40BC-61F4-44CB-8E03-E063D7A33EF7}" srcOrd="4" destOrd="0" presId="urn:microsoft.com/office/officeart/2018/2/layout/IconVerticalSolidList"/>
    <dgm:cxn modelId="{02FBB0F3-EBFD-49F5-9041-78FA099A6FF8}" type="presParOf" srcId="{26AA40BC-61F4-44CB-8E03-E063D7A33EF7}" destId="{63ED6058-722A-45C0-A468-C84DE4AADA9F}" srcOrd="0" destOrd="0" presId="urn:microsoft.com/office/officeart/2018/2/layout/IconVerticalSolidList"/>
    <dgm:cxn modelId="{CF575B6E-0515-49FA-8161-571F2EBBDC65}" type="presParOf" srcId="{26AA40BC-61F4-44CB-8E03-E063D7A33EF7}" destId="{09D0313A-2DEB-46FA-A2E3-8AD2B63C5EA4}" srcOrd="1" destOrd="0" presId="urn:microsoft.com/office/officeart/2018/2/layout/IconVerticalSolidList"/>
    <dgm:cxn modelId="{19087901-6AF0-4FD8-839F-04851553740C}" type="presParOf" srcId="{26AA40BC-61F4-44CB-8E03-E063D7A33EF7}" destId="{3D142E11-F104-4798-A31C-072AB4F97E8E}" srcOrd="2" destOrd="0" presId="urn:microsoft.com/office/officeart/2018/2/layout/IconVerticalSolidList"/>
    <dgm:cxn modelId="{66E15304-60BE-46CD-9883-EB7EE6F3B95F}" type="presParOf" srcId="{26AA40BC-61F4-44CB-8E03-E063D7A33EF7}" destId="{B34AF611-89EA-4A42-BDC8-E7C29EEAF28B}" srcOrd="3" destOrd="0" presId="urn:microsoft.com/office/officeart/2018/2/layout/IconVerticalSolidList"/>
    <dgm:cxn modelId="{A9FE47B5-F75D-4FED-BB0A-B756ECE96D18}" type="presParOf" srcId="{A65798A4-B5E0-45EF-A0F6-51B644A55676}" destId="{98977223-1924-41EB-9543-9C911901351D}" srcOrd="5" destOrd="0" presId="urn:microsoft.com/office/officeart/2018/2/layout/IconVerticalSolidList"/>
    <dgm:cxn modelId="{F9E4A9D7-375D-4620-941C-07EA4DE70E8E}" type="presParOf" srcId="{A65798A4-B5E0-45EF-A0F6-51B644A55676}" destId="{D2D70E7F-B4B3-4968-9F3F-34F5D16CD850}" srcOrd="6" destOrd="0" presId="urn:microsoft.com/office/officeart/2018/2/layout/IconVerticalSolidList"/>
    <dgm:cxn modelId="{05BD24FD-3732-43E8-8CE8-2735202C4833}" type="presParOf" srcId="{D2D70E7F-B4B3-4968-9F3F-34F5D16CD850}" destId="{9643E0FC-9401-4242-81AB-923FD2896176}" srcOrd="0" destOrd="0" presId="urn:microsoft.com/office/officeart/2018/2/layout/IconVerticalSolidList"/>
    <dgm:cxn modelId="{725BBFED-A0EA-4907-9581-688C7CA6F3CA}" type="presParOf" srcId="{D2D70E7F-B4B3-4968-9F3F-34F5D16CD850}" destId="{55550F5D-A82F-411D-92D6-D0A97753B155}" srcOrd="1" destOrd="0" presId="urn:microsoft.com/office/officeart/2018/2/layout/IconVerticalSolidList"/>
    <dgm:cxn modelId="{74BE811D-5293-401C-A3B6-601921000226}" type="presParOf" srcId="{D2D70E7F-B4B3-4968-9F3F-34F5D16CD850}" destId="{431A6D41-DAB4-4EC0-B195-0AD835FC3C8F}" srcOrd="2" destOrd="0" presId="urn:microsoft.com/office/officeart/2018/2/layout/IconVerticalSolidList"/>
    <dgm:cxn modelId="{4F836ECB-6B08-4E14-83F4-84BAC0C9D21C}" type="presParOf" srcId="{D2D70E7F-B4B3-4968-9F3F-34F5D16CD850}" destId="{CF551BCD-58C9-4570-9394-03B100D69E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2E57-35C9-4CF6-A0F0-92B4B762FA7F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D416-0DFA-4AFA-8207-AC2BD2CA190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65BA9-F86B-4535-BD01-213388147608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>
              <a:latin typeface="Gill Sans MT" panose="020B0502020104020203"/>
            </a:rPr>
            <a:t> </a:t>
          </a:r>
          <a:r>
            <a:rPr lang="en-ZA" sz="2400" b="0" i="0" u="none" strike="noStrike" kern="1200" cap="none" baseline="0" noProof="0">
              <a:solidFill>
                <a:srgbClr val="010000"/>
              </a:solidFill>
              <a:latin typeface="Gill Sans MT"/>
            </a:rPr>
            <a:t>The </a:t>
          </a:r>
          <a:r>
            <a:rPr lang="en-ZA" sz="2400" b="0" i="0" u="none" strike="noStrike" kern="1200" cap="none" baseline="0" noProof="0">
              <a:latin typeface="Gill Sans MT"/>
            </a:rPr>
            <a:t>average student to teacher ratio is 13:1</a:t>
          </a:r>
          <a:r>
            <a:rPr lang="en-ZA" sz="2400" b="0" i="0" u="none" strike="noStrike" kern="1200" cap="none" baseline="0" noProof="0">
              <a:solidFill>
                <a:srgbClr val="010000"/>
              </a:solidFill>
              <a:latin typeface="Gill Sans MT"/>
            </a:rPr>
            <a:t>,</a:t>
          </a:r>
          <a:r>
            <a:rPr lang="en-ZA" sz="2400" b="0" i="0" u="none" strike="noStrike" kern="1200" cap="none" baseline="0" noProof="0">
              <a:latin typeface="Gill Sans MT"/>
            </a:rPr>
            <a:t> 20:1 at many places</a:t>
          </a:r>
          <a:endParaRPr lang="en-ZA" sz="2400" kern="1200"/>
        </a:p>
      </dsp:txBody>
      <dsp:txXfrm>
        <a:off x="1553633" y="574"/>
        <a:ext cx="5458736" cy="1345137"/>
      </dsp:txXfrm>
    </dsp:sp>
    <dsp:sp modelId="{258544E3-51E6-4B1C-A284-16B31C65B818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3FD2-A528-40EF-B637-CCAC1ED2D67D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3AA5D-DDDC-462A-BAB2-9CE6123297E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ill Sans MT" panose="020B0502020104020203"/>
            </a:rPr>
            <a:t> Teacher plays most important role in education</a:t>
          </a:r>
          <a:endParaRPr lang="en-US" sz="2400" kern="1200"/>
        </a:p>
      </dsp:txBody>
      <dsp:txXfrm>
        <a:off x="1553633" y="1681996"/>
        <a:ext cx="5458736" cy="1345137"/>
      </dsp:txXfrm>
    </dsp:sp>
    <dsp:sp modelId="{41C9B234-5AA4-47F8-A459-4124108643AE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02A7-146D-40F9-8B87-D80C078D4090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4F81A-5BBB-4B8F-B97B-DAC816B2C87B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ill Sans MT" panose="020B0502020104020203"/>
            </a:rPr>
            <a:t> Students in school and college do not have basic skills because of inadequately trained teachers.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2E57-35C9-4CF6-A0F0-92B4B762FA7F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D416-0DFA-4AFA-8207-AC2BD2CA190A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65BA9-F86B-4535-BD01-213388147608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>
              <a:latin typeface="Gill Sans MT" panose="020B0502020104020203"/>
            </a:rPr>
            <a:t> </a:t>
          </a:r>
          <a:r>
            <a:rPr lang="en-ZA" sz="2200" b="0" i="0" u="none" strike="noStrike" kern="1200" cap="none" baseline="0" noProof="0">
              <a:latin typeface="Gill Sans MT"/>
            </a:rPr>
            <a:t>AI Feedback portal system</a:t>
          </a:r>
          <a:endParaRPr lang="en-ZA" sz="2200" kern="1200"/>
        </a:p>
      </dsp:txBody>
      <dsp:txXfrm>
        <a:off x="1144111" y="1954"/>
        <a:ext cx="5868258" cy="990573"/>
      </dsp:txXfrm>
    </dsp:sp>
    <dsp:sp modelId="{258544E3-51E6-4B1C-A284-16B31C65B818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3FD2-A528-40EF-B637-CCAC1ED2D67D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3AA5D-DDDC-462A-BAB2-9CE6123297E2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 Chatbot talks with people to get feedbacks in a natural conversational manner.</a:t>
          </a:r>
          <a:endParaRPr lang="en-US" sz="2200" kern="1200"/>
        </a:p>
      </dsp:txBody>
      <dsp:txXfrm>
        <a:off x="1144111" y="1240170"/>
        <a:ext cx="5868258" cy="990573"/>
      </dsp:txXfrm>
    </dsp:sp>
    <dsp:sp modelId="{63ED6058-722A-45C0-A468-C84DE4AADA9F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0313A-2DEB-46FA-A2E3-8AD2B63C5EA4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AF611-89EA-4A42-BDC8-E7C29EEAF28B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Analysis of responses</a:t>
          </a:r>
        </a:p>
      </dsp:txBody>
      <dsp:txXfrm>
        <a:off x="1144111" y="2478387"/>
        <a:ext cx="5868258" cy="990573"/>
      </dsp:txXfrm>
    </dsp:sp>
    <dsp:sp modelId="{9643E0FC-9401-4242-81AB-923FD2896176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50F5D-A82F-411D-92D6-D0A97753B155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51BCD-58C9-4570-9394-03B100D69E0A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Gill Sans MT" panose="020B0502020104020203"/>
            </a:rPr>
            <a:t>Visualization of the analysis in the portal to make business decisions effectively.</a:t>
          </a:r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Feedbot</a:t>
            </a: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5" r="-1" b="1941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9FABE5FB-2F25-4018-ADA8-7F8BB612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3" y="552850"/>
            <a:ext cx="11097321" cy="63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BF46-ECA3-44CF-A238-B19EA88F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CB4B-C852-4A0F-9DF2-05F41422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Mentorship from an Institution</a:t>
            </a:r>
          </a:p>
          <a:p>
            <a:pPr marL="305435" indent="-305435"/>
            <a:r>
              <a:rPr lang="en-US" sz="3200" dirty="0"/>
              <a:t>Initial Funding</a:t>
            </a:r>
          </a:p>
        </p:txBody>
      </p:sp>
    </p:spTree>
    <p:extLst>
      <p:ext uri="{BB962C8B-B14F-4D97-AF65-F5344CB8AC3E}">
        <p14:creationId xmlns:p14="http://schemas.microsoft.com/office/powerpoint/2010/main" val="31264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8" y="1469728"/>
            <a:ext cx="3054091" cy="42810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Challenge 4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Quality of   education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53770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39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7122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506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8C6-B4CB-414C-AFAE-B5F3C5FE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Lean Canvas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FC1411-8EF5-4AE1-8B71-7DE830D4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7" y="1807519"/>
            <a:ext cx="9796346" cy="51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8C6-B4CB-414C-AFAE-B5F3C5FE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Positive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DEBF7-4CB6-463C-83D3-DA75FF7C6668}"/>
              </a:ext>
            </a:extLst>
          </p:cNvPr>
          <p:cNvSpPr txBox="1"/>
          <p:nvPr/>
        </p:nvSpPr>
        <p:spPr>
          <a:xfrm>
            <a:off x="516791" y="2186580"/>
            <a:ext cx="11167463" cy="4193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Better Experience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Conversational survey experiences much higher than traditional surveys experiences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Being heard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Chatbot asks relevant follow up questions, it gives the impression that someone is listening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More actionable insights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Can highlight key themes, context and associated sentiments about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Make better decisions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High quality feedback for more engaged customers, ensuring you get more honest and reliable feedback.</a:t>
            </a:r>
          </a:p>
        </p:txBody>
      </p:sp>
    </p:spTree>
    <p:extLst>
      <p:ext uri="{BB962C8B-B14F-4D97-AF65-F5344CB8AC3E}">
        <p14:creationId xmlns:p14="http://schemas.microsoft.com/office/powerpoint/2010/main" val="418733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6E8C6-B4CB-414C-AFAE-B5F3C5FE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TEAM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75E43-9A2F-4C28-87B5-0DBC725C5D77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Harsh Patel – Developer &amp; Management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Bhagyashree</a:t>
            </a:r>
            <a:r>
              <a:rPr lang="en-US" dirty="0">
                <a:solidFill>
                  <a:schemeClr val="tx2"/>
                </a:solidFill>
              </a:rPr>
              <a:t> Pandit – Web Developer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Sithara</a:t>
            </a:r>
            <a:r>
              <a:rPr lang="en-US" dirty="0">
                <a:solidFill>
                  <a:schemeClr val="tx2"/>
                </a:solidFill>
              </a:rPr>
              <a:t> Jayachandran – Mobile App Developer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Yashesh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Savani</a:t>
            </a:r>
            <a:r>
              <a:rPr lang="en-US" dirty="0">
                <a:solidFill>
                  <a:schemeClr val="tx2"/>
                </a:solidFill>
              </a:rPr>
              <a:t> – Machine Learning Engineer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Darshan </a:t>
            </a:r>
            <a:r>
              <a:rPr lang="en-US" dirty="0" err="1">
                <a:solidFill>
                  <a:schemeClr val="tx2"/>
                </a:solidFill>
              </a:rPr>
              <a:t>Kathiriya</a:t>
            </a:r>
            <a:r>
              <a:rPr lang="en-US" dirty="0">
                <a:solidFill>
                  <a:schemeClr val="tx2"/>
                </a:solidFill>
              </a:rPr>
              <a:t> – Backend Developer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37806E-162D-4E5B-B34D-2FD91F6D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4" y="552850"/>
            <a:ext cx="11069442" cy="63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0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C85B70-89CB-4B3F-8491-802B164E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" y="553187"/>
            <a:ext cx="11180955" cy="63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3AB871-67BA-4117-B1BC-8B09B966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0" y="553186"/>
            <a:ext cx="11125199" cy="63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870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Widescreen</PresentationFormat>
  <Paragraphs>38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Feedbot</vt:lpstr>
      <vt:lpstr>Challenge 4   Quality of   education</vt:lpstr>
      <vt:lpstr>SOLUTION</vt:lpstr>
      <vt:lpstr>Lean Canvas</vt:lpstr>
      <vt:lpstr>Positive impact</vt:lpstr>
      <vt:lpstr>TEAM Skills</vt:lpstr>
      <vt:lpstr>PowerPoint Presentation</vt:lpstr>
      <vt:lpstr>PowerPoint Presentation</vt:lpstr>
      <vt:lpstr>PowerPoint Presentation</vt:lpstr>
      <vt:lpstr>PowerPoint Presentation</vt:lpstr>
      <vt:lpstr>OUR ASK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Feedbot</dc:title>
  <dc:creator/>
  <cp:revision>51</cp:revision>
  <dcterms:created xsi:type="dcterms:W3CDTF">2020-02-10T19:26:35Z</dcterms:created>
  <dcterms:modified xsi:type="dcterms:W3CDTF">2020-02-10T20:29:41Z</dcterms:modified>
</cp:coreProperties>
</file>