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pinnaker"/>
      <p:regular r:id="rId25"/>
    </p:embeddedFont>
    <p:embeddedFont>
      <p:font typeface="Space Mono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Mandali"/>
      <p:regular r:id="rId31"/>
    </p:embeddedFont>
    <p:embeddedFont>
      <p:font typeface="Fira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UJmL7qklQgBOP0nbKZO8pwpf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9CC4E9-32FF-4937-8731-E25DF734E443}">
  <a:tblStyle styleId="{D19CC4E9-32FF-4937-8731-E25DF734E4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aceMono-regular.fntdata"/><Relationship Id="rId25" Type="http://schemas.openxmlformats.org/officeDocument/2006/relationships/font" Target="fonts/Spinnaker-regular.fntdata"/><Relationship Id="rId28" Type="http://schemas.openxmlformats.org/officeDocument/2006/relationships/font" Target="fonts/SpaceMono-italic.fntdata"/><Relationship Id="rId27" Type="http://schemas.openxmlformats.org/officeDocument/2006/relationships/font" Target="fonts/Space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ace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dali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.fntdata"/><Relationship Id="rId10" Type="http://schemas.openxmlformats.org/officeDocument/2006/relationships/slide" Target="slides/slide5.xml"/><Relationship Id="rId32" Type="http://schemas.openxmlformats.org/officeDocument/2006/relationships/font" Target="fonts/FiraSans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de80fcee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1ade80fcee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ade80fcee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ade80fcee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ade80fcee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ade80fcee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ade80fce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ade80fce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ade80fcee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ade80fcee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de80fce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ade80fc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ade80fcee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ade80fcee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ade80fcee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ade80fcee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g1ade80fcee8_0_1050"/>
          <p:cNvGrpSpPr/>
          <p:nvPr/>
        </p:nvGrpSpPr>
        <p:grpSpPr>
          <a:xfrm>
            <a:off x="-1343400" y="-1442525"/>
            <a:ext cx="12563875" cy="7484975"/>
            <a:chOff x="-1343400" y="-1442525"/>
            <a:chExt cx="12563875" cy="7484975"/>
          </a:xfrm>
        </p:grpSpPr>
        <p:grpSp>
          <p:nvGrpSpPr>
            <p:cNvPr id="10" name="Google Shape;10;g1ade80fcee8_0_1050"/>
            <p:cNvGrpSpPr/>
            <p:nvPr/>
          </p:nvGrpSpPr>
          <p:grpSpPr>
            <a:xfrm>
              <a:off x="-1343400" y="-1442525"/>
              <a:ext cx="12563875" cy="7484975"/>
              <a:chOff x="-1343400" y="-1442525"/>
              <a:chExt cx="12563875" cy="7484975"/>
            </a:xfrm>
          </p:grpSpPr>
          <p:sp>
            <p:nvSpPr>
              <p:cNvPr id="11" name="Google Shape;11;g1ade80fcee8_0_1050"/>
              <p:cNvSpPr/>
              <p:nvPr/>
            </p:nvSpPr>
            <p:spPr>
              <a:xfrm rot="5400000">
                <a:off x="987349" y="3024590"/>
                <a:ext cx="1507140" cy="3693660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g1ade80fcee8_0_1050"/>
              <p:cNvSpPr/>
              <p:nvPr/>
            </p:nvSpPr>
            <p:spPr>
              <a:xfrm flipH="1" rot="10800000">
                <a:off x="-1343400" y="2828906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1ade80fcee8_0_1050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" name="Google Shape;14;g1ade80fcee8_0_1050"/>
              <p:cNvSpPr/>
              <p:nvPr/>
            </p:nvSpPr>
            <p:spPr>
              <a:xfrm>
                <a:off x="3837875" y="676475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g1ade80fcee8_0_1050"/>
              <p:cNvSpPr/>
              <p:nvPr/>
            </p:nvSpPr>
            <p:spPr>
              <a:xfrm flipH="1" rot="10800000">
                <a:off x="6141300" y="-1442525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1ade80fcee8_0_1050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7" name="Google Shape;17;g1ade80fcee8_0_1050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8" name="Google Shape;18;g1ade80fcee8_0_1050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g1ade80fcee8_0_1050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g1ade80fcee8_0_1050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" name="Google Shape;21;g1ade80fcee8_0_1050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2" name="Google Shape;22;g1ade80fcee8_0_1050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g1ade80fcee8_0_1050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g1ade80fcee8_0_1050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" name="Google Shape;25;g1ade80fcee8_0_1050"/>
          <p:cNvSpPr txBox="1"/>
          <p:nvPr>
            <p:ph type="ctrTitle"/>
          </p:nvPr>
        </p:nvSpPr>
        <p:spPr>
          <a:xfrm>
            <a:off x="1018025" y="996700"/>
            <a:ext cx="58653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g1ade80fcee8_0_1050"/>
          <p:cNvSpPr txBox="1"/>
          <p:nvPr>
            <p:ph idx="1" type="subTitle"/>
          </p:nvPr>
        </p:nvSpPr>
        <p:spPr>
          <a:xfrm>
            <a:off x="1018025" y="3030600"/>
            <a:ext cx="586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1ade80fcee8_0_1176"/>
          <p:cNvGrpSpPr/>
          <p:nvPr/>
        </p:nvGrpSpPr>
        <p:grpSpPr>
          <a:xfrm>
            <a:off x="-1241314" y="-1178648"/>
            <a:ext cx="12681632" cy="7011223"/>
            <a:chOff x="-1241314" y="-1178648"/>
            <a:chExt cx="12681632" cy="7011223"/>
          </a:xfrm>
        </p:grpSpPr>
        <p:grpSp>
          <p:nvGrpSpPr>
            <p:cNvPr id="136" name="Google Shape;136;g1ade80fcee8_0_1176"/>
            <p:cNvGrpSpPr/>
            <p:nvPr/>
          </p:nvGrpSpPr>
          <p:grpSpPr>
            <a:xfrm flipH="1">
              <a:off x="-1241314" y="-1178648"/>
              <a:ext cx="12681632" cy="7011223"/>
              <a:chOff x="-2040622" y="-1178648"/>
              <a:chExt cx="12681632" cy="7011223"/>
            </a:xfrm>
          </p:grpSpPr>
          <p:sp>
            <p:nvSpPr>
              <p:cNvPr id="137" name="Google Shape;137;g1ade80fcee8_0_1176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g1ade80fcee8_0_1176"/>
              <p:cNvGrpSpPr/>
              <p:nvPr/>
            </p:nvGrpSpPr>
            <p:grpSpPr>
              <a:xfrm>
                <a:off x="-159250" y="-108756"/>
                <a:ext cx="3580675" cy="5844088"/>
                <a:chOff x="-159250" y="-108756"/>
                <a:chExt cx="3580675" cy="5844088"/>
              </a:xfrm>
            </p:grpSpPr>
            <p:sp>
              <p:nvSpPr>
                <p:cNvPr id="139" name="Google Shape;139;g1ade80fcee8_0_1176"/>
                <p:cNvSpPr/>
                <p:nvPr/>
              </p:nvSpPr>
              <p:spPr>
                <a:xfrm flipH="1" rot="10800000">
                  <a:off x="-121600" y="2482406"/>
                  <a:ext cx="1611350" cy="3252925"/>
                </a:xfrm>
                <a:custGeom>
                  <a:rect b="b" l="l" r="r" t="t"/>
                  <a:pathLst>
                    <a:path extrusionOk="0" h="130117" w="64454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g1ade80fcee8_0_1176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rect b="b" l="l" r="r" t="t"/>
                  <a:pathLst>
                    <a:path extrusionOk="0" h="96442" w="143227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g1ade80fcee8_0_1176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1ade80fcee8_0_1176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3" name="Google Shape;143;g1ade80fcee8_0_1176"/>
              <p:cNvSpPr/>
              <p:nvPr/>
            </p:nvSpPr>
            <p:spPr>
              <a:xfrm rot="-549993">
                <a:off x="5646721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44" name="Google Shape;144;g1ade80fcee8_0_1176"/>
            <p:cNvGrpSpPr/>
            <p:nvPr/>
          </p:nvGrpSpPr>
          <p:grpSpPr>
            <a:xfrm>
              <a:off x="271342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145" name="Google Shape;145;g1ade80fcee8_0_1176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g1ade80fcee8_0_1176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g1ade80fcee8_0_1176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" name="Google Shape;148;g1ade80fcee8_0_1176"/>
            <p:cNvGrpSpPr/>
            <p:nvPr/>
          </p:nvGrpSpPr>
          <p:grpSpPr>
            <a:xfrm>
              <a:off x="195142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49" name="Google Shape;149;g1ade80fcee8_0_1176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g1ade80fcee8_0_1176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g1ade80fcee8_0_1176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2" name="Google Shape;152;g1ade80fcee8_0_1176"/>
          <p:cNvSpPr txBox="1"/>
          <p:nvPr>
            <p:ph hasCustomPrompt="1" type="title"/>
          </p:nvPr>
        </p:nvSpPr>
        <p:spPr>
          <a:xfrm>
            <a:off x="1784088" y="1383450"/>
            <a:ext cx="55758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b="1" sz="1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g1ade80fcee8_0_1176"/>
          <p:cNvSpPr txBox="1"/>
          <p:nvPr>
            <p:ph idx="1" type="subTitle"/>
          </p:nvPr>
        </p:nvSpPr>
        <p:spPr>
          <a:xfrm>
            <a:off x="1784113" y="3357150"/>
            <a:ext cx="5575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1ade80fcee8_0_1197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157" name="Google Shape;157;g1ade80fcee8_0_1197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158" name="Google Shape;158;g1ade80fcee8_0_1197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159" name="Google Shape;159;g1ade80fcee8_0_1197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rect b="b" l="l" r="r" t="t"/>
                  <a:pathLst>
                    <a:path extrusionOk="0" h="60263" w="142665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g1ade80fcee8_0_1197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rect b="b" l="l" r="r" t="t"/>
                  <a:pathLst>
                    <a:path extrusionOk="0" h="134628" w="190269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61" name="Google Shape;161;g1ade80fcee8_0_1197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162" name="Google Shape;162;g1ade80fcee8_0_1197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rect b="b" l="l" r="r" t="t"/>
                  <a:pathLst>
                    <a:path extrusionOk="0" h="107920" w="129668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g1ade80fcee8_0_1197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rect b="b" l="l" r="r" t="t"/>
                  <a:pathLst>
                    <a:path extrusionOk="0" h="133578" w="193277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g1ade80fcee8_0_1197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rect b="b" l="l" r="r" t="t"/>
                  <a:pathLst>
                    <a:path extrusionOk="0" h="220118" w="91447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65" name="Google Shape;165;g1ade80fcee8_0_1197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66" name="Google Shape;166;g1ade80fcee8_0_1197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g1ade80fcee8_0_1197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g1ade80fcee8_0_1197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" name="Google Shape;169;g1ade80fcee8_0_1197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70" name="Google Shape;170;g1ade80fcee8_0_1197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g1ade80fcee8_0_1197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1ade80fcee8_0_1197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3" name="Google Shape;173;g1ade80fcee8_0_119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g1ade80fcee8_0_1197"/>
          <p:cNvSpPr txBox="1"/>
          <p:nvPr>
            <p:ph idx="1" type="subTitle"/>
          </p:nvPr>
        </p:nvSpPr>
        <p:spPr>
          <a:xfrm>
            <a:off x="1024800" y="23093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1ade80fcee8_0_1197"/>
          <p:cNvSpPr txBox="1"/>
          <p:nvPr>
            <p:ph idx="2" type="subTitle"/>
          </p:nvPr>
        </p:nvSpPr>
        <p:spPr>
          <a:xfrm>
            <a:off x="4172925" y="23093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1ade80fcee8_0_1197"/>
          <p:cNvSpPr txBox="1"/>
          <p:nvPr>
            <p:ph idx="3" type="subTitle"/>
          </p:nvPr>
        </p:nvSpPr>
        <p:spPr>
          <a:xfrm>
            <a:off x="1024800" y="38951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ade80fcee8_0_1197"/>
          <p:cNvSpPr txBox="1"/>
          <p:nvPr>
            <p:ph idx="4" type="subTitle"/>
          </p:nvPr>
        </p:nvSpPr>
        <p:spPr>
          <a:xfrm>
            <a:off x="4172925" y="3895175"/>
            <a:ext cx="2818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1ade80fcee8_0_1197"/>
          <p:cNvSpPr txBox="1"/>
          <p:nvPr>
            <p:ph hasCustomPrompt="1" idx="5" type="title"/>
          </p:nvPr>
        </p:nvSpPr>
        <p:spPr>
          <a:xfrm>
            <a:off x="1024800" y="1460975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g1ade80fcee8_0_1197"/>
          <p:cNvSpPr txBox="1"/>
          <p:nvPr>
            <p:ph hasCustomPrompt="1" idx="6" type="title"/>
          </p:nvPr>
        </p:nvSpPr>
        <p:spPr>
          <a:xfrm>
            <a:off x="1024800" y="3046788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g1ade80fcee8_0_1197"/>
          <p:cNvSpPr txBox="1"/>
          <p:nvPr>
            <p:ph hasCustomPrompt="1" idx="7" type="title"/>
          </p:nvPr>
        </p:nvSpPr>
        <p:spPr>
          <a:xfrm>
            <a:off x="4172927" y="1460975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g1ade80fcee8_0_1197"/>
          <p:cNvSpPr txBox="1"/>
          <p:nvPr>
            <p:ph hasCustomPrompt="1" idx="8" type="title"/>
          </p:nvPr>
        </p:nvSpPr>
        <p:spPr>
          <a:xfrm>
            <a:off x="4172927" y="3046788"/>
            <a:ext cx="898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b="1" sz="3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g1ade80fcee8_0_1197"/>
          <p:cNvSpPr txBox="1"/>
          <p:nvPr>
            <p:ph idx="9" type="subTitle"/>
          </p:nvPr>
        </p:nvSpPr>
        <p:spPr>
          <a:xfrm>
            <a:off x="1024800" y="197557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3" name="Google Shape;183;g1ade80fcee8_0_1197"/>
          <p:cNvSpPr txBox="1"/>
          <p:nvPr>
            <p:ph idx="13" type="subTitle"/>
          </p:nvPr>
        </p:nvSpPr>
        <p:spPr>
          <a:xfrm>
            <a:off x="4172927" y="197557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4" name="Google Shape;184;g1ade80fcee8_0_1197"/>
          <p:cNvSpPr txBox="1"/>
          <p:nvPr>
            <p:ph idx="14" type="subTitle"/>
          </p:nvPr>
        </p:nvSpPr>
        <p:spPr>
          <a:xfrm>
            <a:off x="1024800" y="356145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185" name="Google Shape;185;g1ade80fcee8_0_1197"/>
          <p:cNvSpPr txBox="1"/>
          <p:nvPr>
            <p:ph idx="15" type="subTitle"/>
          </p:nvPr>
        </p:nvSpPr>
        <p:spPr>
          <a:xfrm>
            <a:off x="4172927" y="3561458"/>
            <a:ext cx="2818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b="1" sz="24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g1ade80fcee8_0_1228"/>
          <p:cNvGrpSpPr/>
          <p:nvPr/>
        </p:nvGrpSpPr>
        <p:grpSpPr>
          <a:xfrm>
            <a:off x="-1901713" y="-2013025"/>
            <a:ext cx="12274806" cy="10233025"/>
            <a:chOff x="-1901713" y="-2013025"/>
            <a:chExt cx="12274806" cy="10233025"/>
          </a:xfrm>
        </p:grpSpPr>
        <p:grpSp>
          <p:nvGrpSpPr>
            <p:cNvPr id="188" name="Google Shape;188;g1ade80fcee8_0_1228"/>
            <p:cNvGrpSpPr/>
            <p:nvPr/>
          </p:nvGrpSpPr>
          <p:grpSpPr>
            <a:xfrm>
              <a:off x="-1901713" y="-2013025"/>
              <a:ext cx="11201838" cy="10233025"/>
              <a:chOff x="-1901713" y="-2013025"/>
              <a:chExt cx="11201838" cy="10233025"/>
            </a:xfrm>
          </p:grpSpPr>
          <p:sp>
            <p:nvSpPr>
              <p:cNvPr id="189" name="Google Shape;189;g1ade80fcee8_0_1228"/>
              <p:cNvSpPr/>
              <p:nvPr/>
            </p:nvSpPr>
            <p:spPr>
              <a:xfrm>
                <a:off x="-315950" y="-618575"/>
                <a:ext cx="1611350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1ade80fcee8_0_1228"/>
              <p:cNvSpPr/>
              <p:nvPr/>
            </p:nvSpPr>
            <p:spPr>
              <a:xfrm>
                <a:off x="2706338" y="442972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1ade80fcee8_0_1228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g1ade80fcee8_0_1228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193" name="Google Shape;193;g1ade80fcee8_0_1228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g1ade80fcee8_0_1228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g1ade80fcee8_0_1228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6" name="Google Shape;196;g1ade80fcee8_0_1228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97" name="Google Shape;197;g1ade80fcee8_0_1228"/>
            <p:cNvSpPr/>
            <p:nvPr/>
          </p:nvSpPr>
          <p:spPr>
            <a:xfrm rot="4615608">
              <a:off x="5817436" y="2046982"/>
              <a:ext cx="4756814" cy="3365763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8" name="Google Shape;198;g1ade80fcee8_0_1228"/>
          <p:cNvSpPr txBox="1"/>
          <p:nvPr>
            <p:ph idx="1" type="subTitle"/>
          </p:nvPr>
        </p:nvSpPr>
        <p:spPr>
          <a:xfrm>
            <a:off x="1094563" y="1760125"/>
            <a:ext cx="6954900" cy="14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9" name="Google Shape;199;g1ade80fcee8_0_1228"/>
          <p:cNvSpPr txBox="1"/>
          <p:nvPr>
            <p:ph type="title"/>
          </p:nvPr>
        </p:nvSpPr>
        <p:spPr>
          <a:xfrm>
            <a:off x="1094538" y="3256175"/>
            <a:ext cx="69549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1ade80fcee8_0_1242"/>
          <p:cNvGrpSpPr/>
          <p:nvPr/>
        </p:nvGrpSpPr>
        <p:grpSpPr>
          <a:xfrm>
            <a:off x="-1114800" y="-1968754"/>
            <a:ext cx="12236825" cy="7898544"/>
            <a:chOff x="-1114800" y="-1968754"/>
            <a:chExt cx="12236825" cy="7898544"/>
          </a:xfrm>
        </p:grpSpPr>
        <p:sp>
          <p:nvSpPr>
            <p:cNvPr id="202" name="Google Shape;202;g1ade80fcee8_0_1242"/>
            <p:cNvSpPr/>
            <p:nvPr/>
          </p:nvSpPr>
          <p:spPr>
            <a:xfrm rot="5400000">
              <a:off x="987349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1ade80fcee8_0_1242"/>
            <p:cNvSpPr/>
            <p:nvPr/>
          </p:nvSpPr>
          <p:spPr>
            <a:xfrm flipH="1" rot="10800000">
              <a:off x="-1114800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1ade80fcee8_0_1242"/>
            <p:cNvSpPr/>
            <p:nvPr/>
          </p:nvSpPr>
          <p:spPr>
            <a:xfrm rot="-3190281">
              <a:off x="7091536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5" name="Google Shape;205;g1ade80fcee8_0_12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1ade80fcee8_0_1248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08" name="Google Shape;208;g1ade80fcee8_0_1248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1ade80fcee8_0_1248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1ade80fcee8_0_1248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1ade80fcee8_0_1248"/>
            <p:cNvSpPr/>
            <p:nvPr/>
          </p:nvSpPr>
          <p:spPr>
            <a:xfrm flipH="1" rot="3190281">
              <a:off x="-132395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2" name="Google Shape;212;g1ade80fcee8_0_12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1ade80fcee8_0_1255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15" name="Google Shape;215;g1ade80fcee8_0_1255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1ade80fcee8_0_1255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1ade80fcee8_0_1255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1ade80fcee8_0_1255"/>
            <p:cNvSpPr/>
            <p:nvPr/>
          </p:nvSpPr>
          <p:spPr>
            <a:xfrm flipH="1" rot="3190281">
              <a:off x="-132395" y="-21559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9" name="Google Shape;219;g1ade80fcee8_0_12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ade80fcee8_0_1262"/>
          <p:cNvGrpSpPr/>
          <p:nvPr/>
        </p:nvGrpSpPr>
        <p:grpSpPr>
          <a:xfrm flipH="1">
            <a:off x="-2345420" y="-1586931"/>
            <a:ext cx="12858695" cy="7257081"/>
            <a:chOff x="-1665150" y="-1586931"/>
            <a:chExt cx="12858695" cy="7257081"/>
          </a:xfrm>
        </p:grpSpPr>
        <p:grpSp>
          <p:nvGrpSpPr>
            <p:cNvPr id="222" name="Google Shape;222;g1ade80fcee8_0_1262"/>
            <p:cNvGrpSpPr/>
            <p:nvPr/>
          </p:nvGrpSpPr>
          <p:grpSpPr>
            <a:xfrm>
              <a:off x="-1665150" y="2304450"/>
              <a:ext cx="4756725" cy="3365700"/>
              <a:chOff x="-1665150" y="2304450"/>
              <a:chExt cx="4756725" cy="3365700"/>
            </a:xfrm>
          </p:grpSpPr>
          <p:sp>
            <p:nvSpPr>
              <p:cNvPr id="223" name="Google Shape;223;g1ade80fcee8_0_1262"/>
              <p:cNvSpPr/>
              <p:nvPr/>
            </p:nvSpPr>
            <p:spPr>
              <a:xfrm flipH="1">
                <a:off x="-133661" y="4459676"/>
                <a:ext cx="1934537" cy="784022"/>
              </a:xfrm>
              <a:custGeom>
                <a:rect b="b" l="l" r="r" t="t"/>
                <a:pathLst>
                  <a:path extrusionOk="0" h="60263" w="142665">
                    <a:moveTo>
                      <a:pt x="142664" y="60262"/>
                    </a:moveTo>
                    <a:lnTo>
                      <a:pt x="142664" y="1"/>
                    </a:lnTo>
                    <a:cubicBezTo>
                      <a:pt x="118976" y="39613"/>
                      <a:pt x="31678" y="15334"/>
                      <a:pt x="0" y="60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g1ade80fcee8_0_1262"/>
              <p:cNvSpPr/>
              <p:nvPr/>
            </p:nvSpPr>
            <p:spPr>
              <a:xfrm>
                <a:off x="-1665150" y="23044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25" name="Google Shape;225;g1ade80fcee8_0_1262"/>
            <p:cNvGrpSpPr/>
            <p:nvPr/>
          </p:nvGrpSpPr>
          <p:grpSpPr>
            <a:xfrm>
              <a:off x="5605148" y="-1586931"/>
              <a:ext cx="5588397" cy="6923365"/>
              <a:chOff x="5605148" y="-1586931"/>
              <a:chExt cx="5588397" cy="6923365"/>
            </a:xfrm>
          </p:grpSpPr>
          <p:sp>
            <p:nvSpPr>
              <p:cNvPr id="226" name="Google Shape;226;g1ade80fcee8_0_1262"/>
              <p:cNvSpPr/>
              <p:nvPr/>
            </p:nvSpPr>
            <p:spPr>
              <a:xfrm>
                <a:off x="7048673" y="1996850"/>
                <a:ext cx="4012576" cy="3339584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1ade80fcee8_0_1262"/>
              <p:cNvSpPr/>
              <p:nvPr/>
            </p:nvSpPr>
            <p:spPr>
              <a:xfrm flipH="1">
                <a:off x="5605150" y="-290950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g1ade80fcee8_0_1262"/>
              <p:cNvSpPr/>
              <p:nvPr/>
            </p:nvSpPr>
            <p:spPr>
              <a:xfrm flipH="1" rot="-2827896">
                <a:off x="7256287" y="-1628740"/>
                <a:ext cx="2286118" cy="5502814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29" name="Google Shape;229;g1ade80fcee8_0_126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g1ade80fcee8_0_1262"/>
          <p:cNvSpPr txBox="1"/>
          <p:nvPr>
            <p:ph hasCustomPrompt="1" idx="2" type="title"/>
          </p:nvPr>
        </p:nvSpPr>
        <p:spPr>
          <a:xfrm>
            <a:off x="1418188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g1ade80fcee8_0_1262"/>
          <p:cNvSpPr txBox="1"/>
          <p:nvPr>
            <p:ph hasCustomPrompt="1" idx="3" type="title"/>
          </p:nvPr>
        </p:nvSpPr>
        <p:spPr>
          <a:xfrm>
            <a:off x="4013100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g1ade80fcee8_0_1262"/>
          <p:cNvSpPr txBox="1"/>
          <p:nvPr>
            <p:ph hasCustomPrompt="1" idx="4" type="title"/>
          </p:nvPr>
        </p:nvSpPr>
        <p:spPr>
          <a:xfrm>
            <a:off x="6608013" y="2109776"/>
            <a:ext cx="1117800" cy="4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g1ade80fcee8_0_1262"/>
          <p:cNvSpPr txBox="1"/>
          <p:nvPr>
            <p:ph idx="1" type="subTitle"/>
          </p:nvPr>
        </p:nvSpPr>
        <p:spPr>
          <a:xfrm>
            <a:off x="831688" y="3716965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g1ade80fcee8_0_1262"/>
          <p:cNvSpPr txBox="1"/>
          <p:nvPr>
            <p:ph idx="5" type="subTitle"/>
          </p:nvPr>
        </p:nvSpPr>
        <p:spPr>
          <a:xfrm>
            <a:off x="3426600" y="3716987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1ade80fcee8_0_1262"/>
          <p:cNvSpPr txBox="1"/>
          <p:nvPr>
            <p:ph idx="6" type="subTitle"/>
          </p:nvPr>
        </p:nvSpPr>
        <p:spPr>
          <a:xfrm>
            <a:off x="6021513" y="3716965"/>
            <a:ext cx="229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1ade80fcee8_0_1262"/>
          <p:cNvSpPr txBox="1"/>
          <p:nvPr>
            <p:ph idx="7" type="subTitle"/>
          </p:nvPr>
        </p:nvSpPr>
        <p:spPr>
          <a:xfrm>
            <a:off x="831688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37" name="Google Shape;237;g1ade80fcee8_0_1262"/>
          <p:cNvSpPr txBox="1"/>
          <p:nvPr>
            <p:ph idx="8" type="subTitle"/>
          </p:nvPr>
        </p:nvSpPr>
        <p:spPr>
          <a:xfrm>
            <a:off x="3426600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38" name="Google Shape;238;g1ade80fcee8_0_1262"/>
          <p:cNvSpPr txBox="1"/>
          <p:nvPr>
            <p:ph idx="9" type="subTitle"/>
          </p:nvPr>
        </p:nvSpPr>
        <p:spPr>
          <a:xfrm>
            <a:off x="6021513" y="3363038"/>
            <a:ext cx="22908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1ade80fcee8_0_1281"/>
          <p:cNvGrpSpPr/>
          <p:nvPr/>
        </p:nvGrpSpPr>
        <p:grpSpPr>
          <a:xfrm rot="10800000">
            <a:off x="-2419588" y="-1955297"/>
            <a:ext cx="12443150" cy="8117960"/>
            <a:chOff x="-704800" y="-1677934"/>
            <a:chExt cx="12443150" cy="8117960"/>
          </a:xfrm>
        </p:grpSpPr>
        <p:grpSp>
          <p:nvGrpSpPr>
            <p:cNvPr id="241" name="Google Shape;241;g1ade80fcee8_0_1281"/>
            <p:cNvGrpSpPr/>
            <p:nvPr/>
          </p:nvGrpSpPr>
          <p:grpSpPr>
            <a:xfrm>
              <a:off x="-704800" y="-1677934"/>
              <a:ext cx="2962036" cy="7455208"/>
              <a:chOff x="-704800" y="-1677934"/>
              <a:chExt cx="2962036" cy="7455208"/>
            </a:xfrm>
          </p:grpSpPr>
          <p:sp>
            <p:nvSpPr>
              <p:cNvPr id="242" name="Google Shape;242;g1ade80fcee8_0_1281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g1ade80fcee8_0_1281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g1ade80fcee8_0_1281"/>
              <p:cNvSpPr/>
              <p:nvPr/>
            </p:nvSpPr>
            <p:spPr>
              <a:xfrm rot="-434621">
                <a:off x="-366963" y="151692"/>
                <a:ext cx="2286362" cy="550340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45" name="Google Shape;245;g1ade80fcee8_0_1281"/>
            <p:cNvGrpSpPr/>
            <p:nvPr/>
          </p:nvGrpSpPr>
          <p:grpSpPr>
            <a:xfrm>
              <a:off x="5145975" y="-1438300"/>
              <a:ext cx="6592375" cy="7878326"/>
              <a:chOff x="5145975" y="-1438300"/>
              <a:chExt cx="6592375" cy="7878326"/>
            </a:xfrm>
          </p:grpSpPr>
          <p:sp>
            <p:nvSpPr>
              <p:cNvPr id="246" name="Google Shape;246;g1ade80fcee8_0_1281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1ade80fcee8_0_1281"/>
              <p:cNvSpPr/>
              <p:nvPr/>
            </p:nvSpPr>
            <p:spPr>
              <a:xfrm flipH="1" rot="10800000">
                <a:off x="5977738" y="-1438300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1ade80fcee8_0_1281"/>
              <p:cNvSpPr/>
              <p:nvPr/>
            </p:nvSpPr>
            <p:spPr>
              <a:xfrm>
                <a:off x="5743850" y="-143830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49" name="Google Shape;249;g1ade80fcee8_0_12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g1ade80fcee8_0_1281"/>
          <p:cNvSpPr txBox="1"/>
          <p:nvPr>
            <p:ph idx="1" type="subTitle"/>
          </p:nvPr>
        </p:nvSpPr>
        <p:spPr>
          <a:xfrm>
            <a:off x="2099375" y="3952025"/>
            <a:ext cx="49452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1" name="Google Shape;251;g1ade80fcee8_0_1281"/>
          <p:cNvGrpSpPr/>
          <p:nvPr/>
        </p:nvGrpSpPr>
        <p:grpSpPr>
          <a:xfrm>
            <a:off x="271345" y="4308580"/>
            <a:ext cx="883759" cy="600001"/>
            <a:chOff x="-3966800" y="-2580100"/>
            <a:chExt cx="1127675" cy="765600"/>
          </a:xfrm>
        </p:grpSpPr>
        <p:cxnSp>
          <p:nvCxnSpPr>
            <p:cNvPr id="252" name="Google Shape;252;g1ade80fcee8_0_1281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g1ade80fcee8_0_1281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g1ade80fcee8_0_1281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1ade80fcee8_0_1297"/>
          <p:cNvGrpSpPr/>
          <p:nvPr/>
        </p:nvGrpSpPr>
        <p:grpSpPr>
          <a:xfrm>
            <a:off x="-1241314" y="-1178648"/>
            <a:ext cx="5231995" cy="4080365"/>
            <a:chOff x="-1241314" y="-1178648"/>
            <a:chExt cx="5231995" cy="4080365"/>
          </a:xfrm>
        </p:grpSpPr>
        <p:sp>
          <p:nvSpPr>
            <p:cNvPr id="257" name="Google Shape;257;g1ade80fcee8_0_1297"/>
            <p:cNvSpPr/>
            <p:nvPr/>
          </p:nvSpPr>
          <p:spPr>
            <a:xfrm flipH="1" rot="5400000">
              <a:off x="-470384" y="-266600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g1ade80fcee8_0_1297"/>
            <p:cNvSpPr/>
            <p:nvPr/>
          </p:nvSpPr>
          <p:spPr>
            <a:xfrm flipH="1" rot="549993">
              <a:off x="-1003608" y="-821265"/>
              <a:ext cx="4756583" cy="3365600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9" name="Google Shape;259;g1ade80fcee8_0_1297"/>
            <p:cNvCxnSpPr/>
            <p:nvPr/>
          </p:nvCxnSpPr>
          <p:spPr>
            <a:xfrm>
              <a:off x="331114" y="239505"/>
              <a:ext cx="600000" cy="600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g1ade80fcee8_0_1297"/>
            <p:cNvCxnSpPr/>
            <p:nvPr/>
          </p:nvCxnSpPr>
          <p:spPr>
            <a:xfrm>
              <a:off x="670985" y="335547"/>
              <a:ext cx="408000" cy="408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g1ade80fcee8_0_1297"/>
            <p:cNvCxnSpPr/>
            <p:nvPr/>
          </p:nvCxnSpPr>
          <p:spPr>
            <a:xfrm>
              <a:off x="195142" y="335547"/>
              <a:ext cx="408000" cy="408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" name="Google Shape;262;g1ade80fcee8_0_1297"/>
          <p:cNvSpPr txBox="1"/>
          <p:nvPr>
            <p:ph type="title"/>
          </p:nvPr>
        </p:nvSpPr>
        <p:spPr>
          <a:xfrm>
            <a:off x="713225" y="2213027"/>
            <a:ext cx="45927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263" name="Google Shape;263;g1ade80fcee8_0_1297"/>
          <p:cNvSpPr txBox="1"/>
          <p:nvPr>
            <p:ph idx="1" type="subTitle"/>
          </p:nvPr>
        </p:nvSpPr>
        <p:spPr>
          <a:xfrm>
            <a:off x="713277" y="3816776"/>
            <a:ext cx="45927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1ade80fcee8_0_1069"/>
          <p:cNvGrpSpPr/>
          <p:nvPr/>
        </p:nvGrpSpPr>
        <p:grpSpPr>
          <a:xfrm>
            <a:off x="-2040622" y="-843250"/>
            <a:ext cx="12642739" cy="8720487"/>
            <a:chOff x="-2040622" y="-843250"/>
            <a:chExt cx="12642739" cy="8720487"/>
          </a:xfrm>
        </p:grpSpPr>
        <p:grpSp>
          <p:nvGrpSpPr>
            <p:cNvPr id="29" name="Google Shape;29;g1ade80fcee8_0_1069"/>
            <p:cNvGrpSpPr/>
            <p:nvPr/>
          </p:nvGrpSpPr>
          <p:grpSpPr>
            <a:xfrm>
              <a:off x="-2040622" y="-843250"/>
              <a:ext cx="12642739" cy="8720487"/>
              <a:chOff x="-2040622" y="-843250"/>
              <a:chExt cx="12642739" cy="8720487"/>
            </a:xfrm>
          </p:grpSpPr>
          <p:sp>
            <p:nvSpPr>
              <p:cNvPr id="30" name="Google Shape;30;g1ade80fcee8_0_1069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rect b="b" l="l" r="r" t="t"/>
                <a:pathLst>
                  <a:path extrusionOk="0" h="107920" w="129668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" name="Google Shape;31;g1ade80fcee8_0_1069"/>
              <p:cNvGrpSpPr/>
              <p:nvPr/>
            </p:nvGrpSpPr>
            <p:grpSpPr>
              <a:xfrm>
                <a:off x="-426400" y="-108756"/>
                <a:ext cx="3847825" cy="5844088"/>
                <a:chOff x="-426400" y="-108756"/>
                <a:chExt cx="3847825" cy="5844088"/>
              </a:xfrm>
            </p:grpSpPr>
            <p:sp>
              <p:nvSpPr>
                <p:cNvPr id="32" name="Google Shape;32;g1ade80fcee8_0_1069"/>
                <p:cNvSpPr/>
                <p:nvPr/>
              </p:nvSpPr>
              <p:spPr>
                <a:xfrm flipH="1" rot="10800000">
                  <a:off x="-426400" y="2482406"/>
                  <a:ext cx="1611350" cy="3252925"/>
                </a:xfrm>
                <a:custGeom>
                  <a:rect b="b" l="l" r="r" t="t"/>
                  <a:pathLst>
                    <a:path extrusionOk="0" h="130117" w="64454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g1ade80fcee8_0_1069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rect b="b" l="l" r="r" t="t"/>
                  <a:pathLst>
                    <a:path extrusionOk="0" h="96442" w="143227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" name="Google Shape;34;g1ade80fcee8_0_1069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1ade80fcee8_0_1069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" name="Google Shape;36;g1ade80fcee8_0_1069"/>
              <p:cNvSpPr/>
              <p:nvPr/>
            </p:nvSpPr>
            <p:spPr>
              <a:xfrm rot="4615608">
                <a:off x="6046461" y="3496932"/>
                <a:ext cx="4756814" cy="3365763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7" name="Google Shape;37;g1ade80fcee8_0_1069"/>
            <p:cNvGrpSpPr/>
            <p:nvPr/>
          </p:nvGrpSpPr>
          <p:grpSpPr>
            <a:xfrm>
              <a:off x="7988895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38" name="Google Shape;38;g1ade80fcee8_0_1069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g1ade80fcee8_0_1069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g1ade80fcee8_0_1069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g1ade80fcee8_0_1069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42" name="Google Shape;42;g1ade80fcee8_0_1069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g1ade80fcee8_0_1069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g1ade80fcee8_0_1069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g1ade80fcee8_0_1069"/>
          <p:cNvSpPr txBox="1"/>
          <p:nvPr>
            <p:ph type="ctrTitle"/>
          </p:nvPr>
        </p:nvSpPr>
        <p:spPr>
          <a:xfrm>
            <a:off x="2254800" y="2706450"/>
            <a:ext cx="46344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g1ade80fcee8_0_1069"/>
          <p:cNvSpPr txBox="1"/>
          <p:nvPr>
            <p:ph idx="1" type="subTitle"/>
          </p:nvPr>
        </p:nvSpPr>
        <p:spPr>
          <a:xfrm>
            <a:off x="2254800" y="3442650"/>
            <a:ext cx="4634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g1ade80fcee8_0_1069"/>
          <p:cNvSpPr txBox="1"/>
          <p:nvPr>
            <p:ph hasCustomPrompt="1" idx="2" type="title"/>
          </p:nvPr>
        </p:nvSpPr>
        <p:spPr>
          <a:xfrm>
            <a:off x="3891150" y="1316850"/>
            <a:ext cx="13617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g1ade80fcee8_0_1306"/>
          <p:cNvGrpSpPr/>
          <p:nvPr/>
        </p:nvGrpSpPr>
        <p:grpSpPr>
          <a:xfrm rot="10800000">
            <a:off x="-2419588" y="-1955297"/>
            <a:ext cx="12824150" cy="8117960"/>
            <a:chOff x="-1085800" y="-1677934"/>
            <a:chExt cx="12824150" cy="8117960"/>
          </a:xfrm>
        </p:grpSpPr>
        <p:grpSp>
          <p:nvGrpSpPr>
            <p:cNvPr id="266" name="Google Shape;266;g1ade80fcee8_0_1306"/>
            <p:cNvGrpSpPr/>
            <p:nvPr/>
          </p:nvGrpSpPr>
          <p:grpSpPr>
            <a:xfrm>
              <a:off x="-487659" y="-1677934"/>
              <a:ext cx="10607234" cy="7445834"/>
              <a:chOff x="-487659" y="-1677934"/>
              <a:chExt cx="10607234" cy="7445834"/>
            </a:xfrm>
          </p:grpSpPr>
          <p:sp>
            <p:nvSpPr>
              <p:cNvPr id="267" name="Google Shape;267;g1ade80fcee8_0_1306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1ade80fcee8_0_1306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1ade80fcee8_0_1306"/>
              <p:cNvSpPr/>
              <p:nvPr/>
            </p:nvSpPr>
            <p:spPr>
              <a:xfrm flipH="1" rot="434621">
                <a:off x="7495376" y="-708"/>
                <a:ext cx="2286362" cy="550340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70" name="Google Shape;270;g1ade80fcee8_0_1306"/>
            <p:cNvGrpSpPr/>
            <p:nvPr/>
          </p:nvGrpSpPr>
          <p:grpSpPr>
            <a:xfrm>
              <a:off x="-1085800" y="-1590700"/>
              <a:ext cx="12824150" cy="8030726"/>
              <a:chOff x="-1085800" y="-1590700"/>
              <a:chExt cx="12824150" cy="8030726"/>
            </a:xfrm>
          </p:grpSpPr>
          <p:sp>
            <p:nvSpPr>
              <p:cNvPr id="271" name="Google Shape;271;g1ade80fcee8_0_1306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g1ade80fcee8_0_1306"/>
              <p:cNvSpPr/>
              <p:nvPr/>
            </p:nvSpPr>
            <p:spPr>
              <a:xfrm flipH="1" rot="10800000">
                <a:off x="5977738" y="-1438300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g1ade80fcee8_0_1306"/>
              <p:cNvSpPr/>
              <p:nvPr/>
            </p:nvSpPr>
            <p:spPr>
              <a:xfrm flipH="1">
                <a:off x="-1085800" y="-159070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274" name="Google Shape;274;g1ade80fcee8_0_1306"/>
          <p:cNvSpPr txBox="1"/>
          <p:nvPr>
            <p:ph idx="1" type="body"/>
          </p:nvPr>
        </p:nvSpPr>
        <p:spPr>
          <a:xfrm>
            <a:off x="1914400" y="1602200"/>
            <a:ext cx="65097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275" name="Google Shape;275;g1ade80fcee8_0_1306"/>
          <p:cNvSpPr txBox="1"/>
          <p:nvPr>
            <p:ph type="title"/>
          </p:nvPr>
        </p:nvSpPr>
        <p:spPr>
          <a:xfrm>
            <a:off x="1914400" y="445025"/>
            <a:ext cx="650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g1ade80fcee8_0_1318"/>
          <p:cNvGrpSpPr/>
          <p:nvPr/>
        </p:nvGrpSpPr>
        <p:grpSpPr>
          <a:xfrm>
            <a:off x="-127067" y="-1061060"/>
            <a:ext cx="12085315" cy="7045983"/>
            <a:chOff x="-127067" y="-1061060"/>
            <a:chExt cx="12085315" cy="7045983"/>
          </a:xfrm>
        </p:grpSpPr>
        <p:sp>
          <p:nvSpPr>
            <p:cNvPr id="278" name="Google Shape;278;g1ade80fcee8_0_1318"/>
            <p:cNvSpPr/>
            <p:nvPr/>
          </p:nvSpPr>
          <p:spPr>
            <a:xfrm flipH="1">
              <a:off x="-127067" y="-1061060"/>
              <a:ext cx="1507140" cy="2318635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g1ade80fcee8_0_1318"/>
            <p:cNvGrpSpPr/>
            <p:nvPr/>
          </p:nvGrpSpPr>
          <p:grpSpPr>
            <a:xfrm>
              <a:off x="5758075" y="-579587"/>
              <a:ext cx="6200173" cy="6564510"/>
              <a:chOff x="5758075" y="-579587"/>
              <a:chExt cx="6200173" cy="6564510"/>
            </a:xfrm>
          </p:grpSpPr>
          <p:sp>
            <p:nvSpPr>
              <p:cNvPr id="280" name="Google Shape;280;g1ade80fcee8_0_1318"/>
              <p:cNvSpPr/>
              <p:nvPr/>
            </p:nvSpPr>
            <p:spPr>
              <a:xfrm rot="-1799996">
                <a:off x="8372067" y="-393309"/>
                <a:ext cx="1185357" cy="1643094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g1ade80fcee8_0_1318"/>
              <p:cNvSpPr/>
              <p:nvPr/>
            </p:nvSpPr>
            <p:spPr>
              <a:xfrm flipH="1" rot="8827893">
                <a:off x="6669069" y="1093017"/>
                <a:ext cx="4756619" cy="3365625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2" name="Google Shape;282;g1ade80fcee8_0_1318"/>
              <p:cNvSpPr/>
              <p:nvPr/>
            </p:nvSpPr>
            <p:spPr>
              <a:xfrm rot="10800000">
                <a:off x="5758075" y="2182698"/>
                <a:ext cx="4130700" cy="3802225"/>
              </a:xfrm>
              <a:custGeom>
                <a:rect b="b" l="l" r="r" t="t"/>
                <a:pathLst>
                  <a:path extrusionOk="0" h="152089" w="165228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g1ade80fcee8_0_1318"/>
            <p:cNvGrpSpPr/>
            <p:nvPr/>
          </p:nvGrpSpPr>
          <p:grpSpPr>
            <a:xfrm>
              <a:off x="27134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84" name="Google Shape;284;g1ade80fcee8_0_131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g1ade80fcee8_0_131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g1ade80fcee8_0_131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7" name="Google Shape;287;g1ade80fcee8_0_13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  <p:sp>
        <p:nvSpPr>
          <p:cNvPr id="288" name="Google Shape;288;g1ade80fcee8_0_1318"/>
          <p:cNvSpPr txBox="1"/>
          <p:nvPr>
            <p:ph idx="1" type="subTitle"/>
          </p:nvPr>
        </p:nvSpPr>
        <p:spPr>
          <a:xfrm>
            <a:off x="3015000" y="1505788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89" name="Google Shape;289;g1ade80fcee8_0_1318"/>
          <p:cNvSpPr txBox="1"/>
          <p:nvPr>
            <p:ph idx="2" type="subTitle"/>
          </p:nvPr>
        </p:nvSpPr>
        <p:spPr>
          <a:xfrm>
            <a:off x="3015000" y="1798313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g1ade80fcee8_0_1318"/>
          <p:cNvSpPr txBox="1"/>
          <p:nvPr>
            <p:ph idx="3" type="subTitle"/>
          </p:nvPr>
        </p:nvSpPr>
        <p:spPr>
          <a:xfrm>
            <a:off x="3015000" y="2906856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g1ade80fcee8_0_1318"/>
          <p:cNvSpPr txBox="1"/>
          <p:nvPr>
            <p:ph idx="4" type="subTitle"/>
          </p:nvPr>
        </p:nvSpPr>
        <p:spPr>
          <a:xfrm>
            <a:off x="3015000" y="4015400"/>
            <a:ext cx="4213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g1ade80fcee8_0_1318"/>
          <p:cNvSpPr txBox="1"/>
          <p:nvPr>
            <p:ph idx="5" type="subTitle"/>
          </p:nvPr>
        </p:nvSpPr>
        <p:spPr>
          <a:xfrm>
            <a:off x="3015000" y="2614330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293" name="Google Shape;293;g1ade80fcee8_0_1318"/>
          <p:cNvSpPr txBox="1"/>
          <p:nvPr>
            <p:ph idx="6" type="subTitle"/>
          </p:nvPr>
        </p:nvSpPr>
        <p:spPr>
          <a:xfrm>
            <a:off x="3015000" y="3722873"/>
            <a:ext cx="42138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1ade80fcee8_0_1336"/>
          <p:cNvGrpSpPr/>
          <p:nvPr/>
        </p:nvGrpSpPr>
        <p:grpSpPr>
          <a:xfrm>
            <a:off x="-1413735" y="-1329850"/>
            <a:ext cx="11615385" cy="8636425"/>
            <a:chOff x="-1413735" y="-1329850"/>
            <a:chExt cx="11615385" cy="8636425"/>
          </a:xfrm>
        </p:grpSpPr>
        <p:sp>
          <p:nvSpPr>
            <p:cNvPr id="296" name="Google Shape;296;g1ade80fcee8_0_1336"/>
            <p:cNvSpPr/>
            <p:nvPr/>
          </p:nvSpPr>
          <p:spPr>
            <a:xfrm flipH="1">
              <a:off x="-1254108" y="3616985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1ade80fcee8_0_1336"/>
            <p:cNvSpPr/>
            <p:nvPr/>
          </p:nvSpPr>
          <p:spPr>
            <a:xfrm rot="8999956">
              <a:off x="-1276015" y="-58139"/>
              <a:ext cx="3566547" cy="1506542"/>
            </a:xfrm>
            <a:custGeom>
              <a:rect b="b" l="l" r="r" t="t"/>
              <a:pathLst>
                <a:path extrusionOk="0" h="60263" w="142665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1ade80fcee8_0_1336"/>
            <p:cNvSpPr/>
            <p:nvPr/>
          </p:nvSpPr>
          <p:spPr>
            <a:xfrm rot="10800000">
              <a:off x="-361690" y="-1329850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1ade80fcee8_0_1336"/>
            <p:cNvSpPr/>
            <p:nvPr/>
          </p:nvSpPr>
          <p:spPr>
            <a:xfrm rot="10800000">
              <a:off x="5369725" y="3967125"/>
              <a:ext cx="4831925" cy="333945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g1ade80fcee8_0_1336"/>
            <p:cNvGrpSpPr/>
            <p:nvPr/>
          </p:nvGrpSpPr>
          <p:grpSpPr>
            <a:xfrm rot="10800000">
              <a:off x="151088" y="4415804"/>
              <a:ext cx="883759" cy="600001"/>
              <a:chOff x="-4089094" y="-2437424"/>
              <a:chExt cx="1127675" cy="765600"/>
            </a:xfrm>
          </p:grpSpPr>
          <p:cxnSp>
            <p:nvCxnSpPr>
              <p:cNvPr id="301" name="Google Shape;301;g1ade80fcee8_0_1336"/>
              <p:cNvCxnSpPr/>
              <p:nvPr/>
            </p:nvCxnSpPr>
            <p:spPr>
              <a:xfrm>
                <a:off x="-3915594" y="-2437424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g1ade80fcee8_0_1336"/>
              <p:cNvCxnSpPr/>
              <p:nvPr/>
            </p:nvCxnSpPr>
            <p:spPr>
              <a:xfrm>
                <a:off x="-3481919" y="-2314874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g1ade80fcee8_0_1336"/>
              <p:cNvCxnSpPr/>
              <p:nvPr/>
            </p:nvCxnSpPr>
            <p:spPr>
              <a:xfrm>
                <a:off x="-4089094" y="-2314874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g1ade80fcee8_0_13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g1ade80fcee8_0_1336"/>
          <p:cNvSpPr txBox="1"/>
          <p:nvPr>
            <p:ph idx="1" type="subTitle"/>
          </p:nvPr>
        </p:nvSpPr>
        <p:spPr>
          <a:xfrm>
            <a:off x="8201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g1ade80fcee8_0_1336"/>
          <p:cNvSpPr txBox="1"/>
          <p:nvPr>
            <p:ph idx="2" type="subTitle"/>
          </p:nvPr>
        </p:nvSpPr>
        <p:spPr>
          <a:xfrm>
            <a:off x="820175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g1ade80fcee8_0_1336"/>
          <p:cNvSpPr txBox="1"/>
          <p:nvPr>
            <p:ph idx="3" type="subTitle"/>
          </p:nvPr>
        </p:nvSpPr>
        <p:spPr>
          <a:xfrm>
            <a:off x="3409200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g1ade80fcee8_0_1336"/>
          <p:cNvSpPr txBox="1"/>
          <p:nvPr>
            <p:ph idx="4" type="subTitle"/>
          </p:nvPr>
        </p:nvSpPr>
        <p:spPr>
          <a:xfrm>
            <a:off x="5991375" y="2753425"/>
            <a:ext cx="23256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g1ade80fcee8_0_1336"/>
          <p:cNvSpPr txBox="1"/>
          <p:nvPr>
            <p:ph idx="5" type="subTitle"/>
          </p:nvPr>
        </p:nvSpPr>
        <p:spPr>
          <a:xfrm>
            <a:off x="3409200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g1ade80fcee8_0_1336"/>
          <p:cNvSpPr txBox="1"/>
          <p:nvPr>
            <p:ph idx="6" type="subTitle"/>
          </p:nvPr>
        </p:nvSpPr>
        <p:spPr>
          <a:xfrm>
            <a:off x="59913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g1ade80fcee8_0_1336"/>
          <p:cNvSpPr/>
          <p:nvPr/>
        </p:nvSpPr>
        <p:spPr>
          <a:xfrm>
            <a:off x="6463750" y="-1156200"/>
            <a:ext cx="4756725" cy="3365700"/>
          </a:xfrm>
          <a:custGeom>
            <a:rect b="b" l="l" r="r" t="t"/>
            <a:pathLst>
              <a:path extrusionOk="0" h="134628" w="190269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1ade80fcee8_0_1354"/>
          <p:cNvGrpSpPr/>
          <p:nvPr/>
        </p:nvGrpSpPr>
        <p:grpSpPr>
          <a:xfrm>
            <a:off x="-1121350" y="-2168050"/>
            <a:ext cx="11551600" cy="9319425"/>
            <a:chOff x="-1121350" y="-2168050"/>
            <a:chExt cx="11551600" cy="9319425"/>
          </a:xfrm>
        </p:grpSpPr>
        <p:sp>
          <p:nvSpPr>
            <p:cNvPr id="314" name="Google Shape;314;g1ade80fcee8_0_1354"/>
            <p:cNvSpPr/>
            <p:nvPr/>
          </p:nvSpPr>
          <p:spPr>
            <a:xfrm flipH="1" rot="10800000">
              <a:off x="6141300" y="-1442525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1ade80fcee8_0_1354"/>
            <p:cNvSpPr/>
            <p:nvPr/>
          </p:nvSpPr>
          <p:spPr>
            <a:xfrm>
              <a:off x="5646775" y="4299725"/>
              <a:ext cx="3566625" cy="1506575"/>
            </a:xfrm>
            <a:custGeom>
              <a:rect b="b" l="l" r="r" t="t"/>
              <a:pathLst>
                <a:path extrusionOk="0" h="60263" w="142665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1ade80fcee8_0_1354"/>
            <p:cNvSpPr/>
            <p:nvPr/>
          </p:nvSpPr>
          <p:spPr>
            <a:xfrm>
              <a:off x="5971690" y="4227575"/>
              <a:ext cx="3241700" cy="2698000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1ade80fcee8_0_1354"/>
            <p:cNvSpPr/>
            <p:nvPr/>
          </p:nvSpPr>
          <p:spPr>
            <a:xfrm>
              <a:off x="-1121350" y="-2168050"/>
              <a:ext cx="4831925" cy="333945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g1ade80fcee8_0_1354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319" name="Google Shape;319;g1ade80fcee8_0_135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g1ade80fcee8_0_135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g1ade80fcee8_0_135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2" name="Google Shape;322;g1ade80fcee8_0_1354"/>
            <p:cNvSpPr/>
            <p:nvPr/>
          </p:nvSpPr>
          <p:spPr>
            <a:xfrm>
              <a:off x="-291200" y="1256325"/>
              <a:ext cx="2286175" cy="550295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g1ade80fcee8_0_1354"/>
            <p:cNvSpPr/>
            <p:nvPr/>
          </p:nvSpPr>
          <p:spPr>
            <a:xfrm flipH="1">
              <a:off x="7440088" y="1648425"/>
              <a:ext cx="2286175" cy="550295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24" name="Google Shape;324;g1ade80fcee8_0_13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  <p:sp>
        <p:nvSpPr>
          <p:cNvPr id="325" name="Google Shape;325;g1ade80fcee8_0_1354"/>
          <p:cNvSpPr txBox="1"/>
          <p:nvPr>
            <p:ph idx="1" type="subTitle"/>
          </p:nvPr>
        </p:nvSpPr>
        <p:spPr>
          <a:xfrm>
            <a:off x="16762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26" name="Google Shape;326;g1ade80fcee8_0_1354"/>
          <p:cNvSpPr txBox="1"/>
          <p:nvPr>
            <p:ph idx="2" type="subTitle"/>
          </p:nvPr>
        </p:nvSpPr>
        <p:spPr>
          <a:xfrm>
            <a:off x="1676250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g1ade80fcee8_0_1354"/>
          <p:cNvSpPr txBox="1"/>
          <p:nvPr>
            <p:ph idx="3" type="subTitle"/>
          </p:nvPr>
        </p:nvSpPr>
        <p:spPr>
          <a:xfrm>
            <a:off x="4981452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1ade80fcee8_0_1354"/>
          <p:cNvSpPr txBox="1"/>
          <p:nvPr>
            <p:ph idx="4" type="subTitle"/>
          </p:nvPr>
        </p:nvSpPr>
        <p:spPr>
          <a:xfrm>
            <a:off x="1676250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g1ade80fcee8_0_1354"/>
          <p:cNvSpPr txBox="1"/>
          <p:nvPr>
            <p:ph idx="5" type="subTitle"/>
          </p:nvPr>
        </p:nvSpPr>
        <p:spPr>
          <a:xfrm>
            <a:off x="4981452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g1ade80fcee8_0_1354"/>
          <p:cNvSpPr txBox="1"/>
          <p:nvPr>
            <p:ph idx="6" type="subTitle"/>
          </p:nvPr>
        </p:nvSpPr>
        <p:spPr>
          <a:xfrm>
            <a:off x="16762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31" name="Google Shape;331;g1ade80fcee8_0_1354"/>
          <p:cNvSpPr txBox="1"/>
          <p:nvPr>
            <p:ph idx="7" type="subTitle"/>
          </p:nvPr>
        </p:nvSpPr>
        <p:spPr>
          <a:xfrm>
            <a:off x="49814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32" name="Google Shape;332;g1ade80fcee8_0_1354"/>
          <p:cNvSpPr txBox="1"/>
          <p:nvPr>
            <p:ph idx="8" type="subTitle"/>
          </p:nvPr>
        </p:nvSpPr>
        <p:spPr>
          <a:xfrm>
            <a:off x="49814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1ade80fcee8_0_1375"/>
          <p:cNvGrpSpPr/>
          <p:nvPr/>
        </p:nvGrpSpPr>
        <p:grpSpPr>
          <a:xfrm flipH="1" rot="10800000">
            <a:off x="-1851212" y="-920322"/>
            <a:ext cx="12236825" cy="8584344"/>
            <a:chOff x="-1876800" y="-2654554"/>
            <a:chExt cx="12236825" cy="8584344"/>
          </a:xfrm>
        </p:grpSpPr>
        <p:sp>
          <p:nvSpPr>
            <p:cNvPr id="335" name="Google Shape;335;g1ade80fcee8_0_1375"/>
            <p:cNvSpPr/>
            <p:nvPr/>
          </p:nvSpPr>
          <p:spPr>
            <a:xfrm>
              <a:off x="-315950" y="-618575"/>
              <a:ext cx="1611350" cy="3252925"/>
            </a:xfrm>
            <a:custGeom>
              <a:rect b="b" l="l" r="r" t="t"/>
              <a:pathLst>
                <a:path extrusionOk="0" h="130117" w="64454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1ade80fcee8_0_1375"/>
            <p:cNvSpPr/>
            <p:nvPr/>
          </p:nvSpPr>
          <p:spPr>
            <a:xfrm flipH="1" rot="-5400000">
              <a:off x="6750736" y="3329390"/>
              <a:ext cx="1507140" cy="3693660"/>
            </a:xfrm>
            <a:custGeom>
              <a:rect b="b" l="l" r="r" t="t"/>
              <a:pathLst>
                <a:path extrusionOk="0" h="15270" w="10376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1ade80fcee8_0_1375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rect b="b" l="l" r="r" t="t"/>
              <a:pathLst>
                <a:path extrusionOk="0" h="133578" w="193277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1ade80fcee8_0_1375"/>
            <p:cNvSpPr/>
            <p:nvPr/>
          </p:nvSpPr>
          <p:spPr>
            <a:xfrm flipH="1" rot="3190281">
              <a:off x="-132395" y="-2841758"/>
              <a:ext cx="2286084" cy="5502731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39" name="Google Shape;339;g1ade80fcee8_0_1375"/>
          <p:cNvSpPr txBox="1"/>
          <p:nvPr>
            <p:ph idx="1" type="subTitle"/>
          </p:nvPr>
        </p:nvSpPr>
        <p:spPr>
          <a:xfrm>
            <a:off x="18249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g1ade80fcee8_0_1375"/>
          <p:cNvSpPr txBox="1"/>
          <p:nvPr>
            <p:ph idx="2" type="subTitle"/>
          </p:nvPr>
        </p:nvSpPr>
        <p:spPr>
          <a:xfrm>
            <a:off x="52578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1ade80fcee8_0_1375"/>
          <p:cNvSpPr txBox="1"/>
          <p:nvPr>
            <p:ph idx="3" type="subTitle"/>
          </p:nvPr>
        </p:nvSpPr>
        <p:spPr>
          <a:xfrm>
            <a:off x="5257800" y="2929425"/>
            <a:ext cx="20571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1ade80fcee8_0_1375"/>
          <p:cNvSpPr txBox="1"/>
          <p:nvPr>
            <p:ph idx="4" type="subTitle"/>
          </p:nvPr>
        </p:nvSpPr>
        <p:spPr>
          <a:xfrm>
            <a:off x="1824900" y="2929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g1ade80fcee8_0_1375"/>
          <p:cNvSpPr txBox="1"/>
          <p:nvPr>
            <p:ph idx="5" type="subTitle"/>
          </p:nvPr>
        </p:nvSpPr>
        <p:spPr>
          <a:xfrm>
            <a:off x="1824900" y="4033425"/>
            <a:ext cx="20613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g1ade80fcee8_0_1375"/>
          <p:cNvSpPr txBox="1"/>
          <p:nvPr>
            <p:ph idx="6" type="subTitle"/>
          </p:nvPr>
        </p:nvSpPr>
        <p:spPr>
          <a:xfrm>
            <a:off x="5257800" y="4033425"/>
            <a:ext cx="2057100" cy="52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g1ade80fcee8_0_1375"/>
          <p:cNvSpPr txBox="1"/>
          <p:nvPr>
            <p:ph idx="7" type="subTitle"/>
          </p:nvPr>
        </p:nvSpPr>
        <p:spPr>
          <a:xfrm>
            <a:off x="18249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6" name="Google Shape;346;g1ade80fcee8_0_1375"/>
          <p:cNvSpPr txBox="1"/>
          <p:nvPr>
            <p:ph idx="8" type="subTitle"/>
          </p:nvPr>
        </p:nvSpPr>
        <p:spPr>
          <a:xfrm>
            <a:off x="52578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7" name="Google Shape;347;g1ade80fcee8_0_1375"/>
          <p:cNvSpPr txBox="1"/>
          <p:nvPr>
            <p:ph idx="9" type="subTitle"/>
          </p:nvPr>
        </p:nvSpPr>
        <p:spPr>
          <a:xfrm>
            <a:off x="5257800" y="2627273"/>
            <a:ext cx="20571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8" name="Google Shape;348;g1ade80fcee8_0_1375"/>
          <p:cNvSpPr txBox="1"/>
          <p:nvPr>
            <p:ph idx="13" type="subTitle"/>
          </p:nvPr>
        </p:nvSpPr>
        <p:spPr>
          <a:xfrm>
            <a:off x="1824900" y="2627273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49" name="Google Shape;349;g1ade80fcee8_0_1375"/>
          <p:cNvSpPr txBox="1"/>
          <p:nvPr>
            <p:ph idx="14" type="subTitle"/>
          </p:nvPr>
        </p:nvSpPr>
        <p:spPr>
          <a:xfrm>
            <a:off x="1824900" y="3733699"/>
            <a:ext cx="20613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50" name="Google Shape;350;g1ade80fcee8_0_1375"/>
          <p:cNvSpPr txBox="1"/>
          <p:nvPr>
            <p:ph idx="15" type="subTitle"/>
          </p:nvPr>
        </p:nvSpPr>
        <p:spPr>
          <a:xfrm>
            <a:off x="5257800" y="3733699"/>
            <a:ext cx="2057100" cy="3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b="1" sz="2000"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351" name="Google Shape;351;g1ade80fcee8_0_13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g1ade80fcee8_0_1375"/>
          <p:cNvSpPr/>
          <p:nvPr/>
        </p:nvSpPr>
        <p:spPr>
          <a:xfrm rot="8230091">
            <a:off x="6732172" y="-2019902"/>
            <a:ext cx="2286011" cy="5502556"/>
          </a:xfrm>
          <a:custGeom>
            <a:rect b="b" l="l" r="r" t="t"/>
            <a:pathLst>
              <a:path extrusionOk="0" h="220118" w="91447">
                <a:moveTo>
                  <a:pt x="0" y="0"/>
                </a:moveTo>
                <a:cubicBezTo>
                  <a:pt x="6876" y="6922"/>
                  <a:pt x="35024" y="21088"/>
                  <a:pt x="41258" y="41533"/>
                </a:cubicBezTo>
                <a:cubicBezTo>
                  <a:pt x="47493" y="61979"/>
                  <a:pt x="30347" y="101093"/>
                  <a:pt x="37407" y="122673"/>
                </a:cubicBezTo>
                <a:cubicBezTo>
                  <a:pt x="44467" y="144253"/>
                  <a:pt x="74609" y="154773"/>
                  <a:pt x="83616" y="171014"/>
                </a:cubicBezTo>
                <a:cubicBezTo>
                  <a:pt x="92623" y="187255"/>
                  <a:pt x="90142" y="211934"/>
                  <a:pt x="91447" y="2201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1ade80fcee8_0_1395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55" name="Google Shape;355;g1ade80fcee8_0_1395"/>
            <p:cNvSpPr/>
            <p:nvPr/>
          </p:nvSpPr>
          <p:spPr>
            <a:xfrm>
              <a:off x="7440225" y="246920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1ade80fcee8_0_1395"/>
            <p:cNvSpPr/>
            <p:nvPr/>
          </p:nvSpPr>
          <p:spPr>
            <a:xfrm flipH="1" rot="9900040">
              <a:off x="6902431" y="2114094"/>
              <a:ext cx="4756583" cy="3365599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57" name="Google Shape;357;g1ade80fcee8_0_1395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58" name="Google Shape;358;g1ade80fcee8_0_1395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g1ade80fcee8_0_1395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g1ade80fcee8_0_1395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g1ade80fcee8_0_1395"/>
              <p:cNvSpPr/>
              <p:nvPr/>
            </p:nvSpPr>
            <p:spPr>
              <a:xfrm flipH="1" rot="549993">
                <a:off x="-1003608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62" name="Google Shape;362;g1ade80fcee8_0_1395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63" name="Google Shape;363;g1ade80fcee8_0_1395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g1ade80fcee8_0_1395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g1ade80fcee8_0_1395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366" name="Google Shape;366;g1ade80fcee8_0_1395"/>
          <p:cNvSpPr txBox="1"/>
          <p:nvPr>
            <p:ph type="ctrTitle"/>
          </p:nvPr>
        </p:nvSpPr>
        <p:spPr>
          <a:xfrm>
            <a:off x="4051375" y="535000"/>
            <a:ext cx="43794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7" name="Google Shape;367;g1ade80fcee8_0_1395"/>
          <p:cNvSpPr txBox="1"/>
          <p:nvPr>
            <p:ph idx="1" type="subTitle"/>
          </p:nvPr>
        </p:nvSpPr>
        <p:spPr>
          <a:xfrm>
            <a:off x="4618075" y="1403500"/>
            <a:ext cx="38127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g1ade80fcee8_0_1395"/>
          <p:cNvSpPr txBox="1"/>
          <p:nvPr/>
        </p:nvSpPr>
        <p:spPr>
          <a:xfrm>
            <a:off x="4349875" y="3868250"/>
            <a:ext cx="40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CREDITS: This presentation template was created by </a:t>
            </a:r>
            <a:r>
              <a:rPr b="1" lang="en-US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includes icons by </a:t>
            </a:r>
            <a:r>
              <a:rPr b="1" lang="en-US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infographics &amp; images by </a:t>
            </a:r>
            <a:r>
              <a:rPr b="1" lang="en-US" sz="1200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g1ade80fcee8_0_1411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71" name="Google Shape;371;g1ade80fcee8_0_1411"/>
            <p:cNvSpPr/>
            <p:nvPr/>
          </p:nvSpPr>
          <p:spPr>
            <a:xfrm>
              <a:off x="7440225" y="246920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1ade80fcee8_0_1411"/>
            <p:cNvSpPr/>
            <p:nvPr/>
          </p:nvSpPr>
          <p:spPr>
            <a:xfrm flipH="1" rot="9900040">
              <a:off x="6902431" y="2114094"/>
              <a:ext cx="4756583" cy="3365599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3" name="Google Shape;373;g1ade80fcee8_0_1411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74" name="Google Shape;374;g1ade80fcee8_0_1411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g1ade80fcee8_0_1411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g1ade80fcee8_0_1411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rect b="b" l="l" r="r" t="t"/>
                <a:pathLst>
                  <a:path extrusionOk="0" h="175834" w="187847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g1ade80fcee8_0_1411"/>
              <p:cNvSpPr/>
              <p:nvPr/>
            </p:nvSpPr>
            <p:spPr>
              <a:xfrm flipH="1" rot="549993">
                <a:off x="-1003608" y="-821265"/>
                <a:ext cx="4756583" cy="33656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78" name="Google Shape;378;g1ade80fcee8_0_1411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79" name="Google Shape;379;g1ade80fcee8_0_1411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0" name="Google Shape;380;g1ade80fcee8_0_1411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1" name="Google Shape;381;g1ade80fcee8_0_1411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g1ade80fcee8_0_1424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384" name="Google Shape;384;g1ade80fcee8_0_1424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385" name="Google Shape;385;g1ade80fcee8_0_1424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386" name="Google Shape;386;g1ade80fcee8_0_1424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rect b="b" l="l" r="r" t="t"/>
                  <a:pathLst>
                    <a:path extrusionOk="0" h="60263" w="142665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g1ade80fcee8_0_1424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rect b="b" l="l" r="r" t="t"/>
                  <a:pathLst>
                    <a:path extrusionOk="0" h="134628" w="190269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388" name="Google Shape;388;g1ade80fcee8_0_1424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389" name="Google Shape;389;g1ade80fcee8_0_1424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rect b="b" l="l" r="r" t="t"/>
                  <a:pathLst>
                    <a:path extrusionOk="0" h="107920" w="129668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g1ade80fcee8_0_1424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rect b="b" l="l" r="r" t="t"/>
                  <a:pathLst>
                    <a:path extrusionOk="0" h="133578" w="193277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g1ade80fcee8_0_1424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rect b="b" l="l" r="r" t="t"/>
                  <a:pathLst>
                    <a:path extrusionOk="0" h="220118" w="91447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92" name="Google Shape;392;g1ade80fcee8_0_1424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393" name="Google Shape;393;g1ade80fcee8_0_142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g1ade80fcee8_0_142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g1ade80fcee8_0_142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6" name="Google Shape;396;g1ade80fcee8_0_1424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397" name="Google Shape;397;g1ade80fcee8_0_142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g1ade80fcee8_0_142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g1ade80fcee8_0_142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de80fcee8_0_1442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2" name="Google Shape;402;g1ade80fcee8_0_144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3" name="Google Shape;403;g1ade80fcee8_0_1442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404" name="Google Shape;404;g1ade80fcee8_0_1442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1ade80fcee8_0_1442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CUSTOM_1_1_1_1_1_2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g1ade80fcee8_0_144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408" name="Google Shape;408;g1ade80fcee8_0_1448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1ade80fcee8_0_1448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g1ade80fcee8_0_144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411" name="Google Shape;411;g1ade80fcee8_0_1448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ade80fcee8_0_1448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ade80fcee8_0_109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g1ade80fcee8_0_1090"/>
          <p:cNvSpPr txBox="1"/>
          <p:nvPr>
            <p:ph idx="1" type="body"/>
          </p:nvPr>
        </p:nvSpPr>
        <p:spPr>
          <a:xfrm>
            <a:off x="2651550" y="1246325"/>
            <a:ext cx="38409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g1ade80fcee8_0_1093"/>
          <p:cNvGrpSpPr/>
          <p:nvPr/>
        </p:nvGrpSpPr>
        <p:grpSpPr>
          <a:xfrm>
            <a:off x="-1901737" y="-2013025"/>
            <a:ext cx="12055393" cy="10233025"/>
            <a:chOff x="-1901737" y="-2013025"/>
            <a:chExt cx="12055393" cy="10233025"/>
          </a:xfrm>
        </p:grpSpPr>
        <p:grpSp>
          <p:nvGrpSpPr>
            <p:cNvPr id="53" name="Google Shape;53;g1ade80fcee8_0_1093"/>
            <p:cNvGrpSpPr/>
            <p:nvPr/>
          </p:nvGrpSpPr>
          <p:grpSpPr>
            <a:xfrm>
              <a:off x="-828758" y="-2013025"/>
              <a:ext cx="10982413" cy="10233025"/>
              <a:chOff x="-828758" y="-2013025"/>
              <a:chExt cx="10982413" cy="10233025"/>
            </a:xfrm>
          </p:grpSpPr>
          <p:sp>
            <p:nvSpPr>
              <p:cNvPr id="54" name="Google Shape;54;g1ade80fcee8_0_1093"/>
              <p:cNvSpPr/>
              <p:nvPr/>
            </p:nvSpPr>
            <p:spPr>
              <a:xfrm rot="10800000">
                <a:off x="7759796" y="2340355"/>
                <a:ext cx="1611350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g1ade80fcee8_0_1093"/>
              <p:cNvSpPr/>
              <p:nvPr/>
            </p:nvSpPr>
            <p:spPr>
              <a:xfrm flipH="1">
                <a:off x="-828758" y="4429725"/>
                <a:ext cx="6593775" cy="3790275"/>
              </a:xfrm>
              <a:custGeom>
                <a:rect b="b" l="l" r="r" t="t"/>
                <a:pathLst>
                  <a:path extrusionOk="0" h="151611" w="263751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1ade80fcee8_0_1093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" name="Google Shape;57;g1ade80fcee8_0_1093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58" name="Google Shape;58;g1ade80fcee8_0_1093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g1ade80fcee8_0_1093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g1ade80fcee8_0_1093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" name="Google Shape;61;g1ade80fcee8_0_1093"/>
              <p:cNvSpPr/>
              <p:nvPr/>
            </p:nvSpPr>
            <p:spPr>
              <a:xfrm rot="8866230">
                <a:off x="6576294" y="-1700651"/>
                <a:ext cx="2286124" cy="5502828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62" name="Google Shape;62;g1ade80fcee8_0_1093"/>
            <p:cNvSpPr/>
            <p:nvPr/>
          </p:nvSpPr>
          <p:spPr>
            <a:xfrm flipH="1" rot="-4615608">
              <a:off x="-2102895" y="2046982"/>
              <a:ext cx="4756814" cy="3365763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3" name="Google Shape;63;g1ade80fcee8_0_109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g1ade80fcee8_0_1093"/>
          <p:cNvSpPr txBox="1"/>
          <p:nvPr>
            <p:ph idx="1" type="subTitle"/>
          </p:nvPr>
        </p:nvSpPr>
        <p:spPr>
          <a:xfrm>
            <a:off x="1290763" y="3455950"/>
            <a:ext cx="2907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b="1" sz="20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65" name="Google Shape;65;g1ade80fcee8_0_1093"/>
          <p:cNvSpPr txBox="1"/>
          <p:nvPr>
            <p:ph idx="2" type="subTitle"/>
          </p:nvPr>
        </p:nvSpPr>
        <p:spPr>
          <a:xfrm>
            <a:off x="4945638" y="3455950"/>
            <a:ext cx="29076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b="1" sz="20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/>
        </p:txBody>
      </p:sp>
      <p:sp>
        <p:nvSpPr>
          <p:cNvPr id="66" name="Google Shape;66;g1ade80fcee8_0_1093"/>
          <p:cNvSpPr txBox="1"/>
          <p:nvPr>
            <p:ph idx="3" type="subTitle"/>
          </p:nvPr>
        </p:nvSpPr>
        <p:spPr>
          <a:xfrm>
            <a:off x="1290763" y="3964700"/>
            <a:ext cx="2907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ade80fcee8_0_1093"/>
          <p:cNvSpPr txBox="1"/>
          <p:nvPr>
            <p:ph idx="4" type="subTitle"/>
          </p:nvPr>
        </p:nvSpPr>
        <p:spPr>
          <a:xfrm>
            <a:off x="4945638" y="3964700"/>
            <a:ext cx="29076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ade80fcee8_0_1110"/>
          <p:cNvGrpSpPr/>
          <p:nvPr/>
        </p:nvGrpSpPr>
        <p:grpSpPr>
          <a:xfrm>
            <a:off x="-2110966" y="-579587"/>
            <a:ext cx="11999749" cy="6564510"/>
            <a:chOff x="-2110966" y="-579587"/>
            <a:chExt cx="11999749" cy="6564510"/>
          </a:xfrm>
        </p:grpSpPr>
        <p:sp>
          <p:nvSpPr>
            <p:cNvPr id="70" name="Google Shape;70;g1ade80fcee8_0_1110"/>
            <p:cNvSpPr/>
            <p:nvPr/>
          </p:nvSpPr>
          <p:spPr>
            <a:xfrm rot="1972107">
              <a:off x="-1578406" y="1224244"/>
              <a:ext cx="4756619" cy="3365625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1" name="Google Shape;71;g1ade80fcee8_0_1110"/>
            <p:cNvGrpSpPr/>
            <p:nvPr/>
          </p:nvGrpSpPr>
          <p:grpSpPr>
            <a:xfrm>
              <a:off x="5758075" y="-579587"/>
              <a:ext cx="4130708" cy="6564510"/>
              <a:chOff x="5758075" y="-579587"/>
              <a:chExt cx="4130708" cy="6564510"/>
            </a:xfrm>
          </p:grpSpPr>
          <p:sp>
            <p:nvSpPr>
              <p:cNvPr id="72" name="Google Shape;72;g1ade80fcee8_0_1110"/>
              <p:cNvSpPr/>
              <p:nvPr/>
            </p:nvSpPr>
            <p:spPr>
              <a:xfrm flipH="1">
                <a:off x="5758075" y="-579587"/>
                <a:ext cx="4130700" cy="3802225"/>
              </a:xfrm>
              <a:custGeom>
                <a:rect b="b" l="l" r="r" t="t"/>
                <a:pathLst>
                  <a:path extrusionOk="0" h="152089" w="165228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ade80fcee8_0_1110"/>
              <p:cNvSpPr/>
              <p:nvPr/>
            </p:nvSpPr>
            <p:spPr>
              <a:xfrm flipH="1" rot="-9000004">
                <a:off x="8372067" y="4155551"/>
                <a:ext cx="1185357" cy="1643094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g1ade80fcee8_0_11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ade80fcee8_0_1117"/>
          <p:cNvGrpSpPr/>
          <p:nvPr/>
        </p:nvGrpSpPr>
        <p:grpSpPr>
          <a:xfrm>
            <a:off x="-595150" y="-257250"/>
            <a:ext cx="13188775" cy="8656100"/>
            <a:chOff x="-595150" y="-257250"/>
            <a:chExt cx="13188775" cy="8656100"/>
          </a:xfrm>
        </p:grpSpPr>
        <p:sp>
          <p:nvSpPr>
            <p:cNvPr id="77" name="Google Shape;77;g1ade80fcee8_0_1117"/>
            <p:cNvSpPr/>
            <p:nvPr/>
          </p:nvSpPr>
          <p:spPr>
            <a:xfrm>
              <a:off x="5444338" y="2074700"/>
              <a:ext cx="4696175" cy="4395850"/>
            </a:xfrm>
            <a:custGeom>
              <a:rect b="b" l="l" r="r" t="t"/>
              <a:pathLst>
                <a:path extrusionOk="0" h="175834" w="187847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ade80fcee8_0_1117"/>
            <p:cNvSpPr/>
            <p:nvPr/>
          </p:nvSpPr>
          <p:spPr>
            <a:xfrm flipH="1">
              <a:off x="-76212" y="4608575"/>
              <a:ext cx="6593775" cy="3790275"/>
            </a:xfrm>
            <a:custGeom>
              <a:rect b="b" l="l" r="r" t="t"/>
              <a:pathLst>
                <a:path extrusionOk="0" h="151611" w="263751">
                  <a:moveTo>
                    <a:pt x="263750" y="11170"/>
                  </a:moveTo>
                  <a:cubicBezTo>
                    <a:pt x="248080" y="3545"/>
                    <a:pt x="225404" y="1"/>
                    <a:pt x="193557" y="9988"/>
                  </a:cubicBezTo>
                  <a:cubicBezTo>
                    <a:pt x="126600" y="31003"/>
                    <a:pt x="88592" y="151611"/>
                    <a:pt x="0" y="113828"/>
                  </a:cubicBezTo>
                  <a:lnTo>
                    <a:pt x="0" y="149613"/>
                  </a:lnTo>
                  <a:lnTo>
                    <a:pt x="263750" y="1496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ade80fcee8_0_1117"/>
            <p:cNvSpPr/>
            <p:nvPr/>
          </p:nvSpPr>
          <p:spPr>
            <a:xfrm>
              <a:off x="6353950" y="3608550"/>
              <a:ext cx="4288950" cy="3233250"/>
            </a:xfrm>
            <a:custGeom>
              <a:rect b="b" l="l" r="r" t="t"/>
              <a:pathLst>
                <a:path extrusionOk="0" h="129330" w="171558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ade80fcee8_0_1117"/>
            <p:cNvSpPr/>
            <p:nvPr/>
          </p:nvSpPr>
          <p:spPr>
            <a:xfrm flipH="1" rot="10800000">
              <a:off x="6001250" y="-76200"/>
              <a:ext cx="6592375" cy="4395850"/>
            </a:xfrm>
            <a:custGeom>
              <a:rect b="b" l="l" r="r" t="t"/>
              <a:pathLst>
                <a:path extrusionOk="0" h="175834" w="263695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g1ade80fcee8_0_1117"/>
            <p:cNvGrpSpPr/>
            <p:nvPr/>
          </p:nvGrpSpPr>
          <p:grpSpPr>
            <a:xfrm>
              <a:off x="-595150" y="-257250"/>
              <a:ext cx="11815625" cy="6299700"/>
              <a:chOff x="-595150" y="-257250"/>
              <a:chExt cx="11815625" cy="6299700"/>
            </a:xfrm>
          </p:grpSpPr>
          <p:sp>
            <p:nvSpPr>
              <p:cNvPr id="82" name="Google Shape;82;g1ade80fcee8_0_1117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3" name="Google Shape;83;g1ade80fcee8_0_1117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84" name="Google Shape;84;g1ade80fcee8_0_1117"/>
          <p:cNvSpPr txBox="1"/>
          <p:nvPr>
            <p:ph idx="1" type="body"/>
          </p:nvPr>
        </p:nvSpPr>
        <p:spPr>
          <a:xfrm>
            <a:off x="1395550" y="1602200"/>
            <a:ext cx="40488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85" name="Google Shape;85;g1ade80fcee8_0_11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1ade80fcee8_0_1128"/>
          <p:cNvGrpSpPr/>
          <p:nvPr/>
        </p:nvGrpSpPr>
        <p:grpSpPr>
          <a:xfrm>
            <a:off x="-1480925" y="-1164855"/>
            <a:ext cx="12672282" cy="8039446"/>
            <a:chOff x="-1480925" y="-1164855"/>
            <a:chExt cx="12672282" cy="8039446"/>
          </a:xfrm>
        </p:grpSpPr>
        <p:sp>
          <p:nvSpPr>
            <p:cNvPr id="88" name="Google Shape;88;g1ade80fcee8_0_1128"/>
            <p:cNvSpPr/>
            <p:nvPr/>
          </p:nvSpPr>
          <p:spPr>
            <a:xfrm flipH="1">
              <a:off x="-1480925" y="2356627"/>
              <a:ext cx="4388289" cy="4081534"/>
            </a:xfrm>
            <a:custGeom>
              <a:rect b="b" l="l" r="r" t="t"/>
              <a:pathLst>
                <a:path extrusionOk="0" h="107920" w="129668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1ade80fcee8_0_1128"/>
            <p:cNvSpPr/>
            <p:nvPr/>
          </p:nvSpPr>
          <p:spPr>
            <a:xfrm flipH="1" rot="10800000">
              <a:off x="5600713" y="-843250"/>
              <a:ext cx="4696175" cy="4395850"/>
            </a:xfrm>
            <a:custGeom>
              <a:rect b="b" l="l" r="r" t="t"/>
              <a:pathLst>
                <a:path extrusionOk="0" h="175834" w="187847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g1ade80fcee8_0_1128"/>
            <p:cNvGrpSpPr/>
            <p:nvPr/>
          </p:nvGrpSpPr>
          <p:grpSpPr>
            <a:xfrm>
              <a:off x="-279750" y="-843256"/>
              <a:ext cx="9647350" cy="6354156"/>
              <a:chOff x="-279750" y="-843256"/>
              <a:chExt cx="9647350" cy="6354156"/>
            </a:xfrm>
          </p:grpSpPr>
          <p:sp>
            <p:nvSpPr>
              <p:cNvPr id="91" name="Google Shape;91;g1ade80fcee8_0_1128"/>
              <p:cNvSpPr/>
              <p:nvPr/>
            </p:nvSpPr>
            <p:spPr>
              <a:xfrm flipH="1" rot="5400000">
                <a:off x="5571616" y="1714916"/>
                <a:ext cx="4339043" cy="3252925"/>
              </a:xfrm>
              <a:custGeom>
                <a:rect b="b" l="l" r="r" t="t"/>
                <a:pathLst>
                  <a:path extrusionOk="0" h="130117" w="64454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g1ade80fcee8_0_1128"/>
              <p:cNvSpPr/>
              <p:nvPr/>
            </p:nvSpPr>
            <p:spPr>
              <a:xfrm>
                <a:off x="-279750" y="-843256"/>
                <a:ext cx="3580675" cy="2411050"/>
              </a:xfrm>
              <a:custGeom>
                <a:rect b="b" l="l" r="r" t="t"/>
                <a:pathLst>
                  <a:path extrusionOk="0" h="96442" w="143227">
                    <a:moveTo>
                      <a:pt x="143227" y="0"/>
                    </a:moveTo>
                    <a:lnTo>
                      <a:pt x="0" y="0"/>
                    </a:lnTo>
                    <a:lnTo>
                      <a:pt x="0" y="96441"/>
                    </a:lnTo>
                    <a:cubicBezTo>
                      <a:pt x="30834" y="50584"/>
                      <a:pt x="41131" y="5571"/>
                      <a:pt x="77873" y="8778"/>
                    </a:cubicBezTo>
                    <a:cubicBezTo>
                      <a:pt x="111436" y="11704"/>
                      <a:pt x="132452" y="5121"/>
                      <a:pt x="143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g1ade80fcee8_0_1128"/>
            <p:cNvSpPr/>
            <p:nvPr/>
          </p:nvSpPr>
          <p:spPr>
            <a:xfrm rot="-1231472">
              <a:off x="-254139" y="1145658"/>
              <a:ext cx="2286121" cy="5502820"/>
            </a:xfrm>
            <a:custGeom>
              <a:rect b="b" l="l" r="r" t="t"/>
              <a:pathLst>
                <a:path extrusionOk="0" h="220118" w="91447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Google Shape;94;g1ade80fcee8_0_1128"/>
            <p:cNvSpPr/>
            <p:nvPr/>
          </p:nvSpPr>
          <p:spPr>
            <a:xfrm rot="997806">
              <a:off x="6052347" y="-554559"/>
              <a:ext cx="4756862" cy="3365797"/>
            </a:xfrm>
            <a:custGeom>
              <a:rect b="b" l="l" r="r" t="t"/>
              <a:pathLst>
                <a:path extrusionOk="0" h="134628" w="190269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5" name="Google Shape;95;g1ade80fcee8_0_1128"/>
            <p:cNvGrpSpPr/>
            <p:nvPr/>
          </p:nvGrpSpPr>
          <p:grpSpPr>
            <a:xfrm>
              <a:off x="7988895" y="3911730"/>
              <a:ext cx="883759" cy="600001"/>
              <a:chOff x="-3966800" y="-2580100"/>
              <a:chExt cx="1127675" cy="765600"/>
            </a:xfrm>
          </p:grpSpPr>
          <p:cxnSp>
            <p:nvCxnSpPr>
              <p:cNvPr id="96" name="Google Shape;96;g1ade80fcee8_0_11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g1ade80fcee8_0_11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g1ade80fcee8_0_11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" name="Google Shape;99;g1ade80fcee8_0_1128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00" name="Google Shape;100;g1ade80fcee8_0_11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g1ade80fcee8_0_11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g1ade80fcee8_0_11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3" name="Google Shape;103;g1ade80fcee8_0_1128"/>
          <p:cNvSpPr txBox="1"/>
          <p:nvPr>
            <p:ph type="title"/>
          </p:nvPr>
        </p:nvSpPr>
        <p:spPr>
          <a:xfrm>
            <a:off x="1737475" y="1535100"/>
            <a:ext cx="5669100" cy="20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1ade80fcee8_0_1146"/>
          <p:cNvGrpSpPr/>
          <p:nvPr/>
        </p:nvGrpSpPr>
        <p:grpSpPr>
          <a:xfrm>
            <a:off x="-1901713" y="-1677934"/>
            <a:ext cx="13122188" cy="7840598"/>
            <a:chOff x="-1901713" y="-1677934"/>
            <a:chExt cx="13122188" cy="7840598"/>
          </a:xfrm>
        </p:grpSpPr>
        <p:grpSp>
          <p:nvGrpSpPr>
            <p:cNvPr id="106" name="Google Shape;106;g1ade80fcee8_0_1146"/>
            <p:cNvGrpSpPr/>
            <p:nvPr/>
          </p:nvGrpSpPr>
          <p:grpSpPr>
            <a:xfrm>
              <a:off x="-1901713" y="-1677934"/>
              <a:ext cx="5739597" cy="7445834"/>
              <a:chOff x="-1901713" y="-1677934"/>
              <a:chExt cx="5739597" cy="7445834"/>
            </a:xfrm>
          </p:grpSpPr>
          <p:sp>
            <p:nvSpPr>
              <p:cNvPr id="107" name="Google Shape;107;g1ade80fcee8_0_1146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rect b="b" l="l" r="r" t="t"/>
                <a:pathLst>
                  <a:path extrusionOk="0" h="15270" w="10376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g1ade80fcee8_0_1146"/>
              <p:cNvSpPr/>
              <p:nvPr/>
            </p:nvSpPr>
            <p:spPr>
              <a:xfrm flipH="1" rot="-5400000">
                <a:off x="-1087375" y="-1078219"/>
                <a:ext cx="3885351" cy="2685920"/>
              </a:xfrm>
              <a:custGeom>
                <a:rect b="b" l="l" r="r" t="t"/>
                <a:pathLst>
                  <a:path extrusionOk="0" h="133578" w="193277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g1ade80fcee8_0_1146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rect b="b" l="l" r="r" t="t"/>
                <a:pathLst>
                  <a:path extrusionOk="0" h="220118" w="91447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0" name="Google Shape;110;g1ade80fcee8_0_1146"/>
            <p:cNvGrpSpPr/>
            <p:nvPr/>
          </p:nvGrpSpPr>
          <p:grpSpPr>
            <a:xfrm>
              <a:off x="4371275" y="-1442525"/>
              <a:ext cx="6849200" cy="7605188"/>
              <a:chOff x="4371275" y="-1442525"/>
              <a:chExt cx="6849200" cy="7605188"/>
            </a:xfrm>
          </p:grpSpPr>
          <p:sp>
            <p:nvSpPr>
              <p:cNvPr id="111" name="Google Shape;111;g1ade80fcee8_0_1146"/>
              <p:cNvSpPr/>
              <p:nvPr/>
            </p:nvSpPr>
            <p:spPr>
              <a:xfrm>
                <a:off x="4371275" y="981275"/>
                <a:ext cx="6592375" cy="5181388"/>
              </a:xfrm>
              <a:custGeom>
                <a:rect b="b" l="l" r="r" t="t"/>
                <a:pathLst>
                  <a:path extrusionOk="0" h="175834" w="263695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g1ade80fcee8_0_1146"/>
              <p:cNvSpPr/>
              <p:nvPr/>
            </p:nvSpPr>
            <p:spPr>
              <a:xfrm flipH="1" rot="10800000">
                <a:off x="6141300" y="-1442525"/>
                <a:ext cx="4288950" cy="3233250"/>
              </a:xfrm>
              <a:custGeom>
                <a:rect b="b" l="l" r="r" t="t"/>
                <a:pathLst>
                  <a:path extrusionOk="0" h="129330" w="171558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g1ade80fcee8_0_1146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14" name="Google Shape;114;g1ade80fcee8_0_1146"/>
          <p:cNvSpPr txBox="1"/>
          <p:nvPr>
            <p:ph type="title"/>
          </p:nvPr>
        </p:nvSpPr>
        <p:spPr>
          <a:xfrm>
            <a:off x="2144550" y="1766850"/>
            <a:ext cx="4854900" cy="7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g1ade80fcee8_0_1146"/>
          <p:cNvSpPr txBox="1"/>
          <p:nvPr>
            <p:ph idx="1" type="subTitle"/>
          </p:nvPr>
        </p:nvSpPr>
        <p:spPr>
          <a:xfrm>
            <a:off x="2144550" y="2426850"/>
            <a:ext cx="48549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16" name="Google Shape;116;g1ade80fcee8_0_1146"/>
          <p:cNvGrpSpPr/>
          <p:nvPr/>
        </p:nvGrpSpPr>
        <p:grpSpPr>
          <a:xfrm>
            <a:off x="7988894" y="4308581"/>
            <a:ext cx="883759" cy="600001"/>
            <a:chOff x="-3966800" y="-2580100"/>
            <a:chExt cx="1127675" cy="765600"/>
          </a:xfrm>
        </p:grpSpPr>
        <p:cxnSp>
          <p:nvCxnSpPr>
            <p:cNvPr id="117" name="Google Shape;117;g1ade80fcee8_0_1146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g1ade80fcee8_0_1146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g1ade80fcee8_0_1146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" name="Google Shape;120;g1ade80fcee8_0_1146"/>
          <p:cNvGrpSpPr/>
          <p:nvPr/>
        </p:nvGrpSpPr>
        <p:grpSpPr>
          <a:xfrm>
            <a:off x="7988895" y="239505"/>
            <a:ext cx="883759" cy="600001"/>
            <a:chOff x="-3966800" y="-2580100"/>
            <a:chExt cx="1127675" cy="765600"/>
          </a:xfrm>
        </p:grpSpPr>
        <p:cxnSp>
          <p:nvCxnSpPr>
            <p:cNvPr id="121" name="Google Shape;121;g1ade80fcee8_0_1146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g1ade80fcee8_0_1146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g1ade80fcee8_0_1146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g1ade80fcee8_0_1166"/>
          <p:cNvGrpSpPr/>
          <p:nvPr/>
        </p:nvGrpSpPr>
        <p:grpSpPr>
          <a:xfrm>
            <a:off x="-815557" y="-579587"/>
            <a:ext cx="12542520" cy="7580876"/>
            <a:chOff x="-815557" y="-579587"/>
            <a:chExt cx="12542520" cy="7580876"/>
          </a:xfrm>
        </p:grpSpPr>
        <p:grpSp>
          <p:nvGrpSpPr>
            <p:cNvPr id="126" name="Google Shape;126;g1ade80fcee8_0_1166"/>
            <p:cNvGrpSpPr/>
            <p:nvPr/>
          </p:nvGrpSpPr>
          <p:grpSpPr>
            <a:xfrm flipH="1">
              <a:off x="-815557" y="-579587"/>
              <a:ext cx="11555588" cy="7184120"/>
              <a:chOff x="-1666812" y="-579587"/>
              <a:chExt cx="11555588" cy="7184120"/>
            </a:xfrm>
          </p:grpSpPr>
          <p:sp>
            <p:nvSpPr>
              <p:cNvPr id="127" name="Google Shape;127;g1ade80fcee8_0_1166"/>
              <p:cNvSpPr/>
              <p:nvPr/>
            </p:nvSpPr>
            <p:spPr>
              <a:xfrm rot="-9985509">
                <a:off x="-1338285" y="2727862"/>
                <a:ext cx="4756411" cy="3365478"/>
              </a:xfrm>
              <a:custGeom>
                <a:rect b="b" l="l" r="r" t="t"/>
                <a:pathLst>
                  <a:path extrusionOk="0" h="134628" w="190269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28" name="Google Shape;128;g1ade80fcee8_0_1166"/>
              <p:cNvGrpSpPr/>
              <p:nvPr/>
            </p:nvGrpSpPr>
            <p:grpSpPr>
              <a:xfrm>
                <a:off x="5758075" y="-579587"/>
                <a:ext cx="4130700" cy="6548510"/>
                <a:chOff x="5758075" y="-579587"/>
                <a:chExt cx="4130700" cy="6548510"/>
              </a:xfrm>
            </p:grpSpPr>
            <p:sp>
              <p:nvSpPr>
                <p:cNvPr id="129" name="Google Shape;129;g1ade80fcee8_0_1166"/>
                <p:cNvSpPr/>
                <p:nvPr/>
              </p:nvSpPr>
              <p:spPr>
                <a:xfrm flipH="1">
                  <a:off x="5758075" y="-579587"/>
                  <a:ext cx="4130700" cy="3802225"/>
                </a:xfrm>
                <a:custGeom>
                  <a:rect b="b" l="l" r="r" t="t"/>
                  <a:pathLst>
                    <a:path extrusionOk="0" h="152089" w="165228">
                      <a:moveTo>
                        <a:pt x="0" y="0"/>
                      </a:moveTo>
                      <a:lnTo>
                        <a:pt x="0" y="152089"/>
                      </a:lnTo>
                      <a:cubicBezTo>
                        <a:pt x="55367" y="111014"/>
                        <a:pt x="37727" y="14686"/>
                        <a:pt x="80687" y="27768"/>
                      </a:cubicBezTo>
                      <a:cubicBezTo>
                        <a:pt x="123224" y="40709"/>
                        <a:pt x="154959" y="29878"/>
                        <a:pt x="165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g1ade80fcee8_0_1166"/>
                <p:cNvSpPr/>
                <p:nvPr/>
              </p:nvSpPr>
              <p:spPr>
                <a:xfrm flipH="1" rot="-9000004">
                  <a:off x="7988117" y="4139551"/>
                  <a:ext cx="1185357" cy="1643094"/>
                </a:xfrm>
                <a:custGeom>
                  <a:rect b="b" l="l" r="r" t="t"/>
                  <a:pathLst>
                    <a:path extrusionOk="0" h="15270" w="10376">
                      <a:moveTo>
                        <a:pt x="477" y="8231"/>
                      </a:moveTo>
                      <a:cubicBezTo>
                        <a:pt x="0" y="11256"/>
                        <a:pt x="2035" y="14702"/>
                        <a:pt x="5078" y="15050"/>
                      </a:cubicBezTo>
                      <a:cubicBezTo>
                        <a:pt x="6856" y="15270"/>
                        <a:pt x="8634" y="14482"/>
                        <a:pt x="10375" y="14115"/>
                      </a:cubicBezTo>
                      <a:lnTo>
                        <a:pt x="10375" y="1"/>
                      </a:lnTo>
                      <a:cubicBezTo>
                        <a:pt x="8909" y="294"/>
                        <a:pt x="7479" y="771"/>
                        <a:pt x="6122" y="1412"/>
                      </a:cubicBezTo>
                      <a:cubicBezTo>
                        <a:pt x="3355" y="2750"/>
                        <a:pt x="953" y="5188"/>
                        <a:pt x="477" y="82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" name="Google Shape;131;g1ade80fcee8_0_1166"/>
            <p:cNvSpPr/>
            <p:nvPr/>
          </p:nvSpPr>
          <p:spPr>
            <a:xfrm>
              <a:off x="5134588" y="1819900"/>
              <a:ext cx="6592375" cy="5181388"/>
            </a:xfrm>
            <a:custGeom>
              <a:rect b="b" l="l" r="r" t="t"/>
              <a:pathLst>
                <a:path extrusionOk="0" h="175834" w="263695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g1ade80fcee8_0_1166"/>
          <p:cNvSpPr txBox="1"/>
          <p:nvPr>
            <p:ph idx="1" type="body"/>
          </p:nvPr>
        </p:nvSpPr>
        <p:spPr>
          <a:xfrm>
            <a:off x="1572600" y="768100"/>
            <a:ext cx="5998800" cy="1051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</a:lstStyle>
          <a:p/>
        </p:txBody>
      </p:sp>
      <p:sp>
        <p:nvSpPr>
          <p:cNvPr id="133" name="Google Shape;133;g1ade80fcee8_0_1166"/>
          <p:cNvSpPr/>
          <p:nvPr/>
        </p:nvSpPr>
        <p:spPr>
          <a:xfrm flipH="1" rot="-1972107">
            <a:off x="-2247895" y="-279556"/>
            <a:ext cx="4756619" cy="3365625"/>
          </a:xfrm>
          <a:custGeom>
            <a:rect b="b" l="l" r="r" t="t"/>
            <a:pathLst>
              <a:path extrusionOk="0" h="134628" w="190269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ade80fcee8_0_10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b="1" sz="3000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g1ade80fcee8_0_1047"/>
          <p:cNvSpPr txBox="1"/>
          <p:nvPr>
            <p:ph idx="1" type="body"/>
          </p:nvPr>
        </p:nvSpPr>
        <p:spPr>
          <a:xfrm>
            <a:off x="713225" y="1017725"/>
            <a:ext cx="7717500" cy="3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mpetitions/amex-default-prediction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"/>
          <p:cNvSpPr txBox="1"/>
          <p:nvPr>
            <p:ph type="ctrTitle"/>
          </p:nvPr>
        </p:nvSpPr>
        <p:spPr>
          <a:xfrm>
            <a:off x="673675" y="214200"/>
            <a:ext cx="59979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American 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Default 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rediction</a:t>
            </a:r>
            <a:endParaRPr/>
          </a:p>
        </p:txBody>
      </p:sp>
      <p:sp>
        <p:nvSpPr>
          <p:cNvPr id="418" name="Google Shape;418;p1"/>
          <p:cNvSpPr txBox="1"/>
          <p:nvPr>
            <p:ph idx="1" type="subTitle"/>
          </p:nvPr>
        </p:nvSpPr>
        <p:spPr>
          <a:xfrm>
            <a:off x="981981" y="2055117"/>
            <a:ext cx="42825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Team 12:</a:t>
            </a:r>
            <a:endParaRPr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Nair, Bhagyashree -    002139969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Uddehal, Chandana - 002105599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Gawand, Pratik -        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002102812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Hegde, Sathwik -        002194830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9" name="Google Shape;4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203" y="3422323"/>
            <a:ext cx="2749647" cy="1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ade80fcee8_1_44"/>
          <p:cNvSpPr txBox="1"/>
          <p:nvPr/>
        </p:nvSpPr>
        <p:spPr>
          <a:xfrm flipH="1">
            <a:off x="1639700" y="378300"/>
            <a:ext cx="648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2: XGBoost (Hyper parameter tuning- GridSearchCV)</a:t>
            </a:r>
            <a:endParaRPr b="1" sz="1700"/>
          </a:p>
        </p:txBody>
      </p:sp>
      <p:pic>
        <p:nvPicPr>
          <p:cNvPr id="481" name="Google Shape;481;g1ade80fcee8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" y="1209975"/>
            <a:ext cx="3991399" cy="16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ade80fcee8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00" y="3014275"/>
            <a:ext cx="3991400" cy="16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ade80fcee8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875" y="1586600"/>
            <a:ext cx="3422825" cy="257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ade80fcee8_1_29"/>
          <p:cNvSpPr txBox="1"/>
          <p:nvPr/>
        </p:nvSpPr>
        <p:spPr>
          <a:xfrm flipH="1">
            <a:off x="308225" y="378300"/>
            <a:ext cx="83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2: XGBoost (Hyper parameter tuning- RandomizedSearchCV)</a:t>
            </a:r>
            <a:endParaRPr b="1" sz="1700"/>
          </a:p>
        </p:txBody>
      </p:sp>
      <p:pic>
        <p:nvPicPr>
          <p:cNvPr id="489" name="Google Shape;489;g1ade80fcee8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6" y="1142262"/>
            <a:ext cx="4270276" cy="3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ade80fcee8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25" y="1480798"/>
            <a:ext cx="3461800" cy="2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ade80fcee8_1_38"/>
          <p:cNvSpPr txBox="1"/>
          <p:nvPr/>
        </p:nvSpPr>
        <p:spPr>
          <a:xfrm flipH="1">
            <a:off x="1639700" y="378300"/>
            <a:ext cx="648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2: XGBoost (Hyper parameter tuning- BayesSearchCV)</a:t>
            </a:r>
            <a:endParaRPr b="1" sz="1700"/>
          </a:p>
        </p:txBody>
      </p:sp>
      <p:pic>
        <p:nvPicPr>
          <p:cNvPr id="496" name="Google Shape;496;g1ade80fcee8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" y="1044675"/>
            <a:ext cx="4430775" cy="38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ade80fcee8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50" y="1290275"/>
            <a:ext cx="3503325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"/>
          <p:cNvSpPr txBox="1"/>
          <p:nvPr/>
        </p:nvSpPr>
        <p:spPr>
          <a:xfrm flipH="1">
            <a:off x="1059450" y="533400"/>
            <a:ext cx="732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3: Random Forest Classifier</a:t>
            </a:r>
            <a:r>
              <a:rPr b="1" lang="en-US"/>
              <a:t> </a:t>
            </a:r>
            <a:r>
              <a:rPr b="1" lang="en-US" sz="1700"/>
              <a:t>(No hyper parameter tuning)</a:t>
            </a:r>
            <a:endParaRPr b="1"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75" y="1294350"/>
            <a:ext cx="4484800" cy="35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00" y="1548476"/>
            <a:ext cx="3523650" cy="2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ade80fcee8_1_15"/>
          <p:cNvSpPr txBox="1"/>
          <p:nvPr/>
        </p:nvSpPr>
        <p:spPr>
          <a:xfrm flipH="1">
            <a:off x="114456" y="271500"/>
            <a:ext cx="898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3: Random Forest Classifier</a:t>
            </a:r>
            <a:r>
              <a:rPr b="1" lang="en-US"/>
              <a:t> </a:t>
            </a:r>
            <a:r>
              <a:rPr b="1" lang="en-US" sz="1700"/>
              <a:t>(Hyper parameter tuning- GridSearchCV)</a:t>
            </a:r>
            <a:endParaRPr b="1" sz="1700"/>
          </a:p>
        </p:txBody>
      </p:sp>
      <p:pic>
        <p:nvPicPr>
          <p:cNvPr id="510" name="Google Shape;510;g1ade80fcee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5" y="962925"/>
            <a:ext cx="3946225" cy="37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1ade80fcee8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262" y="1284775"/>
            <a:ext cx="3709938" cy="279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 txBox="1"/>
          <p:nvPr/>
        </p:nvSpPr>
        <p:spPr>
          <a:xfrm flipH="1">
            <a:off x="166525" y="0"/>
            <a:ext cx="891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3: Support Vector</a:t>
            </a:r>
            <a:r>
              <a:rPr b="1" lang="en-US"/>
              <a:t> </a:t>
            </a:r>
            <a:r>
              <a:rPr b="1" lang="en-US" sz="1700"/>
              <a:t>(No hyper parameter tuning)</a:t>
            </a:r>
            <a:endParaRPr b="1" sz="1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17" name="Google Shape;5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0" y="773850"/>
            <a:ext cx="4793249" cy="40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030" y="1182400"/>
            <a:ext cx="3694320" cy="277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ade80fcee8_1_57"/>
          <p:cNvSpPr txBox="1"/>
          <p:nvPr/>
        </p:nvSpPr>
        <p:spPr>
          <a:xfrm flipH="1">
            <a:off x="115650" y="210225"/>
            <a:ext cx="891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Summarised Model Evaluation</a:t>
            </a:r>
            <a:endParaRPr b="1" sz="1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24" name="Google Shape;524;g1ade80fcee8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325" y="779625"/>
            <a:ext cx="4853375" cy="3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/>
          <p:nvPr>
            <p:ph idx="4294967295"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9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12"/>
          <p:cNvGraphicFramePr/>
          <p:nvPr/>
        </p:nvGraphicFramePr>
        <p:xfrm>
          <a:off x="714294" y="148832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{D19CC4E9-32FF-4937-8731-E25DF734E443}</a:tableStyleId>
              </a:tblPr>
              <a:tblGrid>
                <a:gridCol w="2571275"/>
                <a:gridCol w="2572075"/>
                <a:gridCol w="2572075"/>
              </a:tblGrid>
              <a:tr h="48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/>
                        <a:t>Model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/>
                        <a:t>Accuracy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/>
                        <a:t>Accuracy after Hyperparameter Tuning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37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Logistic Regression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87.21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87.21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XGBoost Classifier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88.62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88.62</a:t>
                      </a:r>
                      <a:r>
                        <a:rPr lang="en-US" sz="1300" u="none" cap="none" strike="noStrike"/>
                        <a:t>% (</a:t>
                      </a:r>
                      <a:r>
                        <a:rPr lang="en-US" sz="1300"/>
                        <a:t>G</a:t>
                      </a:r>
                      <a:r>
                        <a:rPr lang="en-US" sz="1300" u="none" cap="none" strike="noStrike"/>
                        <a:t>rid </a:t>
                      </a:r>
                      <a:r>
                        <a:rPr lang="en-US" sz="1300"/>
                        <a:t>S</a:t>
                      </a:r>
                      <a:r>
                        <a:rPr lang="en-US" sz="1300" u="none" cap="none" strike="noStrike"/>
                        <a:t>earch)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89.25</a:t>
                      </a:r>
                      <a:r>
                        <a:rPr lang="en-US" sz="1300" u="none" cap="none" strike="noStrike"/>
                        <a:t>% (</a:t>
                      </a:r>
                      <a:r>
                        <a:rPr lang="en-US" sz="1300"/>
                        <a:t>R</a:t>
                      </a:r>
                      <a:r>
                        <a:rPr lang="en-US" sz="1300" u="none" cap="none" strike="noStrike"/>
                        <a:t>andom </a:t>
                      </a:r>
                      <a:r>
                        <a:rPr lang="en-US" sz="1300"/>
                        <a:t>S</a:t>
                      </a:r>
                      <a:r>
                        <a:rPr lang="en-US" sz="1300" u="none" cap="none" strike="noStrike"/>
                        <a:t>earch)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90.02% (Bayes Search)</a:t>
                      </a:r>
                      <a:endParaRPr sz="1300"/>
                    </a:p>
                  </a:txBody>
                  <a:tcPr marT="0" marB="0" marR="68575" marL="68575" anchor="ctr"/>
                </a:tc>
              </a:tr>
              <a:tr h="36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Classifier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90.46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90.25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47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 Vector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86.44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</a:t>
                      </a:r>
                      <a:r>
                        <a:rPr lang="en-US" sz="1300"/>
                        <a:t>6.44</a:t>
                      </a:r>
                      <a:r>
                        <a:rPr lang="en-US" sz="1300" u="none" cap="none" strike="noStrike"/>
                        <a:t>%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"/>
          <p:cNvSpPr txBox="1"/>
          <p:nvPr>
            <p:ph idx="4294967295" type="subTitle"/>
          </p:nvPr>
        </p:nvSpPr>
        <p:spPr>
          <a:xfrm>
            <a:off x="714300" y="791300"/>
            <a:ext cx="77154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1) Logistic Regression, after hyperparameter tuning, gave an accuracy of 87.21%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2) XGBoost gave an accuracy of 88.62%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After hyperparameter tuning:-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1) GridSearch: 88.62%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2) RandomizedSearch: 89.25%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3) BayesSearch: 90.02%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3) RandomForestClassifier gave an accuracy of 90.46%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After hyperparameter tuning: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  GridSearch: 90.25%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This was the only case to record a lower accuracy (0.2%) after hyper parameter tuning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4) Support Vector after hyperparameter tuning, gave an accuracy of 86.44%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a comparative study on the models above, we come to a conclusion that the classification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RandomForestClassifier is the best model with an accuracy score of 90.46% without and 90.25%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 Hyperparameter Tuning.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400"/>
          </a:p>
        </p:txBody>
      </p:sp>
      <p:sp>
        <p:nvSpPr>
          <p:cNvPr id="536" name="Google Shape;536;p13"/>
          <p:cNvSpPr txBox="1"/>
          <p:nvPr>
            <p:ph idx="4294967295" type="title"/>
          </p:nvPr>
        </p:nvSpPr>
        <p:spPr>
          <a:xfrm>
            <a:off x="714300" y="49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4"/>
          <p:cNvSpPr txBox="1"/>
          <p:nvPr>
            <p:ph type="ctrTitle"/>
          </p:nvPr>
        </p:nvSpPr>
        <p:spPr>
          <a:xfrm>
            <a:off x="1415174" y="1610114"/>
            <a:ext cx="7242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542" name="Google Shape;542;p14"/>
          <p:cNvSpPr txBox="1"/>
          <p:nvPr>
            <p:ph idx="1" type="subTitle"/>
          </p:nvPr>
        </p:nvSpPr>
        <p:spPr>
          <a:xfrm flipH="1">
            <a:off x="749508" y="3157850"/>
            <a:ext cx="68342" cy="522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"/>
          <p:cNvSpPr txBox="1"/>
          <p:nvPr>
            <p:ph idx="1" type="subTitle"/>
          </p:nvPr>
        </p:nvSpPr>
        <p:spPr>
          <a:xfrm>
            <a:off x="251825" y="411926"/>
            <a:ext cx="82842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are using the American Express Default dataset from Kaggle: </a:t>
            </a: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https://www.kaggle.com/competitions/amex-default-prediction/data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of this project is to predict the probability that a customer does not pay back their credit card balance amount in the future based on their monthly customer profile.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In this dataset, there are 190 labels. It contains aggregated profile features for each customer:           D_* = Delinquency variables, S_* = Spend variables, P_* = Payment variables, B_* = Balance variables, R_* = Risk variables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Our task is to predict, for each customer_ID, the probability of a future payment default, i.e., target= 1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Our dataset comprises of 3 csv files: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train_data: 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train_labels: Prediction outcome labels for the training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test_data: Testing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425" name="Google Shape;425;p2"/>
          <p:cNvSpPr txBox="1"/>
          <p:nvPr>
            <p:ph type="title"/>
          </p:nvPr>
        </p:nvSpPr>
        <p:spPr>
          <a:xfrm>
            <a:off x="714300" y="-1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Introduction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de80fcee8_0_0"/>
          <p:cNvSpPr txBox="1"/>
          <p:nvPr>
            <p:ph idx="1" type="subTitle"/>
          </p:nvPr>
        </p:nvSpPr>
        <p:spPr>
          <a:xfrm>
            <a:off x="429900" y="570301"/>
            <a:ext cx="82842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perform data preprocessing on this dataset, by doing Transformation, Feature Engineering and Data Imputation methods.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do Exploratory Data Analysis on customer profile features: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Distribution analysis of Delinquency Variables, Spend variables, Payment variables,      Balance variables, Risk variables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of the independent features with the target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Dimension Reduction using Principal Component Analysis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4 data models implemented on the dataset: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1) Logistic regression, 2) XGBoost, 3) RandomForestClassifier, 4) Support Vector Machine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Hyperparameter Tuning for 1) XGBoost Classifier- GridSearch, 2) XGBoost with RandomizedSearchCV, 3) XGBoost with BayesSearchCV,  4) RandomForestClassifier using GridSearchCV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provide a summarised 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 visualization to help determine the best algorithm for our data</a:t>
            </a:r>
            <a:endParaRPr sz="1300"/>
          </a:p>
        </p:txBody>
      </p:sp>
      <p:sp>
        <p:nvSpPr>
          <p:cNvPr id="431" name="Google Shape;431;g1ade80fcee8_0_0"/>
          <p:cNvSpPr txBox="1"/>
          <p:nvPr>
            <p:ph type="title"/>
          </p:nvPr>
        </p:nvSpPr>
        <p:spPr>
          <a:xfrm>
            <a:off x="714300" y="223488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b="1"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endParaRPr b="1"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Removal of redundant columns such as transaction date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 Null value handling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imputation using Mean, Median and Mode done to analyse the effect of each imputation method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b="1"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Processing:</a:t>
            </a:r>
            <a:endParaRPr b="1"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Feature Distribution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Time series analysis of customer transactions over a year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Distribution and Correlation of the different customer 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of all independent features with the target output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matrix - PCA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          </a:t>
            </a:r>
            <a:endParaRPr/>
          </a:p>
        </p:txBody>
      </p:sp>
      <p:sp>
        <p:nvSpPr>
          <p:cNvPr id="437" name="Google Shape;437;p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Preprocessing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3" name="Google Shape;443;p4"/>
          <p:cNvSpPr txBox="1"/>
          <p:nvPr>
            <p:ph type="title"/>
          </p:nvPr>
        </p:nvSpPr>
        <p:spPr>
          <a:xfrm>
            <a:off x="685275" y="27652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Visualization </a:t>
            </a:r>
            <a:endParaRPr/>
          </a:p>
        </p:txBody>
      </p:sp>
      <p:pic>
        <p:nvPicPr>
          <p:cNvPr id="444" name="Google Shape;4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66" y="1206801"/>
            <a:ext cx="7631207" cy="33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"/>
          <p:cNvSpPr txBox="1"/>
          <p:nvPr/>
        </p:nvSpPr>
        <p:spPr>
          <a:xfrm>
            <a:off x="770825" y="871863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Distribution Analysis of Spend variables-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4"/>
          <p:cNvSpPr txBox="1"/>
          <p:nvPr/>
        </p:nvSpPr>
        <p:spPr>
          <a:xfrm>
            <a:off x="770825" y="4604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Remark: Most of the variables showed a skewed distribution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"/>
          <p:cNvSpPr txBox="1"/>
          <p:nvPr>
            <p:ph type="title"/>
          </p:nvPr>
        </p:nvSpPr>
        <p:spPr>
          <a:xfrm>
            <a:off x="714300" y="1183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452" name="Google Shape;4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512" y="1058850"/>
            <a:ext cx="6498624" cy="35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"/>
          <p:cNvSpPr txBox="1"/>
          <p:nvPr/>
        </p:nvSpPr>
        <p:spPr>
          <a:xfrm>
            <a:off x="684625" y="586300"/>
            <a:ext cx="79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Correlation of spend variables-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5"/>
          <p:cNvSpPr txBox="1"/>
          <p:nvPr/>
        </p:nvSpPr>
        <p:spPr>
          <a:xfrm>
            <a:off x="684625" y="4641725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Very few spend variables are 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positively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correlated</a:t>
            </a: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to each other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/>
          <p:nvPr>
            <p:ph idx="1" type="subTitle"/>
          </p:nvPr>
        </p:nvSpPr>
        <p:spPr>
          <a:xfrm>
            <a:off x="359764" y="898675"/>
            <a:ext cx="8069936" cy="3705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Model Performance </a:t>
            </a:r>
            <a:r>
              <a:rPr b="1" lang="en-US"/>
              <a:t>Evaluation Function</a:t>
            </a:r>
            <a:r>
              <a:rPr lang="en-US"/>
              <a:t>:</a:t>
            </a:r>
            <a:endParaRPr/>
          </a:p>
        </p:txBody>
      </p:sp>
      <p:sp>
        <p:nvSpPr>
          <p:cNvPr id="460" name="Google Shape;460;p6"/>
          <p:cNvSpPr txBox="1"/>
          <p:nvPr>
            <p:ph type="title"/>
          </p:nvPr>
        </p:nvSpPr>
        <p:spPr>
          <a:xfrm>
            <a:off x="714288" y="3465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id="461" name="Google Shape;4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88" y="1475200"/>
            <a:ext cx="7353025" cy="3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de80fcee8_1_7"/>
          <p:cNvSpPr txBox="1"/>
          <p:nvPr/>
        </p:nvSpPr>
        <p:spPr>
          <a:xfrm flipH="1">
            <a:off x="2382675" y="311400"/>
            <a:ext cx="372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Model 1: </a:t>
            </a:r>
            <a:r>
              <a:rPr b="1" i="0" lang="en-US" sz="1600" u="none" cap="none" strike="noStrike">
                <a:solidFill>
                  <a:srgbClr val="000000"/>
                </a:solidFill>
              </a:rPr>
              <a:t>Logistic Regression Model</a:t>
            </a:r>
            <a:endParaRPr b="1" sz="1600"/>
          </a:p>
        </p:txBody>
      </p:sp>
      <p:pic>
        <p:nvPicPr>
          <p:cNvPr id="467" name="Google Shape;467;g1ade80fcee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75" y="1045675"/>
            <a:ext cx="4051126" cy="40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ade80fcee8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050" y="1352853"/>
            <a:ext cx="3378625" cy="2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ade80fcee8_1_21"/>
          <p:cNvSpPr txBox="1"/>
          <p:nvPr/>
        </p:nvSpPr>
        <p:spPr>
          <a:xfrm flipH="1">
            <a:off x="1639727" y="378300"/>
            <a:ext cx="613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Model 2: </a:t>
            </a:r>
            <a:r>
              <a:rPr b="1" lang="en-US" sz="1700"/>
              <a:t>XGBoost (No hyper parameter tuning)</a:t>
            </a:r>
            <a:endParaRPr b="1" sz="1700"/>
          </a:p>
        </p:txBody>
      </p:sp>
      <p:pic>
        <p:nvPicPr>
          <p:cNvPr id="474" name="Google Shape;474;g1ade80fcee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50" y="1073950"/>
            <a:ext cx="4126401" cy="37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ade80fcee8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750" y="1244899"/>
            <a:ext cx="3528175" cy="26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Indian Palette Aesthetic Agency by Slidesgo">
  <a:themeElements>
    <a:clrScheme name="Simple Light">
      <a:dk1>
        <a:srgbClr val="3D405B"/>
      </a:dk1>
      <a:lt1>
        <a:srgbClr val="F4F1DE"/>
      </a:lt1>
      <a:dk2>
        <a:srgbClr val="E07A5F"/>
      </a:dk2>
      <a:lt2>
        <a:srgbClr val="81B29A"/>
      </a:lt2>
      <a:accent1>
        <a:srgbClr val="F2CC8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