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26E1-F5EE-CEEF-847D-4F7D1DF2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D17B8-B3AC-EEE5-835C-30B7CE06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96B4-9AB3-7C22-3FE7-CEEFEC18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0B1F-FC91-AB69-44CB-AC09B68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97A9-4137-4D5C-F28E-071ADDE5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497-3B2C-6EE4-E961-942A1D3E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5953-C5B5-D3F8-EE5F-4781D35B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6E45-57CD-C711-7FB5-8EF9050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843D-3C3B-7C79-DAE6-908C312C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CB6E-6A12-21F0-8940-BEE65204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95C4B-24F1-A48C-98EA-14E32A479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5C4E-51DA-77C3-2E99-FF3B17C36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DB18-C92B-03D6-7A55-CA952EFE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7867-5DD8-E171-A9D1-2A28B0FC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94D0-A9EA-BE3C-7DCD-7BBA9D2E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2453-9D69-7622-F999-1F98377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364D-EAA8-493A-B832-DE6CD6CE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7781-C503-7AE9-E049-4F2CCDCD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72CC-5891-D99D-77EE-8DA81712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3577-CB2A-E1E8-2AC8-EDCA5FE3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07A7-18F7-8194-2CF9-921AC67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F9B0-7366-6026-BB8A-0FC543A9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5B0F-8D75-B3F6-47DE-20B6199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324C-40E9-4ED8-FD57-3DCF1D2F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93AC-0849-07B6-E7A4-77A1F40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2075-97D0-AD3F-46BA-218DC7B2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705B-9AF6-81FA-23FC-5191950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CDE29-D807-B6C5-A6F4-5AA868C1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7360-A93E-A5DE-18A7-51D5AAE5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A1B1-4E91-2A0E-2D48-432E852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3435-3187-C043-B0E6-C811A93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74FD-BA69-D02E-6596-8436F964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1142-FA93-6818-D824-3F14F92C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B2A1-BA00-4171-DD50-4B2E78F0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E67AE-AC5A-23EE-3538-52C8BFD2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5F618-3F11-6596-487A-E3C37130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4C97A-DB63-3E07-06DA-1967BD2C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69F0D-A155-717E-367D-8998D03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E24DB-8022-819B-78DF-4592982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8ACC-EF1F-7A6B-D6BB-4B7A64C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21EB6-1650-DBAA-87F4-4E83487F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5F075-71DC-9527-6461-DC4228BF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78D76-DB25-5A23-8D78-CB2B8D4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B9F9F-F39B-5316-27E6-5107AC23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494FB-06EF-BCFE-1906-F29AAFC4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0046-B621-BA36-FE36-34A9060B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51FE-8033-6596-D030-134CFA60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A761-7514-920A-8278-5DF908FF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8C4A2-B6C2-8F46-123F-369393C7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F568-7557-1E58-5D6F-C7142F48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4A96-4BA9-B068-E12C-98F7984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C095-B511-C59B-65CD-74C30B1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A9BA-8A76-ED7D-6393-D5272368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48AE0-D1FF-61F7-CC72-13FD5E87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EBBC-28DE-3E58-2ED2-43DC3D46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2240-F174-AA1A-BC7B-EE3D7191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9447-3C10-834B-A2B3-FA6FAFBE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8F55-DEBA-6C1F-88C7-8DC16FDC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FA8FB-44AF-D368-3F9E-828B011D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23BD-941C-59D0-9485-F624BA1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EA11-D152-A5FD-618A-1DC8699D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0F75-B65E-49AC-AD63-AE9F37569B6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D3B9-AEBB-8A43-00D1-7FE572B7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E847-3F0E-02FE-3FE5-3F20B9475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5605-5E00-4174-B0D4-D832C47A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8FB9-4D73-0A3C-774B-794300533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and SOQL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3174-0D06-DF5F-671A-BB7157EB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567-FDAF-C37F-B397-80E34C16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F55A-C0DB-0E07-74C1-B8273A6C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values to the list</a:t>
            </a:r>
          </a:p>
          <a:p>
            <a:pPr marL="0" indent="0">
              <a:buNone/>
            </a:pPr>
            <a:r>
              <a:rPr lang="en-US" dirty="0"/>
              <a:t>Retrieve the values from list using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E9E078-41B9-67CE-96B4-7845F21E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949519"/>
            <a:ext cx="4473526" cy="35433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76CE4B-BDD8-3E76-BE55-3883D5196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3" y="2949519"/>
            <a:ext cx="3235569" cy="33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Collection and SOQL Assignment</vt:lpstr>
      <vt:lpstr>1)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and SOQL Assignment</dc:title>
  <dc:creator>Mishra, Bhagya Ranjan (Cognizant)</dc:creator>
  <cp:lastModifiedBy>Mishra, Bhagya Ranjan (Cognizant)</cp:lastModifiedBy>
  <cp:revision>1</cp:revision>
  <dcterms:created xsi:type="dcterms:W3CDTF">2024-01-18T10:27:54Z</dcterms:created>
  <dcterms:modified xsi:type="dcterms:W3CDTF">2024-01-18T10:30:57Z</dcterms:modified>
</cp:coreProperties>
</file>