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9B265-A4DD-4391-BE86-FC69F120E293}" v="5" dt="2024-01-19T09:50:27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hra, Bhagya Ranjan (Cognizant)" userId="26783134-c2e7-4468-b74c-1540c5f1794c" providerId="ADAL" clId="{6F99B265-A4DD-4391-BE86-FC69F120E293}"/>
    <pc:docChg chg="addSld modSld">
      <pc:chgData name="Mishra, Bhagya Ranjan (Cognizant)" userId="26783134-c2e7-4468-b74c-1540c5f1794c" providerId="ADAL" clId="{6F99B265-A4DD-4391-BE86-FC69F120E293}" dt="2024-01-19T09:50:35.343" v="278" actId="962"/>
      <pc:docMkLst>
        <pc:docMk/>
      </pc:docMkLst>
      <pc:sldChg chg="addSp modSp new mod">
        <pc:chgData name="Mishra, Bhagya Ranjan (Cognizant)" userId="26783134-c2e7-4468-b74c-1540c5f1794c" providerId="ADAL" clId="{6F99B265-A4DD-4391-BE86-FC69F120E293}" dt="2024-01-18T12:21:38.843" v="79" actId="14100"/>
        <pc:sldMkLst>
          <pc:docMk/>
          <pc:sldMk cId="2868050125" sldId="258"/>
        </pc:sldMkLst>
        <pc:spChg chg="mod">
          <ac:chgData name="Mishra, Bhagya Ranjan (Cognizant)" userId="26783134-c2e7-4468-b74c-1540c5f1794c" providerId="ADAL" clId="{6F99B265-A4DD-4391-BE86-FC69F120E293}" dt="2024-01-18T11:58:57.616" v="2" actId="20577"/>
          <ac:spMkLst>
            <pc:docMk/>
            <pc:sldMk cId="2868050125" sldId="258"/>
            <ac:spMk id="2" creationId="{E1772810-CC6D-EA06-2177-07DACC529873}"/>
          </ac:spMkLst>
        </pc:spChg>
        <pc:spChg chg="mod">
          <ac:chgData name="Mishra, Bhagya Ranjan (Cognizant)" userId="26783134-c2e7-4468-b74c-1540c5f1794c" providerId="ADAL" clId="{6F99B265-A4DD-4391-BE86-FC69F120E293}" dt="2024-01-18T12:20:49.288" v="69" actId="20577"/>
          <ac:spMkLst>
            <pc:docMk/>
            <pc:sldMk cId="2868050125" sldId="258"/>
            <ac:spMk id="3" creationId="{9A21993A-33E1-F4E0-BAD6-27F3BA336630}"/>
          </ac:spMkLst>
        </pc:spChg>
        <pc:picChg chg="add mod">
          <ac:chgData name="Mishra, Bhagya Ranjan (Cognizant)" userId="26783134-c2e7-4468-b74c-1540c5f1794c" providerId="ADAL" clId="{6F99B265-A4DD-4391-BE86-FC69F120E293}" dt="2024-01-18T12:21:11.069" v="72" actId="962"/>
          <ac:picMkLst>
            <pc:docMk/>
            <pc:sldMk cId="2868050125" sldId="258"/>
            <ac:picMk id="5" creationId="{89971004-41A0-B0E9-F63B-80E9FC5ACA4E}"/>
          </ac:picMkLst>
        </pc:picChg>
        <pc:picChg chg="add mod">
          <ac:chgData name="Mishra, Bhagya Ranjan (Cognizant)" userId="26783134-c2e7-4468-b74c-1540c5f1794c" providerId="ADAL" clId="{6F99B265-A4DD-4391-BE86-FC69F120E293}" dt="2024-01-18T12:21:38.843" v="79" actId="14100"/>
          <ac:picMkLst>
            <pc:docMk/>
            <pc:sldMk cId="2868050125" sldId="258"/>
            <ac:picMk id="7" creationId="{02932C9E-FDEE-F201-BD65-C008B51252EE}"/>
          </ac:picMkLst>
        </pc:picChg>
      </pc:sldChg>
      <pc:sldChg chg="addSp modSp new mod">
        <pc:chgData name="Mishra, Bhagya Ranjan (Cognizant)" userId="26783134-c2e7-4468-b74c-1540c5f1794c" providerId="ADAL" clId="{6F99B265-A4DD-4391-BE86-FC69F120E293}" dt="2024-01-19T09:04:46.391" v="160" actId="1076"/>
        <pc:sldMkLst>
          <pc:docMk/>
          <pc:sldMk cId="3342338321" sldId="259"/>
        </pc:sldMkLst>
        <pc:spChg chg="mod">
          <ac:chgData name="Mishra, Bhagya Ranjan (Cognizant)" userId="26783134-c2e7-4468-b74c-1540c5f1794c" providerId="ADAL" clId="{6F99B265-A4DD-4391-BE86-FC69F120E293}" dt="2024-01-18T12:21:50.256" v="82" actId="20577"/>
          <ac:spMkLst>
            <pc:docMk/>
            <pc:sldMk cId="3342338321" sldId="259"/>
            <ac:spMk id="2" creationId="{0D67E4BA-56EE-8B28-376A-AD9266237CF9}"/>
          </ac:spMkLst>
        </pc:spChg>
        <pc:spChg chg="mod">
          <ac:chgData name="Mishra, Bhagya Ranjan (Cognizant)" userId="26783134-c2e7-4468-b74c-1540c5f1794c" providerId="ADAL" clId="{6F99B265-A4DD-4391-BE86-FC69F120E293}" dt="2024-01-19T08:18:24.680" v="152" actId="20577"/>
          <ac:spMkLst>
            <pc:docMk/>
            <pc:sldMk cId="3342338321" sldId="259"/>
            <ac:spMk id="3" creationId="{252E57CB-52D4-F651-25F9-2E4A79F79B1D}"/>
          </ac:spMkLst>
        </pc:spChg>
        <pc:picChg chg="add mod">
          <ac:chgData name="Mishra, Bhagya Ranjan (Cognizant)" userId="26783134-c2e7-4468-b74c-1540c5f1794c" providerId="ADAL" clId="{6F99B265-A4DD-4391-BE86-FC69F120E293}" dt="2024-01-19T09:04:46.391" v="160" actId="1076"/>
          <ac:picMkLst>
            <pc:docMk/>
            <pc:sldMk cId="3342338321" sldId="259"/>
            <ac:picMk id="5" creationId="{C606F49A-466C-BD46-C999-E7F651201EB1}"/>
          </ac:picMkLst>
        </pc:picChg>
      </pc:sldChg>
      <pc:sldChg chg="addSp modSp new mod">
        <pc:chgData name="Mishra, Bhagya Ranjan (Cognizant)" userId="26783134-c2e7-4468-b74c-1540c5f1794c" providerId="ADAL" clId="{6F99B265-A4DD-4391-BE86-FC69F120E293}" dt="2024-01-19T09:50:00.184" v="221" actId="1076"/>
        <pc:sldMkLst>
          <pc:docMk/>
          <pc:sldMk cId="884837480" sldId="260"/>
        </pc:sldMkLst>
        <pc:spChg chg="mod">
          <ac:chgData name="Mishra, Bhagya Ranjan (Cognizant)" userId="26783134-c2e7-4468-b74c-1540c5f1794c" providerId="ADAL" clId="{6F99B265-A4DD-4391-BE86-FC69F120E293}" dt="2024-01-19T09:49:44.568" v="215" actId="20577"/>
          <ac:spMkLst>
            <pc:docMk/>
            <pc:sldMk cId="884837480" sldId="260"/>
            <ac:spMk id="3" creationId="{84679825-127E-F201-6F1F-2A86EEFC3813}"/>
          </ac:spMkLst>
        </pc:spChg>
        <pc:picChg chg="add mod">
          <ac:chgData name="Mishra, Bhagya Ranjan (Cognizant)" userId="26783134-c2e7-4468-b74c-1540c5f1794c" providerId="ADAL" clId="{6F99B265-A4DD-4391-BE86-FC69F120E293}" dt="2024-01-19T09:50:00.184" v="221" actId="1076"/>
          <ac:picMkLst>
            <pc:docMk/>
            <pc:sldMk cId="884837480" sldId="260"/>
            <ac:picMk id="5" creationId="{3572A255-70B7-1EFB-5F32-1BB4451A67F6}"/>
          </ac:picMkLst>
        </pc:picChg>
      </pc:sldChg>
      <pc:sldChg chg="addSp modSp new mod">
        <pc:chgData name="Mishra, Bhagya Ranjan (Cognizant)" userId="26783134-c2e7-4468-b74c-1540c5f1794c" providerId="ADAL" clId="{6F99B265-A4DD-4391-BE86-FC69F120E293}" dt="2024-01-19T09:50:35.343" v="278" actId="962"/>
        <pc:sldMkLst>
          <pc:docMk/>
          <pc:sldMk cId="3780594093" sldId="261"/>
        </pc:sldMkLst>
        <pc:spChg chg="mod">
          <ac:chgData name="Mishra, Bhagya Ranjan (Cognizant)" userId="26783134-c2e7-4468-b74c-1540c5f1794c" providerId="ADAL" clId="{6F99B265-A4DD-4391-BE86-FC69F120E293}" dt="2024-01-19T09:50:20.957" v="270" actId="20577"/>
          <ac:spMkLst>
            <pc:docMk/>
            <pc:sldMk cId="3780594093" sldId="261"/>
            <ac:spMk id="3" creationId="{2ADFD789-3A2C-17DF-9575-8B4F751A83A8}"/>
          </ac:spMkLst>
        </pc:spChg>
        <pc:picChg chg="add mod">
          <ac:chgData name="Mishra, Bhagya Ranjan (Cognizant)" userId="26783134-c2e7-4468-b74c-1540c5f1794c" providerId="ADAL" clId="{6F99B265-A4DD-4391-BE86-FC69F120E293}" dt="2024-01-19T09:50:35.343" v="278" actId="962"/>
          <ac:picMkLst>
            <pc:docMk/>
            <pc:sldMk cId="3780594093" sldId="261"/>
            <ac:picMk id="5" creationId="{275952F2-35C0-CB92-0FC9-7D3122E515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26E1-F5EE-CEEF-847D-4F7D1DF23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D17B8-B3AC-EEE5-835C-30B7CE063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C96B4-9AB3-7C22-3FE7-CEEFEC18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0B1F-FC91-AB69-44CB-AC09B681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297A9-4137-4D5C-F28E-071ADDE5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B497-3B2C-6EE4-E961-942A1D3E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E5953-C5B5-D3F8-EE5F-4781D35BC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86E45-57CD-C711-7FB5-8EF90508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3843D-3C3B-7C79-DAE6-908C312C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CB6E-6A12-21F0-8940-BEE65204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2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95C4B-24F1-A48C-98EA-14E32A479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35C4E-51DA-77C3-2E99-FF3B17C36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BDB18-C92B-03D6-7A55-CA952EFE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7867-5DD8-E171-A9D1-2A28B0FC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994D0-A9EA-BE3C-7DCD-7BBA9D2E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5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2453-9D69-7622-F999-1F98377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364D-EAA8-493A-B832-DE6CD6CE6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77781-C503-7AE9-E049-4F2CCDCD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72CC-5891-D99D-77EE-8DA81712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A3577-CB2A-E1E8-2AC8-EDCA5FE3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07A7-18F7-8194-2CF9-921AC673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8F9B0-7366-6026-BB8A-0FC543A91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5B0F-8D75-B3F6-47DE-20B6199D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324C-40E9-4ED8-FD57-3DCF1D2F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593AC-0849-07B6-E7A4-77A1F40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2075-97D0-AD3F-46BA-218DC7B2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705B-9AF6-81FA-23FC-519195089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CDE29-D807-B6C5-A6F4-5AA868C1F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27360-A93E-A5DE-18A7-51D5AAE5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2A1B1-4E91-2A0E-2D48-432E8527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B3435-3187-C043-B0E6-C811A93F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0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74FD-BA69-D02E-6596-8436F964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C1142-FA93-6818-D824-3F14F92CC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CB2A1-BA00-4171-DD50-4B2E78F0F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E67AE-AC5A-23EE-3538-52C8BFD25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5F618-3F11-6596-487A-E3C371304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4C97A-DB63-3E07-06DA-1967BD2C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69F0D-A155-717E-367D-8998D034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E24DB-8022-819B-78DF-45929824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8ACC-EF1F-7A6B-D6BB-4B7A64C7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21EB6-1650-DBAA-87F4-4E83487F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5F075-71DC-9527-6461-DC4228BF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78D76-DB25-5A23-8D78-CB2B8D46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4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B9F9F-F39B-5316-27E6-5107AC23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494FB-06EF-BCFE-1906-F29AAFC4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70046-B621-BA36-FE36-34A9060B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51FE-8033-6596-D030-134CFA60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A761-7514-920A-8278-5DF908FF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8C4A2-B6C2-8F46-123F-369393C7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8F568-7557-1E58-5D6F-C7142F48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74A96-4BA9-B068-E12C-98F79849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8C095-B511-C59B-65CD-74C30B19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A9BA-8A76-ED7D-6393-D5272368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48AE0-D1FF-61F7-CC72-13FD5E878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6EBBC-28DE-3E58-2ED2-43DC3D46A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C2240-F174-AA1A-BC7B-EE3D7191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79447-3C10-834B-A2B3-FA6FAFBE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48F55-DEBA-6C1F-88C7-8DC16FDC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8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FA8FB-44AF-D368-3F9E-828B011D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223BD-941C-59D0-9485-F624BA10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CEA11-D152-A5FD-618A-1DC8699D5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0F75-B65E-49AC-AD63-AE9F37569B6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D3B9-AEBB-8A43-00D1-7FE572B78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6E847-3F0E-02FE-3FE5-3F20B9475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8FB9-4D73-0A3C-774B-794300533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 and SOQL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13174-0D06-DF5F-671A-BB7157EB0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6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E567-FDAF-C37F-B397-80E34C16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F55A-C0DB-0E07-74C1-B8273A6C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the values to the list</a:t>
            </a:r>
          </a:p>
          <a:p>
            <a:pPr marL="0" indent="0">
              <a:buNone/>
            </a:pPr>
            <a:r>
              <a:rPr lang="en-US" dirty="0"/>
              <a:t>Retrieve the values from list using index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E9E078-41B9-67CE-96B4-7845F21EE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2949519"/>
            <a:ext cx="4473526" cy="354335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E76CE4B-BDD8-3E76-BE55-3883D5196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33" y="2949519"/>
            <a:ext cx="3235569" cy="33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3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2810-CC6D-EA06-2177-07DACC52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1993A-33E1-F4E0-BAD6-27F3BA336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map of account id and account objects.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89971004-41A0-B0E9-F63B-80E9FC5AC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51" y="2600209"/>
            <a:ext cx="9116697" cy="165758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2932C9E-FDEE-F201-BD65-C008B512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2" y="4253070"/>
            <a:ext cx="10114671" cy="19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5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E4BA-56EE-8B28-376A-AD926623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E57CB-52D4-F651-25F9-2E4A79F7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example of aggregate function without using GROUP BY clause.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06F49A-466C-BD46-C999-E7F651201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34" y="2797200"/>
            <a:ext cx="9129932" cy="36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3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451F-4E79-D117-8CE7-5014A4B7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9825-127E-F201-6F1F-2A86EEFC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example of SOQL Query that return one record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72A255-70B7-1EFB-5F32-1BB4451A6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2489474"/>
            <a:ext cx="9819249" cy="400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3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7BAD-D9E4-5DAB-EC3B-F6359CDB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FD789-3A2C-17DF-9575-8B4F751A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object using SOQL on existing ones</a:t>
            </a:r>
          </a:p>
          <a:p>
            <a:endParaRPr lang="en-US" dirty="0"/>
          </a:p>
        </p:txBody>
      </p:sp>
      <p:pic>
        <p:nvPicPr>
          <p:cNvPr id="5" name="Picture 4" descr="A computer screen shot of a computer code">
            <a:extLst>
              <a:ext uri="{FF2B5EF4-FFF2-40B4-BE49-F238E27FC236}">
                <a16:creationId xmlns:a16="http://schemas.microsoft.com/office/drawing/2014/main" id="{275952F2-35C0-CB92-0FC9-7D3122E51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631289"/>
            <a:ext cx="10134600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9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Collection and SOQL Assignment</vt:lpstr>
      <vt:lpstr>1)</vt:lpstr>
      <vt:lpstr>2)</vt:lpstr>
      <vt:lpstr>3)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and SOQL Assignment</dc:title>
  <dc:creator>Mishra, Bhagya Ranjan (Cognizant)</dc:creator>
  <cp:lastModifiedBy>Mishra, Bhagya Ranjan (Cognizant)</cp:lastModifiedBy>
  <cp:revision>1</cp:revision>
  <dcterms:created xsi:type="dcterms:W3CDTF">2024-01-18T10:27:54Z</dcterms:created>
  <dcterms:modified xsi:type="dcterms:W3CDTF">2024-01-19T09:50:38Z</dcterms:modified>
</cp:coreProperties>
</file>