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A3E8C-BB16-4612-A701-4FC987BB12AD}" v="8" dt="2024-01-21T13:26:0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Bhagya Ranjan (Cognizant)" userId="26783134-c2e7-4468-b74c-1540c5f1794c" providerId="ADAL" clId="{B4DA3E8C-BB16-4612-A701-4FC987BB12AD}"/>
    <pc:docChg chg="custSel addSld modSld">
      <pc:chgData name="Mishra, Bhagya Ranjan (Cognizant)" userId="26783134-c2e7-4468-b74c-1540c5f1794c" providerId="ADAL" clId="{B4DA3E8C-BB16-4612-A701-4FC987BB12AD}" dt="2024-01-21T13:30:22.817" v="503" actId="27636"/>
      <pc:docMkLst>
        <pc:docMk/>
      </pc:docMkLst>
      <pc:sldChg chg="addSp delSp modSp mod">
        <pc:chgData name="Mishra, Bhagya Ranjan (Cognizant)" userId="26783134-c2e7-4468-b74c-1540c5f1794c" providerId="ADAL" clId="{B4DA3E8C-BB16-4612-A701-4FC987BB12AD}" dt="2024-01-21T12:48:38.683" v="74" actId="962"/>
        <pc:sldMkLst>
          <pc:docMk/>
          <pc:sldMk cId="2093507863" sldId="264"/>
        </pc:sldMkLst>
        <pc:spChg chg="mod">
          <ac:chgData name="Mishra, Bhagya Ranjan (Cognizant)" userId="26783134-c2e7-4468-b74c-1540c5f1794c" providerId="ADAL" clId="{B4DA3E8C-BB16-4612-A701-4FC987BB12AD}" dt="2024-01-21T12:18:15.227" v="65" actId="20577"/>
          <ac:spMkLst>
            <pc:docMk/>
            <pc:sldMk cId="2093507863" sldId="264"/>
            <ac:spMk id="2" creationId="{59E288C3-F5C9-547A-9BFC-76C2DEFC834B}"/>
          </ac:spMkLst>
        </pc:spChg>
        <pc:spChg chg="del">
          <ac:chgData name="Mishra, Bhagya Ranjan (Cognizant)" userId="26783134-c2e7-4468-b74c-1540c5f1794c" providerId="ADAL" clId="{B4DA3E8C-BB16-4612-A701-4FC987BB12AD}" dt="2024-01-21T12:48:16.788" v="66" actId="931"/>
          <ac:spMkLst>
            <pc:docMk/>
            <pc:sldMk cId="2093507863" sldId="264"/>
            <ac:spMk id="3" creationId="{5EA462AC-EEAD-7F16-B9FB-E54976B669DE}"/>
          </ac:spMkLst>
        </pc:spChg>
        <pc:picChg chg="add mod">
          <ac:chgData name="Mishra, Bhagya Ranjan (Cognizant)" userId="26783134-c2e7-4468-b74c-1540c5f1794c" providerId="ADAL" clId="{B4DA3E8C-BB16-4612-A701-4FC987BB12AD}" dt="2024-01-21T12:48:28.036" v="70" actId="14100"/>
          <ac:picMkLst>
            <pc:docMk/>
            <pc:sldMk cId="2093507863" sldId="264"/>
            <ac:picMk id="5" creationId="{EBC7D359-C0FC-FF2D-967A-35238CB608FF}"/>
          </ac:picMkLst>
        </pc:picChg>
        <pc:picChg chg="add mod">
          <ac:chgData name="Mishra, Bhagya Ranjan (Cognizant)" userId="26783134-c2e7-4468-b74c-1540c5f1794c" providerId="ADAL" clId="{B4DA3E8C-BB16-4612-A701-4FC987BB12AD}" dt="2024-01-21T12:48:38.683" v="74" actId="962"/>
          <ac:picMkLst>
            <pc:docMk/>
            <pc:sldMk cId="2093507863" sldId="264"/>
            <ac:picMk id="7" creationId="{E30829FC-CF95-468F-0BCB-19BD72376218}"/>
          </ac:picMkLst>
        </pc:picChg>
      </pc:sldChg>
      <pc:sldChg chg="addSp delSp modSp new mod">
        <pc:chgData name="Mishra, Bhagya Ranjan (Cognizant)" userId="26783134-c2e7-4468-b74c-1540c5f1794c" providerId="ADAL" clId="{B4DA3E8C-BB16-4612-A701-4FC987BB12AD}" dt="2024-01-21T12:48:49.303" v="78" actId="962"/>
        <pc:sldMkLst>
          <pc:docMk/>
          <pc:sldMk cId="2936859618" sldId="265"/>
        </pc:sldMkLst>
        <pc:spChg chg="del">
          <ac:chgData name="Mishra, Bhagya Ranjan (Cognizant)" userId="26783134-c2e7-4468-b74c-1540c5f1794c" providerId="ADAL" clId="{B4DA3E8C-BB16-4612-A701-4FC987BB12AD}" dt="2024-01-21T12:48:48.302" v="76" actId="931"/>
          <ac:spMkLst>
            <pc:docMk/>
            <pc:sldMk cId="2936859618" sldId="265"/>
            <ac:spMk id="3" creationId="{CA8A911B-73BB-7F42-9E9F-CA55509CEAD3}"/>
          </ac:spMkLst>
        </pc:spChg>
        <pc:picChg chg="add mod">
          <ac:chgData name="Mishra, Bhagya Ranjan (Cognizant)" userId="26783134-c2e7-4468-b74c-1540c5f1794c" providerId="ADAL" clId="{B4DA3E8C-BB16-4612-A701-4FC987BB12AD}" dt="2024-01-21T12:48:49.303" v="78" actId="962"/>
          <ac:picMkLst>
            <pc:docMk/>
            <pc:sldMk cId="2936859618" sldId="265"/>
            <ac:picMk id="5" creationId="{D800A387-B59F-4BC8-4F43-BB325F94415C}"/>
          </ac:picMkLst>
        </pc:picChg>
      </pc:sldChg>
      <pc:sldChg chg="addSp delSp modSp new mod">
        <pc:chgData name="Mishra, Bhagya Ranjan (Cognizant)" userId="26783134-c2e7-4468-b74c-1540c5f1794c" providerId="ADAL" clId="{B4DA3E8C-BB16-4612-A701-4FC987BB12AD}" dt="2024-01-21T13:09:54.705" v="171" actId="1076"/>
        <pc:sldMkLst>
          <pc:docMk/>
          <pc:sldMk cId="2266150899" sldId="266"/>
        </pc:sldMkLst>
        <pc:spChg chg="mod">
          <ac:chgData name="Mishra, Bhagya Ranjan (Cognizant)" userId="26783134-c2e7-4468-b74c-1540c5f1794c" providerId="ADAL" clId="{B4DA3E8C-BB16-4612-A701-4FC987BB12AD}" dt="2024-01-21T13:09:24.767" v="160" actId="20577"/>
          <ac:spMkLst>
            <pc:docMk/>
            <pc:sldMk cId="2266150899" sldId="266"/>
            <ac:spMk id="2" creationId="{2C0440F7-7BAD-CA7F-7A5A-6AF64580051C}"/>
          </ac:spMkLst>
        </pc:spChg>
        <pc:spChg chg="del">
          <ac:chgData name="Mishra, Bhagya Ranjan (Cognizant)" userId="26783134-c2e7-4468-b74c-1540c5f1794c" providerId="ADAL" clId="{B4DA3E8C-BB16-4612-A701-4FC987BB12AD}" dt="2024-01-21T13:09:32.941" v="161" actId="931"/>
          <ac:spMkLst>
            <pc:docMk/>
            <pc:sldMk cId="2266150899" sldId="266"/>
            <ac:spMk id="3" creationId="{85B4A0AF-0387-7243-A0E5-CA757DC40D9B}"/>
          </ac:spMkLst>
        </pc:spChg>
        <pc:picChg chg="add mod">
          <ac:chgData name="Mishra, Bhagya Ranjan (Cognizant)" userId="26783134-c2e7-4468-b74c-1540c5f1794c" providerId="ADAL" clId="{B4DA3E8C-BB16-4612-A701-4FC987BB12AD}" dt="2024-01-21T13:09:36.905" v="165" actId="14100"/>
          <ac:picMkLst>
            <pc:docMk/>
            <pc:sldMk cId="2266150899" sldId="266"/>
            <ac:picMk id="5" creationId="{0FF82A69-A1BA-E718-29A0-E324DC7FE2EB}"/>
          </ac:picMkLst>
        </pc:picChg>
        <pc:picChg chg="add mod">
          <ac:chgData name="Mishra, Bhagya Ranjan (Cognizant)" userId="26783134-c2e7-4468-b74c-1540c5f1794c" providerId="ADAL" clId="{B4DA3E8C-BB16-4612-A701-4FC987BB12AD}" dt="2024-01-21T13:09:54.705" v="171" actId="1076"/>
          <ac:picMkLst>
            <pc:docMk/>
            <pc:sldMk cId="2266150899" sldId="266"/>
            <ac:picMk id="7" creationId="{AAFD51FF-276F-72D5-AEFD-EA63B45852B8}"/>
          </ac:picMkLst>
        </pc:picChg>
      </pc:sldChg>
      <pc:sldChg chg="addSp delSp modSp new mod">
        <pc:chgData name="Mishra, Bhagya Ranjan (Cognizant)" userId="26783134-c2e7-4468-b74c-1540c5f1794c" providerId="ADAL" clId="{B4DA3E8C-BB16-4612-A701-4FC987BB12AD}" dt="2024-01-21T13:21:19.032" v="252" actId="1076"/>
        <pc:sldMkLst>
          <pc:docMk/>
          <pc:sldMk cId="4237210835" sldId="267"/>
        </pc:sldMkLst>
        <pc:spChg chg="mod">
          <ac:chgData name="Mishra, Bhagya Ranjan (Cognizant)" userId="26783134-c2e7-4468-b74c-1540c5f1794c" providerId="ADAL" clId="{B4DA3E8C-BB16-4612-A701-4FC987BB12AD}" dt="2024-01-21T13:20:54.026" v="243" actId="20577"/>
          <ac:spMkLst>
            <pc:docMk/>
            <pc:sldMk cId="4237210835" sldId="267"/>
            <ac:spMk id="2" creationId="{6A80A983-BCC9-D1BE-C982-CF94A63684DC}"/>
          </ac:spMkLst>
        </pc:spChg>
        <pc:spChg chg="del">
          <ac:chgData name="Mishra, Bhagya Ranjan (Cognizant)" userId="26783134-c2e7-4468-b74c-1540c5f1794c" providerId="ADAL" clId="{B4DA3E8C-BB16-4612-A701-4FC987BB12AD}" dt="2024-01-21T13:21:06.809" v="244" actId="931"/>
          <ac:spMkLst>
            <pc:docMk/>
            <pc:sldMk cId="4237210835" sldId="267"/>
            <ac:spMk id="3" creationId="{AF6DFCDC-9784-479F-CAA6-6033EA5F32BB}"/>
          </ac:spMkLst>
        </pc:spChg>
        <pc:picChg chg="add mod">
          <ac:chgData name="Mishra, Bhagya Ranjan (Cognizant)" userId="26783134-c2e7-4468-b74c-1540c5f1794c" providerId="ADAL" clId="{B4DA3E8C-BB16-4612-A701-4FC987BB12AD}" dt="2024-01-21T13:21:09.065" v="247" actId="1076"/>
          <ac:picMkLst>
            <pc:docMk/>
            <pc:sldMk cId="4237210835" sldId="267"/>
            <ac:picMk id="5" creationId="{6A69CFEF-1994-83D9-C088-61F32691D7AF}"/>
          </ac:picMkLst>
        </pc:picChg>
        <pc:picChg chg="add mod">
          <ac:chgData name="Mishra, Bhagya Ranjan (Cognizant)" userId="26783134-c2e7-4468-b74c-1540c5f1794c" providerId="ADAL" clId="{B4DA3E8C-BB16-4612-A701-4FC987BB12AD}" dt="2024-01-21T13:21:19.032" v="252" actId="1076"/>
          <ac:picMkLst>
            <pc:docMk/>
            <pc:sldMk cId="4237210835" sldId="267"/>
            <ac:picMk id="7" creationId="{455B10C8-4D84-5E3B-2549-74F06EDF6D90}"/>
          </ac:picMkLst>
        </pc:picChg>
      </pc:sldChg>
      <pc:sldChg chg="addSp delSp modSp new mod">
        <pc:chgData name="Mishra, Bhagya Ranjan (Cognizant)" userId="26783134-c2e7-4468-b74c-1540c5f1794c" providerId="ADAL" clId="{B4DA3E8C-BB16-4612-A701-4FC987BB12AD}" dt="2024-01-21T13:26:04.241" v="319" actId="962"/>
        <pc:sldMkLst>
          <pc:docMk/>
          <pc:sldMk cId="1622631597" sldId="268"/>
        </pc:sldMkLst>
        <pc:spChg chg="mod">
          <ac:chgData name="Mishra, Bhagya Ranjan (Cognizant)" userId="26783134-c2e7-4468-b74c-1540c5f1794c" providerId="ADAL" clId="{B4DA3E8C-BB16-4612-A701-4FC987BB12AD}" dt="2024-01-21T13:21:51.738" v="316" actId="20577"/>
          <ac:spMkLst>
            <pc:docMk/>
            <pc:sldMk cId="1622631597" sldId="268"/>
            <ac:spMk id="2" creationId="{E577E1E1-A957-15ED-B21A-4C22AC391FD1}"/>
          </ac:spMkLst>
        </pc:spChg>
        <pc:spChg chg="del">
          <ac:chgData name="Mishra, Bhagya Ranjan (Cognizant)" userId="26783134-c2e7-4468-b74c-1540c5f1794c" providerId="ADAL" clId="{B4DA3E8C-BB16-4612-A701-4FC987BB12AD}" dt="2024-01-21T13:26:02.624" v="317" actId="931"/>
          <ac:spMkLst>
            <pc:docMk/>
            <pc:sldMk cId="1622631597" sldId="268"/>
            <ac:spMk id="3" creationId="{334B9B92-3BDD-9C05-A44F-340C3D85A0D8}"/>
          </ac:spMkLst>
        </pc:spChg>
        <pc:picChg chg="add mod">
          <ac:chgData name="Mishra, Bhagya Ranjan (Cognizant)" userId="26783134-c2e7-4468-b74c-1540c5f1794c" providerId="ADAL" clId="{B4DA3E8C-BB16-4612-A701-4FC987BB12AD}" dt="2024-01-21T13:26:04.241" v="319" actId="962"/>
          <ac:picMkLst>
            <pc:docMk/>
            <pc:sldMk cId="1622631597" sldId="268"/>
            <ac:picMk id="5" creationId="{5C99C3F8-3283-8A89-3872-B2AC73B09749}"/>
          </ac:picMkLst>
        </pc:picChg>
      </pc:sldChg>
      <pc:sldChg chg="modSp new mod">
        <pc:chgData name="Mishra, Bhagya Ranjan (Cognizant)" userId="26783134-c2e7-4468-b74c-1540c5f1794c" providerId="ADAL" clId="{B4DA3E8C-BB16-4612-A701-4FC987BB12AD}" dt="2024-01-21T13:30:22.817" v="503" actId="27636"/>
        <pc:sldMkLst>
          <pc:docMk/>
          <pc:sldMk cId="1393544046" sldId="269"/>
        </pc:sldMkLst>
        <pc:spChg chg="mod">
          <ac:chgData name="Mishra, Bhagya Ranjan (Cognizant)" userId="26783134-c2e7-4468-b74c-1540c5f1794c" providerId="ADAL" clId="{B4DA3E8C-BB16-4612-A701-4FC987BB12AD}" dt="2024-01-21T13:27:15.667" v="358" actId="20577"/>
          <ac:spMkLst>
            <pc:docMk/>
            <pc:sldMk cId="1393544046" sldId="269"/>
            <ac:spMk id="2" creationId="{3A8C0D23-C4B1-9E51-330F-4C844F437ACB}"/>
          </ac:spMkLst>
        </pc:spChg>
        <pc:spChg chg="mod">
          <ac:chgData name="Mishra, Bhagya Ranjan (Cognizant)" userId="26783134-c2e7-4468-b74c-1540c5f1794c" providerId="ADAL" clId="{B4DA3E8C-BB16-4612-A701-4FC987BB12AD}" dt="2024-01-21T13:30:22.817" v="503" actId="27636"/>
          <ac:spMkLst>
            <pc:docMk/>
            <pc:sldMk cId="1393544046" sldId="269"/>
            <ac:spMk id="3" creationId="{6E19948D-2DC4-E26D-0567-23A57B5AD8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8CBB-FDCB-C9ED-ED4C-7061DAFE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57A0-0277-81B6-3990-EDDE516B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CFE2-07A0-DA4D-56D5-8352194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9E00-A70F-59B6-2115-C7CF3748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E7EC-962A-B87C-4AE1-B0E4A48C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E0A2-CE8F-2210-6E4E-40CEAF28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C205-5111-B940-6133-D05884BA1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3344-6DF3-5984-0A89-945AFE1E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FD3F-9E0D-7622-97A7-29EC43CC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AC3F-B891-E3FE-4DE0-BC19179C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29E10-8128-E5BC-A14B-0F5504510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A122F-8BB0-AF9A-3341-125CAE362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95C-2E12-2791-E1C5-FCB491BD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79D8-5ADD-B589-A055-68BBACEA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8344-1A43-0397-9B1F-84FBC403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A8A0-D6DE-A75B-1891-25009BE4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E25D-2D7A-1B9A-3CB1-BCB9DA37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ED0D-849E-3981-0911-1F465C85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8E3D-A902-52E0-7E9C-D91EE4E0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6E1D-C990-1CAA-5E0D-B697C4CD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BAEB-B0FB-9326-DED2-0875DD80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04BA-ED20-6E84-3865-781B4573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03BD-5C0E-DBC9-BACA-3819C86E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7E69-C5A8-C9AB-709B-FA331A8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7583-B8AE-2775-51F7-E16240A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85C0-ECA4-DC88-C814-D9940A9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103C-CDF9-2BB7-21EF-F5DA479C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433F-F3A8-0111-6618-F6B5D4B3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16D2B-D22F-409C-C255-AA36156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DD5-CDA3-CBF5-C219-810ED9D0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73A9-ACE0-0CED-92ED-A8BB8796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5B94-1ED1-4157-D87F-411A42A1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3799-3E04-D422-0128-C6C903BF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2F6E3-7BD8-3942-70C2-F478AEB85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FE1F7-283E-E73A-D04B-125F9DC48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31F2A-5243-A8EE-ABDD-6887EEF3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6CA54-FE37-60F5-E8AB-BB5E3666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13841-69E7-4996-18D2-54C883A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3A3DA-8B78-4000-4373-BFF72CFF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4CDD-349C-4132-F509-8375193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D21CF-25F8-0EE6-B959-18A4D7A9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CDC54-6E7E-6399-8231-78CAB3BE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FCE4B-1958-6D48-ED1C-E1C2F076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938F4-018C-1E52-CD05-995E7A2F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6DD55-F6FB-D52E-6669-A71C9091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1AFC3-53D4-5C31-A2CC-AEAFF88F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7397-7383-F48E-2D62-ABAFCC16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5E6C-DE91-9F4A-4458-FC2D64DA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22A54-55CD-49D1-7A7B-60CD4BB6E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DE13-C760-B62B-93E8-0D7E0ED7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D5EB5-6739-DC9D-53B0-078DD3F6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8D083-DBE3-40D8-3AFC-7AA8779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F2A-AD0B-72A2-765F-9B34482F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A1DB6-60B4-45E0-4E7F-21FE923FD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1C573-5C69-CE0B-1407-44EDBF5D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2D80-6EF5-02C2-A559-74135936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B061B-CC13-7CC9-D0A0-853CC9DF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9C57-53B7-EB05-5996-FA4A6387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1497D-4C69-3170-D2B1-62E7CB06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6D3EA-7C70-4C41-452A-C86A4143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A04E-1CC9-D695-14F8-9CBE7C515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65C1-E3F6-4CFB-AD47-E1331DF6C7C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D7733-B457-6D26-97D8-F515A909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E26E-B089-CDED-0997-B66CECBAD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EB89-BEA4-4BB5-80EF-F851C47A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67B-B9EE-4027-FEB3-2B30084C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 and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91B1-33A0-977F-4F38-D163E3882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5348-E99E-0B33-8ECD-AAA1C468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00A387-B59F-4BC8-4F43-BB325F944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14" y="1825625"/>
            <a:ext cx="8789971" cy="4351338"/>
          </a:xfrm>
        </p:spPr>
      </p:pic>
    </p:spTree>
    <p:extLst>
      <p:ext uri="{BB962C8B-B14F-4D97-AF65-F5344CB8AC3E}">
        <p14:creationId xmlns:p14="http://schemas.microsoft.com/office/powerpoint/2010/main" val="293685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40F7-7BAD-CA7F-7A5A-6AF6458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</a:t>
            </a:r>
            <a:r>
              <a:rPr lang="en-US" dirty="0" err="1"/>
              <a:t>visualforce</a:t>
            </a:r>
            <a:r>
              <a:rPr lang="en-US" dirty="0"/>
              <a:t> page using custom controller extensions class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F82A69-A1BA-E718-29A0-E324DC7F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8" y="1690688"/>
            <a:ext cx="4443979" cy="386769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AFD51FF-276F-72D5-AEFD-EA63B4585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2" y="1671636"/>
            <a:ext cx="478221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A983-BCC9-D1BE-C982-CF94A636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example to create new records using custom controller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A69CFEF-1994-83D9-C088-61F32691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6" y="1690688"/>
            <a:ext cx="5906324" cy="308653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5B10C8-4D84-5E3B-2549-74F06EDF6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09" y="1496666"/>
            <a:ext cx="4750191" cy="38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E1E1-A957-15ED-B21A-4C22AC39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example to manage new record using standard controller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99C3F8-3283-8A89-3872-B2AC73B0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7" y="2100791"/>
            <a:ext cx="10393225" cy="3801005"/>
          </a:xfrm>
        </p:spPr>
      </p:pic>
    </p:spTree>
    <p:extLst>
      <p:ext uri="{BB962C8B-B14F-4D97-AF65-F5344CB8AC3E}">
        <p14:creationId xmlns:p14="http://schemas.microsoft.com/office/powerpoint/2010/main" val="162263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0D23-C4B1-9E51-330F-4C844F43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rendered function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948D-2DC4-E26D-0567-23A57B5A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Rendered function allows you to conditionally render or exclude a block of markup on the page based on a Boolean expression.</a:t>
            </a:r>
          </a:p>
          <a:p>
            <a:r>
              <a:rPr lang="en-US" dirty="0"/>
              <a:t>&lt;</a:t>
            </a:r>
            <a:r>
              <a:rPr lang="en-US" dirty="0" err="1"/>
              <a:t>apex:page</a:t>
            </a:r>
            <a:r>
              <a:rPr lang="en-US" dirty="0"/>
              <a:t> controller="</a:t>
            </a:r>
            <a:r>
              <a:rPr lang="en-US" dirty="0" err="1"/>
              <a:t>RenderedExampleController</a:t>
            </a:r>
            <a:r>
              <a:rPr lang="en-US" dirty="0"/>
              <a:t>"&gt;</a:t>
            </a:r>
          </a:p>
          <a:p>
            <a:r>
              <a:rPr lang="en-US" dirty="0"/>
              <a:t>    &lt;html&gt;</a:t>
            </a:r>
          </a:p>
          <a:p>
            <a:r>
              <a:rPr lang="en-US" dirty="0"/>
              <a:t>        &lt;head&gt;</a:t>
            </a:r>
          </a:p>
          <a:p>
            <a:r>
              <a:rPr lang="en-US" dirty="0"/>
              <a:t>            &lt;title&gt;Rendered Example&lt;/title&gt;</a:t>
            </a:r>
          </a:p>
          <a:p>
            <a:r>
              <a:rPr lang="en-US" dirty="0"/>
              <a:t>        &lt;/head&gt;</a:t>
            </a:r>
          </a:p>
          <a:p>
            <a:r>
              <a:rPr lang="en-US" dirty="0"/>
              <a:t>        &lt;body&gt;</a:t>
            </a:r>
          </a:p>
          <a:p>
            <a:r>
              <a:rPr lang="en-US" dirty="0"/>
              <a:t>            &lt;h1&gt;Conditional Rendering Example&lt;/h1&gt;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&lt;</a:t>
            </a:r>
            <a:r>
              <a:rPr lang="en-US" dirty="0" err="1"/>
              <a:t>apex:outputPanel</a:t>
            </a:r>
            <a:r>
              <a:rPr lang="en-US" dirty="0"/>
              <a:t> rendered="{!</a:t>
            </a:r>
            <a:r>
              <a:rPr lang="en-US" dirty="0" err="1"/>
              <a:t>displayBlock</a:t>
            </a:r>
            <a:r>
              <a:rPr lang="en-US" dirty="0"/>
              <a:t>}"&gt;</a:t>
            </a:r>
          </a:p>
          <a:p>
            <a:r>
              <a:rPr lang="en-US" dirty="0"/>
              <a:t>                &lt;p&gt;This block is rendered because </a:t>
            </a:r>
            <a:r>
              <a:rPr lang="en-US" dirty="0" err="1"/>
              <a:t>displayBlock</a:t>
            </a:r>
            <a:r>
              <a:rPr lang="en-US" dirty="0"/>
              <a:t> is true.&lt;/p&gt;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apex:outputPanel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&lt;p&gt;This block is always rendered.&lt;/p&gt;</a:t>
            </a:r>
          </a:p>
          <a:p>
            <a:r>
              <a:rPr lang="en-US" dirty="0"/>
              <a:t>        &lt;/body&gt;</a:t>
            </a:r>
          </a:p>
          <a:p>
            <a:r>
              <a:rPr lang="en-US" dirty="0"/>
              <a:t>    &lt;/html&gt;</a:t>
            </a:r>
          </a:p>
          <a:p>
            <a:r>
              <a:rPr lang="en-US" dirty="0"/>
              <a:t>&lt;/</a:t>
            </a:r>
            <a:r>
              <a:rPr lang="en-US" dirty="0" err="1"/>
              <a:t>apex:page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9354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D326-4560-F948-E662-835B3BAD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1)How to create triggers . Explain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96CC-B34E-99C1-1F37-8E15090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trigger is a piece of code that gets executed when certain criteria are met and when an operation on object happens.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8A34FE-528F-B51A-9F6E-2BCB4F3AB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6" y="3537688"/>
            <a:ext cx="6096000" cy="22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B8CE-84A3-AA10-CBA8-5105D67C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081866-AC0A-AFA0-8EA0-ABBDA321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a trigger is fired when a new account is created.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8C498F2-4DC8-40CD-8A23-0A2C6E54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1" y="2500603"/>
            <a:ext cx="9199418" cy="3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B8FA-65E4-05C1-3255-66F77EE9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trigger example to insert contact when you create account.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ED28DA-026F-4EFD-714F-3E1669CA8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58" y="2183057"/>
            <a:ext cx="3790071" cy="289448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6728A3B-449D-7109-27E2-6F477956F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1" y="2183057"/>
            <a:ext cx="3643532" cy="34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1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F4F3-0FEC-B87E-7A4B-EDFB8FD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trigger.oldMap</a:t>
            </a:r>
            <a:r>
              <a:rPr lang="en-US" dirty="0"/>
              <a:t>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0EA1-B6A0-6F2D-5112-49B7B6A7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old versions of </a:t>
            </a:r>
            <a:r>
              <a:rPr lang="en-US" dirty="0" err="1"/>
              <a:t>sObject</a:t>
            </a:r>
            <a:r>
              <a:rPr lang="en-US" dirty="0"/>
              <a:t> records before their </a:t>
            </a:r>
            <a:r>
              <a:rPr lang="en-US" dirty="0" err="1"/>
              <a:t>updation</a:t>
            </a:r>
            <a:r>
              <a:rPr lang="en-US" dirty="0"/>
              <a:t> or deletion.</a:t>
            </a:r>
          </a:p>
          <a:p>
            <a:r>
              <a:rPr lang="en-US" dirty="0" err="1"/>
              <a:t>E.g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294847-9170-2EF5-36EE-650F5362E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97" y="3434533"/>
            <a:ext cx="10515600" cy="28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67F8-2C2F-521D-E6E3-77F27D7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example to create a list in apex trigger.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960D73-C54B-187E-B5E2-F2E60D441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5448"/>
            <a:ext cx="10515600" cy="3271691"/>
          </a:xfrm>
        </p:spPr>
      </p:pic>
    </p:spTree>
    <p:extLst>
      <p:ext uri="{BB962C8B-B14F-4D97-AF65-F5344CB8AC3E}">
        <p14:creationId xmlns:p14="http://schemas.microsoft.com/office/powerpoint/2010/main" val="111714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8311-3690-F101-728B-9BA44B33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example of </a:t>
            </a:r>
            <a:r>
              <a:rPr lang="en-US" dirty="0" err="1"/>
              <a:t>creaing</a:t>
            </a:r>
            <a:r>
              <a:rPr lang="en-US" dirty="0"/>
              <a:t> set and map in apex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F828-39A1-E25A-0ED0-626668F3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</a:t>
            </a:r>
            <a:r>
              <a:rPr lang="en-US" dirty="0" err="1"/>
              <a:t>AccountTrigger</a:t>
            </a:r>
            <a:r>
              <a:rPr lang="en-US" dirty="0"/>
              <a:t> on Account (after insert) {</a:t>
            </a:r>
          </a:p>
          <a:p>
            <a:r>
              <a:rPr lang="en-US" dirty="0"/>
              <a:t>    Set&lt;String&gt; </a:t>
            </a:r>
            <a:r>
              <a:rPr lang="en-US" dirty="0" err="1"/>
              <a:t>accountNames</a:t>
            </a:r>
            <a:r>
              <a:rPr lang="en-US" dirty="0"/>
              <a:t> = new Set&lt;String&gt;();</a:t>
            </a:r>
          </a:p>
          <a:p>
            <a:r>
              <a:rPr lang="en-US" dirty="0"/>
              <a:t>    for (Account </a:t>
            </a:r>
            <a:r>
              <a:rPr lang="en-US" dirty="0" err="1"/>
              <a:t>account</a:t>
            </a:r>
            <a:r>
              <a:rPr lang="en-US" dirty="0"/>
              <a:t> : </a:t>
            </a:r>
            <a:r>
              <a:rPr lang="en-US" dirty="0" err="1"/>
              <a:t>Trigger.new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accountNames.add</a:t>
            </a:r>
            <a:r>
              <a:rPr lang="en-US" dirty="0"/>
              <a:t>(</a:t>
            </a:r>
            <a:r>
              <a:rPr lang="en-US" dirty="0" err="1"/>
              <a:t>account.Name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System.debug</a:t>
            </a:r>
            <a:r>
              <a:rPr lang="en-US" dirty="0"/>
              <a:t>('Account Names: ' + </a:t>
            </a:r>
            <a:r>
              <a:rPr lang="en-US" dirty="0" err="1"/>
              <a:t>accountNames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6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5332-1141-C0E6-C311-03D1D04E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E8AA-F520-AFC1-864E-B1BED29E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trigger </a:t>
            </a:r>
            <a:r>
              <a:rPr lang="en-US" dirty="0" err="1"/>
              <a:t>OpportunityTrigger</a:t>
            </a:r>
            <a:r>
              <a:rPr lang="en-US" dirty="0"/>
              <a:t> on Opportunity (before update) {</a:t>
            </a:r>
          </a:p>
          <a:p>
            <a:r>
              <a:rPr lang="en-US" dirty="0"/>
              <a:t>    Map&lt;Id, Opportunity&gt; </a:t>
            </a:r>
            <a:r>
              <a:rPr lang="en-US" dirty="0" err="1"/>
              <a:t>oldOpportunities</a:t>
            </a:r>
            <a:r>
              <a:rPr lang="en-US" dirty="0"/>
              <a:t> = </a:t>
            </a:r>
            <a:r>
              <a:rPr lang="en-US" dirty="0" err="1"/>
              <a:t>Trigger.oldMap</a:t>
            </a:r>
            <a:r>
              <a:rPr lang="en-US" dirty="0"/>
              <a:t>;</a:t>
            </a:r>
          </a:p>
          <a:p>
            <a:r>
              <a:rPr lang="en-US" dirty="0"/>
              <a:t>    Map&lt;Id, Opportunity&gt; </a:t>
            </a:r>
            <a:r>
              <a:rPr lang="en-US" dirty="0" err="1"/>
              <a:t>newOpportunities</a:t>
            </a:r>
            <a:r>
              <a:rPr lang="en-US" dirty="0"/>
              <a:t> = </a:t>
            </a:r>
            <a:r>
              <a:rPr lang="en-US" dirty="0" err="1"/>
              <a:t>Trigger.newMap</a:t>
            </a:r>
            <a:r>
              <a:rPr lang="en-US" dirty="0"/>
              <a:t>;</a:t>
            </a:r>
          </a:p>
          <a:p>
            <a:r>
              <a:rPr lang="en-US" dirty="0"/>
              <a:t>    Map&lt;Id, String&gt; </a:t>
            </a:r>
            <a:r>
              <a:rPr lang="en-US" dirty="0" err="1"/>
              <a:t>opportunityNames</a:t>
            </a:r>
            <a:r>
              <a:rPr lang="en-US" dirty="0"/>
              <a:t> = new Map&lt;Id, String&gt;();</a:t>
            </a:r>
          </a:p>
          <a:p>
            <a:r>
              <a:rPr lang="en-US" dirty="0"/>
              <a:t>    for (Id </a:t>
            </a:r>
            <a:r>
              <a:rPr lang="en-US" dirty="0" err="1"/>
              <a:t>opportunityId</a:t>
            </a:r>
            <a:r>
              <a:rPr lang="en-US" dirty="0"/>
              <a:t> : </a:t>
            </a:r>
            <a:r>
              <a:rPr lang="en-US" dirty="0" err="1"/>
              <a:t>newOpportunities.keySet</a:t>
            </a:r>
            <a:r>
              <a:rPr lang="en-US" dirty="0"/>
              <a:t>()) {</a:t>
            </a:r>
          </a:p>
          <a:p>
            <a:r>
              <a:rPr lang="en-US" dirty="0"/>
              <a:t>        Opportunity </a:t>
            </a:r>
            <a:r>
              <a:rPr lang="en-US" dirty="0" err="1"/>
              <a:t>oldOpportunity</a:t>
            </a:r>
            <a:r>
              <a:rPr lang="en-US" dirty="0"/>
              <a:t> = </a:t>
            </a:r>
            <a:r>
              <a:rPr lang="en-US" dirty="0" err="1"/>
              <a:t>oldOpportunities.get</a:t>
            </a:r>
            <a:r>
              <a:rPr lang="en-US" dirty="0"/>
              <a:t>(</a:t>
            </a:r>
            <a:r>
              <a:rPr lang="en-US" dirty="0" err="1"/>
              <a:t>opportunityId</a:t>
            </a:r>
            <a:r>
              <a:rPr lang="en-US" dirty="0"/>
              <a:t>);</a:t>
            </a:r>
          </a:p>
          <a:p>
            <a:r>
              <a:rPr lang="en-US" dirty="0"/>
              <a:t>        Opportunity </a:t>
            </a:r>
            <a:r>
              <a:rPr lang="en-US" dirty="0" err="1"/>
              <a:t>newOpportunity</a:t>
            </a:r>
            <a:r>
              <a:rPr lang="en-US" dirty="0"/>
              <a:t> = </a:t>
            </a:r>
            <a:r>
              <a:rPr lang="en-US" dirty="0" err="1"/>
              <a:t>newOpportunities.get</a:t>
            </a:r>
            <a:r>
              <a:rPr lang="en-US" dirty="0"/>
              <a:t>(</a:t>
            </a:r>
            <a:r>
              <a:rPr lang="en-US" dirty="0" err="1"/>
              <a:t>opportunityId</a:t>
            </a:r>
            <a:r>
              <a:rPr lang="en-US" dirty="0"/>
              <a:t>);</a:t>
            </a:r>
          </a:p>
          <a:p>
            <a:r>
              <a:rPr lang="en-US" dirty="0"/>
              <a:t>        if (</a:t>
            </a:r>
            <a:r>
              <a:rPr lang="en-US" dirty="0" err="1"/>
              <a:t>oldOpportunity.Name</a:t>
            </a:r>
            <a:r>
              <a:rPr lang="en-US" dirty="0"/>
              <a:t> != </a:t>
            </a:r>
            <a:r>
              <a:rPr lang="en-US" dirty="0" err="1"/>
              <a:t>newOpportunity.Name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opportunityNames.put</a:t>
            </a:r>
            <a:r>
              <a:rPr lang="en-US" dirty="0"/>
              <a:t>(</a:t>
            </a:r>
            <a:r>
              <a:rPr lang="en-US" dirty="0" err="1"/>
              <a:t>opportunityId</a:t>
            </a:r>
            <a:r>
              <a:rPr lang="en-US" dirty="0"/>
              <a:t>, </a:t>
            </a:r>
            <a:r>
              <a:rPr lang="en-US" dirty="0" err="1"/>
              <a:t>newOpportunity.Name</a:t>
            </a:r>
            <a:r>
              <a:rPr lang="en-US" dirty="0"/>
              <a:t>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System.debug</a:t>
            </a:r>
            <a:r>
              <a:rPr lang="en-US" dirty="0"/>
              <a:t>('Opportunity Names: ' + </a:t>
            </a:r>
            <a:r>
              <a:rPr lang="en-US" dirty="0" err="1"/>
              <a:t>opportunityNames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88C3-F5C9-547A-9BFC-76C2DEFC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visualforce</a:t>
            </a:r>
            <a:r>
              <a:rPr lang="en-US" dirty="0"/>
              <a:t> page using custom controller class.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C7D359-C0FC-FF2D-967A-35238CB6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1" y="1690688"/>
            <a:ext cx="4683130" cy="3867690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E30829FC-CF95-468F-0BCB-19BD7237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26" y="1485629"/>
            <a:ext cx="457589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453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Triggers and Controllers</vt:lpstr>
      <vt:lpstr>1)How to create triggers . Explain with example</vt:lpstr>
      <vt:lpstr>PowerPoint Presentation</vt:lpstr>
      <vt:lpstr>Write a trigger example to insert contact when you create account.</vt:lpstr>
      <vt:lpstr>Explain trigger.oldMap with example</vt:lpstr>
      <vt:lpstr>Write an example to create a list in apex trigger.</vt:lpstr>
      <vt:lpstr>Write an example of creaing set and map in apex trigger</vt:lpstr>
      <vt:lpstr>PowerPoint Presentation</vt:lpstr>
      <vt:lpstr>Design visualforce page using custom controller class.</vt:lpstr>
      <vt:lpstr>PowerPoint Presentation</vt:lpstr>
      <vt:lpstr>Design a visualforce page using custom controller extensions class</vt:lpstr>
      <vt:lpstr>Write an example to create new records using custom controller</vt:lpstr>
      <vt:lpstr>Write an example to manage new record using standard controller</vt:lpstr>
      <vt:lpstr>Explain rendered function with example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and Controllers</dc:title>
  <dc:creator>Mishra, Bhagya Ranjan (Cognizant)</dc:creator>
  <cp:lastModifiedBy>Mishra, Bhagya Ranjan (Cognizant)</cp:lastModifiedBy>
  <cp:revision>1</cp:revision>
  <dcterms:created xsi:type="dcterms:W3CDTF">2024-01-19T09:55:28Z</dcterms:created>
  <dcterms:modified xsi:type="dcterms:W3CDTF">2024-01-21T13:30:30Z</dcterms:modified>
</cp:coreProperties>
</file>