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90C0-0E3C-D309-06DA-F5C0B1F1C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54992-D3C6-6DEE-E27D-410A99C34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72D8-131A-F34C-B10F-2C239DB5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D607-34D8-4FFA-9962-F15EA5AED2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9F629-3707-5742-A02A-99CC62BE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8EAC-D30F-8E97-B019-C02962D7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B068-6D15-4E44-BFCF-51A9A504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2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4C1B-3F6F-00C5-E8C2-9ABAA059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DEC3E-CFC3-2460-56DB-5583ABE23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A1A45-84AA-5454-F610-D5FABB9C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D607-34D8-4FFA-9962-F15EA5AED2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3F4ED-A7D7-E41C-4CDD-51D1143D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216B-C493-EBFF-5149-EE3637F0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B068-6D15-4E44-BFCF-51A9A504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7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F841B1-5B65-BFEC-41C7-B6C1F73AE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BA3F2-4DB0-87F8-35C3-7F7203372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F02A-5E1F-85C4-65CF-F2AD13ED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D607-34D8-4FFA-9962-F15EA5AED2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CAA6-38E2-3946-6420-8277DBA6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97F7-A9B7-6B3C-BD09-FA102225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B068-6D15-4E44-BFCF-51A9A504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3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7EC3-F2B3-E1FB-2C2D-CC64FBD0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6F72-984E-AE9F-409B-0E530B01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4A5D2-62CF-E9F1-4C9B-64C625B8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D607-34D8-4FFA-9962-F15EA5AED2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5560B-52D6-E825-E574-DCA6F951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08F69-3363-53A9-6CCA-B290CCB5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B068-6D15-4E44-BFCF-51A9A504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2B82-2AD8-14ED-451D-B7AB230A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4208D-12EE-28C9-390E-6BEC28415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BC74E-C9EB-EBB4-37C1-46C14F1A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D607-34D8-4FFA-9962-F15EA5AED2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F457-BB76-3B67-A3A1-AC1E5043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C4CE1-93EF-CFA0-78A0-D5481581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B068-6D15-4E44-BFCF-51A9A504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0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B5CF-41A8-875C-163E-C25742BA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9BFE-FF99-4501-B216-48627FDE8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BA491-B5AA-99D5-9AAD-B92588FCC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6CBEF-BAAA-96AE-1F9E-E5A1B498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D607-34D8-4FFA-9962-F15EA5AED2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99F95-A3E0-9845-C38A-27818F6B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771E6-563D-E275-55A1-017CE914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B068-6D15-4E44-BFCF-51A9A504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2ECE-54B7-91D6-729F-3940CCB5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209C1-B794-A363-2FBF-86578890A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972A0-47EB-3BCD-6C59-D5D1C44E2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01526-477B-633A-E476-63B6A445C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5388A-468B-C6E1-F50F-7CD8EDAED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93CB5-3DAC-98FE-385C-9422AC5C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D607-34D8-4FFA-9962-F15EA5AED2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65C99-CC21-D001-69F4-E58AFE70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4DF7C-5BE4-9E4D-B32F-4C003ACF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B068-6D15-4E44-BFCF-51A9A504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7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24FC-D127-E78D-F34F-9F2A6BE4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43B52-292A-773E-2153-65870170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D607-34D8-4FFA-9962-F15EA5AED2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15CC4-AFAB-B689-0951-0A30D32E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26CB1-85D5-2B9C-E148-393D5160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B068-6D15-4E44-BFCF-51A9A504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1312C-BB81-4CA7-89C8-48A54230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D607-34D8-4FFA-9962-F15EA5AED2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E71CE-8AE2-DEE3-2FED-7976D142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05C49-B4F2-362F-4F78-423EB4E0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B068-6D15-4E44-BFCF-51A9A504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3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1059-7CF3-B760-149B-92974EC0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BC18-259D-0B93-F954-6835DDB0E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A343A-FA59-6025-66B9-5B3705AB7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745F-87AE-0ED2-88F8-394A5E1E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D607-34D8-4FFA-9962-F15EA5AED2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AF94-31B3-DB40-1621-CEBC6012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FDFD9-49BB-635C-9C1E-1316065E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B068-6D15-4E44-BFCF-51A9A504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1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720F-917B-7E47-E5BB-717FB297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9EA7C-AA44-1BD4-FBDE-7C6465537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21FA2-5446-9391-1224-19168F788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EE60E-9FE1-C7E1-FE0F-49A2ADF5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D607-34D8-4FFA-9962-F15EA5AED2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5578C-524E-768B-23E3-ED249BAD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2AF2-8ECE-D461-3813-F178EC15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B068-6D15-4E44-BFCF-51A9A504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853A2-3795-A5BE-89CD-0C5615CC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F03DE-F938-2E51-8848-CE7FE9E5A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38961-A0C0-4670-25C2-7DD212CAF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D607-34D8-4FFA-9962-F15EA5AED2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8A8B2-F334-ACA3-9973-AE9FAF053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B015-BDD8-C9A5-3FEB-4BA0CF37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B068-6D15-4E44-BFCF-51A9A504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0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8A89-A1C8-6717-CAAF-F9D6499AD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- 5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36345-804D-8796-9365-2579FD356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4F0D-DB53-8318-8CFE-17751E04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64D5-8B1A-6899-9377-0D14274B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1D29C1-DDA8-7674-3B39-314A589DD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2" b="5302"/>
          <a:stretch/>
        </p:blipFill>
        <p:spPr>
          <a:xfrm>
            <a:off x="0" y="2369128"/>
            <a:ext cx="12192000" cy="553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0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E749-B353-B779-73FF-D917B0AF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96A85-9597-FDB5-C626-1BECBA0BB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CFF527B-9029-837F-575D-D68639D49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7" b="5824"/>
          <a:stretch/>
        </p:blipFill>
        <p:spPr>
          <a:xfrm>
            <a:off x="0" y="2307102"/>
            <a:ext cx="12192000" cy="5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8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F665-D7C8-C230-E00D-7682F3BC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998E-4338-EC50-8CD3-6EEDCC94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3)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E59C301-A36B-9655-3138-230715CC20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7" b="5303"/>
          <a:stretch/>
        </p:blipFill>
        <p:spPr>
          <a:xfrm>
            <a:off x="1674056" y="1932831"/>
            <a:ext cx="9370255" cy="42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0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7DF8-0333-622F-0A02-89D19DBB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C0662-2E96-44E1-2F78-5BCA3C2A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5C18EB-6E09-4E6F-757F-A53304B74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7" b="6851"/>
          <a:stretch/>
        </p:blipFill>
        <p:spPr>
          <a:xfrm>
            <a:off x="2152357" y="1825625"/>
            <a:ext cx="9097108" cy="40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8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Module - 5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- 5</dc:title>
  <dc:creator>Mishra, Bhagya Ranjan (Cognizant)</dc:creator>
  <cp:lastModifiedBy>Mishra, Bhagya Ranjan (Cognizant)</cp:lastModifiedBy>
  <cp:revision>1</cp:revision>
  <dcterms:created xsi:type="dcterms:W3CDTF">2023-10-09T08:46:10Z</dcterms:created>
  <dcterms:modified xsi:type="dcterms:W3CDTF">2023-10-09T09:14:57Z</dcterms:modified>
</cp:coreProperties>
</file>